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3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2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23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396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558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6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8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7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9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5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5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7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8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9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64640-DE88-4C8A-97C4-D9A47A179759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A23FD9C-E579-4A8A-AC19-22A82BE19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25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8324" y="1934271"/>
            <a:ext cx="7766936" cy="1646302"/>
          </a:xfrm>
        </p:spPr>
        <p:txBody>
          <a:bodyPr/>
          <a:lstStyle/>
          <a:p>
            <a:pPr algn="ctr"/>
            <a:r>
              <a:rPr lang="en-GB" dirty="0" smtClean="0"/>
              <a:t>Environmental review update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05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195" y="302543"/>
            <a:ext cx="5033963" cy="60595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9112" y="302543"/>
            <a:ext cx="4785561" cy="606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29" y="426368"/>
            <a:ext cx="4633876" cy="60065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666" y="426367"/>
            <a:ext cx="5367839" cy="600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8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57" y="478255"/>
            <a:ext cx="4543353" cy="58102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624" y="478254"/>
            <a:ext cx="5014913" cy="580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65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75" y="518108"/>
            <a:ext cx="5167311" cy="58210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7502" y="518108"/>
            <a:ext cx="4971549" cy="575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6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48" y="380498"/>
            <a:ext cx="4986205" cy="59882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067" y="380498"/>
            <a:ext cx="5056522" cy="599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330"/>
            <a:ext cx="12192000" cy="666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437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3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Environmental review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review update</dc:title>
  <dc:creator>Tracey Crabb</dc:creator>
  <cp:lastModifiedBy>Tracey Crabb</cp:lastModifiedBy>
  <cp:revision>4</cp:revision>
  <dcterms:created xsi:type="dcterms:W3CDTF">2022-06-03T16:25:08Z</dcterms:created>
  <dcterms:modified xsi:type="dcterms:W3CDTF">2022-06-03T16:44:09Z</dcterms:modified>
</cp:coreProperties>
</file>