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56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94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32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2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47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493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3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8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01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5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9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1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392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62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3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1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4E10-AD6D-4EE0-9872-E4F28141BA2B}" type="datetimeFigureOut">
              <a:rPr lang="en-GB" smtClean="0"/>
              <a:t>09/06/2022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7077867-50A2-4DEA-8AD9-AFC9FE1FD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25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93" y="213360"/>
            <a:ext cx="1481818" cy="15357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8502" y="1971448"/>
            <a:ext cx="9144000" cy="2387600"/>
          </a:xfrm>
        </p:spPr>
        <p:txBody>
          <a:bodyPr>
            <a:noAutofit/>
          </a:bodyPr>
          <a:lstStyle/>
          <a:p>
            <a:r>
              <a:rPr lang="en-GB" sz="3600" b="1" i="0" dirty="0" smtClean="0">
                <a:solidFill>
                  <a:srgbClr val="1B1B1B"/>
                </a:solidFill>
                <a:effectLst/>
                <a:latin typeface="Hind"/>
              </a:rPr>
              <a:t/>
            </a:r>
            <a:br>
              <a:rPr lang="en-GB" sz="3600" b="1" i="0" dirty="0" smtClean="0">
                <a:solidFill>
                  <a:srgbClr val="1B1B1B"/>
                </a:solidFill>
                <a:effectLst/>
                <a:latin typeface="Hind"/>
              </a:rPr>
            </a:br>
            <a:r>
              <a:rPr lang="en-GB" sz="3600" b="1" i="0" dirty="0" smtClean="0">
                <a:solidFill>
                  <a:srgbClr val="1B1B1B"/>
                </a:solidFill>
                <a:effectLst/>
                <a:latin typeface="Hind"/>
              </a:rPr>
              <a:t>St Andrew's</a:t>
            </a:r>
            <a:r>
              <a:rPr lang="en-GB" sz="3600" b="0" i="0" dirty="0" smtClean="0">
                <a:solidFill>
                  <a:srgbClr val="1B1B1B"/>
                </a:solidFill>
                <a:effectLst/>
                <a:latin typeface="Hind"/>
              </a:rPr>
              <a:t> </a:t>
            </a:r>
            <a:r>
              <a:rPr lang="en-GB" sz="3600" b="1" i="0" dirty="0" smtClean="0">
                <a:solidFill>
                  <a:srgbClr val="1B1B1B"/>
                </a:solidFill>
                <a:effectLst/>
                <a:latin typeface="Hind"/>
              </a:rPr>
              <a:t>Church of England Primary School</a:t>
            </a:r>
            <a:r>
              <a:rPr lang="en-GB" sz="3600" b="0" i="0" dirty="0" smtClean="0">
                <a:solidFill>
                  <a:srgbClr val="1B1B1B"/>
                </a:solidFill>
                <a:effectLst/>
                <a:latin typeface="Hind"/>
              </a:rPr>
              <a:t/>
            </a:r>
            <a:br>
              <a:rPr lang="en-GB" sz="3600" b="0" i="0" dirty="0" smtClean="0">
                <a:solidFill>
                  <a:srgbClr val="1B1B1B"/>
                </a:solidFill>
                <a:effectLst/>
                <a:latin typeface="Hind"/>
              </a:rPr>
            </a:br>
            <a:r>
              <a:rPr lang="en-GB" sz="3600" b="0" i="1" dirty="0" smtClean="0">
                <a:solidFill>
                  <a:srgbClr val="8E8E8E"/>
                </a:solidFill>
                <a:effectLst/>
                <a:latin typeface="Lato"/>
              </a:rPr>
              <a:t>An intelligent heart acquires knowledge and the ear of the wise seeks knowledge. Proverbs 18:15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502" y="4803821"/>
            <a:ext cx="9144000" cy="1655762"/>
          </a:xfrm>
        </p:spPr>
        <p:txBody>
          <a:bodyPr/>
          <a:lstStyle/>
          <a:p>
            <a:r>
              <a:rPr lang="en-GB" sz="6000" dirty="0" smtClean="0"/>
              <a:t>Our ECO committee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07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6465" y="4775228"/>
            <a:ext cx="3617259" cy="18990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4033" y="5329647"/>
            <a:ext cx="565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 are the eco committee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72" y="478851"/>
            <a:ext cx="6254044" cy="42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8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63" y="537912"/>
            <a:ext cx="8336824" cy="58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7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8" y="539856"/>
            <a:ext cx="9535886" cy="646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05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7" y="321748"/>
            <a:ext cx="8634549" cy="610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9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61" y="1775795"/>
            <a:ext cx="2247900" cy="2247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7636" y="994749"/>
            <a:ext cx="764123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What can you do to help?</a:t>
            </a:r>
          </a:p>
          <a:p>
            <a:endParaRPr lang="en-GB" sz="4800" dirty="0" smtClean="0"/>
          </a:p>
          <a:p>
            <a:endParaRPr lang="en-GB" sz="4800" dirty="0"/>
          </a:p>
          <a:p>
            <a:r>
              <a:rPr lang="en-GB" sz="4800" dirty="0" smtClean="0"/>
              <a:t>Any questions?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471" y="4211767"/>
            <a:ext cx="1803093" cy="18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554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45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Hind</vt:lpstr>
      <vt:lpstr>Lato</vt:lpstr>
      <vt:lpstr>Trebuchet MS</vt:lpstr>
      <vt:lpstr>Wingdings 3</vt:lpstr>
      <vt:lpstr>Facet</vt:lpstr>
      <vt:lpstr> St Andrew's Church of England Primary School An intelligent heart acquires knowledge and the ear of the wise seeks knowledge. Proverbs 18:15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Andrew's Church of England Primary School An intelligent heart acquires knowledge and the ear of the wise seeks knowledge. Proverbs 18:15</dc:title>
  <dc:creator>Tracey Crabb</dc:creator>
  <cp:lastModifiedBy>Tracey Crabb</cp:lastModifiedBy>
  <cp:revision>6</cp:revision>
  <dcterms:created xsi:type="dcterms:W3CDTF">2022-06-03T16:07:20Z</dcterms:created>
  <dcterms:modified xsi:type="dcterms:W3CDTF">2022-06-09T15:02:01Z</dcterms:modified>
</cp:coreProperties>
</file>