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t-andrews-churchofe-primary-school.primarysite.media/media/the-macarena-macarena-challeng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s://st-andrews-churchofe-primary-school.primarysite.media/media/born-this-way-macarena-challenge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st-andrews-churchofe-primary-school.primarysite.media/media/riptide-ad-macarena-challenge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st-andrews-churchofe-primary-school.primarysite.media/media/more-than-a-feeling-macarena-challeng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Macarena dance challenge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GB" dirty="0" smtClean="0"/>
              <a:t>By Aimee (art ambassador)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651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you Macarena?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023" y="1788161"/>
            <a:ext cx="11133666" cy="3112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rgbClr val="FF0000"/>
                </a:solidFill>
              </a:rPr>
              <a:t>The Macarena is a really fun dance that you can do to loads of different songs!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FFFF00"/>
                </a:solidFill>
              </a:rPr>
              <a:t>Your challenge is to find as many songs as you can that you can do this dance routine to.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00B050"/>
                </a:solidFill>
              </a:rPr>
              <a:t>Get your adults to join in and see how many you can find.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0070C0"/>
                </a:solidFill>
              </a:rPr>
              <a:t>Please send your videos to Mrs Adshead at 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0070C0"/>
                </a:solidFill>
              </a:rPr>
              <a:t>Puffins@st-andrews-pri.derbyshire.sch.uk</a:t>
            </a:r>
          </a:p>
          <a:p>
            <a:pPr marL="0" indent="0">
              <a:buNone/>
            </a:pPr>
            <a:endParaRPr lang="en-GB" sz="2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6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do the Macarena</a:t>
            </a:r>
            <a:endParaRPr lang="en-GB" dirty="0"/>
          </a:p>
        </p:txBody>
      </p:sp>
      <p:pic>
        <p:nvPicPr>
          <p:cNvPr id="2050" name="Picture 2" descr="The Macarena makes Conlan want to dance......HAHa!!!! | Best funny  pictures, Dance, Just dan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04" y="2193925"/>
            <a:ext cx="4610191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18766" y="3263142"/>
            <a:ext cx="4159866" cy="202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77104" y="2180869"/>
            <a:ext cx="20928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on the photo and follow Aimee as she dances The Macarena.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028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Here are my examples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song is Lady Gaga Born this way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song is More than a feeling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12326" cy="3181768"/>
          </a:xfrm>
        </p:spPr>
        <p:txBody>
          <a:bodyPr/>
          <a:lstStyle/>
          <a:p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song is Riptide by Vance joy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8084505" y="2904565"/>
            <a:ext cx="3423728" cy="3357744"/>
          </a:xfrm>
        </p:spPr>
        <p:txBody>
          <a:bodyPr/>
          <a:lstStyle/>
          <a:p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2052" name="Picture 4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5868" y="3727552"/>
            <a:ext cx="3431816" cy="166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03143" y="3697502"/>
            <a:ext cx="3383379" cy="164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87938" y="3725527"/>
            <a:ext cx="3525357" cy="171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19987" y="6359428"/>
            <a:ext cx="7207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Click on the photos to see Aimee dance to the different songs.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4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9600" dirty="0" smtClean="0"/>
              <a:t>Have Fun!!!</a:t>
            </a:r>
            <a:endParaRPr lang="en-GB" sz="9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Can’t wait to see your videos.                                                       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                                                                                        by Aimee (Art ambassador)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48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62</TotalTime>
  <Words>151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Vapor Trail</vt:lpstr>
      <vt:lpstr>The Macarena dance challenge</vt:lpstr>
      <vt:lpstr>Can you Macarena?</vt:lpstr>
      <vt:lpstr>How to do the Macarena</vt:lpstr>
      <vt:lpstr>Here are my examples</vt:lpstr>
      <vt:lpstr>Have Fun!!!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Macarena dance challenge</dc:title>
  <dc:creator>Rowena Dennis</dc:creator>
  <cp:lastModifiedBy>Sam McGuinness</cp:lastModifiedBy>
  <cp:revision>10</cp:revision>
  <dcterms:created xsi:type="dcterms:W3CDTF">2021-01-29T15:59:54Z</dcterms:created>
  <dcterms:modified xsi:type="dcterms:W3CDTF">2021-02-10T16:00:44Z</dcterms:modified>
</cp:coreProperties>
</file>