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65" r:id="rId7"/>
    <p:sldId id="259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-53" y="-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Portfolio of photos</a:t>
            </a:r>
            <a:br>
              <a:rPr lang="en-GB" dirty="0" smtClean="0"/>
            </a:br>
            <a:r>
              <a:rPr lang="en-GB" dirty="0" smtClean="0"/>
              <a:t>“new beginnings”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Molly rowan, Golden eagles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1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280" y="1820683"/>
            <a:ext cx="1741618" cy="1226468"/>
          </a:xfrm>
        </p:spPr>
        <p:txBody>
          <a:bodyPr>
            <a:noAutofit/>
          </a:bodyPr>
          <a:lstStyle/>
          <a:p>
            <a:r>
              <a:rPr lang="en-GB" dirty="0" smtClean="0"/>
              <a:t>Coco and rocky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7" y="3518534"/>
            <a:ext cx="3590364" cy="1855806"/>
          </a:xfrm>
        </p:spPr>
        <p:txBody>
          <a:bodyPr/>
          <a:lstStyle/>
          <a:p>
            <a:r>
              <a:rPr lang="en-GB" dirty="0" smtClean="0"/>
              <a:t>Our new guinea pigs</a:t>
            </a:r>
            <a:endParaRPr lang="en-GB" dirty="0"/>
          </a:p>
        </p:txBody>
      </p:sp>
      <p:pic>
        <p:nvPicPr>
          <p:cNvPr id="22" name="Picture Placeholder 21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10" r="2110"/>
          <a:stretch>
            <a:fillRect/>
          </a:stretch>
        </p:blipFill>
        <p:spPr>
          <a:xfrm rot="5400000">
            <a:off x="5797798" y="1477985"/>
            <a:ext cx="4690939" cy="3673195"/>
          </a:xfrm>
        </p:spPr>
      </p:pic>
    </p:spTree>
    <p:extLst>
      <p:ext uri="{BB962C8B-B14F-4D97-AF65-F5344CB8AC3E}">
        <p14:creationId xmlns:p14="http://schemas.microsoft.com/office/powerpoint/2010/main" val="19709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3765803" cy="2023254"/>
          </a:xfrm>
        </p:spPr>
        <p:txBody>
          <a:bodyPr/>
          <a:lstStyle/>
          <a:p>
            <a:r>
              <a:rPr lang="en-GB" dirty="0" smtClean="0"/>
              <a:t>Babies being born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729753"/>
            <a:ext cx="3765782" cy="3061446"/>
          </a:xfrm>
        </p:spPr>
        <p:txBody>
          <a:bodyPr/>
          <a:lstStyle/>
          <a:p>
            <a:r>
              <a:rPr lang="en-GB" dirty="0" smtClean="0"/>
              <a:t>Cousins</a:t>
            </a:r>
          </a:p>
          <a:p>
            <a:r>
              <a:rPr lang="en-GB" dirty="0" smtClean="0"/>
              <a:t>Nephews</a:t>
            </a:r>
          </a:p>
          <a:p>
            <a:r>
              <a:rPr lang="en-GB" dirty="0" smtClean="0"/>
              <a:t>Grandchildren</a:t>
            </a:r>
          </a:p>
          <a:p>
            <a:r>
              <a:rPr lang="en-GB" dirty="0" smtClean="0"/>
              <a:t>new life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129" b="8129"/>
          <a:stretch>
            <a:fillRect/>
          </a:stretch>
        </p:blipFill>
        <p:spPr>
          <a:xfrm rot="5400000">
            <a:off x="7260764" y="1806486"/>
            <a:ext cx="4895034" cy="3074393"/>
          </a:xfrm>
        </p:spPr>
      </p:pic>
      <p:pic>
        <p:nvPicPr>
          <p:cNvPr id="8" name="Picture Placeholder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594" b="12594"/>
          <a:stretch>
            <a:fillRect/>
          </a:stretch>
        </p:blipFill>
        <p:spPr>
          <a:xfrm>
            <a:off x="4679577" y="3343682"/>
            <a:ext cx="2780614" cy="156019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715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3765803" cy="2023254"/>
          </a:xfrm>
        </p:spPr>
        <p:txBody>
          <a:bodyPr/>
          <a:lstStyle/>
          <a:p>
            <a:r>
              <a:rPr lang="en-GB" dirty="0" smtClean="0"/>
              <a:t>New flowers blooming</a:t>
            </a:r>
            <a:endParaRPr lang="en-GB" dirty="0"/>
          </a:p>
        </p:txBody>
      </p:sp>
      <p:pic>
        <p:nvPicPr>
          <p:cNvPr id="21" name="Picture Placeholder 20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08" r="6208"/>
          <a:stretch>
            <a:fillRect/>
          </a:stretch>
        </p:blipFill>
        <p:spPr>
          <a:xfrm rot="5400000">
            <a:off x="4365303" y="1848403"/>
            <a:ext cx="3162412" cy="270806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729753"/>
            <a:ext cx="3765782" cy="3061446"/>
          </a:xfrm>
        </p:spPr>
        <p:txBody>
          <a:bodyPr/>
          <a:lstStyle/>
          <a:p>
            <a:r>
              <a:rPr lang="en-GB" dirty="0" smtClean="0"/>
              <a:t>The beauty of nature</a:t>
            </a:r>
            <a:endParaRPr lang="en-GB" dirty="0"/>
          </a:p>
        </p:txBody>
      </p:sp>
      <p:pic>
        <p:nvPicPr>
          <p:cNvPr id="23" name="Picture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695" r="15695"/>
          <a:stretch>
            <a:fillRect/>
          </a:stretch>
        </p:blipFill>
        <p:spPr>
          <a:xfrm rot="5400000">
            <a:off x="7845524" y="1473958"/>
            <a:ext cx="3162411" cy="3456949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094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3765803" cy="2023254"/>
          </a:xfrm>
        </p:spPr>
        <p:txBody>
          <a:bodyPr/>
          <a:lstStyle/>
          <a:p>
            <a:r>
              <a:rPr lang="en-GB" dirty="0" smtClean="0"/>
              <a:t>sunflowers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729753"/>
            <a:ext cx="3765782" cy="3061446"/>
          </a:xfrm>
        </p:spPr>
        <p:txBody>
          <a:bodyPr/>
          <a:lstStyle/>
          <a:p>
            <a:r>
              <a:rPr lang="en-GB" dirty="0" smtClean="0"/>
              <a:t>Reaching from tiny seeds</a:t>
            </a:r>
          </a:p>
          <a:p>
            <a:r>
              <a:rPr lang="en-GB" dirty="0" smtClean="0"/>
              <a:t>Get taller and taller </a:t>
            </a:r>
          </a:p>
          <a:p>
            <a:r>
              <a:rPr lang="en-GB" dirty="0" smtClean="0"/>
              <a:t>and brighten our world</a:t>
            </a:r>
            <a:endParaRPr lang="en-GB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1559" t="20763" r="37835"/>
          <a:stretch/>
        </p:blipFill>
        <p:spPr>
          <a:xfrm rot="5400000">
            <a:off x="6072092" y="431161"/>
            <a:ext cx="1263273" cy="3643405"/>
          </a:xfrm>
        </p:spPr>
      </p:pic>
      <p:pic>
        <p:nvPicPr>
          <p:cNvPr id="13" name="Picture Placeholder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164" t="-260" r="-231" b="7959"/>
          <a:stretch/>
        </p:blipFill>
        <p:spPr>
          <a:xfrm>
            <a:off x="5141897" y="3402108"/>
            <a:ext cx="3123661" cy="2000912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Placeholder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418" t="14164" r="15137" b="19311"/>
          <a:stretch/>
        </p:blipFill>
        <p:spPr>
          <a:xfrm rot="5400000">
            <a:off x="7953934" y="2427195"/>
            <a:ext cx="4249274" cy="2164978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505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3765803" cy="2023254"/>
          </a:xfrm>
        </p:spPr>
        <p:txBody>
          <a:bodyPr/>
          <a:lstStyle/>
          <a:p>
            <a:r>
              <a:rPr lang="en-GB" dirty="0" smtClean="0"/>
              <a:t>Vegetables growing</a:t>
            </a:r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256" r="19256"/>
          <a:stretch>
            <a:fillRect/>
          </a:stretch>
        </p:blipFill>
        <p:spPr>
          <a:xfrm>
            <a:off x="7861719" y="2124635"/>
            <a:ext cx="3481234" cy="291464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729753"/>
            <a:ext cx="3765782" cy="3061446"/>
          </a:xfrm>
        </p:spPr>
        <p:txBody>
          <a:bodyPr/>
          <a:lstStyle/>
          <a:p>
            <a:r>
              <a:rPr lang="en-GB" dirty="0" smtClean="0"/>
              <a:t>from colour to colour</a:t>
            </a:r>
            <a:endParaRPr lang="en-GB" dirty="0"/>
          </a:p>
        </p:txBody>
      </p:sp>
      <p:pic>
        <p:nvPicPr>
          <p:cNvPr id="6" name="Picture Placeholder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218" t="12031" r="24567" b="21186"/>
          <a:stretch/>
        </p:blipFill>
        <p:spPr>
          <a:xfrm rot="5400000">
            <a:off x="4374612" y="2304359"/>
            <a:ext cx="3429002" cy="2555202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247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3765803" cy="2023254"/>
          </a:xfrm>
        </p:spPr>
        <p:txBody>
          <a:bodyPr/>
          <a:lstStyle/>
          <a:p>
            <a:r>
              <a:rPr lang="en-GB" dirty="0" smtClean="0"/>
              <a:t>Butterflies inside and out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729753"/>
            <a:ext cx="3765782" cy="3061446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Growing from caterpillars and being released into the wild</a:t>
            </a:r>
          </a:p>
          <a:p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129" b="8129"/>
          <a:stretch>
            <a:fillRect/>
          </a:stretch>
        </p:blipFill>
        <p:spPr>
          <a:xfrm rot="5400000">
            <a:off x="8110359" y="2158542"/>
            <a:ext cx="3653116" cy="2294390"/>
          </a:xfrm>
        </p:spPr>
      </p:pic>
      <p:pic>
        <p:nvPicPr>
          <p:cNvPr id="8" name="Picture Placeholder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958" t="7049" r="41982" b="14367"/>
          <a:stretch/>
        </p:blipFill>
        <p:spPr>
          <a:xfrm rot="5400000">
            <a:off x="5074897" y="1663679"/>
            <a:ext cx="3050564" cy="3284116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653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3765803" cy="2023254"/>
          </a:xfrm>
        </p:spPr>
        <p:txBody>
          <a:bodyPr/>
          <a:lstStyle/>
          <a:p>
            <a:r>
              <a:rPr lang="en-GB" dirty="0" smtClean="0"/>
              <a:t>Baking new foods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729753"/>
            <a:ext cx="3765782" cy="3061446"/>
          </a:xfrm>
        </p:spPr>
        <p:txBody>
          <a:bodyPr/>
          <a:lstStyle/>
          <a:p>
            <a:r>
              <a:rPr lang="en-GB" dirty="0" smtClean="0"/>
              <a:t>Trying new things</a:t>
            </a:r>
            <a:endParaRPr lang="en-GB" dirty="0"/>
          </a:p>
        </p:txBody>
      </p:sp>
      <p:pic>
        <p:nvPicPr>
          <p:cNvPr id="6" name="Picture Placeholder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695" r="15695"/>
          <a:stretch>
            <a:fillRect/>
          </a:stretch>
        </p:blipFill>
        <p:spPr>
          <a:xfrm rot="5400000">
            <a:off x="5072483" y="3118177"/>
            <a:ext cx="2399898" cy="2623418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695" r="15695"/>
          <a:stretch>
            <a:fillRect/>
          </a:stretch>
        </p:blipFill>
        <p:spPr>
          <a:xfrm rot="5400000">
            <a:off x="8195936" y="3118179"/>
            <a:ext cx="2399896" cy="2623416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Placeholder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64" b="16564"/>
          <a:stretch>
            <a:fillRect/>
          </a:stretch>
        </p:blipFill>
        <p:spPr>
          <a:xfrm>
            <a:off x="5891436" y="805785"/>
            <a:ext cx="3836147" cy="1923968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310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3765803" cy="2023254"/>
          </a:xfrm>
        </p:spPr>
        <p:txBody>
          <a:bodyPr/>
          <a:lstStyle/>
          <a:p>
            <a:r>
              <a:rPr lang="en-GB" dirty="0" smtClean="0"/>
              <a:t>Building a den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729753"/>
            <a:ext cx="3765782" cy="3061446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A new chapter for fallen trees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129" b="8129"/>
          <a:stretch>
            <a:fillRect/>
          </a:stretch>
        </p:blipFill>
        <p:spPr>
          <a:xfrm rot="5400000">
            <a:off x="5481077" y="1637679"/>
            <a:ext cx="5181600" cy="3254375"/>
          </a:xfrm>
        </p:spPr>
      </p:pic>
    </p:spTree>
    <p:extLst>
      <p:ext uri="{BB962C8B-B14F-4D97-AF65-F5344CB8AC3E}">
        <p14:creationId xmlns:p14="http://schemas.microsoft.com/office/powerpoint/2010/main" val="18557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275</TotalTime>
  <Words>77</Words>
  <Application>Microsoft Office PowerPoint</Application>
  <PresentationFormat>Custom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Droplet</vt:lpstr>
      <vt:lpstr>Portfolio of photos “new beginnings”</vt:lpstr>
      <vt:lpstr>Coco and rocky</vt:lpstr>
      <vt:lpstr>Babies being born</vt:lpstr>
      <vt:lpstr>New flowers blooming</vt:lpstr>
      <vt:lpstr>sunflowers</vt:lpstr>
      <vt:lpstr>Vegetables growing</vt:lpstr>
      <vt:lpstr>Butterflies inside and out</vt:lpstr>
      <vt:lpstr>Baking new foods</vt:lpstr>
      <vt:lpstr>Building a 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of photos “new beginnings”</dc:title>
  <dc:creator>Claire</dc:creator>
  <cp:lastModifiedBy>Bryony</cp:lastModifiedBy>
  <cp:revision>9</cp:revision>
  <dcterms:created xsi:type="dcterms:W3CDTF">2021-01-03T11:16:08Z</dcterms:created>
  <dcterms:modified xsi:type="dcterms:W3CDTF">2021-01-14T14:39:51Z</dcterms:modified>
</cp:coreProperties>
</file>