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</p:sldMasterIdLst>
  <p:notesMasterIdLst>
    <p:notesMasterId r:id="rId13"/>
  </p:notesMasterIdLst>
  <p:sldIdLst>
    <p:sldId id="256" r:id="rId5"/>
    <p:sldId id="349" r:id="rId6"/>
    <p:sldId id="284" r:id="rId7"/>
    <p:sldId id="341" r:id="rId8"/>
    <p:sldId id="343" r:id="rId9"/>
    <p:sldId id="300" r:id="rId10"/>
    <p:sldId id="342" r:id="rId11"/>
    <p:sldId id="3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26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flickr.com/photos/realgwoodard/4896425158/" TargetMode="External"/><Relationship Id="rId1" Type="http://schemas.openxmlformats.org/officeDocument/2006/relationships/image" Target="../media/image24.jpg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hyperlink" Target="https://www.flickr.com/photos/nananio/219505273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flickr.com/photos/realgwoodard/4896425158/" TargetMode="External"/><Relationship Id="rId1" Type="http://schemas.openxmlformats.org/officeDocument/2006/relationships/image" Target="../media/image24.jpg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hyperlink" Target="https://www.flickr.com/photos/nananio/219505273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CA95F9-8BCF-40C1-B842-BCFFD43632F6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>
              <a:solidFill>
                <a:schemeClr val="accent3"/>
              </a:solidFill>
            </a:rPr>
            <a:t>Dog show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FC4F4986-5DCD-4DC2-B7FD-2C5FABEF9979}" type="parTrans" cxnId="{E6EDE7CF-5B3F-4E2C-99EE-D5462F0EC9CE}">
      <dgm:prSet/>
      <dgm:spPr/>
      <dgm:t>
        <a:bodyPr/>
        <a:lstStyle/>
        <a:p>
          <a:endParaRPr lang="en-US"/>
        </a:p>
      </dgm:t>
    </dgm:pt>
    <dgm:pt modelId="{D868EA7F-D868-4231-86D5-66D9B2DF2F62}" type="sibTrans" cxnId="{E6EDE7CF-5B3F-4E2C-99EE-D5462F0EC9CE}">
      <dgm:prSet/>
      <dgm:spPr/>
      <dgm:t>
        <a:bodyPr/>
        <a:lstStyle/>
        <a:p>
          <a:endParaRPr lang="en-US"/>
        </a:p>
      </dgm:t>
    </dgm:pt>
    <dgm:pt modelId="{1E293C9C-50F7-4DF0-A45F-EF6AA41E15B2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i="0" dirty="0">
              <a:solidFill>
                <a:schemeClr val="accent3"/>
              </a:solidFill>
            </a:rPr>
            <a:t>Acrobats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04936CC5-1B2F-4620-ABDF-F195956C3F4A}" type="parTrans" cxnId="{A7E7000F-0D10-4D88-844F-C9CB2A6A39DA}">
      <dgm:prSet/>
      <dgm:spPr/>
      <dgm:t>
        <a:bodyPr/>
        <a:lstStyle/>
        <a:p>
          <a:endParaRPr lang="en-US"/>
        </a:p>
      </dgm:t>
    </dgm:pt>
    <dgm:pt modelId="{E019F05B-61F4-4915-9D10-5D6F328EA591}" type="sibTrans" cxnId="{A7E7000F-0D10-4D88-844F-C9CB2A6A39DA}">
      <dgm:prSet/>
      <dgm:spPr/>
      <dgm:t>
        <a:bodyPr/>
        <a:lstStyle/>
        <a:p>
          <a:endParaRPr lang="en-US"/>
        </a:p>
      </dgm:t>
    </dgm:pt>
    <dgm:pt modelId="{DA3F2F2F-B5A8-4CFD-ABCE-1BC48CD913AF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>
              <a:solidFill>
                <a:schemeClr val="accent3"/>
              </a:solidFill>
            </a:rPr>
            <a:t>Red Barrows</a:t>
          </a:r>
          <a:r>
            <a:rPr lang="en-US" sz="1600" dirty="0">
              <a:solidFill>
                <a:schemeClr val="tx1"/>
              </a:solidFill>
            </a:rPr>
            <a:t/>
          </a:r>
          <a:br>
            <a:rPr lang="en-US" sz="1600" dirty="0">
              <a:solidFill>
                <a:schemeClr val="tx1"/>
              </a:solidFill>
            </a:rPr>
          </a:b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D4AFA5E0-6624-49A6-B10B-4FFA7483C001}" type="parTrans" cxnId="{307321D6-32A9-4F29-A35B-8328C6417311}">
      <dgm:prSet/>
      <dgm:spPr/>
      <dgm:t>
        <a:bodyPr/>
        <a:lstStyle/>
        <a:p>
          <a:endParaRPr lang="en-US"/>
        </a:p>
      </dgm:t>
    </dgm:pt>
    <dgm:pt modelId="{038FE749-6004-418E-86C7-7C1B1D7930F4}" type="sibTrans" cxnId="{307321D6-32A9-4F29-A35B-8328C6417311}">
      <dgm:prSet/>
      <dgm:spPr/>
      <dgm:t>
        <a:bodyPr/>
        <a:lstStyle/>
        <a:p>
          <a:endParaRPr lang="en-US"/>
        </a:p>
      </dgm:t>
    </dgm:pt>
    <dgm:pt modelId="{B2F9B3BC-1849-4A4A-BBE4-752B9B492C76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>
              <a:solidFill>
                <a:schemeClr val="accent3"/>
              </a:solidFill>
            </a:rPr>
            <a:t>Live band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48FD486C-824F-4590-8CFC-BC1053E533DD}" type="parTrans" cxnId="{BB48F2B9-3F80-43D5-9223-76526A774C2D}">
      <dgm:prSet/>
      <dgm:spPr/>
      <dgm:t>
        <a:bodyPr/>
        <a:lstStyle/>
        <a:p>
          <a:endParaRPr lang="en-US"/>
        </a:p>
      </dgm:t>
    </dgm:pt>
    <dgm:pt modelId="{2946CE56-B018-4C0E-918D-0B36D170024F}" type="sibTrans" cxnId="{BB48F2B9-3F80-43D5-9223-76526A774C2D}">
      <dgm:prSet/>
      <dgm:spPr/>
      <dgm:t>
        <a:bodyPr/>
        <a:lstStyle/>
        <a:p>
          <a:endParaRPr lang="en-US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4" custScaleX="135512" custScaleY="135512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5000" r="-15000"/>
          </a:stretch>
        </a:blipFill>
        <a:ln>
          <a:noFill/>
        </a:ln>
      </dgm:spPr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8" custLinFactNeighborY="1787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8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4" custScaleX="135512" custScaleY="135512"/>
      <dgm:spPr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6000" b="-6000"/>
          </a:stretch>
        </a:blipFill>
        <a:ln>
          <a:noFill/>
        </a:ln>
      </dgm:spPr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8" custLinFactNeighborY="1787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8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4" custScaleX="135512" custScaleY="135512"/>
      <dgm:spPr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8" custLinFactNeighborY="1787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8" custLinFactY="-45265" custLinFactNeighborX="14101" custLinFactNeighborY="-100000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4" custScaleX="135512" custScaleY="135512"/>
      <dgm:spPr>
        <a:prstGeom prst="rect">
          <a:avLst/>
        </a:prstGeom>
        <a:blipFill rotWithShape="1">
          <a:blip xmlns:r="http://schemas.openxmlformats.org/officeDocument/2006/relationships" r:embed="rId6">
            <a:lum/>
            <a:alphaModFix/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8" custLinFactNeighborY="1787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8" custLinFactNeighborX="1819" custLinFactNeighborY="-7212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</dgm:ptLst>
  <dgm:cxnLst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359244" y="551972"/>
          <a:ext cx="2281886" cy="22818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307649" y="2947711"/>
          <a:ext cx="2385077" cy="486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en-US" sz="2000" b="1" kern="1200" dirty="0">
              <a:solidFill>
                <a:schemeClr val="accent3"/>
              </a:solidFill>
            </a:rPr>
            <a:t>Dog show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307649" y="2947711"/>
        <a:ext cx="2385077" cy="486638"/>
      </dsp:txXfrm>
    </dsp:sp>
    <dsp:sp modelId="{7D166BBB-55AF-452C-B9A0-94A1EE55FF4F}">
      <dsp:nvSpPr>
        <dsp:cNvPr id="0" name=""/>
        <dsp:cNvSpPr/>
      </dsp:nvSpPr>
      <dsp:spPr>
        <a:xfrm>
          <a:off x="307649" y="3412552"/>
          <a:ext cx="2385077" cy="60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3161711" y="551972"/>
          <a:ext cx="2281886" cy="22818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6000" b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3110115" y="2947711"/>
          <a:ext cx="2385077" cy="486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en-US" sz="2000" b="1" i="0" kern="1200" dirty="0">
              <a:solidFill>
                <a:schemeClr val="accent3"/>
              </a:solidFill>
            </a:rPr>
            <a:t>Acrobats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3110115" y="2947711"/>
        <a:ext cx="2385077" cy="486638"/>
      </dsp:txXfrm>
    </dsp:sp>
    <dsp:sp modelId="{1223E777-77CB-4A9A-BF21-12B513842696}">
      <dsp:nvSpPr>
        <dsp:cNvPr id="0" name=""/>
        <dsp:cNvSpPr/>
      </dsp:nvSpPr>
      <dsp:spPr>
        <a:xfrm>
          <a:off x="3110115" y="3412552"/>
          <a:ext cx="2385077" cy="60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5964177" y="551972"/>
          <a:ext cx="2281886" cy="228188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5912581" y="2947711"/>
          <a:ext cx="2385077" cy="486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en-US" sz="2000" b="1" kern="1200" dirty="0">
              <a:solidFill>
                <a:schemeClr val="accent3"/>
              </a:solidFill>
            </a:rPr>
            <a:t>Red Barrows</a:t>
          </a:r>
          <a:r>
            <a:rPr lang="en-US" sz="1600" kern="1200" dirty="0">
              <a:solidFill>
                <a:schemeClr val="tx1"/>
              </a:solidFill>
            </a:rPr>
            <a:t/>
          </a:r>
          <a:br>
            <a:rPr lang="en-US" sz="1600" kern="1200" dirty="0">
              <a:solidFill>
                <a:schemeClr val="tx1"/>
              </a:solidFill>
            </a:rPr>
          </a:b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5912581" y="2947711"/>
        <a:ext cx="2385077" cy="486638"/>
      </dsp:txXfrm>
    </dsp:sp>
    <dsp:sp modelId="{EE420F84-477D-4635-BEF8-66426E9A259D}">
      <dsp:nvSpPr>
        <dsp:cNvPr id="0" name=""/>
        <dsp:cNvSpPr/>
      </dsp:nvSpPr>
      <dsp:spPr>
        <a:xfrm>
          <a:off x="6248901" y="2536798"/>
          <a:ext cx="2385077" cy="60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>
          <a:off x="8766643" y="551972"/>
          <a:ext cx="2281886" cy="2281886"/>
        </a:xfrm>
        <a:prstGeom prst="rect">
          <a:avLst/>
        </a:prstGeom>
        <a:blipFill rotWithShape="1">
          <a:blip xmlns:r="http://schemas.openxmlformats.org/officeDocument/2006/relationships" r:embed="rId6">
            <a:lum/>
            <a:alphaModFix/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8715048" y="2947711"/>
          <a:ext cx="2385077" cy="486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 spc="20">
              <a:latin typeface="+mj-lt"/>
            </a:defRPr>
          </a:pPr>
          <a:r>
            <a:rPr lang="en-US" sz="2000" b="1" kern="1200" dirty="0">
              <a:solidFill>
                <a:schemeClr val="accent3"/>
              </a:solidFill>
            </a:rPr>
            <a:t>Live band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8715048" y="2947711"/>
        <a:ext cx="2385077" cy="486638"/>
      </dsp:txXfrm>
    </dsp:sp>
    <dsp:sp modelId="{5A7600AF-A34B-4D03-B3D6-B3C760AE8E06}">
      <dsp:nvSpPr>
        <dsp:cNvPr id="0" name=""/>
        <dsp:cNvSpPr/>
      </dsp:nvSpPr>
      <dsp:spPr>
        <a:xfrm>
          <a:off x="8758432" y="3369074"/>
          <a:ext cx="2385077" cy="60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People Portrait List"/>
  <dgm:desc val="People Portrait List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88C29-9E04-4B26-9F0D-4A69CE9FE1A5}" type="datetimeFigureOut">
              <a:rPr lang="en-US" smtClean="0"/>
              <a:t>6/14/2022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E0407-935A-438B-AF66-28803EDE65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4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2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2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47124D-D927-400B-B59C-CEDBD507B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3976" y="-43974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ADF6CE-9ECB-46C3-934F-B81BC2BE0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 anchor="b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2DF7C0A-1B3B-401D-A625-E7F87B1DFE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0" y="3013206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A6D2C5-E6A9-4A27-AE58-9CEDCFCB4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2"/>
                </a:solidFill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solidFill>
                <a:schemeClr val="tx2"/>
              </a:solidFill>
              <a:cs typeface="Segoe UI Semilight" panose="020B04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147A7F-B058-475D-BA3A-E1807E37B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DB5FC-CA7C-4369-A121-67C4C93AB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814F19-D3DA-42AB-AAD4-22D54FE3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26634-B312-428E-8F30-17C1890404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AC832B9-3155-477F-89D0-A1708364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801D982-FEE5-4484-AD95-86DEE2E5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F932331-BB94-49D3-9E40-6711166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653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65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926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987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3617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4229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20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887E59D-6BE5-4CB5-B3B3-BAF69EFA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688598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3BFBD-7478-4683-BA2C-E7BFC660B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FF916-2B4D-4DC1-AD98-AF8F2EFD4A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190666" y="0"/>
            <a:ext cx="6001333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80B3D3-8262-4D62-8B77-51C5FF5824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6196875" y="0"/>
            <a:ext cx="5992075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D44A1B8E-1071-45A0-8A94-0AA7F201E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5149" y="3412114"/>
            <a:ext cx="4952681" cy="275030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DF6FCAD9-068D-41D9-A5F4-E22F2D28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402EFB4-17A2-4345-82DA-89EF34B5E9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1801" y="380991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EC3DFC6E-6D3D-48C3-BD9E-33878CD86D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81800" y="2376797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7EC41F32-B997-4949-A553-260965B03F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4379170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3E86EC02-7D1A-4CB3-B376-1044BEF4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27648"/>
            <a:ext cx="3810000" cy="365125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Presentation title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F1ABD226-6012-4821-BD32-E8E6EB95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836EA2-D914-4028-95BF-1B97B17FE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DFAD1-E970-4A5F-98F7-D42CA9DFB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3E32FB-4A5F-4D36-A227-CF26EBF0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9DA8CA5C-5748-45EE-B537-5A44A3BFC6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175" y="0"/>
            <a:ext cx="6196013" cy="4602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015D873-DDCC-44AF-AE80-703ED88AEC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718" y="327025"/>
            <a:ext cx="5073194" cy="394998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16E99B66-5BC0-4B16-807E-B513E327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20XX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086E91BF-4612-41A6-9A9F-AA6236BF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F65A627F-E36A-460F-AD3C-7B63B500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8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0B4F7D-E398-40AA-9F3C-F3D59A3F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239732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388EFA-705D-45DA-BB3E-901ED20AF0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0C378B-9DA9-4513-BF84-7422A1AE6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924BE58-42FE-46C1-9582-9E08FAFE0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00400"/>
            <a:ext cx="4633913" cy="29130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A2724A1-1A21-49B5-9057-269BD5D62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1994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and Tabl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4C7413-1C75-42B7-9BFD-E0E14118F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1FDE2-61AF-4DEB-BF43-3694E0083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D0D73E-DE18-4A23-B6FB-5182A784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BDED38F6-34C9-4DB4-9BBF-DEBC4124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FBD13A29-DF90-4047-B6E5-DFA75D6A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DD0AF7D0-41AD-41E1-84B0-436A90E2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4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2580089F-49C9-440C-8318-24576EE00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DEEF06-129C-4E9F-BB08-1F653A08D2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FBDB-1B30-4054-9EAE-3085105D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275" y="865762"/>
            <a:ext cx="10198776" cy="4056968"/>
          </a:xfrm>
        </p:spPr>
        <p:txBody>
          <a:bodyPr anchor="b"/>
          <a:lstStyle>
            <a:lvl1pPr algn="ctr">
              <a:lnSpc>
                <a:spcPct val="110000"/>
              </a:lnSpc>
              <a:spcBef>
                <a:spcPts val="1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F34EB02-AC27-416D-A53F-77F9841BF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5101548"/>
            <a:ext cx="9781327" cy="502958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1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98F9B1-9C80-43D7-9EEB-62368C6E47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9F8183-B975-40ED-AF54-2E47480E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F15006B-9319-46AF-AE0D-7BBBA5A5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001"/>
            <a:ext cx="10348147" cy="13886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EF966BF4-C741-471C-BD3E-40536108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20XX</a:t>
            </a: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E4052D32-8B32-4C10-8FF9-3CC40E7F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423F6085-8F80-41B9-9BA1-8719DDB0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52533-4333-455C-A755-FD0DB69511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113" y="217488"/>
            <a:ext cx="11407775" cy="43449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2679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8EB1B99-4A44-424D-960B-E39E95E47F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4B9F2D-4BC8-49AA-AF37-3F0C8E5A2D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9607F4D-1EB7-4A8D-BDBE-3FBD59A5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D059A74B-DC70-4E6A-8B79-92049E91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20XX</a:t>
            </a:r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60A3B447-230B-4641-9E61-C6AFA8ADA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D891FDCC-CEC5-46EA-83E5-AF231641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12BDF-BBAF-4198-8203-F269CA203E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9025" y="209550"/>
            <a:ext cx="10013950" cy="4143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5698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FDE745-8E05-475F-BC08-E9B8B01E6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AB668B-5364-48F5-8E6A-67B8A330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D62CE-FD0C-47C1-94CE-C2F8B5AA8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00F5829-71BC-4CC0-A88E-2D9B5D18E8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2288" y="1719628"/>
            <a:ext cx="4307865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2F63FE-D5D7-44B0-B72C-D45AA6EE12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2900" y="2332649"/>
            <a:ext cx="4306888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0314D87-B4EE-460E-B18F-73BD13911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6350" y="1719628"/>
            <a:ext cx="4307865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6020A13-A1EE-4B0D-9E98-DEC8824C59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6838" y="2332649"/>
            <a:ext cx="4306888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B65338A-C6F0-4F28-B7EA-064B872F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5743896B-BFE2-4F6B-B431-CF4B29CD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1F6558AB-F8E9-4605-A5ED-FE3F46A1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reim.co.uk/news/tadpole-garden-village-shortlisted-for-best-placemaking-and-community-living/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elvemakesadozen.blogspot.com/2012/01/girl-scout-cookies.html" TargetMode="External"/><Relationship Id="rId5" Type="http://schemas.openxmlformats.org/officeDocument/2006/relationships/image" Target="../media/image9.gif"/><Relationship Id="rId4" Type="http://schemas.openxmlformats.org/officeDocument/2006/relationships/hyperlink" Target="https://canadians.org/analysis/hopewell-school-ottawa-way-becoming-first-elementary-school-blue-communit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youtube.com/watch?v=yTQIUEa4cq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0B2BB2-146B-4714-8570-77C449AB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892030"/>
            <a:ext cx="9601200" cy="1534297"/>
          </a:xfrm>
        </p:spPr>
        <p:txBody>
          <a:bodyPr/>
          <a:lstStyle/>
          <a:p>
            <a:r>
              <a:rPr lang="en-US" dirty="0"/>
              <a:t>Stanley Village Community Association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8CF8B8-D058-4FD3-9B2C-5511E2BCDE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701254" y="3003970"/>
            <a:ext cx="6618914" cy="3854030"/>
          </a:xfrm>
        </p:spPr>
      </p:pic>
    </p:spTree>
    <p:extLst>
      <p:ext uri="{BB962C8B-B14F-4D97-AF65-F5344CB8AC3E}">
        <p14:creationId xmlns:p14="http://schemas.microsoft.com/office/powerpoint/2010/main" val="310666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70B970F-A6AC-22D1-DDFE-F1BEFB15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8F0E8E-AAF0-D8AA-1F81-367D3281A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16500" y="733634"/>
            <a:ext cx="6013159" cy="7440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0E847-E7FA-3BF4-F8B8-922E250D85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02D5101-34F8-5889-D908-4D8D77190D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DB2B01-AE3B-33D9-A49F-E175E35D71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BBEF-5879-6C0A-4704-D8AFB7A8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638D1-9930-5D46-644E-07E2000B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>
                    <a:alpha val="60000"/>
                  </a:prstClr>
                </a:solidFill>
              </a:rPr>
              <a:t>Presentation title</a:t>
            </a:r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B58A95-5B0C-6F0B-B465-F7AC7D8A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 descr="Con Ed launches community energy aggregation programme - Smart Energy  International">
            <a:extLst>
              <a:ext uri="{FF2B5EF4-FFF2-40B4-BE49-F238E27FC236}">
                <a16:creationId xmlns:a16="http://schemas.microsoft.com/office/drawing/2014/main" id="{BB100E97-B2D6-551B-BF14-450E1AAD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781"/>
            <a:ext cx="12192000" cy="695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6E2FE00C-A4E7-4DD3-BED5-5746528E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344"/>
            <a:ext cx="4953000" cy="889470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B69611F-97FC-426E-8387-26F473573E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617" y="1700760"/>
            <a:ext cx="5346583" cy="4352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group of people living in one place (Stanley, Oakwood)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group of people or all ages with the same purpose.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group of people with the same interest.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F8654F3-37D9-4BF3-A6D7-D300F8837D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7498393" y="380991"/>
            <a:ext cx="3422960" cy="1925415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D222395-31E3-4ED7-A23E-C243F9E34C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/>
        </p:blipFill>
        <p:spPr>
          <a:xfrm>
            <a:off x="8093689" y="2414055"/>
            <a:ext cx="2232365" cy="1925415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59B4BFC-AD66-446F-8E77-27414D9D0B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/>
        </p:blipFill>
        <p:spPr>
          <a:xfrm>
            <a:off x="6781800" y="4630528"/>
            <a:ext cx="4856144" cy="1422698"/>
          </a:xfrm>
        </p:spPr>
      </p:pic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51CFCC1B-86D5-4E89-A5FA-944094D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12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6134E62-0FEA-4101-A0C8-1395344E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97" y="5167170"/>
            <a:ext cx="10003218" cy="1219200"/>
          </a:xfrm>
        </p:spPr>
        <p:txBody>
          <a:bodyPr>
            <a:normAutofit/>
          </a:bodyPr>
          <a:lstStyle/>
          <a:p>
            <a:r>
              <a:rPr lang="en-US" dirty="0"/>
              <a:t>Stanley Gala</a:t>
            </a:r>
            <a:br>
              <a:rPr lang="en-US" dirty="0"/>
            </a:br>
            <a:r>
              <a:rPr lang="en-US" sz="2700" b="0" dirty="0"/>
              <a:t>Saturday July 2nd</a:t>
            </a:r>
            <a:endParaRPr lang="en-US" b="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830570A-9F6D-4948-8AE0-762EE7BF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4</a:t>
            </a:fld>
            <a:endParaRPr lang="en-US" noProof="0" dirty="0"/>
          </a:p>
        </p:txBody>
      </p:sp>
      <p:pic>
        <p:nvPicPr>
          <p:cNvPr id="2050" name="Picture 2" descr="May be an image of text that says 'Saturday July 2nd Dig out Your fancy dress 1940's Carnival Day! Parade starts at 12:30 Seaforth Highlanders Lily Taylor Taylor-Wlard Barlow Red Barrows Lancaster Dako Flying Angels DAC Archers Bomber Bar &amp; BBQ Fun Dog Show Fly-Past &amp; Assorted Stalls Stanley Recreation Ground DE7 6FF Volunteers required for Set up/ Take Mde svca@hotmail.co.uk'">
            <a:extLst>
              <a:ext uri="{FF2B5EF4-FFF2-40B4-BE49-F238E27FC236}">
                <a16:creationId xmlns:a16="http://schemas.microsoft.com/office/drawing/2014/main" id="{A02C6E82-7850-AA4C-9BC3-B2FC1BEDA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18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55FC05-DBDD-A13F-7E5A-4350DD62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59" y="150216"/>
            <a:ext cx="3604803" cy="47908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58DDCD-0E18-893D-3052-F66B22142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72" y="1225426"/>
            <a:ext cx="3524075" cy="26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8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hlinkClick r:id="rId2"/>
            <a:extLst>
              <a:ext uri="{FF2B5EF4-FFF2-40B4-BE49-F238E27FC236}">
                <a16:creationId xmlns:a16="http://schemas.microsoft.com/office/drawing/2014/main" id="{64A76F6C-9A3B-492F-AA50-1D92693A1C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6508749" y="1720342"/>
            <a:ext cx="5132388" cy="341731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6F2D3-7451-D5B6-C824-4DAECCBBC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44" y="828980"/>
            <a:ext cx="4081642" cy="49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1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5D4720F-D621-45A7-806A-D71ED588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/>
          <a:lstStyle/>
          <a:p>
            <a:r>
              <a:rPr lang="en-US" dirty="0"/>
              <a:t>Parade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A486A46-0CD4-48E6-AC5A-BF3B69F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pic>
        <p:nvPicPr>
          <p:cNvPr id="7" name="Image1">
            <a:extLst>
              <a:ext uri="{FF2B5EF4-FFF2-40B4-BE49-F238E27FC236}">
                <a16:creationId xmlns:a16="http://schemas.microsoft.com/office/drawing/2014/main" id="{DB37FBCA-FD17-09CB-1874-0C81D3097405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2" y="2280730"/>
            <a:ext cx="4266565" cy="2847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0F04B9-EB17-6462-30DA-C216D002A2D1}"/>
              </a:ext>
            </a:extLst>
          </p:cNvPr>
          <p:cNvSpPr txBox="1"/>
          <p:nvPr/>
        </p:nvSpPr>
        <p:spPr>
          <a:xfrm>
            <a:off x="61837" y="5243010"/>
            <a:ext cx="426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Seaforth Highlanders Pipe Band</a:t>
            </a:r>
          </a:p>
        </p:txBody>
      </p:sp>
      <p:pic>
        <p:nvPicPr>
          <p:cNvPr id="3074" name="Picture 2" descr="Barlow Red Barrows make April Fools of themselves for children's charity -  unLTD Business">
            <a:extLst>
              <a:ext uri="{FF2B5EF4-FFF2-40B4-BE49-F238E27FC236}">
                <a16:creationId xmlns:a16="http://schemas.microsoft.com/office/drawing/2014/main" id="{E934ACAC-A4F9-D898-4C56-A719586A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13" y="2314069"/>
            <a:ext cx="2769173" cy="369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12798E-981A-0D30-8FF8-5C9BCF6CC8D2}"/>
              </a:ext>
            </a:extLst>
          </p:cNvPr>
          <p:cNvSpPr txBox="1"/>
          <p:nvPr/>
        </p:nvSpPr>
        <p:spPr>
          <a:xfrm>
            <a:off x="4593290" y="6154579"/>
            <a:ext cx="426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Barlow Red Barrows</a:t>
            </a:r>
          </a:p>
        </p:txBody>
      </p:sp>
      <p:pic>
        <p:nvPicPr>
          <p:cNvPr id="3076" name="Picture 4" descr="Bridge Cottage">
            <a:extLst>
              <a:ext uri="{FF2B5EF4-FFF2-40B4-BE49-F238E27FC236}">
                <a16:creationId xmlns:a16="http://schemas.microsoft.com/office/drawing/2014/main" id="{5D5281CE-9F5F-EA50-03D4-A594D61E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63" y="2314069"/>
            <a:ext cx="3319641" cy="22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FFC75F-EFF9-58C8-A3C4-BBF2F2B5C2B5}"/>
              </a:ext>
            </a:extLst>
          </p:cNvPr>
          <p:cNvSpPr txBox="1"/>
          <p:nvPr/>
        </p:nvSpPr>
        <p:spPr>
          <a:xfrm>
            <a:off x="8220363" y="4799033"/>
            <a:ext cx="42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Fancy Dress Parade</a:t>
            </a:r>
          </a:p>
          <a:p>
            <a:r>
              <a:rPr lang="en-GB" dirty="0"/>
              <a:t>Prizes to be won!</a:t>
            </a:r>
          </a:p>
        </p:txBody>
      </p:sp>
    </p:spTree>
    <p:extLst>
      <p:ext uri="{BB962C8B-B14F-4D97-AF65-F5344CB8AC3E}">
        <p14:creationId xmlns:p14="http://schemas.microsoft.com/office/powerpoint/2010/main" val="41236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0F5A61-1D24-4EDB-9923-7F46ECB4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Fancy Dress Ideas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C4641-CC77-403F-8882-BCCBDA89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925DF-AE7B-F857-803C-A7DF25229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84" y="2655343"/>
            <a:ext cx="161925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16C78-2191-1C17-A882-5CFEB7D91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021" y="2783930"/>
            <a:ext cx="1152525" cy="3133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F5840-87E1-DC39-E8DF-C881E6DD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018" y="2394027"/>
            <a:ext cx="2312954" cy="4298746"/>
          </a:xfrm>
          <a:prstGeom prst="rect">
            <a:avLst/>
          </a:prstGeom>
        </p:spPr>
      </p:pic>
      <p:pic>
        <p:nvPicPr>
          <p:cNvPr id="4098" name="Picture 2" descr="WW2 Soldier - Child Costume | Party Delights">
            <a:extLst>
              <a:ext uri="{FF2B5EF4-FFF2-40B4-BE49-F238E27FC236}">
                <a16:creationId xmlns:a16="http://schemas.microsoft.com/office/drawing/2014/main" id="{98FC4710-A47E-D7C5-6CB6-4D72FF7E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59" y="2544068"/>
            <a:ext cx="2778380" cy="370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F4FCD8-EF97-7B11-31F3-15330AA58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327" y="2544068"/>
            <a:ext cx="2495002" cy="36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1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5DFB2A-8393-4E61-90D3-501013B5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001"/>
            <a:ext cx="10348147" cy="1388631"/>
          </a:xfrm>
        </p:spPr>
        <p:txBody>
          <a:bodyPr/>
          <a:lstStyle/>
          <a:p>
            <a:r>
              <a:rPr lang="en-US" dirty="0"/>
              <a:t>Events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23FF1510-7581-42E9-9BC2-7A1C16AA2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54128308"/>
              </p:ext>
            </p:extLst>
          </p:nvPr>
        </p:nvGraphicFramePr>
        <p:xfrm>
          <a:off x="392113" y="217488"/>
          <a:ext cx="11407775" cy="4344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D99D6A6-3203-A560-F144-59A7C23E8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008" y="4744413"/>
            <a:ext cx="1850996" cy="1858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1CCBE-5279-F6CE-EFA5-B8225C6CA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5313" y="4679001"/>
            <a:ext cx="2069328" cy="1999740"/>
          </a:xfrm>
          <a:prstGeom prst="rect">
            <a:avLst/>
          </a:prstGeom>
        </p:spPr>
      </p:pic>
      <p:pic>
        <p:nvPicPr>
          <p:cNvPr id="5122" name="Picture 2" descr="Ice Cream Van Hire Swindon | Raffaele's ice cream">
            <a:extLst>
              <a:ext uri="{FF2B5EF4-FFF2-40B4-BE49-F238E27FC236}">
                <a16:creationId xmlns:a16="http://schemas.microsoft.com/office/drawing/2014/main" id="{68B3EA51-D3C8-2065-84D3-D226BE5B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43" y="4744413"/>
            <a:ext cx="2738656" cy="18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37982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_Win32_JC_SL_v2.potx" id="{3AE72815-1858-46F4-811F-A326AF0F1EC5}" vid="{2AFCD58D-8B70-4D6F-B6A4-85E45CC650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A578DBA-2233-4100-A154-9B2EE99CB7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6CE74E-0E49-4DCF-8160-81B293B5DD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0DF15B-6C3C-4D75-B10D-16EE1DCCB689}">
  <ds:schemaRefs>
    <ds:schemaRef ds:uri="http://schemas.microsoft.com/office/2006/documentManagement/types"/>
    <ds:schemaRef ds:uri="http://schemas.microsoft.com/sharepoint/v3"/>
    <ds:schemaRef ds:uri="http://purl.org/dc/dcmitype/"/>
    <ds:schemaRef ds:uri="http://www.w3.org/XML/1998/namespace"/>
    <ds:schemaRef ds:uri="230e9df3-be65-4c73-a93b-d1236ebd677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Blockprint design</Template>
  <TotalTime>48</TotalTime>
  <Words>79</Words>
  <Application>Microsoft Office PowerPoint</Application>
  <PresentationFormat>Widescreen</PresentationFormat>
  <Paragraphs>31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Next LT Pro</vt:lpstr>
      <vt:lpstr>AvenirNext LT Pro Medium</vt:lpstr>
      <vt:lpstr>Calibri</vt:lpstr>
      <vt:lpstr>Posterama</vt:lpstr>
      <vt:lpstr>Segoe UI Semilight</vt:lpstr>
      <vt:lpstr>BlockprintVTI</vt:lpstr>
      <vt:lpstr>Stanley Village Community Association</vt:lpstr>
      <vt:lpstr>PowerPoint Presentation</vt:lpstr>
      <vt:lpstr>Community</vt:lpstr>
      <vt:lpstr>Stanley Gala Saturday July 2nd</vt:lpstr>
      <vt:lpstr>PowerPoint Presentation</vt:lpstr>
      <vt:lpstr>Parade</vt:lpstr>
      <vt:lpstr>Fancy Dress Ideas</vt:lpstr>
      <vt:lpstr>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Stanley Village Community Association</dc:title>
  <dc:creator>user</dc:creator>
  <cp:lastModifiedBy>E Stanley-Wainwright</cp:lastModifiedBy>
  <cp:revision>1</cp:revision>
  <dcterms:created xsi:type="dcterms:W3CDTF">2022-06-10T19:00:13Z</dcterms:created>
  <dcterms:modified xsi:type="dcterms:W3CDTF">2022-06-14T08:52:35Z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