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2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230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95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947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120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393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3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2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5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7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6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2917-7A52-4B07-A49E-4618300037FA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A357-3AED-45AA-A223-C062A9BBF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5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4mmn39/articles/zw3yw6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ds.lovetoknow.com/wiki/Haiku_Poems_for_Kids" TargetMode="External"/><Relationship Id="rId4" Type="http://schemas.openxmlformats.org/officeDocument/2006/relationships/hyperlink" Target="https://kidzone.ws/poetry/haiku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s.bbc.co.uk/england/radioderby/pdf/bbc-radio-derby-daffodil-black-and-white.pdf" TargetMode="External"/><Relationship Id="rId2" Type="http://schemas.openxmlformats.org/officeDocument/2006/relationships/hyperlink" Target="https://twitter.com/BBCDerby/status/136265817428147405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uffins@st-andrews-pri.derbyshire.sch.uk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How to make a poem in a hand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Molly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90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3620"/>
            <a:ext cx="687324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Step 1</a:t>
            </a:r>
            <a:endParaRPr lang="en-GB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581758"/>
            <a:ext cx="6873240" cy="309448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First, find some paints(any type are fine but preferably acrylic) and brushes.</a:t>
            </a:r>
          </a:p>
          <a:p>
            <a:r>
              <a:rPr lang="en-GB" sz="3200" dirty="0" smtClean="0"/>
              <a:t>Select any colour of your choice and paint your hand with it.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664094" y="1167249"/>
            <a:ext cx="5715000" cy="4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75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3105"/>
            <a:ext cx="687324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Step 2</a:t>
            </a:r>
            <a:endParaRPr lang="en-GB" sz="4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8162" y="2690247"/>
            <a:ext cx="6873240" cy="309448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Find some paper(preferably plain white) and press your hand down anywhere you like.</a:t>
            </a:r>
          </a:p>
          <a:p>
            <a:r>
              <a:rPr lang="en-GB" sz="3200" dirty="0" smtClean="0"/>
              <a:t>You can repeat this step several times with different colours until you’re happy with your picture.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813" y="752953"/>
            <a:ext cx="3815812" cy="546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76" y="532109"/>
            <a:ext cx="687324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Step 3</a:t>
            </a:r>
            <a:endParaRPr lang="en-GB" sz="44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4176" y="2566260"/>
            <a:ext cx="6873240" cy="309448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Use a black paint or a dark pen or pencil to write a short poem/ positive message/or word anywhere you want on your picture then hang it up somewhere so people can see it.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1238" y="532109"/>
            <a:ext cx="4330762" cy="5797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980" y="1332209"/>
            <a:ext cx="2267296" cy="3844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546" y="4516458"/>
            <a:ext cx="914400" cy="6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 4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choosing a poem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059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You can chose any type of poem, such as a limerick or a haiku, or something that can be read in different ways like the one below. A poem does not have to rhyme either!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547" y="3254189"/>
            <a:ext cx="3214041" cy="2830472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29635" y="3407392"/>
            <a:ext cx="4269441" cy="2739211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50"/>
                </a:solidFill>
                <a:hlinkClick r:id="rId3"/>
              </a:rPr>
              <a:t>Limericks</a:t>
            </a:r>
            <a:r>
              <a:rPr lang="en-GB" dirty="0"/>
              <a:t> are 5 lines long, the 1st, 2nd and 5th lines rhyme and the 3rd line rhymes with the 4</a:t>
            </a:r>
            <a:r>
              <a:rPr lang="en-GB" baseline="30000" dirty="0"/>
              <a:t>th</a:t>
            </a:r>
          </a:p>
          <a:p>
            <a:endParaRPr lang="en-GB" sz="1400" dirty="0" smtClean="0"/>
          </a:p>
          <a:p>
            <a:r>
              <a:rPr lang="en-GB" sz="1400" dirty="0" smtClean="0">
                <a:solidFill>
                  <a:srgbClr val="00B050"/>
                </a:solidFill>
              </a:rPr>
              <a:t>An </a:t>
            </a:r>
            <a:r>
              <a:rPr lang="en-GB" sz="1400" dirty="0">
                <a:solidFill>
                  <a:srgbClr val="00B050"/>
                </a:solidFill>
              </a:rPr>
              <a:t>ambitious young fellow named Matt</a:t>
            </a:r>
          </a:p>
          <a:p>
            <a:r>
              <a:rPr lang="en-GB" sz="1400" dirty="0">
                <a:solidFill>
                  <a:srgbClr val="00B050"/>
                </a:solidFill>
              </a:rPr>
              <a:t>Tried to parachute using his hat.</a:t>
            </a:r>
          </a:p>
          <a:p>
            <a:r>
              <a:rPr lang="en-GB" sz="1400" dirty="0">
                <a:solidFill>
                  <a:srgbClr val="00B050"/>
                </a:solidFill>
              </a:rPr>
              <a:t>Folks below looked so small</a:t>
            </a:r>
          </a:p>
          <a:p>
            <a:r>
              <a:rPr lang="en-GB" sz="1400" dirty="0">
                <a:solidFill>
                  <a:srgbClr val="00B050"/>
                </a:solidFill>
              </a:rPr>
              <a:t>As he started to fall,</a:t>
            </a:r>
          </a:p>
          <a:p>
            <a:r>
              <a:rPr lang="en-GB" sz="1400" dirty="0">
                <a:solidFill>
                  <a:srgbClr val="00B050"/>
                </a:solidFill>
              </a:rPr>
              <a:t>Then got bigger and bigger and SPLAT!</a:t>
            </a:r>
          </a:p>
          <a:p>
            <a:r>
              <a:rPr lang="en-GB" sz="1400" i="1" dirty="0">
                <a:solidFill>
                  <a:srgbClr val="00B050"/>
                </a:solidFill>
              </a:rPr>
              <a:t>-Graham Lester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23085" y="3254189"/>
            <a:ext cx="2942771" cy="2431435"/>
          </a:xfrm>
          <a:prstGeom prst="rect">
            <a:avLst/>
          </a:prstGeom>
          <a:noFill/>
          <a:ln w="38100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hlinkClick r:id="rId4"/>
              </a:rPr>
              <a:t>Haikus</a:t>
            </a:r>
            <a:r>
              <a:rPr lang="en-GB" sz="2000" dirty="0"/>
              <a:t> </a:t>
            </a:r>
            <a:r>
              <a:rPr lang="en-GB" dirty="0"/>
              <a:t>are 3 lines long. </a:t>
            </a:r>
          </a:p>
          <a:p>
            <a:pPr algn="r"/>
            <a:r>
              <a:rPr lang="en-GB" dirty="0"/>
              <a:t>The 1</a:t>
            </a:r>
            <a:r>
              <a:rPr lang="en-GB" baseline="30000" dirty="0"/>
              <a:t>st</a:t>
            </a:r>
            <a:r>
              <a:rPr lang="en-GB" dirty="0"/>
              <a:t> and 3</a:t>
            </a:r>
            <a:r>
              <a:rPr lang="en-GB" baseline="30000" dirty="0"/>
              <a:t>rd</a:t>
            </a:r>
            <a:r>
              <a:rPr lang="en-GB" dirty="0"/>
              <a:t> have </a:t>
            </a:r>
            <a:endParaRPr lang="en-GB" dirty="0" smtClean="0"/>
          </a:p>
          <a:p>
            <a:pPr algn="r"/>
            <a:r>
              <a:rPr lang="en-GB" dirty="0" smtClean="0"/>
              <a:t>5 </a:t>
            </a:r>
            <a:r>
              <a:rPr lang="en-GB" dirty="0"/>
              <a:t>syllables </a:t>
            </a:r>
            <a:r>
              <a:rPr lang="en-GB" dirty="0" smtClean="0"/>
              <a:t>and</a:t>
            </a:r>
          </a:p>
          <a:p>
            <a:pPr algn="r"/>
            <a:r>
              <a:rPr lang="en-GB" dirty="0" smtClean="0"/>
              <a:t>the </a:t>
            </a:r>
            <a:r>
              <a:rPr lang="en-GB" dirty="0"/>
              <a:t>middle line has 7 </a:t>
            </a:r>
          </a:p>
          <a:p>
            <a:pPr algn="ctr"/>
            <a:endParaRPr lang="en-GB" dirty="0" smtClean="0">
              <a:hlinkClick r:id="rId5"/>
            </a:endParaRPr>
          </a:p>
          <a:p>
            <a:pPr algn="ctr"/>
            <a:r>
              <a:rPr lang="en-GB" sz="1400" dirty="0" smtClean="0">
                <a:solidFill>
                  <a:srgbClr val="00B050"/>
                </a:solidFill>
                <a:hlinkClick r:id="rId5"/>
              </a:rPr>
              <a:t>Pale </a:t>
            </a:r>
            <a:r>
              <a:rPr lang="en-GB" sz="1400" dirty="0">
                <a:solidFill>
                  <a:srgbClr val="00B050"/>
                </a:solidFill>
                <a:hlinkClick r:id="rId5"/>
              </a:rPr>
              <a:t>green shoots of grass</a:t>
            </a:r>
            <a:br>
              <a:rPr lang="en-GB" sz="1400" dirty="0">
                <a:solidFill>
                  <a:srgbClr val="00B050"/>
                </a:solidFill>
                <a:hlinkClick r:id="rId5"/>
              </a:rPr>
            </a:br>
            <a:r>
              <a:rPr lang="en-GB" sz="1400" dirty="0">
                <a:solidFill>
                  <a:srgbClr val="00B050"/>
                </a:solidFill>
                <a:hlinkClick r:id="rId5"/>
              </a:rPr>
              <a:t>Bright hyacinths and tulips</a:t>
            </a:r>
            <a:br>
              <a:rPr lang="en-GB" sz="1400" dirty="0">
                <a:solidFill>
                  <a:srgbClr val="00B050"/>
                </a:solidFill>
                <a:hlinkClick r:id="rId5"/>
              </a:rPr>
            </a:br>
            <a:r>
              <a:rPr lang="en-GB" sz="1400" dirty="0">
                <a:solidFill>
                  <a:srgbClr val="00B050"/>
                </a:solidFill>
                <a:hlinkClick r:id="rId5"/>
              </a:rPr>
              <a:t>Soon cherry blossoms</a:t>
            </a:r>
            <a:endParaRPr lang="en-GB" sz="1400" dirty="0">
              <a:solidFill>
                <a:srgbClr val="00B05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9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BBC </a:t>
            </a:r>
            <a:r>
              <a:rPr lang="en-GB" dirty="0" err="1" smtClean="0"/>
              <a:t>RaDIO</a:t>
            </a:r>
            <a:r>
              <a:rPr lang="en-GB" dirty="0" smtClean="0"/>
              <a:t> DERBY: </a:t>
            </a:r>
            <a:br>
              <a:rPr lang="en-GB" dirty="0" smtClean="0"/>
            </a:br>
            <a:r>
              <a:rPr lang="en-GB" dirty="0" smtClean="0"/>
              <a:t>Make a Difference Campaign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>
              <a:hlinkClick r:id="rId2"/>
            </a:endParaRPr>
          </a:p>
          <a:p>
            <a:r>
              <a:rPr lang="en-GB" dirty="0"/>
              <a:t>@</a:t>
            </a:r>
            <a:r>
              <a:rPr lang="en-GB" dirty="0" err="1"/>
              <a:t>HebLongbottom</a:t>
            </a:r>
            <a:r>
              <a:rPr lang="en-GB" dirty="0"/>
              <a:t> works for the NHS and has </a:t>
            </a:r>
            <a:r>
              <a:rPr lang="en-GB" dirty="0" smtClean="0"/>
              <a:t>written a </a:t>
            </a:r>
            <a:r>
              <a:rPr lang="en-GB" dirty="0"/>
              <a:t>poem, </a:t>
            </a:r>
            <a:r>
              <a:rPr lang="en-GB" dirty="0" smtClean="0"/>
              <a:t>about </a:t>
            </a:r>
            <a:r>
              <a:rPr lang="en-GB" dirty="0"/>
              <a:t>daffodils.</a:t>
            </a:r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twitter.com/BBCDerby/status/1362658174281474053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Join with BBC Radio Derby’s Make a Difference campaign.</a:t>
            </a:r>
          </a:p>
          <a:p>
            <a:r>
              <a:rPr lang="en-GB" dirty="0" smtClean="0"/>
              <a:t>Download your daffodil to colour here.</a:t>
            </a:r>
          </a:p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downloads.bbc.co.uk/england/radioderby/pdf/bbc-radio-derby-daffodil-black-and-white.pdf</a:t>
            </a:r>
            <a:endParaRPr lang="en-GB" dirty="0" smtClean="0"/>
          </a:p>
          <a:p>
            <a:r>
              <a:rPr lang="en-GB" dirty="0" smtClean="0"/>
              <a:t>Add your poem to the daffodil and display in a window.  Send a photo of your daffodil to </a:t>
            </a:r>
            <a:r>
              <a:rPr lang="en-GB" dirty="0" smtClean="0">
                <a:hlinkClick r:id="rId4"/>
              </a:rPr>
              <a:t>Puffins@st-andrews-pri.derbyshire.sch.uk</a:t>
            </a:r>
            <a:r>
              <a:rPr lang="en-GB" dirty="0" smtClean="0"/>
              <a:t> for our website.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2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085" y="1570931"/>
            <a:ext cx="9448800" cy="1825096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Thank you for watching!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1270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100</TotalTime>
  <Words>324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How to make a poem in a hand</vt:lpstr>
      <vt:lpstr>Step 1</vt:lpstr>
      <vt:lpstr>Step 2</vt:lpstr>
      <vt:lpstr>Step 3</vt:lpstr>
      <vt:lpstr>Step 4  choosing a poem</vt:lpstr>
      <vt:lpstr>BBC RaDIO DERBY:  Make a Difference Campaign</vt:lpstr>
      <vt:lpstr>Thank you for watching!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poem in a hand</dc:title>
  <dc:creator>digitalderbyshire12</dc:creator>
  <cp:lastModifiedBy>Maxine Adshead</cp:lastModifiedBy>
  <cp:revision>10</cp:revision>
  <dcterms:created xsi:type="dcterms:W3CDTF">2021-02-26T11:52:22Z</dcterms:created>
  <dcterms:modified xsi:type="dcterms:W3CDTF">2021-02-26T16:37:07Z</dcterms:modified>
</cp:coreProperties>
</file>