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make a wand!!!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smtClean="0"/>
              <a:t>By Art Ambassador Aimee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59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we start...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Do you feel magical today?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</a:rPr>
              <a:t>Are you upset that you didn’t get your Hogwarts letter?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Or are you just bored?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Well, if you are, what about you have some fun and make you very own magical wand!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There are two ways to do this, one you can do solo, and the other you will need to get your adult to help.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Ok, lets get started!!!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Have fun!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1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one... you’ll need: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b="1" dirty="0" smtClean="0"/>
              <a:t> Chopstick/clean stick from your garden (make sure it isn’t longer than 20cm)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Paint/nail varnish (any colours of your choice)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Glitter/other decorations e.g. sequins or stickers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 smtClean="0"/>
              <a:t> PVA glue (optional if you aren’t using paint)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Paper – so you don’t make a mess on the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Brushes – to apply your colours or glue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Paint pot – for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 smtClean="0"/>
              <a:t> Paint pallet/margarine lid – if you want to mix colours</a:t>
            </a:r>
          </a:p>
          <a:p>
            <a:pPr marL="0" indent="0">
              <a:buNone/>
            </a:pPr>
            <a:endParaRPr lang="en-GB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53" y="2628176"/>
            <a:ext cx="3419288" cy="16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two... you’ll need: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b="1" dirty="0" smtClean="0"/>
              <a:t>Chopstick/clean </a:t>
            </a:r>
            <a:r>
              <a:rPr lang="en-GB" sz="1900" b="1" dirty="0"/>
              <a:t>stick from your garden (make sure it isn’t longer than 20cm)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b="1" dirty="0" smtClean="0"/>
              <a:t>Parental guidance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b="1" dirty="0" smtClean="0"/>
              <a:t>Glue gun (so you can make a pattern – this is where you’d need parental guidance)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b="1" dirty="0" smtClean="0"/>
              <a:t>Paint/nail </a:t>
            </a:r>
            <a:r>
              <a:rPr lang="en-GB" sz="1900" b="1" dirty="0"/>
              <a:t>varnish (any colours of your </a:t>
            </a:r>
            <a:r>
              <a:rPr lang="en-GB" sz="1900" b="1" dirty="0" smtClean="0"/>
              <a:t>choice)</a:t>
            </a:r>
            <a:endParaRPr lang="en-GB" sz="19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b="1" dirty="0" smtClean="0"/>
              <a:t>Glitter/other </a:t>
            </a:r>
            <a:r>
              <a:rPr lang="en-GB" sz="1900" b="1" dirty="0"/>
              <a:t>decorations e.g. sequins or </a:t>
            </a:r>
            <a:r>
              <a:rPr lang="en-GB" sz="1900" b="1" dirty="0" smtClean="0"/>
              <a:t>stickers</a:t>
            </a:r>
            <a:endParaRPr lang="en-GB" sz="19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b="1" dirty="0"/>
              <a:t>Paper – so you don’t make a mess on the </a:t>
            </a:r>
            <a:r>
              <a:rPr lang="en-GB" sz="1900" b="1" dirty="0" smtClean="0"/>
              <a:t>table, paint </a:t>
            </a:r>
            <a:r>
              <a:rPr lang="en-GB" sz="1900" b="1" dirty="0"/>
              <a:t>pot – </a:t>
            </a:r>
            <a:r>
              <a:rPr lang="en-GB" sz="1900" b="1" dirty="0" smtClean="0"/>
              <a:t>to add water, paint </a:t>
            </a:r>
            <a:r>
              <a:rPr lang="en-GB" sz="1900" b="1" dirty="0"/>
              <a:t>pallet/margarine lid – if you want to mix </a:t>
            </a:r>
            <a:r>
              <a:rPr lang="en-GB" sz="1900" b="1" dirty="0" smtClean="0"/>
              <a:t>colours</a:t>
            </a:r>
          </a:p>
          <a:p>
            <a:pPr marL="0" indent="0">
              <a:buNone/>
            </a:pPr>
            <a:endParaRPr lang="en-GB" sz="1900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 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2844" y="4299500"/>
            <a:ext cx="3316646" cy="16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doing option one you need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1.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  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dirty="0" smtClean="0"/>
              <a:t>First, get your chopstick or stick from out side.</a:t>
            </a:r>
          </a:p>
          <a:p>
            <a:pPr marL="342900" indent="-342900">
              <a:buAutoNum type="arabicPeriod"/>
            </a:pPr>
            <a:r>
              <a:rPr lang="en-GB" dirty="0" smtClean="0"/>
              <a:t>Then add on you paint to give it colour, if you don’t want to paint you can add on glue instead.</a:t>
            </a:r>
          </a:p>
          <a:p>
            <a:pPr marL="342900" indent="-342900">
              <a:buAutoNum type="arabicPeriod"/>
            </a:pPr>
            <a:r>
              <a:rPr lang="en-GB" dirty="0" smtClean="0"/>
              <a:t>Next, add on your glitter and your other decorations.</a:t>
            </a:r>
          </a:p>
          <a:p>
            <a:pPr marL="342900" indent="-342900">
              <a:buAutoNum type="arabicPeriod"/>
            </a:pPr>
            <a:r>
              <a:rPr lang="en-GB" dirty="0" smtClean="0"/>
              <a:t>Now you are done, all you need to do now is keep your wand in a cool place to let it dry.</a:t>
            </a:r>
          </a:p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Have fun with your new wand!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02" y="352663"/>
            <a:ext cx="2201334" cy="1069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1" t="11833" r="21850" b="11257"/>
          <a:stretch/>
        </p:blipFill>
        <p:spPr>
          <a:xfrm rot="5400000">
            <a:off x="6932316" y="1635332"/>
            <a:ext cx="1554477" cy="1177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8283"/>
          <a:stretch/>
        </p:blipFill>
        <p:spPr>
          <a:xfrm rot="5400000">
            <a:off x="8531960" y="3220898"/>
            <a:ext cx="1510961" cy="1071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9793" y="3176672"/>
            <a:ext cx="1521827" cy="1219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6461" y="3317838"/>
            <a:ext cx="1497700" cy="937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9453" y="4825826"/>
            <a:ext cx="1771650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2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are doing option two you need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First</a:t>
            </a:r>
            <a:r>
              <a:rPr lang="en-GB" dirty="0"/>
              <a:t>, get your chopstick or stick from out side.</a:t>
            </a:r>
          </a:p>
          <a:p>
            <a:pPr marL="342900" indent="-342900">
              <a:buAutoNum type="arabicPeriod" startAt="2"/>
            </a:pPr>
            <a:r>
              <a:rPr lang="en-GB" dirty="0" smtClean="0"/>
              <a:t>Then (getting your adult to help) start to add your pattern onto your wand using a glue gun.</a:t>
            </a:r>
          </a:p>
          <a:p>
            <a:pPr marL="342900" indent="-342900">
              <a:buAutoNum type="arabicPeriod" startAt="2"/>
            </a:pPr>
            <a:r>
              <a:rPr lang="en-GB" dirty="0" smtClean="0"/>
              <a:t>After this, you can start painting over your pattern, and maybe add a bit of decorations onto it.</a:t>
            </a:r>
          </a:p>
          <a:p>
            <a:pPr marL="342900" indent="-342900">
              <a:buAutoNum type="arabicPeriod" startAt="2"/>
            </a:pPr>
            <a:r>
              <a:rPr lang="en-GB" dirty="0" smtClean="0"/>
              <a:t>Let it dry and then you are all done!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Have fun with your new wands!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15494" y="244484"/>
            <a:ext cx="2360611" cy="1147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t="10323" r="11802" b="16484"/>
          <a:stretch/>
        </p:blipFill>
        <p:spPr>
          <a:xfrm rot="5400000">
            <a:off x="6640990" y="1733688"/>
            <a:ext cx="1725708" cy="133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4"/>
          <a:stretch/>
        </p:blipFill>
        <p:spPr>
          <a:xfrm rot="5400000">
            <a:off x="8276133" y="1584998"/>
            <a:ext cx="1799944" cy="1555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11329" r="21895"/>
          <a:stretch/>
        </p:blipFill>
        <p:spPr>
          <a:xfrm rot="5400000">
            <a:off x="6654219" y="3472791"/>
            <a:ext cx="1491460" cy="1124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6730" y="5167841"/>
            <a:ext cx="1848555" cy="13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2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 is what mine looks like!!!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0" b="31799"/>
          <a:stretch/>
        </p:blipFill>
        <p:spPr>
          <a:xfrm rot="5400000">
            <a:off x="199318" y="3207102"/>
            <a:ext cx="3778250" cy="117404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0237" y="2419968"/>
            <a:ext cx="3778250" cy="283368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t="26832" r="3442" b="19406"/>
          <a:stretch/>
        </p:blipFill>
        <p:spPr>
          <a:xfrm rot="5400000">
            <a:off x="5878759" y="2989496"/>
            <a:ext cx="3778251" cy="1609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6" b="33084"/>
          <a:stretch/>
        </p:blipFill>
        <p:spPr>
          <a:xfrm rot="5400000">
            <a:off x="8292298" y="3149339"/>
            <a:ext cx="3778252" cy="137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1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Hope you have a magical time with your wands!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We would all love to see your beautiful wands so, if you want, could you send a picture of your wands to Mrs Adshead.</a:t>
            </a:r>
          </a:p>
          <a:p>
            <a:pPr algn="r"/>
            <a:r>
              <a:rPr lang="en-GB" dirty="0" smtClean="0"/>
              <a:t>By Art Ambassador Aimee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02200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</TotalTime>
  <Words>499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How to make a wand!!!</vt:lpstr>
      <vt:lpstr>Before we start...</vt:lpstr>
      <vt:lpstr>Option one... you’ll need: </vt:lpstr>
      <vt:lpstr>Option two... you’ll need: </vt:lpstr>
      <vt:lpstr>If doing option one you need to:</vt:lpstr>
      <vt:lpstr>If you are doing option two you need to:</vt:lpstr>
      <vt:lpstr>Here is what mine looks like!!!</vt:lpstr>
      <vt:lpstr>Hope you have a magical time with your wands!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wand!!!</dc:title>
  <dc:creator>Rowena Dennis</dc:creator>
  <cp:lastModifiedBy>Rowena Dennis</cp:lastModifiedBy>
  <cp:revision>10</cp:revision>
  <dcterms:created xsi:type="dcterms:W3CDTF">2021-02-21T13:03:21Z</dcterms:created>
  <dcterms:modified xsi:type="dcterms:W3CDTF">2021-02-21T14:29:21Z</dcterms:modified>
</cp:coreProperties>
</file>