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"/>
  </p:notesMasterIdLst>
  <p:handoutMasterIdLst>
    <p:handoutMasterId r:id="rId8"/>
  </p:handoutMasterIdLst>
  <p:sldIdLst>
    <p:sldId id="257" r:id="rId2"/>
    <p:sldId id="261" r:id="rId3"/>
    <p:sldId id="262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8A971-558D-4D82-929C-5685D23BF347}" v="7" dt="2023-11-16T19:37:53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evans" userId="5fbd25fc3d91e409" providerId="LiveId" clId="{6738A971-558D-4D82-929C-5685D23BF347}"/>
    <pc:docChg chg="undo custSel addSld delSld modSld">
      <pc:chgData name="Lydia evans" userId="5fbd25fc3d91e409" providerId="LiveId" clId="{6738A971-558D-4D82-929C-5685D23BF347}" dt="2023-11-16T19:38:01.477" v="581" actId="20577"/>
      <pc:docMkLst>
        <pc:docMk/>
      </pc:docMkLst>
      <pc:sldChg chg="modSp mod">
        <pc:chgData name="Lydia evans" userId="5fbd25fc3d91e409" providerId="LiveId" clId="{6738A971-558D-4D82-929C-5685D23BF347}" dt="2023-11-16T18:55:58.254" v="0" actId="207"/>
        <pc:sldMkLst>
          <pc:docMk/>
          <pc:sldMk cId="2584280759" sldId="257"/>
        </pc:sldMkLst>
        <pc:spChg chg="mod">
          <ac:chgData name="Lydia evans" userId="5fbd25fc3d91e409" providerId="LiveId" clId="{6738A971-558D-4D82-929C-5685D23BF347}" dt="2023-11-16T18:55:58.254" v="0" actId="207"/>
          <ac:spMkLst>
            <pc:docMk/>
            <pc:sldMk cId="2584280759" sldId="257"/>
            <ac:spMk id="2" creationId="{18C3B467-088C-4F3D-A9A7-105C4E1E20CD}"/>
          </ac:spMkLst>
        </pc:spChg>
      </pc:sldChg>
      <pc:sldChg chg="modSp mod">
        <pc:chgData name="Lydia evans" userId="5fbd25fc3d91e409" providerId="LiveId" clId="{6738A971-558D-4D82-929C-5685D23BF347}" dt="2023-11-16T19:38:01.477" v="581" actId="20577"/>
        <pc:sldMkLst>
          <pc:docMk/>
          <pc:sldMk cId="183243182" sldId="261"/>
        </pc:sldMkLst>
        <pc:spChg chg="mod">
          <ac:chgData name="Lydia evans" userId="5fbd25fc3d91e409" providerId="LiveId" clId="{6738A971-558D-4D82-929C-5685D23BF347}" dt="2023-11-16T19:38:01.477" v="581" actId="20577"/>
          <ac:spMkLst>
            <pc:docMk/>
            <pc:sldMk cId="183243182" sldId="261"/>
            <ac:spMk id="2" creationId="{7A4919D0-F177-4BBA-9A0B-DBA69E2ED764}"/>
          </ac:spMkLst>
        </pc:spChg>
      </pc:sldChg>
      <pc:sldChg chg="addSp delSp modSp new mod setBg">
        <pc:chgData name="Lydia evans" userId="5fbd25fc3d91e409" providerId="LiveId" clId="{6738A971-558D-4D82-929C-5685D23BF347}" dt="2023-11-16T19:37:43.164" v="574" actId="20577"/>
        <pc:sldMkLst>
          <pc:docMk/>
          <pc:sldMk cId="712024699" sldId="262"/>
        </pc:sldMkLst>
        <pc:spChg chg="mod">
          <ac:chgData name="Lydia evans" userId="5fbd25fc3d91e409" providerId="LiveId" clId="{6738A971-558D-4D82-929C-5685D23BF347}" dt="2023-11-16T19:37:43.164" v="574" actId="20577"/>
          <ac:spMkLst>
            <pc:docMk/>
            <pc:sldMk cId="712024699" sldId="262"/>
            <ac:spMk id="2" creationId="{2A14EF91-F3AF-9CF6-2AF8-C0705EBEE329}"/>
          </ac:spMkLst>
        </pc:spChg>
        <pc:spChg chg="del">
          <ac:chgData name="Lydia evans" userId="5fbd25fc3d91e409" providerId="LiveId" clId="{6738A971-558D-4D82-929C-5685D23BF347}" dt="2023-11-16T19:10:31.638" v="126"/>
          <ac:spMkLst>
            <pc:docMk/>
            <pc:sldMk cId="712024699" sldId="262"/>
            <ac:spMk id="3" creationId="{33A2B241-ABA6-6F81-5FFB-020D51F35269}"/>
          </ac:spMkLst>
        </pc:spChg>
        <pc:spChg chg="mod">
          <ac:chgData name="Lydia evans" userId="5fbd25fc3d91e409" providerId="LiveId" clId="{6738A971-558D-4D82-929C-5685D23BF347}" dt="2023-11-16T19:11:07.528" v="129" actId="26606"/>
          <ac:spMkLst>
            <pc:docMk/>
            <pc:sldMk cId="712024699" sldId="262"/>
            <ac:spMk id="4" creationId="{DAD33884-F381-7147-4EEF-EB4AF047DEB4}"/>
          </ac:spMkLst>
        </pc:spChg>
        <pc:spChg chg="add del">
          <ac:chgData name="Lydia evans" userId="5fbd25fc3d91e409" providerId="LiveId" clId="{6738A971-558D-4D82-929C-5685D23BF347}" dt="2023-11-16T19:11:07.528" v="129" actId="26606"/>
          <ac:spMkLst>
            <pc:docMk/>
            <pc:sldMk cId="712024699" sldId="262"/>
            <ac:spMk id="10" creationId="{0CABCAE3-64FC-4149-819F-2C1812824154}"/>
          </ac:spMkLst>
        </pc:spChg>
        <pc:spChg chg="add del">
          <ac:chgData name="Lydia evans" userId="5fbd25fc3d91e409" providerId="LiveId" clId="{6738A971-558D-4D82-929C-5685D23BF347}" dt="2023-11-16T19:11:07.528" v="129" actId="26606"/>
          <ac:spMkLst>
            <pc:docMk/>
            <pc:sldMk cId="712024699" sldId="262"/>
            <ac:spMk id="18" creationId="{2FA7AD0A-1871-4DF8-9235-F49D0513B9C1}"/>
          </ac:spMkLst>
        </pc:spChg>
        <pc:spChg chg="add del">
          <ac:chgData name="Lydia evans" userId="5fbd25fc3d91e409" providerId="LiveId" clId="{6738A971-558D-4D82-929C-5685D23BF347}" dt="2023-11-16T19:11:07.528" v="129" actId="26606"/>
          <ac:spMkLst>
            <pc:docMk/>
            <pc:sldMk cId="712024699" sldId="262"/>
            <ac:spMk id="20" creationId="{36B04CFB-FAE5-47DD-9B3E-4E9BA7A89CC1}"/>
          </ac:spMkLst>
        </pc:spChg>
        <pc:spChg chg="add del">
          <ac:chgData name="Lydia evans" userId="5fbd25fc3d91e409" providerId="LiveId" clId="{6738A971-558D-4D82-929C-5685D23BF347}" dt="2023-11-16T19:11:07.528" v="129" actId="26606"/>
          <ac:spMkLst>
            <pc:docMk/>
            <pc:sldMk cId="712024699" sldId="262"/>
            <ac:spMk id="28" creationId="{622F7FD7-8884-4FD5-95AB-0B5C6033ADF7}"/>
          </ac:spMkLst>
        </pc:spChg>
        <pc:spChg chg="add mod">
          <ac:chgData name="Lydia evans" userId="5fbd25fc3d91e409" providerId="LiveId" clId="{6738A971-558D-4D82-929C-5685D23BF347}" dt="2023-11-16T19:18:22.267" v="388" actId="20577"/>
          <ac:spMkLst>
            <pc:docMk/>
            <pc:sldMk cId="712024699" sldId="262"/>
            <ac:spMk id="36" creationId="{67278DAD-8C03-B832-A8D4-D483A2320C60}"/>
          </ac:spMkLst>
        </pc:spChg>
        <pc:spChg chg="add">
          <ac:chgData name="Lydia evans" userId="5fbd25fc3d91e409" providerId="LiveId" clId="{6738A971-558D-4D82-929C-5685D23BF347}" dt="2023-11-16T19:11:07.528" v="129" actId="26606"/>
          <ac:spMkLst>
            <pc:docMk/>
            <pc:sldMk cId="712024699" sldId="262"/>
            <ac:spMk id="39" creationId="{3193BA5C-B8F3-4972-BA54-014C48FAFA42}"/>
          </ac:spMkLst>
        </pc:spChg>
        <pc:spChg chg="add">
          <ac:chgData name="Lydia evans" userId="5fbd25fc3d91e409" providerId="LiveId" clId="{6738A971-558D-4D82-929C-5685D23BF347}" dt="2023-11-16T19:11:07.528" v="129" actId="26606"/>
          <ac:spMkLst>
            <pc:docMk/>
            <pc:sldMk cId="712024699" sldId="262"/>
            <ac:spMk id="43" creationId="{05B93327-222A-4DAC-9163-371BF44CDB0C}"/>
          </ac:spMkLst>
        </pc:spChg>
        <pc:spChg chg="add">
          <ac:chgData name="Lydia evans" userId="5fbd25fc3d91e409" providerId="LiveId" clId="{6738A971-558D-4D82-929C-5685D23BF347}" dt="2023-11-16T19:11:07.528" v="129" actId="26606"/>
          <ac:spMkLst>
            <pc:docMk/>
            <pc:sldMk cId="712024699" sldId="262"/>
            <ac:spMk id="49" creationId="{56388820-A63D-463C-9DBC-060A5ABE33B6}"/>
          </ac:spMkLst>
        </pc:spChg>
        <pc:grpChg chg="add del">
          <ac:chgData name="Lydia evans" userId="5fbd25fc3d91e409" providerId="LiveId" clId="{6738A971-558D-4D82-929C-5685D23BF347}" dt="2023-11-16T19:11:07.528" v="129" actId="26606"/>
          <ac:grpSpMkLst>
            <pc:docMk/>
            <pc:sldMk cId="712024699" sldId="262"/>
            <ac:grpSpMk id="24" creationId="{E8ACF89C-CFC3-4D68-B3C4-2BEFB7BBE5F7}"/>
          </ac:grpSpMkLst>
        </pc:grpChg>
        <pc:grpChg chg="add">
          <ac:chgData name="Lydia evans" userId="5fbd25fc3d91e409" providerId="LiveId" clId="{6738A971-558D-4D82-929C-5685D23BF347}" dt="2023-11-16T19:11:07.528" v="129" actId="26606"/>
          <ac:grpSpMkLst>
            <pc:docMk/>
            <pc:sldMk cId="712024699" sldId="262"/>
            <ac:grpSpMk id="45" creationId="{14EE34E3-F117-4487-8ACF-33DA65FA11B3}"/>
          </ac:grpSpMkLst>
        </pc:grpChg>
        <pc:picChg chg="add mod">
          <ac:chgData name="Lydia evans" userId="5fbd25fc3d91e409" providerId="LiveId" clId="{6738A971-558D-4D82-929C-5685D23BF347}" dt="2023-11-16T19:12:25.135" v="131" actId="27614"/>
          <ac:picMkLst>
            <pc:docMk/>
            <pc:sldMk cId="712024699" sldId="262"/>
            <ac:picMk id="5" creationId="{9CF4E545-AFB5-32F7-82D9-6AEDD06828FB}"/>
          </ac:picMkLst>
        </pc:picChg>
        <pc:picChg chg="add del">
          <ac:chgData name="Lydia evans" userId="5fbd25fc3d91e409" providerId="LiveId" clId="{6738A971-558D-4D82-929C-5685D23BF347}" dt="2023-11-16T19:11:07.528" v="129" actId="26606"/>
          <ac:picMkLst>
            <pc:docMk/>
            <pc:sldMk cId="712024699" sldId="262"/>
            <ac:picMk id="12" creationId="{012FDCFE-9AD2-4D8A-8CBF-B3AA37EBF6DD}"/>
          </ac:picMkLst>
        </pc:picChg>
        <pc:picChg chg="add del">
          <ac:chgData name="Lydia evans" userId="5fbd25fc3d91e409" providerId="LiveId" clId="{6738A971-558D-4D82-929C-5685D23BF347}" dt="2023-11-16T19:11:07.528" v="129" actId="26606"/>
          <ac:picMkLst>
            <pc:docMk/>
            <pc:sldMk cId="712024699" sldId="262"/>
            <ac:picMk id="30" creationId="{16EFE474-4FE0-4E8F-8F09-5ED2C9E76A84}"/>
          </ac:picMkLst>
        </pc:picChg>
        <pc:picChg chg="add">
          <ac:chgData name="Lydia evans" userId="5fbd25fc3d91e409" providerId="LiveId" clId="{6738A971-558D-4D82-929C-5685D23BF347}" dt="2023-11-16T19:11:07.528" v="129" actId="26606"/>
          <ac:picMkLst>
            <pc:docMk/>
            <pc:sldMk cId="712024699" sldId="262"/>
            <ac:picMk id="51" creationId="{C04ED70F-D6FD-4EB1-A171-D30F885FE73E}"/>
          </ac:picMkLst>
        </pc:picChg>
        <pc:cxnChg chg="add mod">
          <ac:chgData name="Lydia evans" userId="5fbd25fc3d91e409" providerId="LiveId" clId="{6738A971-558D-4D82-929C-5685D23BF347}" dt="2023-11-16T19:18:00.069" v="387" actId="1076"/>
          <ac:cxnSpMkLst>
            <pc:docMk/>
            <pc:sldMk cId="712024699" sldId="262"/>
            <ac:cxnSpMk id="7" creationId="{5492FC2B-93DA-F2AF-BDD0-059368D44B12}"/>
          </ac:cxnSpMkLst>
        </pc:cxnChg>
        <pc:cxnChg chg="add del">
          <ac:chgData name="Lydia evans" userId="5fbd25fc3d91e409" providerId="LiveId" clId="{6738A971-558D-4D82-929C-5685D23BF347}" dt="2023-11-16T19:11:07.528" v="129" actId="26606"/>
          <ac:cxnSpMkLst>
            <pc:docMk/>
            <pc:sldMk cId="712024699" sldId="262"/>
            <ac:cxnSpMk id="14" creationId="{FBD463FC-4CA8-4FF4-85A3-AF9F4B98D210}"/>
          </ac:cxnSpMkLst>
        </pc:cxnChg>
        <pc:cxnChg chg="add del">
          <ac:chgData name="Lydia evans" userId="5fbd25fc3d91e409" providerId="LiveId" clId="{6738A971-558D-4D82-929C-5685D23BF347}" dt="2023-11-16T19:11:07.528" v="129" actId="26606"/>
          <ac:cxnSpMkLst>
            <pc:docMk/>
            <pc:sldMk cId="712024699" sldId="262"/>
            <ac:cxnSpMk id="16" creationId="{BECF35C3-8B44-4F4B-BD25-4C01823DB22A}"/>
          </ac:cxnSpMkLst>
        </pc:cxnChg>
        <pc:cxnChg chg="add del">
          <ac:chgData name="Lydia evans" userId="5fbd25fc3d91e409" providerId="LiveId" clId="{6738A971-558D-4D82-929C-5685D23BF347}" dt="2023-11-16T19:11:07.528" v="129" actId="26606"/>
          <ac:cxnSpMkLst>
            <pc:docMk/>
            <pc:sldMk cId="712024699" sldId="262"/>
            <ac:cxnSpMk id="22" creationId="{EE68D41B-9286-479F-9AB7-678C8E348D71}"/>
          </ac:cxnSpMkLst>
        </pc:cxnChg>
        <pc:cxnChg chg="add del">
          <ac:chgData name="Lydia evans" userId="5fbd25fc3d91e409" providerId="LiveId" clId="{6738A971-558D-4D82-929C-5685D23BF347}" dt="2023-11-16T19:11:07.528" v="129" actId="26606"/>
          <ac:cxnSpMkLst>
            <pc:docMk/>
            <pc:sldMk cId="712024699" sldId="262"/>
            <ac:cxnSpMk id="32" creationId="{CF8B8C81-54DC-4AF5-B682-3A2C70A6B55C}"/>
          </ac:cxnSpMkLst>
        </pc:cxnChg>
        <pc:cxnChg chg="add">
          <ac:chgData name="Lydia evans" userId="5fbd25fc3d91e409" providerId="LiveId" clId="{6738A971-558D-4D82-929C-5685D23BF347}" dt="2023-11-16T19:11:07.528" v="129" actId="26606"/>
          <ac:cxnSpMkLst>
            <pc:docMk/>
            <pc:sldMk cId="712024699" sldId="262"/>
            <ac:cxnSpMk id="41" creationId="{D7162BAB-C25E-4CE9-B87C-F118DC7E7C22}"/>
          </ac:cxnSpMkLst>
        </pc:cxnChg>
        <pc:cxnChg chg="add">
          <ac:chgData name="Lydia evans" userId="5fbd25fc3d91e409" providerId="LiveId" clId="{6738A971-558D-4D82-929C-5685D23BF347}" dt="2023-11-16T19:11:07.528" v="129" actId="26606"/>
          <ac:cxnSpMkLst>
            <pc:docMk/>
            <pc:sldMk cId="712024699" sldId="262"/>
            <ac:cxnSpMk id="53" creationId="{DA26CAE9-74C4-4EDD-8A80-77F79EAA86F4}"/>
          </ac:cxnSpMkLst>
        </pc:cxnChg>
      </pc:sldChg>
      <pc:sldChg chg="delSp new del mod">
        <pc:chgData name="Lydia evans" userId="5fbd25fc3d91e409" providerId="LiveId" clId="{6738A971-558D-4D82-929C-5685D23BF347}" dt="2023-11-16T19:19:51.859" v="392" actId="2696"/>
        <pc:sldMkLst>
          <pc:docMk/>
          <pc:sldMk cId="884432605" sldId="263"/>
        </pc:sldMkLst>
        <pc:spChg chg="del">
          <ac:chgData name="Lydia evans" userId="5fbd25fc3d91e409" providerId="LiveId" clId="{6738A971-558D-4D82-929C-5685D23BF347}" dt="2023-11-16T19:19:35.745" v="390" actId="478"/>
          <ac:spMkLst>
            <pc:docMk/>
            <pc:sldMk cId="884432605" sldId="263"/>
            <ac:spMk id="2" creationId="{DBD3ED9E-6AF0-EE09-259F-90D850F577FB}"/>
          </ac:spMkLst>
        </pc:spChg>
      </pc:sldChg>
      <pc:sldChg chg="addSp delSp modSp new mod">
        <pc:chgData name="Lydia evans" userId="5fbd25fc3d91e409" providerId="LiveId" clId="{6738A971-558D-4D82-929C-5685D23BF347}" dt="2023-11-16T19:29:27.964" v="529" actId="1076"/>
        <pc:sldMkLst>
          <pc:docMk/>
          <pc:sldMk cId="2727310327" sldId="264"/>
        </pc:sldMkLst>
        <pc:spChg chg="del mod">
          <ac:chgData name="Lydia evans" userId="5fbd25fc3d91e409" providerId="LiveId" clId="{6738A971-558D-4D82-929C-5685D23BF347}" dt="2023-11-16T19:24:14.653" v="398" actId="478"/>
          <ac:spMkLst>
            <pc:docMk/>
            <pc:sldMk cId="2727310327" sldId="264"/>
            <ac:spMk id="2" creationId="{6C55A975-2B31-24B4-671D-645616F444A1}"/>
          </ac:spMkLst>
        </pc:spChg>
        <pc:spChg chg="del">
          <ac:chgData name="Lydia evans" userId="5fbd25fc3d91e409" providerId="LiveId" clId="{6738A971-558D-4D82-929C-5685D23BF347}" dt="2023-11-16T19:23:13.677" v="393"/>
          <ac:spMkLst>
            <pc:docMk/>
            <pc:sldMk cId="2727310327" sldId="264"/>
            <ac:spMk id="3" creationId="{1C53489C-42A6-3DE2-DC8C-DEAC184B6B32}"/>
          </ac:spMkLst>
        </pc:spChg>
        <pc:spChg chg="mod">
          <ac:chgData name="Lydia evans" userId="5fbd25fc3d91e409" providerId="LiveId" clId="{6738A971-558D-4D82-929C-5685D23BF347}" dt="2023-11-16T19:25:13.658" v="520" actId="20577"/>
          <ac:spMkLst>
            <pc:docMk/>
            <pc:sldMk cId="2727310327" sldId="264"/>
            <ac:spMk id="4" creationId="{8B51F077-6B01-B40C-264B-F27436FF66EE}"/>
          </ac:spMkLst>
        </pc:spChg>
        <pc:picChg chg="add mod">
          <ac:chgData name="Lydia evans" userId="5fbd25fc3d91e409" providerId="LiveId" clId="{6738A971-558D-4D82-929C-5685D23BF347}" dt="2023-11-16T19:28:44.148" v="523" actId="1076"/>
          <ac:picMkLst>
            <pc:docMk/>
            <pc:sldMk cId="2727310327" sldId="264"/>
            <ac:picMk id="6" creationId="{A70121BB-DE5B-A230-4D33-F5278200548D}"/>
          </ac:picMkLst>
        </pc:picChg>
        <pc:picChg chg="add mod">
          <ac:chgData name="Lydia evans" userId="5fbd25fc3d91e409" providerId="LiveId" clId="{6738A971-558D-4D82-929C-5685D23BF347}" dt="2023-11-16T19:29:27.964" v="529" actId="1076"/>
          <ac:picMkLst>
            <pc:docMk/>
            <pc:sldMk cId="2727310327" sldId="264"/>
            <ac:picMk id="7" creationId="{691FEEA9-6257-2ACB-A5C8-3EFE8B011E71}"/>
          </ac:picMkLst>
        </pc:picChg>
      </pc:sldChg>
      <pc:sldChg chg="addSp delSp modSp new mod">
        <pc:chgData name="Lydia evans" userId="5fbd25fc3d91e409" providerId="LiveId" clId="{6738A971-558D-4D82-929C-5685D23BF347}" dt="2023-11-16T19:37:13.227" v="569" actId="1076"/>
        <pc:sldMkLst>
          <pc:docMk/>
          <pc:sldMk cId="2784138590" sldId="265"/>
        </pc:sldMkLst>
        <pc:spChg chg="del">
          <ac:chgData name="Lydia evans" userId="5fbd25fc3d91e409" providerId="LiveId" clId="{6738A971-558D-4D82-929C-5685D23BF347}" dt="2023-11-16T19:32:32.783" v="531" actId="478"/>
          <ac:spMkLst>
            <pc:docMk/>
            <pc:sldMk cId="2784138590" sldId="265"/>
            <ac:spMk id="2" creationId="{9F979FBC-FE57-1E5A-8D6D-3AFFC1D6368D}"/>
          </ac:spMkLst>
        </pc:spChg>
        <pc:spChg chg="mod">
          <ac:chgData name="Lydia evans" userId="5fbd25fc3d91e409" providerId="LiveId" clId="{6738A971-558D-4D82-929C-5685D23BF347}" dt="2023-11-16T19:34:45.940" v="561" actId="255"/>
          <ac:spMkLst>
            <pc:docMk/>
            <pc:sldMk cId="2784138590" sldId="265"/>
            <ac:spMk id="3" creationId="{50934DF1-013A-7C8E-D085-4EC707C4B9F0}"/>
          </ac:spMkLst>
        </pc:spChg>
        <pc:spChg chg="add mod">
          <ac:chgData name="Lydia evans" userId="5fbd25fc3d91e409" providerId="LiveId" clId="{6738A971-558D-4D82-929C-5685D23BF347}" dt="2023-11-16T19:36:20.195" v="566" actId="207"/>
          <ac:spMkLst>
            <pc:docMk/>
            <pc:sldMk cId="2784138590" sldId="265"/>
            <ac:spMk id="5" creationId="{0BC72D8D-AF3F-1471-A040-D3E437041FC8}"/>
          </ac:spMkLst>
        </pc:spChg>
        <pc:spChg chg="add mod">
          <ac:chgData name="Lydia evans" userId="5fbd25fc3d91e409" providerId="LiveId" clId="{6738A971-558D-4D82-929C-5685D23BF347}" dt="2023-11-16T19:37:13.227" v="569" actId="1076"/>
          <ac:spMkLst>
            <pc:docMk/>
            <pc:sldMk cId="2784138590" sldId="265"/>
            <ac:spMk id="6" creationId="{5522A9E0-D4CD-C7E7-88DD-3A2A81D03CB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F5C5BD-8AB6-4E5F-8616-0B1D32D0FBFD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3:17:43.535"/>
    </inkml:context>
    <inkml:brush xml:id="br0">
      <inkml:brushProperty name="width" value="0.4" units="cm"/>
      <inkml:brushProperty name="height" value="0.8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11,'0'-5,"0"-1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3:27.9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1329 6275 24575,'-1'9'0,"0"1"0,0-1 0,-5 16 0,-2 15 0,-30 392 0,-7-71 0,24-252 0,8-48 0,-9 109 0,13 5 0,-10 428 0,21 2878 0,-3-2001 0,70-579 0,-39-684 0,107 387 0,-33-242 0,88 299 0,10-4 0,-150-487 0,109 310 0,252 493 0,-225-594 0,-185-374 0,1 0 0,0 0 0,0-1 0,0 1 0,0-1 0,1 0 0,0 0 0,0-1 0,0 1 0,0-1 0,0 0 0,1 0 0,-1-1 0,1 0 0,0 0 0,6 2 0,14 2 0,0-2 0,39 4 0,-26-5 0,955 37 0,-550-14 0,-355-17 0,135 8 0,-147-14 0,0 3 0,0 4 0,132 33 0,-157-30 0,1-2 0,0-3 0,1-1 0,77-2 0,11-5 0,173-5 0,-217 0 0,118-23 0,-35-9 0,-1-7 0,246-95 0,-276 71 0,22-9 0,-149 66 0,0 0 0,-1-2 0,0 0 0,-1-2 0,-1 0 0,33-32 0,16-12 0,14-1 0,108-58 0,-52 35 0,-69 40 0,-33 22 0,-1-2 0,-1-1 0,-1-1 0,47-46 0,-62 53 0,1 1 0,1 0 0,34-20 0,6-5 0,-47 33 0,1 0 0,0 0 0,1 1 0,0 1 0,0 1 0,20-6 0,106-18 0,-61 15 0,107-23 0,192-46 0,-198 40 0,-38 10 0,25-2 0,-27 4 0,203-16 0,108-24 0,-382 54 0,109-44 0,-141 48 0,0 2 0,67-13 0,6-1 0,20-9 0,149-22 0,-205 47 0,382-61 0,-93 14 0,-180 30 0,-113 20 0,0 3 0,83 6 0,61-2 0,-39-23 0,-68 17 0,0-4 0,194-46 0,-234 29 0,-57 21 0,1 0 0,0 1 0,0 1 0,1 0 0,14-2 0,123-7 0,-104 11 0,1-2 0,-1-2 0,89-23 0,179-82 0,-50 11 0,-99 34 0,-63 27 0,153-52 0,-124 41 0,-28 9 0,-35 16 0,159-50 0,-102 37 0,184-84 0,-148 54 0,-69 26 0,-57 24 0,59-21 0,69-25 0,-106 38 0,80-22 0,-39 21 0,184-77 0,-237 79 0,60-41 0,-51 30 0,-27 15 0,-1-1 0,-1-1 0,-1-2 0,39-48 0,-16 18 0,12-13 0,-3-3 0,-3-2 0,66-117 0,84-176 0,-164 289 0,12-21 0,22-34 0,84-206 0,-21-31 0,-47 131 0,-18 56 0,-24 47 0,112-351 0,-121 337 0,99-344 0,-32 120 0,-48 156 0,-47 172 0,-2-1 0,-2 0 0,2-60 0,-10-142 0,-2 95 0,4-1 0,-2-177 0,-3 271 0,-22-108 0,-30-57 0,15 65 0,-52-270 0,61 275 0,-32-120 0,17 130 0,3 14 0,-28-148 0,-126-705-176,52 275-767,-39 9 958,185 699-14,-252-835 853,248 820-799,1 0-1,1 0 0,1 0 0,0-24 0,1 24-58,0 0-1,-1 0 1,-1-1 0,-5-20-1,-92-265 5,85 260 0,-5-14 0,-12-37 0,-3 2 0,-56-104 0,-119-142 0,200 327 0,0 0 0,0 1 0,-1 0 0,0 0 0,-1 1 0,0 0 0,0 1 0,-15-7 0,-103-40 0,105 45 0,-191-54 0,138 44 0,-76-30 0,114 36 0,-1 2 0,0 1 0,0 2 0,-1 2 0,-63-1 0,86 6 0,1-1 0,-1-1 0,1-1 0,0 0 0,0-1 0,1-1 0,-1-1 0,1 0 0,0-1 0,-20-14 0,4-2 0,1-1 0,1-1 0,-42-49 0,-892-896 0,391 374 0,513 526 0,13 17 0,-63-95 0,104 139 0,0 0 0,-1 1 0,0 0 0,0 1 0,-12-11 0,13 14 0,0 1 0,-1 0 0,1 0 0,-1 0 0,1 1 0,-1 0 0,0 1 0,-1-1 0,-7 0 0,-44-10 0,-117-7 0,-64 15 0,172 1 0,-1-2 0,-110-26 0,47 7 0,-493-69 0,234 42 0,198 29 0,167 20 0,1-1 0,-1-2 0,1 0 0,0-2 0,-33-14 0,36 14 0,0 1 0,-1 0 0,0 2 0,0 1 0,-33-3 0,-26-4 0,12-6 0,-76-28 0,-21-6 0,136 43 0,0 3 0,0 0 0,-52 0 0,-541 9 0,573-2 0,1 1 0,-1 4 0,1 1 0,1 2 0,-54 19 0,-229 103 0,218-83 0,44-24 0,-1-2 0,-103 17 0,127-33 0,-1-2 0,0-2 0,-81-6 0,25 0 0,-1676 3 0,1756-1 0,0-1 0,-1-1 0,1-1 0,-43-13 0,-89-42 0,75 26 0,-526-194 0,-11 30 0,575 187 0,-1 1 0,0 3 0,-81-3 0,34 3 0,-103-22 0,-62-5 0,-439 26 0,396 10 0,120-5 0,-200 5 0,298 6 0,-106 27 0,105-19 0,-6 5 0,-105 41 0,137-43 0,-192 58 0,109-28 0,-115 45 0,-380 192-10,444-199-87,-292 144-470,340-155 581,-173 123 1,272-167 49,1 1 1,2 2-1,1 2 1,2 2 0,2 1-1,2 1 1,1 2-1,3 2 1,-34 68-1,62-111-64,-128 279 0,122-265 0,-1-1 0,-12 19 0,-5 9 0,11-19 0,-30 41 0,31-47 0,0 1 0,0-1 0,-15 39 0,-3 22 0,3 1 0,-25 125 0,50-187 0,-2 0 0,0 0 0,-1 0 0,-16 34 0,16-39 0,1 0 0,0 1 0,1-1 0,1 1 0,0 0 0,1 0 0,1 0 0,0 25 0,3 9 0,12 63 0,-3-58 0,22 68 0,-19-76 0,-1 1 0,7 59 0,10 109 0,-1-23 0,-3-32 0,38 244 0,10 67 0,-24-131 0,-47-320 0,88 599 0,-86-579 0,2-1 0,24 74 0,38 71 0,-2-8 0,249 564 0,-284-673-61,55 104-1243,-64-132-5522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3:32.7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3:34.6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24575,'5'4'0,"0"6"0,1 2-8191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3:37.2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3:39.9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0 145 24575,'5'0'0,"1"-9"0,8-11 0,3-7 0,-3-4 0,1 0 0,-1 5-8191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3:59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4:00.6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4:02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4:04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4:06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3:17:49.104"/>
    </inkml:context>
    <inkml:brush xml:id="br0">
      <inkml:brushProperty name="width" value="0.4" units="cm"/>
      <inkml:brushProperty name="height" value="0.8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4:08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4:09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4:10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4:12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24575,'-4'0'0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4:14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4:1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4:17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2T13:24:21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3:17:55.024"/>
    </inkml:context>
    <inkml:brush xml:id="br0">
      <inkml:brushProperty name="width" value="0.4" units="cm"/>
      <inkml:brushProperty name="height" value="0.8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3:18:10.173"/>
    </inkml:context>
    <inkml:brush xml:id="br0">
      <inkml:brushProperty name="width" value="0.4" units="cm"/>
      <inkml:brushProperty name="height" value="0.8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3:18:14.944"/>
    </inkml:context>
    <inkml:brush xml:id="br0">
      <inkml:brushProperty name="width" value="0.4" units="cm"/>
      <inkml:brushProperty name="height" value="0.8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3:19:24.903"/>
    </inkml:context>
    <inkml:brush xml:id="br0">
      <inkml:brushProperty name="width" value="0.4" units="cm"/>
      <inkml:brushProperty name="height" value="0.8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3:19:28.361"/>
    </inkml:context>
    <inkml:brush xml:id="br0">
      <inkml:brushProperty name="width" value="0.4" units="cm"/>
      <inkml:brushProperty name="height" value="0.8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3:22:00.15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1767 4357,'-49'-22,"-56"-18,38 16,-135-57,-268-150,455 223,-4-3,0 0,-39-14,53 23,-1 1,1-1,0 1,-1 0,1 1,-1-1,1 1,-1 0,1 0,-1 1,1 0,0 0,-1 0,1 0,0 1,-10 4,3 2,1-1,0 2,1-1,0 2,0-1,1 1,0 1,-11 16,-2 8,-28 58,8 1,-54 185,-1 111,95-380,-167 848,130-570,19-125,-3 160,25 4,1-109,-4 627,8-720,5-1,33 145,-31-193,75 277,-38-171,40 130,-20-71,-44-155,3-1,78 154,-97-220,1 0,25 27,15 23,-30-29,-1 2,16 49,-18-43,41 77,14-5,38 66,434 941,-397-803,213 484,64 138,-25 11,85 340,140 180,-563-1334,65 134,-121-264,1-1,1 0,1 0,-1-1,22 19,62 44,-75-61,25 15,1-2,1-3,70 28,-58-27,40 13,-58-23,65 31,12 7,0 1,-89-41,0-1,1-1,-1-1,2-2,34 5,59 16,-24 6,-55-17,1-3,64 13,-45-13,-1 3,-1 2,73 35,-117-47,18 8,-2-1,1 0,1-3,40 9,8-7,121 2,86-16,-114-1,-147 2,123 1,238-30,-364 25,107-21,-116 20,-1 0,0 0,-1-2,0 0,29-18,5-6,2 3,1 2,60-21,-39 17,106-32,-111 41,64-29,296-130,-382 157,-2-3,79-58,5-4,-104 73,1 2,0 0,40-13,46-15,-74 26,1 1,0 2,50-10,-10 14,1 4,96 7,-36 0,87-2,230-3,-403-4,-1-1,78-22,36-7,-76 24,136-3,-47 14,155 4,-211 9,160 36,-164-23,240 19,302-42,-325-4,-235 7,-1 5,159 36,-94-14,-86-23,0-3,130-7,-70-2,3319 3,-3343-2,1-5,-1-5,0-6,155-43,70-45,39-11,630-206,-842 255,305-172,-325 141,19-12,-22 31,191-143,-259 166,71-58,-75 58,-40 33,-1-1,38-41,-4-7,-5-4,100-161,-76 91,120-217,-128 224,59-120,-92 156,40-143,-44 120,14-54,-6-104,-17 88,33-135,41-254,-37 282,2-13,-36-78,-24 300,33-136,3-30,-34-255,-15 293,5 95,-8-508,-53 6,-96-225,81 458,-10-4,-46-315,104 496,-6-70,28 237,-2 1,-18-65,-39-98,51 173,-173-405,156 383,19 37,-11-40,-7-18,-217-386,223 432,-231-369,219 363,-1 2,-71-64,83 83,-187-146,42 37,91 68,24 21,-73-77,85 67,29 36,-1 0,-24-24,-14-3,-3 2,-1 2,-2 3,-91-45,-263-94,-453-99,824 264,0-2,1-1,0-3,2-1,-42-27,-169-134,164 114,-127-76,157 112,-7-4,-105-75,90 58,60 41,0-1,1 0,0-1,0 0,-18-20,-10-23,27 34,0 0,-2 1,0 0,-39-29,-149-78,8 4,176 105,1-1,0-1,-33-42,-5-5,-336-303,75 75,305 280,-34-35,-2 3,-92-65,28 41,-3 6,-2 5,-3 5,-3 6,-157-39,228 73,-130-29,158 40,1 1,-1 1,0 1,-53 7,-82 18,-151 18,-472-30,479-15,142 15,31-1,-587-6,401-7,-1078 2,1319 4,0 3,-103 23,144-25,-77 1,44-4,58-1,0 1,0 1,0 1,0 0,-16 7,15-5,1-2,-1 1,1-2,-22 4,-138 9,86-7,0-4,-94-7,46 0,-249 25,3 29,-174 16,-191-54,339-14,322 4,-129 22,-79 35,73-14,140-36,-1-4,-162-6,111-4,-53 2,-273 2,393 6,-1 2,2 3,-119 38,50-12,-142 30,-118 31,8 27,287-86,-145 83,159-75,-2-4,-2-3,-103 32,148-59,0 1,1 1,0 3,2 2,0 1,-40 31,-206 154,226-168,-47 32,62-38,23-18,0 2,1 0,1 1,-33 37,19-14,24-30,0 0,1 1,0 0,1 0,-12 25,7-5,4-9,-1 0,-22 37,-31 36,-127 219,39 3,144-305,0 0,-1 0,-1 0,0-1,0-1,-2 0,-18 17,-91 63,78-62,-52 35,42-30,-87 75,51-31,-27 27,108-97,1-1,-1 0,-1-1,1 0,-1 0,0 0,0-1,-1-1,1 1,-1-1,0-1,-17 5,-126 35,84-26,39-10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2T13:22:58.31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1269,'16'-18,"4"-12,-1-2,-2 0,-1-1,22-64,26-146,-1 3,-51 208,1 0,2 1,1 1,2 0,0 2,2 0,1 1,2 1,36-34,-30 34,2 1,0 2,2 1,0 1,1 2,2 1,72-25,-87 37,0 1,0 1,0 1,1 0,-1 2,0 1,1 1,24 3,14 7,88 27,42 9,-178-46,-1 1,0-1,0-1,0 0,17-2,-28 1,3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DD49AE-E876-4130-BF53-6229B9820536}" type="datetime1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  <a:endParaRPr lang="en-US"/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840E64-78EA-480E-9DFC-F5D183737F14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40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56802B-70FA-41EA-BEAA-8B64D5BF1424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29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12D428-74E3-499E-9255-6C7C463A82F6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35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F379E8-AC6C-43B9-9222-BDF0AF9336F0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15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329652-6112-4F3D-B614-62B56A045E3D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41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64E64D-1B50-4EC0-83A1-DE58B45AB49E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5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61A824-A4A3-4BDD-B7F1-293A0EC1EA54}" type="datetime1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1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1B1D06-1BCF-4BCB-9319-09267D16BB9F}" type="datetime1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2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361324-1C8A-40EA-A8C7-BACD05350B74}" type="datetime1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0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A78C1D-B8C9-43D1-BED3-AB201E145563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97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BFA2D3EE-FBE6-4434-A13B-BD4C1C612D44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75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F323AA-170C-4C76-B350-C21CF15222DA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0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8.png"/><Relationship Id="rId26" Type="http://schemas.openxmlformats.org/officeDocument/2006/relationships/customXml" Target="../ink/ink16.xml"/><Relationship Id="rId21" Type="http://schemas.openxmlformats.org/officeDocument/2006/relationships/customXml" Target="../ink/ink13.xml"/><Relationship Id="rId34" Type="http://schemas.openxmlformats.org/officeDocument/2006/relationships/image" Target="../media/image12.png"/><Relationship Id="rId7" Type="http://schemas.openxmlformats.org/officeDocument/2006/relationships/customXml" Target="../ink/ink4.xml"/><Relationship Id="rId12" Type="http://schemas.openxmlformats.org/officeDocument/2006/relationships/image" Target="../media/image5.png"/><Relationship Id="rId17" Type="http://schemas.openxmlformats.org/officeDocument/2006/relationships/customXml" Target="../ink/ink11.xml"/><Relationship Id="rId25" Type="http://schemas.openxmlformats.org/officeDocument/2006/relationships/image" Target="../media/image11.png"/><Relationship Id="rId33" Type="http://schemas.openxmlformats.org/officeDocument/2006/relationships/customXml" Target="../ink/ink23.xml"/><Relationship Id="rId38" Type="http://schemas.openxmlformats.org/officeDocument/2006/relationships/customXml" Target="../ink/ink27.xml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24" Type="http://schemas.openxmlformats.org/officeDocument/2006/relationships/customXml" Target="../ink/ink15.xml"/><Relationship Id="rId32" Type="http://schemas.openxmlformats.org/officeDocument/2006/relationships/customXml" Target="../ink/ink22.xml"/><Relationship Id="rId37" Type="http://schemas.openxmlformats.org/officeDocument/2006/relationships/customXml" Target="../ink/ink26.xml"/><Relationship Id="rId5" Type="http://schemas.openxmlformats.org/officeDocument/2006/relationships/customXml" Target="../ink/ink2.xml"/><Relationship Id="rId15" Type="http://schemas.openxmlformats.org/officeDocument/2006/relationships/customXml" Target="../ink/ink10.xml"/><Relationship Id="rId23" Type="http://schemas.openxmlformats.org/officeDocument/2006/relationships/image" Target="../media/image10.png"/><Relationship Id="rId28" Type="http://schemas.openxmlformats.org/officeDocument/2006/relationships/customXml" Target="../ink/ink18.xml"/><Relationship Id="rId36" Type="http://schemas.openxmlformats.org/officeDocument/2006/relationships/customXml" Target="../ink/ink25.xml"/><Relationship Id="rId10" Type="http://schemas.openxmlformats.org/officeDocument/2006/relationships/customXml" Target="../ink/ink7.xml"/><Relationship Id="rId19" Type="http://schemas.openxmlformats.org/officeDocument/2006/relationships/customXml" Target="../ink/ink12.xml"/><Relationship Id="rId31" Type="http://schemas.openxmlformats.org/officeDocument/2006/relationships/customXml" Target="../ink/ink21.xml"/><Relationship Id="rId4" Type="http://schemas.openxmlformats.org/officeDocument/2006/relationships/image" Target="../media/image4.png"/><Relationship Id="rId9" Type="http://schemas.openxmlformats.org/officeDocument/2006/relationships/customXml" Target="../ink/ink6.xml"/><Relationship Id="rId14" Type="http://schemas.openxmlformats.org/officeDocument/2006/relationships/image" Target="../media/image6.png"/><Relationship Id="rId22" Type="http://schemas.openxmlformats.org/officeDocument/2006/relationships/customXml" Target="../ink/ink14.xml"/><Relationship Id="rId27" Type="http://schemas.openxmlformats.org/officeDocument/2006/relationships/customXml" Target="../ink/ink17.xml"/><Relationship Id="rId30" Type="http://schemas.openxmlformats.org/officeDocument/2006/relationships/customXml" Target="../ink/ink20.xml"/><Relationship Id="rId35" Type="http://schemas.openxmlformats.org/officeDocument/2006/relationships/customXml" Target="../ink/ink24.xml"/><Relationship Id="rId8" Type="http://schemas.openxmlformats.org/officeDocument/2006/relationships/customXml" Target="../ink/ink5.xml"/><Relationship Id="rId3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en-GB" sz="4400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gb" sz="4400" dirty="0">
                <a:solidFill>
                  <a:schemeClr val="bg2">
                    <a:lumMod val="50000"/>
                  </a:schemeClr>
                </a:solidFill>
              </a:rPr>
              <a:t>ary </a:t>
            </a:r>
            <a:r>
              <a:rPr lang="en-gb" sz="4400" dirty="0" err="1">
                <a:solidFill>
                  <a:schemeClr val="bg2">
                    <a:lumMod val="50000"/>
                  </a:schemeClr>
                </a:solidFill>
              </a:rPr>
              <a:t>seacole</a:t>
            </a:r>
            <a:endParaRPr lang="en-gb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B</a:t>
            </a:r>
            <a:r>
              <a:rPr lang="en-gb" dirty="0">
                <a:solidFill>
                  <a:schemeClr val="tx1"/>
                </a:solidFill>
              </a:rPr>
              <a:t>y Lewis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GB" cap="none" dirty="0"/>
              <a:t>This is Mary</a:t>
            </a:r>
            <a:endParaRPr lang="en-gb" cap="non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5DFF80-39E6-651D-BF83-DC6CFACF4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672" y="2016125"/>
            <a:ext cx="5114980" cy="34496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F33F693-4F6E-3507-9393-90929A40FD5D}"/>
                  </a:ext>
                </a:extLst>
              </p14:cNvPr>
              <p14:cNvContentPartPr/>
              <p14:nvPr/>
            </p14:nvContentPartPr>
            <p14:xfrm>
              <a:off x="5131888" y="584030"/>
              <a:ext cx="360" cy="3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F33F693-4F6E-3507-9393-90929A40FD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9888" y="440030"/>
                <a:ext cx="1440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EC1481-DBDA-005F-DF76-31A749D9DA23}"/>
                  </a:ext>
                </a:extLst>
              </p14:cNvPr>
              <p14:cNvContentPartPr/>
              <p14:nvPr/>
            </p14:nvContentPartPr>
            <p14:xfrm>
              <a:off x="7315288" y="58763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EC1481-DBDA-005F-DF76-31A749D9DA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3288" y="44399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5E2DBC3-AB45-68F5-AAB3-BB13ACBD98FC}"/>
                  </a:ext>
                </a:extLst>
              </p14:cNvPr>
              <p14:cNvContentPartPr/>
              <p14:nvPr/>
            </p14:nvContentPartPr>
            <p14:xfrm>
              <a:off x="6195688" y="150203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5E2DBC3-AB45-68F5-AAB3-BB13ACBD98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3688" y="135803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C5807E8-CD1B-BA40-705A-C074CD607431}"/>
                  </a:ext>
                </a:extLst>
              </p14:cNvPr>
              <p14:cNvContentPartPr/>
              <p14:nvPr/>
            </p14:nvContentPartPr>
            <p14:xfrm>
              <a:off x="4861168" y="202475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C5807E8-CD1B-BA40-705A-C074CD607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9528" y="188075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4093E0C-5BBB-11C8-82A8-243DBEA6904A}"/>
                  </a:ext>
                </a:extLst>
              </p14:cNvPr>
              <p14:cNvContentPartPr/>
              <p14:nvPr/>
            </p14:nvContentPartPr>
            <p14:xfrm>
              <a:off x="7203328" y="199667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4093E0C-5BBB-11C8-82A8-243DBEA690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1328" y="185267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B421705-E175-4314-B3B2-E5A1ABC4B4AA}"/>
                  </a:ext>
                </a:extLst>
              </p14:cNvPr>
              <p14:cNvContentPartPr/>
              <p14:nvPr/>
            </p14:nvContentPartPr>
            <p14:xfrm>
              <a:off x="4553008" y="551423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B421705-E175-4314-B3B2-E5A1ABC4B4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1368" y="537023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703B037-4D4C-8DEF-ECAC-2AB5CF205C9F}"/>
                  </a:ext>
                </a:extLst>
              </p14:cNvPr>
              <p14:cNvContentPartPr/>
              <p14:nvPr/>
            </p14:nvContentPartPr>
            <p14:xfrm>
              <a:off x="7669528" y="553259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703B037-4D4C-8DEF-ECAC-2AB5CF205C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97888" y="538895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E730DB9-DE84-A230-BB24-0B4FA83A7D35}"/>
                  </a:ext>
                </a:extLst>
              </p14:cNvPr>
              <p14:cNvContentPartPr/>
              <p14:nvPr/>
            </p14:nvContentPartPr>
            <p14:xfrm>
              <a:off x="1220848" y="-178450"/>
              <a:ext cx="8839080" cy="6878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E730DB9-DE84-A230-BB24-0B4FA83A7D3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6848" y="-286450"/>
                <a:ext cx="8946720" cy="70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B1122BB-58D3-14A1-A171-16C4ED69CF39}"/>
                  </a:ext>
                </a:extLst>
              </p14:cNvPr>
              <p14:cNvContentPartPr/>
              <p14:nvPr/>
            </p14:nvContentPartPr>
            <p14:xfrm>
              <a:off x="1688128" y="1180550"/>
              <a:ext cx="541800" cy="456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B1122BB-58D3-14A1-A171-16C4ED69CF3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34128" y="1072910"/>
                <a:ext cx="64944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D8938A-E4EF-512C-5AE3-6E6CA4C05EA3}"/>
                  </a:ext>
                </a:extLst>
              </p14:cNvPr>
              <p14:cNvContentPartPr/>
              <p14:nvPr/>
            </p14:nvContentPartPr>
            <p14:xfrm>
              <a:off x="2358448" y="-56770"/>
              <a:ext cx="7207200" cy="6813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D8938A-E4EF-512C-5AE3-6E6CA4C05E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2328" y="-62890"/>
                <a:ext cx="7219440" cy="68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ABCAB5C-EDE9-45C0-5BD9-8E1A0FFF404A}"/>
                  </a:ext>
                </a:extLst>
              </p14:cNvPr>
              <p14:cNvContentPartPr/>
              <p14:nvPr/>
            </p14:nvContentPartPr>
            <p14:xfrm>
              <a:off x="3900328" y="2080550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ABCAB5C-EDE9-45C0-5BD9-8E1A0FFF404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94208" y="207443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870E5E0-F779-290D-9F8D-0CD8AEB0B48B}"/>
                  </a:ext>
                </a:extLst>
              </p14:cNvPr>
              <p14:cNvContentPartPr/>
              <p14:nvPr/>
            </p14:nvContentPartPr>
            <p14:xfrm>
              <a:off x="3900328" y="4422710"/>
              <a:ext cx="6120" cy="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870E5E0-F779-290D-9F8D-0CD8AEB0B48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94208" y="4416590"/>
                <a:ext cx="183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3FB9BB1-3E3B-DC56-7F0B-36C78538A4CD}"/>
                  </a:ext>
                </a:extLst>
              </p14:cNvPr>
              <p14:cNvContentPartPr/>
              <p14:nvPr/>
            </p14:nvContentPartPr>
            <p14:xfrm>
              <a:off x="7706968" y="373187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3FB9BB1-3E3B-DC56-7F0B-36C78538A4C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00848" y="372575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7ECD372-814B-76C5-FB83-B6BF0A92AE4C}"/>
                  </a:ext>
                </a:extLst>
              </p14:cNvPr>
              <p14:cNvContentPartPr/>
              <p14:nvPr/>
            </p14:nvContentPartPr>
            <p14:xfrm>
              <a:off x="4954408" y="3064070"/>
              <a:ext cx="30960" cy="52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7ECD372-814B-76C5-FB83-B6BF0A92AE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47928" y="3057950"/>
                <a:ext cx="432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C7B72B9-C979-B9C7-1641-B39FF83371DC}"/>
                  </a:ext>
                </a:extLst>
              </p14:cNvPr>
              <p14:cNvContentPartPr/>
              <p14:nvPr/>
            </p14:nvContentPartPr>
            <p14:xfrm>
              <a:off x="3983848" y="2127350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C7B72B9-C979-B9C7-1641-B39FF83371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66208" y="21097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BE0F527-AFA1-F933-102F-7583B63D25EF}"/>
                  </a:ext>
                </a:extLst>
              </p14:cNvPr>
              <p14:cNvContentPartPr/>
              <p14:nvPr/>
            </p14:nvContentPartPr>
            <p14:xfrm>
              <a:off x="3965488" y="237899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BE0F527-AFA1-F933-102F-7583B63D25E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47488" y="23613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35BB0A2-8513-A64A-F35C-28ED3AF273B8}"/>
                  </a:ext>
                </a:extLst>
              </p14:cNvPr>
              <p14:cNvContentPartPr/>
              <p14:nvPr/>
            </p14:nvContentPartPr>
            <p14:xfrm>
              <a:off x="7380448" y="3507950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35BB0A2-8513-A64A-F35C-28ED3AF273B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62808" y="34903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591CABE-D9E1-460E-C944-21F46524096E}"/>
                  </a:ext>
                </a:extLst>
              </p14:cNvPr>
              <p14:cNvContentPartPr/>
              <p14:nvPr/>
            </p14:nvContentPartPr>
            <p14:xfrm>
              <a:off x="4851808" y="3527030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591CABE-D9E1-460E-C944-21F46524096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4168" y="35090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037A27D-402E-B99C-B211-4679C9CB747B}"/>
                  </a:ext>
                </a:extLst>
              </p14:cNvPr>
              <p14:cNvContentPartPr/>
              <p14:nvPr/>
            </p14:nvContentPartPr>
            <p14:xfrm>
              <a:off x="8294848" y="263135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037A27D-402E-B99C-B211-4679C9CB747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6848" y="26133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5C3CF4E-909D-2F05-F605-BF4EE5A83EF3}"/>
                  </a:ext>
                </a:extLst>
              </p14:cNvPr>
              <p14:cNvContentPartPr/>
              <p14:nvPr/>
            </p14:nvContentPartPr>
            <p14:xfrm>
              <a:off x="8471968" y="4870550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5C3CF4E-909D-2F05-F605-BF4EE5A83E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53968" y="48529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15842BD-1BF7-7B98-0200-C1790BCBA61B}"/>
                  </a:ext>
                </a:extLst>
              </p14:cNvPr>
              <p14:cNvContentPartPr/>
              <p14:nvPr/>
            </p14:nvContentPartPr>
            <p14:xfrm>
              <a:off x="6727048" y="4982510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15842BD-1BF7-7B98-0200-C1790BCBA6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09408" y="49648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F6B0B8B-BF22-F5ED-6A9F-47793CAD7C35}"/>
                  </a:ext>
                </a:extLst>
              </p14:cNvPr>
              <p14:cNvContentPartPr/>
              <p14:nvPr/>
            </p14:nvContentPartPr>
            <p14:xfrm>
              <a:off x="5710408" y="5010230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F6B0B8B-BF22-F5ED-6A9F-47793CAD7C3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92408" y="49925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86A59A1-5B7B-8CC8-00DC-925A446AEFBC}"/>
                  </a:ext>
                </a:extLst>
              </p14:cNvPr>
              <p14:cNvContentPartPr/>
              <p14:nvPr/>
            </p14:nvContentPartPr>
            <p14:xfrm>
              <a:off x="3964048" y="5290310"/>
              <a:ext cx="180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86A59A1-5B7B-8CC8-00DC-925A446AEFB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46048" y="5272310"/>
                <a:ext cx="37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3E4573C-A591-1A93-E93D-A026DF1C6815}"/>
                  </a:ext>
                </a:extLst>
              </p14:cNvPr>
              <p14:cNvContentPartPr/>
              <p14:nvPr/>
            </p14:nvContentPartPr>
            <p14:xfrm>
              <a:off x="3825448" y="3825470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3E4573C-A591-1A93-E93D-A026DF1C681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07448" y="38074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C8D49BC-2DC6-845C-772A-EB3AC9CF281A}"/>
                  </a:ext>
                </a:extLst>
              </p14:cNvPr>
              <p14:cNvContentPartPr/>
              <p14:nvPr/>
            </p14:nvContentPartPr>
            <p14:xfrm>
              <a:off x="8425168" y="405875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C8D49BC-2DC6-845C-772A-EB3AC9CF281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07528" y="40407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7139086-4D3D-C6FF-EB32-81078C3C46CD}"/>
                  </a:ext>
                </a:extLst>
              </p14:cNvPr>
              <p14:cNvContentPartPr/>
              <p14:nvPr/>
            </p14:nvContentPartPr>
            <p14:xfrm>
              <a:off x="8164168" y="3395990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7139086-4D3D-C6FF-EB32-81078C3C46C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6528" y="33783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0BAB24C-DFA4-C77D-1503-12FE3B82794D}"/>
                  </a:ext>
                </a:extLst>
              </p14:cNvPr>
              <p14:cNvContentPartPr/>
              <p14:nvPr/>
            </p14:nvContentPartPr>
            <p14:xfrm>
              <a:off x="6251488" y="183791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0BAB24C-DFA4-C77D-1503-12FE3B82794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33848" y="181991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14EF91-F3AF-9CF6-2AF8-C0705EBE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sz="3000" cap="none" dirty="0"/>
              <a:t>Here is why Mary is amazing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67278DAD-8C03-B832-A8D4-D483A232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74990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/>
              <a:t>She was a nurse.</a:t>
            </a:r>
          </a:p>
          <a:p>
            <a:r>
              <a:rPr lang="en-US" dirty="0"/>
              <a:t>Mary asked the war office if she could help fix the wounds on the soldiers.</a:t>
            </a:r>
          </a:p>
          <a:p>
            <a:r>
              <a:rPr lang="en-US" dirty="0"/>
              <a:t>She was told no because she was black</a:t>
            </a:r>
          </a:p>
          <a:p>
            <a:r>
              <a:rPr lang="en-US" dirty="0"/>
              <a:t>Mary went on her own and got her own ticket to Crimea.</a:t>
            </a:r>
          </a:p>
          <a:p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map of the country&#10;&#10;Description automatically generated">
            <a:extLst>
              <a:ext uri="{FF2B5EF4-FFF2-40B4-BE49-F238E27FC236}">
                <a16:creationId xmlns:a16="http://schemas.microsoft.com/office/drawing/2014/main" id="{9CF4E545-AFB5-32F7-82D9-6AEDD0682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26" y="1442247"/>
            <a:ext cx="4821551" cy="321436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33884-F381-7147-4EEF-EB4AF047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1581" y="5477468"/>
            <a:ext cx="3526523" cy="309201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fld id="{6AF379E8-AC6C-43B9-9222-BDF0AF9336F0}" type="datetime1">
              <a:rPr lang="en-US" smtClean="0"/>
              <a:pPr algn="l">
                <a:spcAft>
                  <a:spcPts val="600"/>
                </a:spcAft>
              </a:pPr>
              <a:t>11/16/2023</a:t>
            </a:fld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5492FC2B-93DA-F2AF-BDD0-059368D44B12}"/>
              </a:ext>
            </a:extLst>
          </p:cNvPr>
          <p:cNvCxnSpPr>
            <a:cxnSpLocks/>
          </p:cNvCxnSpPr>
          <p:nvPr/>
        </p:nvCxnSpPr>
        <p:spPr>
          <a:xfrm flipV="1">
            <a:off x="4468230" y="4437287"/>
            <a:ext cx="829762" cy="62118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02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70121BB-DE5B-A230-4D33-F527820054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430" r="22430"/>
          <a:stretch>
            <a:fillRect/>
          </a:stretch>
        </p:blipFill>
        <p:spPr>
          <a:xfrm>
            <a:off x="8143050" y="1051963"/>
            <a:ext cx="2791171" cy="386632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1F077-6B01-B40C-264B-F27436FF6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Mary helped the wounded people in the war. </a:t>
            </a:r>
          </a:p>
          <a:p>
            <a:r>
              <a:rPr lang="en-GB" dirty="0"/>
              <a:t>This is Mary’s hotel where she helped people.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C0629-6F1E-A90C-E504-9329C3F6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A2D3EE-FBE6-4434-A13B-BD4C1C612D44}" type="datetime1">
              <a:rPr lang="en-US" smtClean="0"/>
              <a:t>11/16/2023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FEEA9-6257-2ACB-A5C8-3EFE8B011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04" y="196331"/>
            <a:ext cx="4089143" cy="278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1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934DF1-013A-7C8E-D085-4EC707C4B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cap="none" dirty="0"/>
              <a:t>The end</a:t>
            </a:r>
          </a:p>
          <a:p>
            <a:pPr algn="ctr"/>
            <a:r>
              <a:rPr lang="en-GB" sz="3600" cap="none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A7DAD-8384-EA17-DC61-C46492FE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840E64-78EA-480E-9DFC-F5D183737F14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0BC72D8D-AF3F-1471-A040-D3E437041FC8}"/>
              </a:ext>
            </a:extLst>
          </p:cNvPr>
          <p:cNvSpPr/>
          <p:nvPr/>
        </p:nvSpPr>
        <p:spPr>
          <a:xfrm>
            <a:off x="3713582" y="1306286"/>
            <a:ext cx="2752531" cy="2020510"/>
          </a:xfrm>
          <a:prstGeom prst="smileyFac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5522A9E0-D4CD-C7E7-88DD-3A2A81D03CB4}"/>
              </a:ext>
            </a:extLst>
          </p:cNvPr>
          <p:cNvSpPr/>
          <p:nvPr/>
        </p:nvSpPr>
        <p:spPr>
          <a:xfrm>
            <a:off x="7063272" y="1147665"/>
            <a:ext cx="3918857" cy="2220686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385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</TotalTime>
  <Words>80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Gallery</vt:lpstr>
      <vt:lpstr>Mary seacole</vt:lpstr>
      <vt:lpstr>This is Mary</vt:lpstr>
      <vt:lpstr>Here is why Mary is amazing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seacole</dc:title>
  <dc:creator>Lydia evans</dc:creator>
  <cp:lastModifiedBy>Lydia evans</cp:lastModifiedBy>
  <cp:revision>1</cp:revision>
  <dcterms:created xsi:type="dcterms:W3CDTF">2023-11-12T13:04:51Z</dcterms:created>
  <dcterms:modified xsi:type="dcterms:W3CDTF">2023-11-16T19:38:06Z</dcterms:modified>
</cp:coreProperties>
</file>