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1" autoAdjust="0"/>
    <p:restoredTop sz="94660"/>
  </p:normalViewPr>
  <p:slideViewPr>
    <p:cSldViewPr snapToGrid="0">
      <p:cViewPr varScale="1">
        <p:scale>
          <a:sx n="40" d="100"/>
          <a:sy n="40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Gresswell" userId="b18d0741-5edc-4bd4-8546-dbf8f3850da3" providerId="ADAL" clId="{678189CA-9080-4371-A5B9-654925BD9EB1}"/>
    <pc:docChg chg="custSel modSld">
      <pc:chgData name="Debbie Gresswell" userId="b18d0741-5edc-4bd4-8546-dbf8f3850da3" providerId="ADAL" clId="{678189CA-9080-4371-A5B9-654925BD9EB1}" dt="2023-11-22T08:36:13.102" v="0" actId="478"/>
      <pc:docMkLst>
        <pc:docMk/>
      </pc:docMkLst>
      <pc:sldChg chg="delSp mod delAnim">
        <pc:chgData name="Debbie Gresswell" userId="b18d0741-5edc-4bd4-8546-dbf8f3850da3" providerId="ADAL" clId="{678189CA-9080-4371-A5B9-654925BD9EB1}" dt="2023-11-22T08:36:13.102" v="0" actId="478"/>
        <pc:sldMkLst>
          <pc:docMk/>
          <pc:sldMk cId="370696118" sldId="256"/>
        </pc:sldMkLst>
        <pc:spChg chg="del">
          <ac:chgData name="Debbie Gresswell" userId="b18d0741-5edc-4bd4-8546-dbf8f3850da3" providerId="ADAL" clId="{678189CA-9080-4371-A5B9-654925BD9EB1}" dt="2023-11-22T08:36:13.102" v="0" actId="478"/>
          <ac:spMkLst>
            <pc:docMk/>
            <pc:sldMk cId="370696118" sldId="256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95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5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46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3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3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6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4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2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7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5DC88-B5E0-4A63-BD1A-E104D79606B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44B49-4EEB-47C4-8B1B-B507D39F2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8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-301898"/>
            <a:ext cx="12279086" cy="71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0263" y="-301897"/>
            <a:ext cx="9326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Edwardian Script ITC" panose="030303020407070D0804" pitchFamily="66" charset="0"/>
              </a:rPr>
              <a:t>Grace Darling</a:t>
            </a:r>
          </a:p>
        </p:txBody>
      </p:sp>
      <p:pic>
        <p:nvPicPr>
          <p:cNvPr id="1028" name="Picture 4" descr="Grace Darling - Alchetron, The Free Social Encyclo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7"/>
          <a:stretch/>
        </p:blipFill>
        <p:spPr bwMode="auto">
          <a:xfrm>
            <a:off x="4010705" y="2678424"/>
            <a:ext cx="4257675" cy="387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1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0734" y="437227"/>
            <a:ext cx="44522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She was so famous!</a:t>
            </a:r>
          </a:p>
          <a:p>
            <a:r>
              <a:rPr lang="en-GB" sz="4000" dirty="0"/>
              <a:t>Even Queen Victoria sent her a letter to say thank you.</a:t>
            </a:r>
          </a:p>
        </p:txBody>
      </p:sp>
      <p:pic>
        <p:nvPicPr>
          <p:cNvPr id="7170" name="Picture 2" descr="Not Funny Quee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4" y="316834"/>
            <a:ext cx="5349875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etter to Miss Grace Horsley Dar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4881">
            <a:off x="7342774" y="3749594"/>
            <a:ext cx="3243674" cy="40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5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1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114681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But 4 years later, when Grace was only 26, she died of Tuberculosis in this house.</a:t>
            </a:r>
          </a:p>
        </p:txBody>
      </p:sp>
      <p:pic>
        <p:nvPicPr>
          <p:cNvPr id="8194" name="Picture 2" descr="N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331684"/>
            <a:ext cx="4144736" cy="5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4" y="2385906"/>
            <a:ext cx="6408410" cy="28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1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173436" y="350838"/>
            <a:ext cx="7105650" cy="2239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She is buried here, in a cemetery in </a:t>
            </a:r>
            <a:r>
              <a:rPr lang="en-GB" dirty="0" err="1"/>
              <a:t>Bamburgh</a:t>
            </a:r>
            <a:r>
              <a:rPr lang="en-GB" dirty="0"/>
              <a:t>. She looks at her island home.</a:t>
            </a:r>
          </a:p>
        </p:txBody>
      </p:sp>
      <p:pic>
        <p:nvPicPr>
          <p:cNvPr id="9218" name="Picture 2" descr="grace darling grave and museum church bambur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200"/>
            <a:ext cx="7319081" cy="4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-52195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20318" y="499161"/>
            <a:ext cx="7105650" cy="14398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She is still famous!</a:t>
            </a:r>
          </a:p>
        </p:txBody>
      </p:sp>
      <p:pic>
        <p:nvPicPr>
          <p:cNvPr id="5" name="Picture 4" descr="Grace_Darling_Chocolate_Bo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50" y="159327"/>
            <a:ext cx="4019550" cy="2990153"/>
          </a:xfrm>
          <a:prstGeom prst="rect">
            <a:avLst/>
          </a:prstGeom>
        </p:spPr>
      </p:pic>
      <p:pic>
        <p:nvPicPr>
          <p:cNvPr id="6" name="Picture 5" descr="ZBA4345-thumb-1610x19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650" y="3224656"/>
            <a:ext cx="2571750" cy="3314197"/>
          </a:xfrm>
          <a:prstGeom prst="rect">
            <a:avLst/>
          </a:prstGeom>
        </p:spPr>
      </p:pic>
      <p:pic>
        <p:nvPicPr>
          <p:cNvPr id="8" name="Content Placeholder 3" descr="g43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7050" y="3376805"/>
            <a:ext cx="3204755" cy="3149299"/>
          </a:xfrm>
          <a:prstGeom prst="rect">
            <a:avLst/>
          </a:prstGeom>
        </p:spPr>
      </p:pic>
      <p:pic>
        <p:nvPicPr>
          <p:cNvPr id="9" name="Content Placeholder 3" descr="darling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19964" y="3136729"/>
            <a:ext cx="2191796" cy="3389375"/>
          </a:xfrm>
          <a:prstGeom prst="rect">
            <a:avLst/>
          </a:prstGeom>
        </p:spPr>
      </p:pic>
      <p:pic>
        <p:nvPicPr>
          <p:cNvPr id="10242" name="Picture 2" descr="The Grace Darling Hotel - Broadshe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58" y="4263231"/>
            <a:ext cx="3243452" cy="22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-52195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0"/>
            <a:ext cx="4591050" cy="26620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 for listening!</a:t>
            </a:r>
          </a:p>
        </p:txBody>
      </p:sp>
      <p:pic>
        <p:nvPicPr>
          <p:cNvPr id="11266" name="Picture 2" descr="N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59" y="514349"/>
            <a:ext cx="4258591" cy="56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ater Smash GIF by Royal National Lifeboat Institu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4" y="2881312"/>
            <a:ext cx="6092825" cy="34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2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-301898"/>
            <a:ext cx="12279086" cy="71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2569" y="-83440"/>
            <a:ext cx="3878034" cy="51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6058" y="76200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dirty="0"/>
              <a:t>In February I went on </a:t>
            </a:r>
            <a:r>
              <a:rPr lang="en-GB" sz="4000"/>
              <a:t>a special </a:t>
            </a:r>
            <a:r>
              <a:rPr lang="en-GB" sz="4000" dirty="0"/>
              <a:t>boat trip to see the lighthouses where Grace Darling lived.</a:t>
            </a:r>
          </a:p>
        </p:txBody>
      </p:sp>
      <p:pic>
        <p:nvPicPr>
          <p:cNvPr id="2054" name="Picture 6" descr="https://th.bing.com/th/id/R.079c0257f062186431cc3058001d84cf?rik=0q8Mtm7SvyJ2pg&amp;riu=http%3a%2f%2fwww.animatedimages.org%2fdata%2fmedia%2f1002%2fanimated-boat-image-0143.gif&amp;ehk=AODhGDxWDL7bdLw8cRbmqfAty8MwYEU5LSjQXyMSRuc%3d&amp;risl=&amp;pid=ImgRaw&amp;r=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104" y="5452413"/>
            <a:ext cx="14941104" cy="12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0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ason 2 starz GIF by Black Sail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7583" y="4408713"/>
            <a:ext cx="3439114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Bamburgh-Castl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8116" y="457200"/>
            <a:ext cx="4724400" cy="3543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6058" y="45720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dirty="0"/>
              <a:t>Grace Darling was born in Northumberland in a place called </a:t>
            </a:r>
            <a:r>
              <a:rPr lang="en-GB" sz="4000" dirty="0" err="1"/>
              <a:t>Bamburgh</a:t>
            </a:r>
            <a:r>
              <a:rPr lang="en-GB" sz="4000" dirty="0"/>
              <a:t> in 1815, over 200 years ago.</a:t>
            </a:r>
          </a:p>
        </p:txBody>
      </p:sp>
    </p:spTree>
    <p:extLst>
      <p:ext uri="{BB962C8B-B14F-4D97-AF65-F5344CB8AC3E}">
        <p14:creationId xmlns:p14="http://schemas.microsoft.com/office/powerpoint/2010/main" val="16942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-301898"/>
            <a:ext cx="12279086" cy="71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ason 2 starz GIF by Black Sail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7583" y="4408713"/>
            <a:ext cx="3439114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45939"/>
            <a:ext cx="12279086" cy="155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474" y="0"/>
            <a:ext cx="7764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When she was a few weeks old she went to live on </a:t>
            </a:r>
            <a:r>
              <a:rPr lang="en-GB" sz="4000" dirty="0" err="1"/>
              <a:t>Brownsman</a:t>
            </a:r>
            <a:r>
              <a:rPr lang="en-GB" sz="4000" dirty="0"/>
              <a:t> island. Her Dad looked after the lighthouse.</a:t>
            </a:r>
          </a:p>
        </p:txBody>
      </p:sp>
    </p:spTree>
    <p:extLst>
      <p:ext uri="{BB962C8B-B14F-4D97-AF65-F5344CB8AC3E}">
        <p14:creationId xmlns:p14="http://schemas.microsoft.com/office/powerpoint/2010/main" val="8694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-301898"/>
            <a:ext cx="12279086" cy="71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7" r="-90" b="-83"/>
          <a:stretch/>
        </p:blipFill>
        <p:spPr bwMode="auto">
          <a:xfrm>
            <a:off x="-1" y="-278969"/>
            <a:ext cx="12290157" cy="78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0912" y="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dirty="0"/>
              <a:t>When she was 10 she moved to </a:t>
            </a:r>
            <a:r>
              <a:rPr lang="en-GB" sz="4000" dirty="0" err="1"/>
              <a:t>Longstone</a:t>
            </a:r>
            <a:r>
              <a:rPr lang="en-GB" sz="4000" dirty="0"/>
              <a:t> lighthouse.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208149" y="2340245"/>
            <a:ext cx="2371241" cy="511444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12553" y="1678525"/>
            <a:ext cx="4052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This was her bedroom.</a:t>
            </a:r>
          </a:p>
        </p:txBody>
      </p:sp>
      <p:sp>
        <p:nvSpPr>
          <p:cNvPr id="7" name="Rectangle 6"/>
          <p:cNvSpPr/>
          <p:nvPr/>
        </p:nvSpPr>
        <p:spPr>
          <a:xfrm>
            <a:off x="5284922" y="6150114"/>
            <a:ext cx="6096000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sz="4000" dirty="0"/>
              <a:t>Have you spotted the seals?</a:t>
            </a:r>
          </a:p>
        </p:txBody>
      </p:sp>
    </p:spTree>
    <p:extLst>
      <p:ext uri="{BB962C8B-B14F-4D97-AF65-F5344CB8AC3E}">
        <p14:creationId xmlns:p14="http://schemas.microsoft.com/office/powerpoint/2010/main" val="36566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0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ason 2 starz GIF by Black Sail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71" y="725655"/>
            <a:ext cx="7201515" cy="40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7459" y="219559"/>
            <a:ext cx="46901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Grace Darling was 22 years old when she looked out of her bedroom window. It was stormy and she saw a </a:t>
            </a:r>
            <a:r>
              <a:rPr lang="en-GB" sz="4000" dirty="0" err="1"/>
              <a:t>shipwreak</a:t>
            </a:r>
            <a:r>
              <a:rPr lang="en-GB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59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1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92692" y="402955"/>
            <a:ext cx="46901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Grace had to wait until morning when it was light. Then she rowed out to sea with her Dad</a:t>
            </a:r>
          </a:p>
        </p:txBody>
      </p:sp>
      <p:pic>
        <p:nvPicPr>
          <p:cNvPr id="4098" name="Picture 2" descr="Grace Darling sea rescue marked - BBC New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" b="8098"/>
          <a:stretch/>
        </p:blipFill>
        <p:spPr bwMode="auto">
          <a:xfrm>
            <a:off x="295059" y="1081007"/>
            <a:ext cx="5687286" cy="30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3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1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92692" y="402955"/>
            <a:ext cx="46901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They made two trips and saved 9 people!</a:t>
            </a:r>
          </a:p>
        </p:txBody>
      </p:sp>
      <p:pic>
        <p:nvPicPr>
          <p:cNvPr id="5126" name="Picture 6" descr="storm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4204"/>
            <a:ext cx="6378575" cy="47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he Life of Grace Darling | Piece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048375"/>
            <a:ext cx="5894480" cy="479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wave during storm in north part of Atlantic ocean | TradeWpower 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0" y="1"/>
            <a:ext cx="12279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ion Jac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6939635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39634" y="665827"/>
            <a:ext cx="4185566" cy="262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Grace had been so brave. Everyone thought she was a hero!</a:t>
            </a:r>
          </a:p>
        </p:txBody>
      </p:sp>
    </p:spTree>
    <p:extLst>
      <p:ext uri="{BB962C8B-B14F-4D97-AF65-F5344CB8AC3E}">
        <p14:creationId xmlns:p14="http://schemas.microsoft.com/office/powerpoint/2010/main" val="404398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212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Edwardian Script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Wood</dc:creator>
  <cp:lastModifiedBy>Debbie Gresswell</cp:lastModifiedBy>
  <cp:revision>21</cp:revision>
  <dcterms:created xsi:type="dcterms:W3CDTF">2023-11-11T13:59:38Z</dcterms:created>
  <dcterms:modified xsi:type="dcterms:W3CDTF">2023-11-22T08:36:15Z</dcterms:modified>
</cp:coreProperties>
</file>