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9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bie Gresswell" userId="b18d0741-5edc-4bd4-8546-dbf8f3850da3" providerId="ADAL" clId="{064DE000-38AA-4CEA-88B8-53078CC3CB08}"/>
    <pc:docChg chg="modSld">
      <pc:chgData name="Debbie Gresswell" userId="b18d0741-5edc-4bd4-8546-dbf8f3850da3" providerId="ADAL" clId="{064DE000-38AA-4CEA-88B8-53078CC3CB08}" dt="2023-11-22T08:35:51.939" v="0" actId="20577"/>
      <pc:docMkLst>
        <pc:docMk/>
      </pc:docMkLst>
      <pc:sldChg chg="modSp mod">
        <pc:chgData name="Debbie Gresswell" userId="b18d0741-5edc-4bd4-8546-dbf8f3850da3" providerId="ADAL" clId="{064DE000-38AA-4CEA-88B8-53078CC3CB08}" dt="2023-11-22T08:35:51.939" v="0" actId="20577"/>
        <pc:sldMkLst>
          <pc:docMk/>
          <pc:sldMk cId="1339659552" sldId="256"/>
        </pc:sldMkLst>
        <pc:spChg chg="mod">
          <ac:chgData name="Debbie Gresswell" userId="b18d0741-5edc-4bd4-8546-dbf8f3850da3" providerId="ADAL" clId="{064DE000-38AA-4CEA-88B8-53078CC3CB08}" dt="2023-11-22T08:35:51.939" v="0" actId="20577"/>
          <ac:spMkLst>
            <pc:docMk/>
            <pc:sldMk cId="1339659552" sldId="256"/>
            <ac:spMk id="3" creationId="{1F4824F6-A613-DB4C-3D8A-DFD1AB2CA6C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63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16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45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59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4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15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87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88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5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30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62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65A5CBD-5BDA-4345-915C-718F0E585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457D90-39C2-022E-1DE4-06C68642B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3810000" cy="2285999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latin typeface="Abadi" panose="020B0604020104020204" pitchFamily="34" charset="0"/>
              </a:rPr>
              <a:t>Florence Nightingale </a:t>
            </a:r>
            <a:endParaRPr lang="en-GB" sz="4400" dirty="0">
              <a:latin typeface="Abadi" panose="020B06040201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4824F6-A613-DB4C-3D8A-DFD1AB2CA6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999" y="4571999"/>
            <a:ext cx="3809999" cy="1524000"/>
          </a:xfrm>
        </p:spPr>
        <p:txBody>
          <a:bodyPr>
            <a:normAutofit/>
          </a:bodyPr>
          <a:lstStyle/>
          <a:p>
            <a:pPr algn="l"/>
            <a:endParaRPr lang="en-GB" dirty="0"/>
          </a:p>
        </p:txBody>
      </p:sp>
      <p:pic>
        <p:nvPicPr>
          <p:cNvPr id="4" name="Picture 3" descr="A bird sitting in a tree full of blossoms">
            <a:extLst>
              <a:ext uri="{FF2B5EF4-FFF2-40B4-BE49-F238E27FC236}">
                <a16:creationId xmlns:a16="http://schemas.microsoft.com/office/drawing/2014/main" id="{7616FC7B-5CAB-BA16-58C3-AFD17E07BB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00" r="37770" b="3"/>
          <a:stretch/>
        </p:blipFill>
        <p:spPr>
          <a:xfrm>
            <a:off x="5045804" y="10"/>
            <a:ext cx="3336197" cy="4765286"/>
          </a:xfrm>
          <a:custGeom>
            <a:avLst/>
            <a:gdLst/>
            <a:ahLst/>
            <a:cxnLst/>
            <a:rect l="l" t="t" r="r" b="b"/>
            <a:pathLst>
              <a:path w="3336197" h="4765296">
                <a:moveTo>
                  <a:pt x="158486" y="0"/>
                </a:moveTo>
                <a:lnTo>
                  <a:pt x="3090935" y="0"/>
                </a:lnTo>
                <a:lnTo>
                  <a:pt x="3113368" y="35957"/>
                </a:lnTo>
                <a:cubicBezTo>
                  <a:pt x="3380853" y="491103"/>
                  <a:pt x="3275553" y="729635"/>
                  <a:pt x="3269988" y="1149992"/>
                </a:cubicBezTo>
                <a:cubicBezTo>
                  <a:pt x="3262592" y="1714385"/>
                  <a:pt x="3344943" y="2359152"/>
                  <a:pt x="3335431" y="2924995"/>
                </a:cubicBezTo>
                <a:cubicBezTo>
                  <a:pt x="3324549" y="3573269"/>
                  <a:pt x="3244318" y="4173943"/>
                  <a:pt x="3025033" y="4490670"/>
                </a:cubicBezTo>
                <a:cubicBezTo>
                  <a:pt x="2932830" y="4624027"/>
                  <a:pt x="2821677" y="4701242"/>
                  <a:pt x="2697860" y="4738158"/>
                </a:cubicBezTo>
                <a:cubicBezTo>
                  <a:pt x="2491500" y="4799684"/>
                  <a:pt x="2249964" y="4749274"/>
                  <a:pt x="2002356" y="4660273"/>
                </a:cubicBezTo>
                <a:cubicBezTo>
                  <a:pt x="1878325" y="4615558"/>
                  <a:pt x="1752750" y="4561255"/>
                  <a:pt x="1629127" y="4507019"/>
                </a:cubicBezTo>
                <a:cubicBezTo>
                  <a:pt x="1373564" y="4393418"/>
                  <a:pt x="1112925" y="4276178"/>
                  <a:pt x="847235" y="4007922"/>
                </a:cubicBezTo>
                <a:cubicBezTo>
                  <a:pt x="581440" y="3739696"/>
                  <a:pt x="304859" y="3291399"/>
                  <a:pt x="149399" y="2753289"/>
                </a:cubicBezTo>
                <a:cubicBezTo>
                  <a:pt x="-37894" y="2104872"/>
                  <a:pt x="-9803" y="1497874"/>
                  <a:pt x="26334" y="958725"/>
                </a:cubicBezTo>
                <a:cubicBezTo>
                  <a:pt x="48903" y="622864"/>
                  <a:pt x="74033" y="276721"/>
                  <a:pt x="150401" y="22534"/>
                </a:cubicBezTo>
                <a:close/>
              </a:path>
            </a:pathLst>
          </a:custGeom>
        </p:spPr>
      </p:pic>
      <p:pic>
        <p:nvPicPr>
          <p:cNvPr id="1026" name="Picture 2" descr="Related image | Florence nightingale, Florence nightingale quotes ...">
            <a:extLst>
              <a:ext uri="{FF2B5EF4-FFF2-40B4-BE49-F238E27FC236}">
                <a16:creationId xmlns:a16="http://schemas.microsoft.com/office/drawing/2014/main" id="{43BAD434-4295-1FBC-B161-C96CF34A9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0" r="30292" b="3"/>
          <a:stretch/>
        </p:blipFill>
        <p:spPr bwMode="auto">
          <a:xfrm>
            <a:off x="8273065" y="2286000"/>
            <a:ext cx="3456365" cy="4572000"/>
          </a:xfrm>
          <a:custGeom>
            <a:avLst/>
            <a:gdLst/>
            <a:ahLst/>
            <a:cxnLst/>
            <a:rect l="l" t="t" r="r" b="b"/>
            <a:pathLst>
              <a:path w="3456365" h="4572000">
                <a:moveTo>
                  <a:pt x="1712868" y="1687"/>
                </a:moveTo>
                <a:cubicBezTo>
                  <a:pt x="2037533" y="-20794"/>
                  <a:pt x="2359803" y="181537"/>
                  <a:pt x="2665432" y="604720"/>
                </a:cubicBezTo>
                <a:cubicBezTo>
                  <a:pt x="2921509" y="959259"/>
                  <a:pt x="3442667" y="1150697"/>
                  <a:pt x="3456010" y="2313061"/>
                </a:cubicBezTo>
                <a:cubicBezTo>
                  <a:pt x="3471602" y="3683857"/>
                  <a:pt x="2971342" y="4092628"/>
                  <a:pt x="2643570" y="4299841"/>
                </a:cubicBezTo>
                <a:cubicBezTo>
                  <a:pt x="2568117" y="4347497"/>
                  <a:pt x="2470294" y="4420930"/>
                  <a:pt x="2356864" y="4505750"/>
                </a:cubicBezTo>
                <a:lnTo>
                  <a:pt x="2267355" y="4572000"/>
                </a:lnTo>
                <a:lnTo>
                  <a:pt x="205139" y="4572000"/>
                </a:lnTo>
                <a:lnTo>
                  <a:pt x="193970" y="4544857"/>
                </a:lnTo>
                <a:cubicBezTo>
                  <a:pt x="73141" y="4207116"/>
                  <a:pt x="877" y="3716942"/>
                  <a:pt x="3" y="3025776"/>
                </a:cubicBezTo>
                <a:cubicBezTo>
                  <a:pt x="-1765" y="1662263"/>
                  <a:pt x="804727" y="580843"/>
                  <a:pt x="1128964" y="285799"/>
                </a:cubicBezTo>
                <a:cubicBezTo>
                  <a:pt x="1322409" y="109597"/>
                  <a:pt x="1518072" y="15177"/>
                  <a:pt x="1712868" y="168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2DF2BFFF-ADAB-4E4F-9F4B-651D0710F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7257" y="-2635"/>
            <a:ext cx="3926694" cy="4767930"/>
          </a:xfrm>
          <a:custGeom>
            <a:avLst/>
            <a:gdLst>
              <a:gd name="connsiteX0" fmla="*/ 158486 w 3336197"/>
              <a:gd name="connsiteY0" fmla="*/ 0 h 4765296"/>
              <a:gd name="connsiteX1" fmla="*/ 3090935 w 3336197"/>
              <a:gd name="connsiteY1" fmla="*/ 0 h 4765296"/>
              <a:gd name="connsiteX2" fmla="*/ 3113368 w 3336197"/>
              <a:gd name="connsiteY2" fmla="*/ 35957 h 4765296"/>
              <a:gd name="connsiteX3" fmla="*/ 3269988 w 3336197"/>
              <a:gd name="connsiteY3" fmla="*/ 1149992 h 4765296"/>
              <a:gd name="connsiteX4" fmla="*/ 3335431 w 3336197"/>
              <a:gd name="connsiteY4" fmla="*/ 2924995 h 4765296"/>
              <a:gd name="connsiteX5" fmla="*/ 3025033 w 3336197"/>
              <a:gd name="connsiteY5" fmla="*/ 4490670 h 4765296"/>
              <a:gd name="connsiteX6" fmla="*/ 2697860 w 3336197"/>
              <a:gd name="connsiteY6" fmla="*/ 4738158 h 4765296"/>
              <a:gd name="connsiteX7" fmla="*/ 2002356 w 3336197"/>
              <a:gd name="connsiteY7" fmla="*/ 4660273 h 4765296"/>
              <a:gd name="connsiteX8" fmla="*/ 1629127 w 3336197"/>
              <a:gd name="connsiteY8" fmla="*/ 4507019 h 4765296"/>
              <a:gd name="connsiteX9" fmla="*/ 847235 w 3336197"/>
              <a:gd name="connsiteY9" fmla="*/ 4007922 h 4765296"/>
              <a:gd name="connsiteX10" fmla="*/ 149399 w 3336197"/>
              <a:gd name="connsiteY10" fmla="*/ 2753289 h 4765296"/>
              <a:gd name="connsiteX11" fmla="*/ 26334 w 3336197"/>
              <a:gd name="connsiteY11" fmla="*/ 958725 h 4765296"/>
              <a:gd name="connsiteX12" fmla="*/ 150401 w 3336197"/>
              <a:gd name="connsiteY12" fmla="*/ 22534 h 4765296"/>
              <a:gd name="connsiteX0" fmla="*/ 3090935 w 3336197"/>
              <a:gd name="connsiteY0" fmla="*/ 0 h 4765296"/>
              <a:gd name="connsiteX1" fmla="*/ 3113368 w 3336197"/>
              <a:gd name="connsiteY1" fmla="*/ 35957 h 4765296"/>
              <a:gd name="connsiteX2" fmla="*/ 3269988 w 3336197"/>
              <a:gd name="connsiteY2" fmla="*/ 1149992 h 4765296"/>
              <a:gd name="connsiteX3" fmla="*/ 3335431 w 3336197"/>
              <a:gd name="connsiteY3" fmla="*/ 2924995 h 4765296"/>
              <a:gd name="connsiteX4" fmla="*/ 3025033 w 3336197"/>
              <a:gd name="connsiteY4" fmla="*/ 4490670 h 4765296"/>
              <a:gd name="connsiteX5" fmla="*/ 2697860 w 3336197"/>
              <a:gd name="connsiteY5" fmla="*/ 4738158 h 4765296"/>
              <a:gd name="connsiteX6" fmla="*/ 2002356 w 3336197"/>
              <a:gd name="connsiteY6" fmla="*/ 4660273 h 4765296"/>
              <a:gd name="connsiteX7" fmla="*/ 1629127 w 3336197"/>
              <a:gd name="connsiteY7" fmla="*/ 4507019 h 4765296"/>
              <a:gd name="connsiteX8" fmla="*/ 847235 w 3336197"/>
              <a:gd name="connsiteY8" fmla="*/ 4007922 h 4765296"/>
              <a:gd name="connsiteX9" fmla="*/ 149399 w 3336197"/>
              <a:gd name="connsiteY9" fmla="*/ 2753289 h 4765296"/>
              <a:gd name="connsiteX10" fmla="*/ 26334 w 3336197"/>
              <a:gd name="connsiteY10" fmla="*/ 958725 h 4765296"/>
              <a:gd name="connsiteX11" fmla="*/ 150401 w 3336197"/>
              <a:gd name="connsiteY11" fmla="*/ 22534 h 4765296"/>
              <a:gd name="connsiteX12" fmla="*/ 236175 w 3336197"/>
              <a:gd name="connsiteY12" fmla="*/ 91440 h 4765296"/>
              <a:gd name="connsiteX0" fmla="*/ 3090935 w 3336197"/>
              <a:gd name="connsiteY0" fmla="*/ 0 h 4765296"/>
              <a:gd name="connsiteX1" fmla="*/ 3113368 w 3336197"/>
              <a:gd name="connsiteY1" fmla="*/ 35957 h 4765296"/>
              <a:gd name="connsiteX2" fmla="*/ 3269988 w 3336197"/>
              <a:gd name="connsiteY2" fmla="*/ 1149992 h 4765296"/>
              <a:gd name="connsiteX3" fmla="*/ 3335431 w 3336197"/>
              <a:gd name="connsiteY3" fmla="*/ 2924995 h 4765296"/>
              <a:gd name="connsiteX4" fmla="*/ 3025033 w 3336197"/>
              <a:gd name="connsiteY4" fmla="*/ 4490670 h 4765296"/>
              <a:gd name="connsiteX5" fmla="*/ 2697860 w 3336197"/>
              <a:gd name="connsiteY5" fmla="*/ 4738158 h 4765296"/>
              <a:gd name="connsiteX6" fmla="*/ 2002356 w 3336197"/>
              <a:gd name="connsiteY6" fmla="*/ 4660273 h 4765296"/>
              <a:gd name="connsiteX7" fmla="*/ 1629127 w 3336197"/>
              <a:gd name="connsiteY7" fmla="*/ 4507019 h 4765296"/>
              <a:gd name="connsiteX8" fmla="*/ 847235 w 3336197"/>
              <a:gd name="connsiteY8" fmla="*/ 4007922 h 4765296"/>
              <a:gd name="connsiteX9" fmla="*/ 149399 w 3336197"/>
              <a:gd name="connsiteY9" fmla="*/ 2753289 h 4765296"/>
              <a:gd name="connsiteX10" fmla="*/ 26334 w 3336197"/>
              <a:gd name="connsiteY10" fmla="*/ 958725 h 4765296"/>
              <a:gd name="connsiteX11" fmla="*/ 150401 w 3336197"/>
              <a:gd name="connsiteY11" fmla="*/ 22534 h 4765296"/>
              <a:gd name="connsiteX0" fmla="*/ 3090935 w 3336197"/>
              <a:gd name="connsiteY0" fmla="*/ 2633 h 4767929"/>
              <a:gd name="connsiteX1" fmla="*/ 3113368 w 3336197"/>
              <a:gd name="connsiteY1" fmla="*/ 38590 h 4767929"/>
              <a:gd name="connsiteX2" fmla="*/ 3269988 w 3336197"/>
              <a:gd name="connsiteY2" fmla="*/ 1152625 h 4767929"/>
              <a:gd name="connsiteX3" fmla="*/ 3335431 w 3336197"/>
              <a:gd name="connsiteY3" fmla="*/ 2927628 h 4767929"/>
              <a:gd name="connsiteX4" fmla="*/ 3025033 w 3336197"/>
              <a:gd name="connsiteY4" fmla="*/ 4493303 h 4767929"/>
              <a:gd name="connsiteX5" fmla="*/ 2697860 w 3336197"/>
              <a:gd name="connsiteY5" fmla="*/ 4740791 h 4767929"/>
              <a:gd name="connsiteX6" fmla="*/ 2002356 w 3336197"/>
              <a:gd name="connsiteY6" fmla="*/ 4662906 h 4767929"/>
              <a:gd name="connsiteX7" fmla="*/ 1629127 w 3336197"/>
              <a:gd name="connsiteY7" fmla="*/ 4509652 h 4767929"/>
              <a:gd name="connsiteX8" fmla="*/ 847235 w 3336197"/>
              <a:gd name="connsiteY8" fmla="*/ 4010555 h 4767929"/>
              <a:gd name="connsiteX9" fmla="*/ 149399 w 3336197"/>
              <a:gd name="connsiteY9" fmla="*/ 2755922 h 4767929"/>
              <a:gd name="connsiteX10" fmla="*/ 26334 w 3336197"/>
              <a:gd name="connsiteY10" fmla="*/ 961358 h 4767929"/>
              <a:gd name="connsiteX11" fmla="*/ 178911 w 3336197"/>
              <a:gd name="connsiteY11" fmla="*/ 0 h 476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36197" h="4767929">
                <a:moveTo>
                  <a:pt x="3090935" y="2633"/>
                </a:moveTo>
                <a:lnTo>
                  <a:pt x="3113368" y="38590"/>
                </a:lnTo>
                <a:cubicBezTo>
                  <a:pt x="3380853" y="493736"/>
                  <a:pt x="3275553" y="732268"/>
                  <a:pt x="3269988" y="1152625"/>
                </a:cubicBezTo>
                <a:cubicBezTo>
                  <a:pt x="3262592" y="1717018"/>
                  <a:pt x="3344943" y="2361785"/>
                  <a:pt x="3335431" y="2927628"/>
                </a:cubicBezTo>
                <a:cubicBezTo>
                  <a:pt x="3324549" y="3575902"/>
                  <a:pt x="3244318" y="4176576"/>
                  <a:pt x="3025033" y="4493303"/>
                </a:cubicBezTo>
                <a:cubicBezTo>
                  <a:pt x="2932830" y="4626660"/>
                  <a:pt x="2821677" y="4703875"/>
                  <a:pt x="2697860" y="4740791"/>
                </a:cubicBezTo>
                <a:cubicBezTo>
                  <a:pt x="2491500" y="4802317"/>
                  <a:pt x="2249964" y="4751907"/>
                  <a:pt x="2002356" y="4662906"/>
                </a:cubicBezTo>
                <a:cubicBezTo>
                  <a:pt x="1878325" y="4618191"/>
                  <a:pt x="1752750" y="4563888"/>
                  <a:pt x="1629127" y="4509652"/>
                </a:cubicBezTo>
                <a:cubicBezTo>
                  <a:pt x="1373564" y="4396051"/>
                  <a:pt x="1112925" y="4278811"/>
                  <a:pt x="847235" y="4010555"/>
                </a:cubicBezTo>
                <a:cubicBezTo>
                  <a:pt x="581440" y="3742329"/>
                  <a:pt x="304859" y="3294032"/>
                  <a:pt x="149399" y="2755922"/>
                </a:cubicBezTo>
                <a:cubicBezTo>
                  <a:pt x="-37894" y="2107505"/>
                  <a:pt x="-9803" y="1500507"/>
                  <a:pt x="26334" y="961358"/>
                </a:cubicBezTo>
                <a:cubicBezTo>
                  <a:pt x="48903" y="625497"/>
                  <a:pt x="102543" y="254187"/>
                  <a:pt x="178911" y="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33965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0C818-F202-2CA0-26C0-D1706AB18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Answer</a:t>
            </a:r>
            <a:endParaRPr lang="en-GB" dirty="0"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76605-4424-1FB4-4105-229FADDB4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4800" dirty="0"/>
          </a:p>
          <a:p>
            <a:pPr algn="ctr"/>
            <a:r>
              <a:rPr lang="en-US" sz="4800" dirty="0">
                <a:latin typeface="Abadi" panose="020B0604020104020204" pitchFamily="34" charset="0"/>
              </a:rPr>
              <a:t>London</a:t>
            </a:r>
          </a:p>
        </p:txBody>
      </p:sp>
    </p:spTree>
    <p:extLst>
      <p:ext uri="{BB962C8B-B14F-4D97-AF65-F5344CB8AC3E}">
        <p14:creationId xmlns:p14="http://schemas.microsoft.com/office/powerpoint/2010/main" val="184824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8A23A-48C1-3A30-87DB-5DC896184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badi" panose="020B0604020104020204" pitchFamily="34" charset="0"/>
              </a:rPr>
              <a:t>Quiz Time</a:t>
            </a:r>
            <a:endParaRPr lang="en-GB" dirty="0"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7AFE9-6EDA-688C-A581-484A3834F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3200" dirty="0">
                <a:latin typeface="Abadi" panose="020B0604020104020204" pitchFamily="34" charset="0"/>
              </a:rPr>
              <a:t>Q4</a:t>
            </a:r>
          </a:p>
          <a:p>
            <a:pPr marL="0" indent="0" algn="l" fontAlgn="base">
              <a:buNone/>
            </a:pPr>
            <a:r>
              <a:rPr lang="en-US" b="1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Which British monarch did Florence Nightingale meet at Balmoral Castle?</a:t>
            </a:r>
          </a:p>
          <a:p>
            <a:pPr algn="l" fontAlgn="base"/>
            <a:r>
              <a:rPr lang="en-US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Queen Elizabeth II</a:t>
            </a:r>
          </a:p>
          <a:p>
            <a:pPr algn="l" fontAlgn="base"/>
            <a:r>
              <a:rPr lang="en-US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Queen Victoria</a:t>
            </a:r>
          </a:p>
          <a:p>
            <a:pPr algn="l" fontAlgn="base"/>
            <a:r>
              <a:rPr lang="en-US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King George VI</a:t>
            </a:r>
          </a:p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026490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0C818-F202-2CA0-26C0-D1706AB18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Answer</a:t>
            </a:r>
            <a:endParaRPr lang="en-GB" dirty="0"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76605-4424-1FB4-4105-229FADDB4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4800" dirty="0">
              <a:solidFill>
                <a:schemeClr val="tx1"/>
              </a:solidFill>
              <a:latin typeface="inherit"/>
            </a:endParaRPr>
          </a:p>
          <a:p>
            <a:pPr algn="ctr"/>
            <a:r>
              <a:rPr lang="en-US" sz="4800" dirty="0">
                <a:solidFill>
                  <a:schemeClr val="tx1"/>
                </a:solidFill>
                <a:latin typeface="Abadi" panose="020B0604020104020204" pitchFamily="34" charset="0"/>
              </a:rPr>
              <a:t>Queen Victoria</a:t>
            </a:r>
          </a:p>
          <a:p>
            <a:pPr marL="0" indent="0" algn="ctr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1107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8A23A-48C1-3A30-87DB-5DC896184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badi" panose="020B0604020104020204" pitchFamily="34" charset="0"/>
              </a:rPr>
              <a:t>Quiz Time</a:t>
            </a:r>
            <a:endParaRPr lang="en-GB" dirty="0"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7AFE9-6EDA-688C-A581-484A3834F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latin typeface="Abadi" panose="020B0604020104020204" pitchFamily="34" charset="0"/>
              </a:rPr>
              <a:t>Q5</a:t>
            </a:r>
          </a:p>
          <a:p>
            <a:pPr marL="0" indent="0">
              <a:buNone/>
            </a:pPr>
            <a:r>
              <a:rPr lang="en-GB" sz="3200" dirty="0">
                <a:latin typeface="Abadi" panose="020B0604020104020204" pitchFamily="34" charset="0"/>
              </a:rPr>
              <a:t>Which pet did Florence Nightingale have</a:t>
            </a:r>
          </a:p>
          <a:p>
            <a:r>
              <a:rPr lang="en-GB" sz="3200" dirty="0">
                <a:latin typeface="Abadi" panose="020B0604020104020204" pitchFamily="34" charset="0"/>
              </a:rPr>
              <a:t>Dog</a:t>
            </a:r>
          </a:p>
          <a:p>
            <a:r>
              <a:rPr lang="en-GB" sz="3200" dirty="0">
                <a:latin typeface="Abadi" panose="020B0604020104020204" pitchFamily="34" charset="0"/>
              </a:rPr>
              <a:t>Goat</a:t>
            </a:r>
          </a:p>
          <a:p>
            <a:r>
              <a:rPr lang="en-GB" sz="3200" dirty="0">
                <a:latin typeface="Abadi" panose="020B0604020104020204" pitchFamily="34" charset="0"/>
              </a:rPr>
              <a:t>Owl</a:t>
            </a:r>
          </a:p>
        </p:txBody>
      </p:sp>
    </p:spTree>
    <p:extLst>
      <p:ext uri="{BB962C8B-B14F-4D97-AF65-F5344CB8AC3E}">
        <p14:creationId xmlns:p14="http://schemas.microsoft.com/office/powerpoint/2010/main" val="1584728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0C818-F202-2CA0-26C0-D1706AB18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Answer</a:t>
            </a:r>
            <a:endParaRPr lang="en-GB" dirty="0"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76605-4424-1FB4-4105-229FADDB4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4800" dirty="0">
              <a:solidFill>
                <a:schemeClr val="tx1"/>
              </a:solidFill>
              <a:latin typeface="inherit"/>
            </a:endParaRPr>
          </a:p>
          <a:p>
            <a:pPr algn="ctr"/>
            <a:r>
              <a:rPr lang="en-US" sz="4800" b="1" dirty="0">
                <a:latin typeface="Abadi" panose="020B0604020104020204" pitchFamily="34" charset="0"/>
              </a:rPr>
              <a:t>Owl</a:t>
            </a:r>
          </a:p>
        </p:txBody>
      </p:sp>
    </p:spTree>
    <p:extLst>
      <p:ext uri="{BB962C8B-B14F-4D97-AF65-F5344CB8AC3E}">
        <p14:creationId xmlns:p14="http://schemas.microsoft.com/office/powerpoint/2010/main" val="115039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1249C9-F1FB-B07D-0683-9214C5E17D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958"/>
          <a:stretch/>
        </p:blipFill>
        <p:spPr>
          <a:xfrm>
            <a:off x="6613174" y="10"/>
            <a:ext cx="5578824" cy="6028246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66B03-8A91-8203-3961-FDB3A33B7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5334000" cy="3810001"/>
          </a:xfrm>
        </p:spPr>
        <p:txBody>
          <a:bodyPr>
            <a:normAutofit/>
          </a:bodyPr>
          <a:lstStyle/>
          <a:p>
            <a:endParaRPr lang="en-US" sz="2400"/>
          </a:p>
          <a:p>
            <a:pPr marL="0" indent="0">
              <a:buNone/>
            </a:pPr>
            <a:r>
              <a:rPr lang="en-GB" sz="2400"/>
              <a:t>THANK YOU FOR TAKING </a:t>
            </a:r>
          </a:p>
          <a:p>
            <a:pPr marL="0" indent="0">
              <a:buNone/>
            </a:pPr>
            <a:r>
              <a:rPr lang="en-GB" sz="2400"/>
              <a:t>PART IN MY QUIZ</a:t>
            </a:r>
          </a:p>
        </p:txBody>
      </p:sp>
    </p:spTree>
    <p:extLst>
      <p:ext uri="{BB962C8B-B14F-4D97-AF65-F5344CB8AC3E}">
        <p14:creationId xmlns:p14="http://schemas.microsoft.com/office/powerpoint/2010/main" val="334247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024F4-FEF1-6432-FAEF-BABB8DF65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badi" panose="020B0604020104020204" pitchFamily="34" charset="0"/>
              </a:rPr>
              <a:t>Interesting Facts</a:t>
            </a:r>
            <a:endParaRPr lang="en-GB" dirty="0"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8D84A-DB90-9729-9923-EB67CAA0A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She was born in 1820 in Florence, Italy</a:t>
            </a:r>
          </a:p>
          <a:p>
            <a:r>
              <a:rPr lang="en-GB" dirty="0">
                <a:solidFill>
                  <a:schemeClr val="tx1"/>
                </a:solidFill>
                <a:latin typeface="Abadi" panose="020B0604020104020204" pitchFamily="34" charset="0"/>
              </a:rPr>
              <a:t>She nursed injured soldiers and was called ‘The Lady with the Lamp’</a:t>
            </a:r>
          </a:p>
          <a:p>
            <a:r>
              <a:rPr lang="en-GB" dirty="0">
                <a:solidFill>
                  <a:schemeClr val="tx1"/>
                </a:solidFill>
                <a:latin typeface="Abadi" panose="020B0604020104020204" pitchFamily="34" charset="0"/>
              </a:rPr>
              <a:t>She spoke 4 different languages</a:t>
            </a:r>
          </a:p>
          <a:p>
            <a:r>
              <a:rPr lang="en-GB" dirty="0">
                <a:solidFill>
                  <a:schemeClr val="tx1"/>
                </a:solidFill>
                <a:latin typeface="Abadi" panose="020B0604020104020204" pitchFamily="34" charset="0"/>
              </a:rPr>
              <a:t>She set up the first nurses training school in London</a:t>
            </a:r>
          </a:p>
          <a:p>
            <a:r>
              <a:rPr lang="en-GB" dirty="0">
                <a:solidFill>
                  <a:schemeClr val="tx1"/>
                </a:solidFill>
                <a:latin typeface="Abadi" panose="020B0604020104020204" pitchFamily="34" charset="0"/>
              </a:rPr>
              <a:t>She had a pet owl called Athena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65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Freeform: Shape 2054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2061" name="Rectangle 2060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lorence Nightingale with Queen Victoria.">
            <a:extLst>
              <a:ext uri="{FF2B5EF4-FFF2-40B4-BE49-F238E27FC236}">
                <a16:creationId xmlns:a16="http://schemas.microsoft.com/office/drawing/2014/main" id="{728FBAC6-0B56-2A40-13A8-62768DC378E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3" r="26884" b="2"/>
          <a:stretch/>
        </p:blipFill>
        <p:spPr bwMode="auto">
          <a:xfrm>
            <a:off x="6613174" y="10"/>
            <a:ext cx="5578824" cy="6028246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Freeform: Shape 2062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3D6CC9-04ED-72B5-3E7D-69993421A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5334000" cy="381000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Queen Victoria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 invited Florence Nightingale to meet her at </a:t>
            </a:r>
            <a:r>
              <a:rPr lang="en-US" sz="2800" b="1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Balmoral Castle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 in Scotland</a:t>
            </a:r>
            <a:r>
              <a:rPr lang="en-US" sz="2800" b="0" i="0" dirty="0">
                <a:solidFill>
                  <a:srgbClr val="231F20"/>
                </a:solidFill>
                <a:effectLst/>
                <a:latin typeface="Abadi" panose="020B0604020104020204" pitchFamily="34" charset="0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E68003-0384-A2C4-01F0-54C992F4A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5334000" cy="1524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Royal Invites</a:t>
            </a:r>
          </a:p>
        </p:txBody>
      </p:sp>
    </p:spTree>
    <p:extLst>
      <p:ext uri="{BB962C8B-B14F-4D97-AF65-F5344CB8AC3E}">
        <p14:creationId xmlns:p14="http://schemas.microsoft.com/office/powerpoint/2010/main" val="2405990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1" name="Freeform: Shape 3090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3092" name="Freeform: Shape 3091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093" name="Freeform: Shape 3092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3094" name="Rectangle 3093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Florence Nightingale pouring fresh water into a bowl.">
            <a:extLst>
              <a:ext uri="{FF2B5EF4-FFF2-40B4-BE49-F238E27FC236}">
                <a16:creationId xmlns:a16="http://schemas.microsoft.com/office/drawing/2014/main" id="{8553C3AB-8765-12E2-B214-7DAB57042DD3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3" r="26630" b="-1"/>
          <a:stretch/>
        </p:blipFill>
        <p:spPr bwMode="auto"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5" name="Freeform: Shape 3094">
            <a:extLst>
              <a:ext uri="{FF2B5EF4-FFF2-40B4-BE49-F238E27FC236}">
                <a16:creationId xmlns:a16="http://schemas.microsoft.com/office/drawing/2014/main" id="{E633B38B-B87A-4288-A20F-0223A6C27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7A26C5-27AF-99F9-570C-981A8E918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2286000"/>
            <a:ext cx="5334000" cy="381000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Abadi" panose="020B0604020104020204" pitchFamily="34" charset="0"/>
              </a:rPr>
              <a:t>Nightingale said people should </a:t>
            </a:r>
            <a:r>
              <a:rPr lang="en-US" sz="2400" b="1" i="0" dirty="0">
                <a:effectLst/>
                <a:latin typeface="Abadi" panose="020B0604020104020204" pitchFamily="34" charset="0"/>
              </a:rPr>
              <a:t>wash their hands</a:t>
            </a:r>
            <a:r>
              <a:rPr lang="en-US" sz="2400" b="0" i="0" dirty="0">
                <a:effectLst/>
                <a:latin typeface="Abadi" panose="020B0604020104020204" pitchFamily="34" charset="0"/>
              </a:rPr>
              <a:t> in hospitals.</a:t>
            </a:r>
          </a:p>
          <a:p>
            <a:endParaRPr lang="en-US" sz="2400" b="0" i="0" dirty="0">
              <a:effectLst/>
              <a:latin typeface="Abadi" panose="020B0604020104020204" pitchFamily="34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Abadi" panose="020B0604020104020204" pitchFamily="34" charset="0"/>
              </a:rPr>
              <a:t>This helped bring the number of deaths down from 41% to 2%.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B7A37-3236-9A0E-3D1C-4E8175FF5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62000"/>
            <a:ext cx="5334000" cy="1524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Wash your Hands!</a:t>
            </a:r>
          </a:p>
        </p:txBody>
      </p:sp>
    </p:spTree>
    <p:extLst>
      <p:ext uri="{BB962C8B-B14F-4D97-AF65-F5344CB8AC3E}">
        <p14:creationId xmlns:p14="http://schemas.microsoft.com/office/powerpoint/2010/main" val="500396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8A23A-48C1-3A30-87DB-5DC896184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badi" panose="020B0604020104020204" pitchFamily="34" charset="0"/>
              </a:rPr>
              <a:t>Quiz Time</a:t>
            </a:r>
            <a:endParaRPr lang="en-GB" dirty="0"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7AFE9-6EDA-688C-A581-484A3834F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badi" panose="020B0604020104020204" pitchFamily="34" charset="0"/>
              </a:rPr>
              <a:t>Q1</a:t>
            </a:r>
          </a:p>
          <a:p>
            <a:pPr marL="0" indent="0" algn="l" fontAlgn="base">
              <a:buNone/>
            </a:pPr>
            <a:r>
              <a:rPr lang="en-US" sz="3200" b="1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What was Florence Nightingale's job?</a:t>
            </a:r>
          </a:p>
          <a:p>
            <a:pPr algn="l" fontAlgn="base"/>
            <a:r>
              <a:rPr lang="en-US" sz="32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Nurse</a:t>
            </a:r>
          </a:p>
          <a:p>
            <a:pPr algn="l" fontAlgn="base"/>
            <a:r>
              <a:rPr lang="en-US" sz="32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Inventor</a:t>
            </a:r>
          </a:p>
          <a:p>
            <a:pPr algn="l" fontAlgn="base"/>
            <a:r>
              <a:rPr lang="en-US" sz="32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Singer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370559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0C818-F202-2CA0-26C0-D1706AB18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Answer</a:t>
            </a:r>
            <a:endParaRPr lang="en-GB" dirty="0"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76605-4424-1FB4-4105-229FADDB4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4800" dirty="0"/>
          </a:p>
          <a:p>
            <a:pPr algn="ctr"/>
            <a:r>
              <a:rPr lang="en-US" sz="4800" dirty="0">
                <a:latin typeface="Abadi" panose="020B0604020104020204" pitchFamily="34" charset="0"/>
              </a:rPr>
              <a:t>Nurse</a:t>
            </a:r>
            <a:endParaRPr lang="en-GB" sz="48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16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8A23A-48C1-3A30-87DB-5DC896184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badi" panose="020B0604020104020204" pitchFamily="34" charset="0"/>
              </a:rPr>
              <a:t>Quiz Time</a:t>
            </a:r>
            <a:endParaRPr lang="en-GB" dirty="0"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7AFE9-6EDA-688C-A581-484A3834F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latin typeface="Abadi" panose="020B0604020104020204" pitchFamily="34" charset="0"/>
              </a:rPr>
              <a:t>Q2</a:t>
            </a:r>
          </a:p>
          <a:p>
            <a:pPr marL="0" indent="0" fontAlgn="base">
              <a:buNone/>
            </a:pPr>
            <a:r>
              <a:rPr lang="en-US" b="1" dirty="0">
                <a:latin typeface="Abadi" panose="020B0604020104020204" pitchFamily="34" charset="0"/>
              </a:rPr>
              <a:t>What was Florence Nightingale known as?</a:t>
            </a:r>
          </a:p>
          <a:p>
            <a:pPr fontAlgn="base"/>
            <a:r>
              <a:rPr lang="en-US" dirty="0">
                <a:latin typeface="Abadi" panose="020B0604020104020204" pitchFamily="34" charset="0"/>
              </a:rPr>
              <a:t>The Nurse with the Watch</a:t>
            </a:r>
          </a:p>
          <a:p>
            <a:pPr fontAlgn="base"/>
            <a:r>
              <a:rPr lang="en-US" dirty="0">
                <a:latin typeface="Abadi" panose="020B0604020104020204" pitchFamily="34" charset="0"/>
              </a:rPr>
              <a:t>The Lady in the Hospital</a:t>
            </a:r>
          </a:p>
          <a:p>
            <a:pPr fontAlgn="base"/>
            <a:r>
              <a:rPr lang="en-US" dirty="0">
                <a:latin typeface="Abadi" panose="020B0604020104020204" pitchFamily="34" charset="0"/>
              </a:rPr>
              <a:t>The Lady with the Lamp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18475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0C818-F202-2CA0-26C0-D1706AB18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Answer</a:t>
            </a:r>
            <a:endParaRPr lang="en-GB" dirty="0"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76605-4424-1FB4-4105-229FADDB4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4800" dirty="0"/>
          </a:p>
          <a:p>
            <a:pPr algn="ctr"/>
            <a:r>
              <a:rPr lang="en-US" sz="4800" dirty="0">
                <a:latin typeface="Abadi" panose="020B0604020104020204" pitchFamily="34" charset="0"/>
              </a:rPr>
              <a:t>The Lady with the Lamp</a:t>
            </a:r>
          </a:p>
          <a:p>
            <a:pPr marL="0" indent="0" algn="ctr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6026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8A23A-48C1-3A30-87DB-5DC896184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badi" panose="020B0604020104020204" pitchFamily="34" charset="0"/>
              </a:rPr>
              <a:t>Quiz Time</a:t>
            </a:r>
            <a:endParaRPr lang="en-GB" dirty="0"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7AFE9-6EDA-688C-A581-484A3834F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3200" dirty="0"/>
              <a:t>Q3</a:t>
            </a:r>
          </a:p>
          <a:p>
            <a:pPr marL="0" indent="0" algn="l" fontAlgn="base">
              <a:buNone/>
            </a:pPr>
            <a:r>
              <a:rPr lang="en-US" b="1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Where did Florence Nightingale start the first nursing training school in the world?</a:t>
            </a:r>
          </a:p>
          <a:p>
            <a:pPr algn="l" fontAlgn="base"/>
            <a:r>
              <a:rPr lang="en-US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Edinburgh</a:t>
            </a:r>
          </a:p>
          <a:p>
            <a:pPr algn="l" fontAlgn="base"/>
            <a:r>
              <a:rPr lang="en-US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Paris</a:t>
            </a:r>
          </a:p>
          <a:p>
            <a:pPr algn="l" fontAlgn="base"/>
            <a:r>
              <a:rPr lang="en-US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London</a:t>
            </a:r>
          </a:p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943413072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AnalogousFromLightSeedLeftStep">
      <a:dk1>
        <a:srgbClr val="000000"/>
      </a:dk1>
      <a:lt1>
        <a:srgbClr val="FFFFFF"/>
      </a:lt1>
      <a:dk2>
        <a:srgbClr val="412425"/>
      </a:dk2>
      <a:lt2>
        <a:srgbClr val="E2E3E8"/>
      </a:lt2>
      <a:accent1>
        <a:srgbClr val="ACA268"/>
      </a:accent1>
      <a:accent2>
        <a:srgbClr val="D09464"/>
      </a:accent2>
      <a:accent3>
        <a:srgbClr val="D98683"/>
      </a:accent3>
      <a:accent4>
        <a:srgbClr val="D16890"/>
      </a:accent4>
      <a:accent5>
        <a:srgbClr val="D983C8"/>
      </a:accent5>
      <a:accent6>
        <a:srgbClr val="BA68D1"/>
      </a:accent6>
      <a:hlink>
        <a:srgbClr val="6973AE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</Words>
  <Application>Microsoft Office PowerPoint</Application>
  <PresentationFormat>Widescreen</PresentationFormat>
  <Paragraphs>61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Abadi</vt:lpstr>
      <vt:lpstr>Arial</vt:lpstr>
      <vt:lpstr>Avenir Next LT Pro</vt:lpstr>
      <vt:lpstr>Avenir Next LT Pro Light</vt:lpstr>
      <vt:lpstr>inherit</vt:lpstr>
      <vt:lpstr>Sitka Subheading</vt:lpstr>
      <vt:lpstr>PebbleVTI</vt:lpstr>
      <vt:lpstr>Florence Nightingale </vt:lpstr>
      <vt:lpstr>Interesting Facts</vt:lpstr>
      <vt:lpstr>Royal Invites</vt:lpstr>
      <vt:lpstr>Wash your Hands!</vt:lpstr>
      <vt:lpstr>Quiz Time</vt:lpstr>
      <vt:lpstr>Answer</vt:lpstr>
      <vt:lpstr>Quiz Time</vt:lpstr>
      <vt:lpstr>Answer</vt:lpstr>
      <vt:lpstr>Quiz Time</vt:lpstr>
      <vt:lpstr>Answer</vt:lpstr>
      <vt:lpstr>Quiz Time</vt:lpstr>
      <vt:lpstr>Answer</vt:lpstr>
      <vt:lpstr>Quiz Time</vt:lpstr>
      <vt:lpstr>Answer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Florence Nightingale </dc:title>
  <dc:creator>Rebecca Wilks</dc:creator>
  <cp:lastModifiedBy>Debbie Gresswell</cp:lastModifiedBy>
  <cp:revision>6</cp:revision>
  <dcterms:created xsi:type="dcterms:W3CDTF">2023-11-06T15:50:11Z</dcterms:created>
  <dcterms:modified xsi:type="dcterms:W3CDTF">2023-11-22T08:35:55Z</dcterms:modified>
</cp:coreProperties>
</file>