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4EBA"/>
    <a:srgbClr val="DDDDD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Gresswell" userId="b18d0741-5edc-4bd4-8546-dbf8f3850da3" providerId="ADAL" clId="{79F9A3BC-8356-4FE5-B7B8-E8AAE0ECC901}"/>
    <pc:docChg chg="modSld">
      <pc:chgData name="Debbie Gresswell" userId="b18d0741-5edc-4bd4-8546-dbf8f3850da3" providerId="ADAL" clId="{79F9A3BC-8356-4FE5-B7B8-E8AAE0ECC901}" dt="2023-11-22T08:34:59.819" v="0" actId="20577"/>
      <pc:docMkLst>
        <pc:docMk/>
      </pc:docMkLst>
      <pc:sldChg chg="modSp mod">
        <pc:chgData name="Debbie Gresswell" userId="b18d0741-5edc-4bd4-8546-dbf8f3850da3" providerId="ADAL" clId="{79F9A3BC-8356-4FE5-B7B8-E8AAE0ECC901}" dt="2023-11-22T08:34:59.819" v="0" actId="20577"/>
        <pc:sldMkLst>
          <pc:docMk/>
          <pc:sldMk cId="81483628" sldId="256"/>
        </pc:sldMkLst>
        <pc:spChg chg="mod">
          <ac:chgData name="Debbie Gresswell" userId="b18d0741-5edc-4bd4-8546-dbf8f3850da3" providerId="ADAL" clId="{79F9A3BC-8356-4FE5-B7B8-E8AAE0ECC901}" dt="2023-11-22T08:34:59.819" v="0" actId="20577"/>
          <ac:spMkLst>
            <pc:docMk/>
            <pc:sldMk cId="81483628" sldId="256"/>
            <ac:spMk id="3" creationId="{8A68861C-C0AD-7D0F-D272-FA5B30B6A4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BE0C-2850-F61E-2389-21E6DDDB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5D96-3053-7CA2-4500-D85F1112A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FD231-E5EC-5327-6FA1-1C81DAC7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90DD-8492-ABBA-7262-B5D5877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4CCB-427D-8219-E932-2A791917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3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37F3-824C-FDB0-9F5D-CF0138A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9CD98-0D80-6D2A-E9BF-9CD76451A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770A-00E5-7C10-16BD-420469AD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1429E-989B-08E4-8388-A1B49350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B2A0-CC63-EBCE-DFE9-BDEC3079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6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BB820-F8C7-E96C-A6AC-735735657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59B61-5F1D-3947-220B-4570C4452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7CDE-8761-CAFE-E914-013E86E8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D8962-703A-2115-69E3-32BCE82C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7E84-11CA-E7FC-DAB2-7372AA0C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7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F94A-3B1A-312D-7A40-1A74A838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C189-7D82-43E9-DA61-D88090C7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02EF-C319-1E18-1C82-BF5E079D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D6DE2-4036-CB25-E108-740EA547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AB95-E583-A198-166D-86A0EE2E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6466-1022-ACA3-B076-4340109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181DA-20F5-7FFB-1620-909D5B48D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ED72-5D7E-28F4-CD12-0447052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A970-185F-6685-FB79-5419876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EA93-D1F3-2DF4-595D-E95A7E37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22E8-EA0F-9A9E-2C1E-BEE3E39C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AAC0-9658-06C5-FD51-3822A2805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27C5C-A499-2AEC-5182-4C610B853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656B-4ACB-7449-510F-6FF39323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EF9EF-0658-F559-B9A6-979F366F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376F-F78E-7350-3399-477E0237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0DAA-4551-6481-EB5E-4A430F25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77A80-37C6-2976-0F0B-715A5E64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6833C-AB18-F895-8216-BB88A0516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AC8A3-A37A-025C-811A-0BA44E263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844A0-AE23-911F-58D7-D5A16ED0E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EFC6-BDBC-7B57-DBA2-4D718A46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8DD4B-5BC7-71B4-B6CC-EE6C5E1B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9B2DE-28D9-E77A-B540-6073E1DC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8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1962-9A2D-F2EB-C7E8-8B8A6684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E19AF-38EC-E74A-F4C5-9505434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8471F-0D45-59BB-0C52-3C56C95B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5126D-0EBB-06FC-D938-BEC7225F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1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A71FD-2132-6CA4-AB1C-8B2B2155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39560-BA5F-96D5-E100-3F1A2E5E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6064D-D23E-8209-647C-2F2D3B67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9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A24C-E04B-8884-90D5-2EB0105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78F1-7F95-FE30-6725-257FFC75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385DB-833F-4853-2643-70EBB229E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DC9F3-C30C-9A2D-4DE9-588F8942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9EB5-12DE-C93A-4EDE-8A3680C5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F8134-A0B4-3983-6FAA-81A35A28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C200-772A-D712-AA9B-8F837377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75974-2344-EF35-13A8-CA0CB70C0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F0950-23E6-3890-FD9D-8EB5C537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0BCDC-239C-938D-9AD1-0D758E3C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4886D-8832-F503-CD21-1C510990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AD12D-3717-69AA-9702-318B1021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2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DDDDDD"/>
            </a:gs>
            <a:gs pos="2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86F42-5018-A71A-EAE6-0D9F6355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DCAA-32C6-FF1F-9FDC-4B0BBB46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86716-9BBE-CC3F-6E09-28B7581D3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8871-72BB-4AEF-A275-FE61C21659A1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87EB-5591-DDB4-56CE-B1C19E201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DD8CA-CCB2-94E4-9513-DC6F0DAA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0632-E647-429B-8B5A-7AE76283E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5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CCA8-7405-F53D-A0B5-CB841F8C6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532" y="1234413"/>
            <a:ext cx="9144000" cy="2387600"/>
          </a:xfrm>
        </p:spPr>
        <p:txBody>
          <a:bodyPr/>
          <a:lstStyle/>
          <a:p>
            <a:r>
              <a:rPr lang="en-GB" dirty="0"/>
              <a:t>Florence Nightingale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8861C-C0AD-7D0F-D272-FA5B30B6A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lady with the lamp.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orence Nightingale Nurse and Reformer 1854 Poster Print by Science ...">
            <a:extLst>
              <a:ext uri="{FF2B5EF4-FFF2-40B4-BE49-F238E27FC236}">
                <a16:creationId xmlns:a16="http://schemas.microsoft.com/office/drawing/2014/main" id="{C4EA1DA2-8BCD-33C4-5E63-49D707D01C5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B7F4-23A2-E82D-AC13-85F8266FA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554151"/>
            <a:ext cx="4195673" cy="535053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Florence Nightingale was born on 12</a:t>
            </a:r>
            <a:r>
              <a:rPr lang="en-US" sz="20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May 1820 In Florence Italy. 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Her mother and father were very rich.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She was able to go to school as her father though girls should learn. 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5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a white dress holding a lantern&#10;&#10;Description automatically generated">
            <a:extLst>
              <a:ext uri="{FF2B5EF4-FFF2-40B4-BE49-F238E27FC236}">
                <a16:creationId xmlns:a16="http://schemas.microsoft.com/office/drawing/2014/main" id="{0FF9E0E4-A1AC-FA8C-D86E-E672CB9D8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9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9DED7-5630-2FE9-73D8-C0CC9B03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u="sng" dirty="0"/>
              <a:t>CRIMEAN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B355-BFFD-1353-7FDF-3A8639BA6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1854 she was sent out to help in the  Crimean war. Florence believed that sick people would get better with good food fresh air and lots of rest.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She made all the nurses wash their hands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9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4D0E8-3467-0BF8-B547-E432AC4D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The Lady with the lamp.</a:t>
            </a:r>
          </a:p>
        </p:txBody>
      </p:sp>
      <p:pic>
        <p:nvPicPr>
          <p:cNvPr id="3" name="Picture 2" descr="A person standing in a hospital bed&#10;&#10;Description automatically generated">
            <a:extLst>
              <a:ext uri="{FF2B5EF4-FFF2-40B4-BE49-F238E27FC236}">
                <a16:creationId xmlns:a16="http://schemas.microsoft.com/office/drawing/2014/main" id="{5F78ABF1-CB86-C4FD-5202-51799850E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" r="2819" b="1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B67301-4D6B-9CE2-C14B-95805484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122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alpha val="80000"/>
                  </a:schemeClr>
                </a:solidFill>
              </a:rPr>
              <a:t>When it is was pitch black at night Florence came up and down the beds to check on the sick men. 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FB3346E-6E89-4909-2434-5F0DED05F981}"/>
              </a:ext>
            </a:extLst>
          </p:cNvPr>
          <p:cNvSpPr/>
          <p:nvPr/>
        </p:nvSpPr>
        <p:spPr>
          <a:xfrm rot="20539960">
            <a:off x="4367814" y="488272"/>
            <a:ext cx="1846555" cy="9854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1977E64-50B8-B860-2458-DCF35E6880D2}"/>
              </a:ext>
            </a:extLst>
          </p:cNvPr>
          <p:cNvSpPr/>
          <p:nvPr/>
        </p:nvSpPr>
        <p:spPr>
          <a:xfrm rot="816919">
            <a:off x="4749553" y="4814343"/>
            <a:ext cx="2308195" cy="11452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9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9DEE-8823-7B51-5EEE-B9E5D41A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9ECBF-6E68-6359-A166-38B5EA73DC5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the war Florence was able to start her own nursing school in St Thomas hospital London. </a:t>
            </a:r>
          </a:p>
          <a:p>
            <a:endParaRPr lang="en-GB" dirty="0"/>
          </a:p>
          <a:p>
            <a:r>
              <a:rPr lang="en-GB" dirty="0"/>
              <a:t>Florence was awarded lots of medals for her nursing. You can see them in the Nation Army Museum.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186EB-2176-03E9-C6C9-861979B61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68" y="1523206"/>
            <a:ext cx="421875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0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a row of people sleeping&#10;&#10;Description automatically generated">
            <a:extLst>
              <a:ext uri="{FF2B5EF4-FFF2-40B4-BE49-F238E27FC236}">
                <a16:creationId xmlns:a16="http://schemas.microsoft.com/office/drawing/2014/main" id="{FCEC7705-1D59-3A98-1DFB-6C14B7B8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5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3323F7-9BA9-E2D5-5415-F58784819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Florence died in London on 13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August 1910 at the age of 90, which was very old for back then.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754B-64AB-2C03-94E4-C952D443F243}"/>
              </a:ext>
            </a:extLst>
          </p:cNvPr>
          <p:cNvSpPr>
            <a:spLocks/>
          </p:cNvSpPr>
          <p:nvPr/>
        </p:nvSpPr>
        <p:spPr>
          <a:xfrm>
            <a:off x="5322576" y="905671"/>
            <a:ext cx="6388694" cy="50445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941832">
              <a:spcAft>
                <a:spcPts val="600"/>
              </a:spcAft>
            </a:pPr>
            <a:endParaRPr lang="en-GB" sz="206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Florence Nightingale</vt:lpstr>
      <vt:lpstr>PowerPoint Presentation</vt:lpstr>
      <vt:lpstr> CRIMEAN WAR</vt:lpstr>
      <vt:lpstr>The Lady with the lamp.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Nightingale</dc:title>
  <dc:creator>Imogen Izzard</dc:creator>
  <cp:lastModifiedBy>Debbie Gresswell</cp:lastModifiedBy>
  <cp:revision>2</cp:revision>
  <dcterms:created xsi:type="dcterms:W3CDTF">2023-11-19T08:44:13Z</dcterms:created>
  <dcterms:modified xsi:type="dcterms:W3CDTF">2023-11-22T08:35:03Z</dcterms:modified>
</cp:coreProperties>
</file>