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D2D0"/>
    <a:srgbClr val="34418E"/>
    <a:srgbClr val="121238"/>
    <a:srgbClr val="F2644E"/>
    <a:srgbClr val="EA6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B2EE4-4186-4F5E-B628-68403B879B31}" v="178" dt="2023-11-19T20:15:3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rty" userId="4d8c4cf2-d873-4ce0-af22-99b941cfbbb9" providerId="ADAL" clId="{020B2EE4-4186-4F5E-B628-68403B879B31}"/>
    <pc:docChg chg="undo custSel addSld modSld">
      <pc:chgData name="Paul Varty" userId="4d8c4cf2-d873-4ce0-af22-99b941cfbbb9" providerId="ADAL" clId="{020B2EE4-4186-4F5E-B628-68403B879B31}" dt="2023-11-19T20:23:18.225" v="602" actId="1038"/>
      <pc:docMkLst>
        <pc:docMk/>
      </pc:docMkLst>
      <pc:sldChg chg="modSp modTransition">
        <pc:chgData name="Paul Varty" userId="4d8c4cf2-d873-4ce0-af22-99b941cfbbb9" providerId="ADAL" clId="{020B2EE4-4186-4F5E-B628-68403B879B31}" dt="2023-11-19T19:41:21.212" v="28" actId="1036"/>
        <pc:sldMkLst>
          <pc:docMk/>
          <pc:sldMk cId="1612634807" sldId="256"/>
        </pc:sldMkLst>
        <pc:picChg chg="mod">
          <ac:chgData name="Paul Varty" userId="4d8c4cf2-d873-4ce0-af22-99b941cfbbb9" providerId="ADAL" clId="{020B2EE4-4186-4F5E-B628-68403B879B31}" dt="2023-11-19T19:41:21.212" v="28" actId="1036"/>
          <ac:picMkLst>
            <pc:docMk/>
            <pc:sldMk cId="1612634807" sldId="256"/>
            <ac:picMk id="1026" creationId="{75C98F11-3F9F-515F-0764-DE360AB68E94}"/>
          </ac:picMkLst>
        </pc:picChg>
      </pc:sldChg>
      <pc:sldChg chg="modTransition">
        <pc:chgData name="Paul Varty" userId="4d8c4cf2-d873-4ce0-af22-99b941cfbbb9" providerId="ADAL" clId="{020B2EE4-4186-4F5E-B628-68403B879B31}" dt="2023-11-19T18:15:15.638" v="5"/>
        <pc:sldMkLst>
          <pc:docMk/>
          <pc:sldMk cId="3630680179" sldId="257"/>
        </pc:sldMkLst>
      </pc:sldChg>
      <pc:sldChg chg="modSp mod modTransition modAnim">
        <pc:chgData name="Paul Varty" userId="4d8c4cf2-d873-4ce0-af22-99b941cfbbb9" providerId="ADAL" clId="{020B2EE4-4186-4F5E-B628-68403B879B31}" dt="2023-11-19T18:16:01.656" v="9"/>
        <pc:sldMkLst>
          <pc:docMk/>
          <pc:sldMk cId="2693704285" sldId="258"/>
        </pc:sldMkLst>
        <pc:spChg chg="mod">
          <ac:chgData name="Paul Varty" userId="4d8c4cf2-d873-4ce0-af22-99b941cfbbb9" providerId="ADAL" clId="{020B2EE4-4186-4F5E-B628-68403B879B31}" dt="2023-11-19T18:15:56.350" v="8" actId="1076"/>
          <ac:spMkLst>
            <pc:docMk/>
            <pc:sldMk cId="2693704285" sldId="258"/>
            <ac:spMk id="7" creationId="{1ED11402-0044-4697-7108-C257624EE785}"/>
          </ac:spMkLst>
        </pc:spChg>
      </pc:sldChg>
      <pc:sldChg chg="modTransition">
        <pc:chgData name="Paul Varty" userId="4d8c4cf2-d873-4ce0-af22-99b941cfbbb9" providerId="ADAL" clId="{020B2EE4-4186-4F5E-B628-68403B879B31}" dt="2023-11-19T18:16:26.080" v="12"/>
        <pc:sldMkLst>
          <pc:docMk/>
          <pc:sldMk cId="2108250056" sldId="259"/>
        </pc:sldMkLst>
      </pc:sldChg>
      <pc:sldChg chg="addSp delSp modSp new mod modTransition delAnim modAnim">
        <pc:chgData name="Paul Varty" userId="4d8c4cf2-d873-4ce0-af22-99b941cfbbb9" providerId="ADAL" clId="{020B2EE4-4186-4F5E-B628-68403B879B31}" dt="2023-11-19T20:23:18.225" v="602" actId="1038"/>
        <pc:sldMkLst>
          <pc:docMk/>
          <pc:sldMk cId="476121175" sldId="260"/>
        </pc:sldMkLst>
        <pc:spChg chg="del">
          <ac:chgData name="Paul Varty" userId="4d8c4cf2-d873-4ce0-af22-99b941cfbbb9" providerId="ADAL" clId="{020B2EE4-4186-4F5E-B628-68403B879B31}" dt="2023-11-19T19:48:46.401" v="30" actId="478"/>
          <ac:spMkLst>
            <pc:docMk/>
            <pc:sldMk cId="476121175" sldId="260"/>
            <ac:spMk id="2" creationId="{84E7F118-778F-2CFF-DB39-9AED695FE524}"/>
          </ac:spMkLst>
        </pc:spChg>
        <pc:spChg chg="del">
          <ac:chgData name="Paul Varty" userId="4d8c4cf2-d873-4ce0-af22-99b941cfbbb9" providerId="ADAL" clId="{020B2EE4-4186-4F5E-B628-68403B879B31}" dt="2023-11-19T19:48:47.801" v="31" actId="478"/>
          <ac:spMkLst>
            <pc:docMk/>
            <pc:sldMk cId="476121175" sldId="260"/>
            <ac:spMk id="3" creationId="{112C5054-D499-FA68-4D1E-D19C61F18586}"/>
          </ac:spMkLst>
        </pc:spChg>
        <pc:spChg chg="add mod">
          <ac:chgData name="Paul Varty" userId="4d8c4cf2-d873-4ce0-af22-99b941cfbbb9" providerId="ADAL" clId="{020B2EE4-4186-4F5E-B628-68403B879B31}" dt="2023-11-19T19:52:20.522" v="74" actId="2085"/>
          <ac:spMkLst>
            <pc:docMk/>
            <pc:sldMk cId="476121175" sldId="260"/>
            <ac:spMk id="5" creationId="{F8FC226F-954E-FE8D-6AF1-039AA22B8D1C}"/>
          </ac:spMkLst>
        </pc:spChg>
        <pc:spChg chg="add del mod">
          <ac:chgData name="Paul Varty" userId="4d8c4cf2-d873-4ce0-af22-99b941cfbbb9" providerId="ADAL" clId="{020B2EE4-4186-4F5E-B628-68403B879B31}" dt="2023-11-19T19:53:29.737" v="84"/>
          <ac:spMkLst>
            <pc:docMk/>
            <pc:sldMk cId="476121175" sldId="260"/>
            <ac:spMk id="6" creationId="{7F05D32B-4F7E-D25B-7C82-5EDC39294D96}"/>
          </ac:spMkLst>
        </pc:spChg>
        <pc:spChg chg="add del mod">
          <ac:chgData name="Paul Varty" userId="4d8c4cf2-d873-4ce0-af22-99b941cfbbb9" providerId="ADAL" clId="{020B2EE4-4186-4F5E-B628-68403B879B31}" dt="2023-11-19T19:58:02.088" v="273"/>
          <ac:spMkLst>
            <pc:docMk/>
            <pc:sldMk cId="476121175" sldId="260"/>
            <ac:spMk id="7" creationId="{10B9099D-0392-2961-B38B-86B255C9C7AA}"/>
          </ac:spMkLst>
        </pc:spChg>
        <pc:spChg chg="add del mod">
          <ac:chgData name="Paul Varty" userId="4d8c4cf2-d873-4ce0-af22-99b941cfbbb9" providerId="ADAL" clId="{020B2EE4-4186-4F5E-B628-68403B879B31}" dt="2023-11-19T19:58:02.088" v="273"/>
          <ac:spMkLst>
            <pc:docMk/>
            <pc:sldMk cId="476121175" sldId="260"/>
            <ac:spMk id="8" creationId="{3CD7C4DB-D45C-27BE-4E31-FF21F9B17FF0}"/>
          </ac:spMkLst>
        </pc:spChg>
        <pc:spChg chg="del mod">
          <ac:chgData name="Paul Varty" userId="4d8c4cf2-d873-4ce0-af22-99b941cfbbb9" providerId="ADAL" clId="{020B2EE4-4186-4F5E-B628-68403B879B31}" dt="2023-11-19T20:03:18.392" v="292" actId="478"/>
          <ac:spMkLst>
            <pc:docMk/>
            <pc:sldMk cId="476121175" sldId="260"/>
            <ac:spMk id="9" creationId="{C82A81D8-8FA7-C2A4-B1A3-F5CEAFF6F702}"/>
          </ac:spMkLst>
        </pc:spChg>
        <pc:spChg chg="add del">
          <ac:chgData name="Paul Varty" userId="4d8c4cf2-d873-4ce0-af22-99b941cfbbb9" providerId="ADAL" clId="{020B2EE4-4186-4F5E-B628-68403B879B31}" dt="2023-11-19T20:07:03.521" v="454"/>
          <ac:spMkLst>
            <pc:docMk/>
            <pc:sldMk cId="476121175" sldId="260"/>
            <ac:spMk id="10" creationId="{22BAA10C-02A4-A0D8-EA75-446E83162B25}"/>
          </ac:spMkLst>
        </pc:spChg>
        <pc:spChg chg="add del mod">
          <ac:chgData name="Paul Varty" userId="4d8c4cf2-d873-4ce0-af22-99b941cfbbb9" providerId="ADAL" clId="{020B2EE4-4186-4F5E-B628-68403B879B31}" dt="2023-11-19T20:13:14.705" v="515"/>
          <ac:spMkLst>
            <pc:docMk/>
            <pc:sldMk cId="476121175" sldId="260"/>
            <ac:spMk id="11" creationId="{AD463CA0-4FBA-A705-702F-8D4F3BE90D64}"/>
          </ac:spMkLst>
        </pc:spChg>
        <pc:spChg chg="add del mod">
          <ac:chgData name="Paul Varty" userId="4d8c4cf2-d873-4ce0-af22-99b941cfbbb9" providerId="ADAL" clId="{020B2EE4-4186-4F5E-B628-68403B879B31}" dt="2023-11-19T20:14:44.801" v="574"/>
          <ac:spMkLst>
            <pc:docMk/>
            <pc:sldMk cId="476121175" sldId="260"/>
            <ac:spMk id="12" creationId="{0109C86C-AD29-D09F-1CF7-C6676E0FDB73}"/>
          </ac:spMkLst>
        </pc:spChg>
        <pc:spChg chg="add del mod">
          <ac:chgData name="Paul Varty" userId="4d8c4cf2-d873-4ce0-af22-99b941cfbbb9" providerId="ADAL" clId="{020B2EE4-4186-4F5E-B628-68403B879B31}" dt="2023-11-19T20:07:03.521" v="454"/>
          <ac:spMkLst>
            <pc:docMk/>
            <pc:sldMk cId="476121175" sldId="260"/>
            <ac:spMk id="13" creationId="{F8D1FF5D-9D7D-E0E5-A077-971FEDC94C63}"/>
          </ac:spMkLst>
        </pc:spChg>
        <pc:spChg chg="add del mod">
          <ac:chgData name="Paul Varty" userId="4d8c4cf2-d873-4ce0-af22-99b941cfbbb9" providerId="ADAL" clId="{020B2EE4-4186-4F5E-B628-68403B879B31}" dt="2023-11-19T20:13:14.705" v="515"/>
          <ac:spMkLst>
            <pc:docMk/>
            <pc:sldMk cId="476121175" sldId="260"/>
            <ac:spMk id="14" creationId="{64740FEC-8CCD-84EF-BDB9-B8537F690278}"/>
          </ac:spMkLst>
        </pc:spChg>
        <pc:spChg chg="add del mod">
          <ac:chgData name="Paul Varty" userId="4d8c4cf2-d873-4ce0-af22-99b941cfbbb9" providerId="ADAL" clId="{020B2EE4-4186-4F5E-B628-68403B879B31}" dt="2023-11-19T20:14:44.801" v="574"/>
          <ac:spMkLst>
            <pc:docMk/>
            <pc:sldMk cId="476121175" sldId="260"/>
            <ac:spMk id="15" creationId="{F6400C1A-8D4F-EA42-C06C-AB8BBCD05AAE}"/>
          </ac:spMkLst>
        </pc:spChg>
        <pc:spChg chg="mod">
          <ac:chgData name="Paul Varty" userId="4d8c4cf2-d873-4ce0-af22-99b941cfbbb9" providerId="ADAL" clId="{020B2EE4-4186-4F5E-B628-68403B879B31}" dt="2023-11-19T20:07:08.680" v="455" actId="207"/>
          <ac:spMkLst>
            <pc:docMk/>
            <pc:sldMk cId="476121175" sldId="260"/>
            <ac:spMk id="16" creationId="{B256446B-7B1C-23DF-AF94-837BD2022234}"/>
          </ac:spMkLst>
        </pc:spChg>
        <pc:spChg chg="add del mod">
          <ac:chgData name="Paul Varty" userId="4d8c4cf2-d873-4ce0-af22-99b941cfbbb9" providerId="ADAL" clId="{020B2EE4-4186-4F5E-B628-68403B879B31}" dt="2023-11-19T20:10:10.745" v="471"/>
          <ac:spMkLst>
            <pc:docMk/>
            <pc:sldMk cId="476121175" sldId="260"/>
            <ac:spMk id="17" creationId="{68D328F4-9E02-4607-5227-D80627BC8060}"/>
          </ac:spMkLst>
        </pc:spChg>
        <pc:spChg chg="add del mod">
          <ac:chgData name="Paul Varty" userId="4d8c4cf2-d873-4ce0-af22-99b941cfbbb9" providerId="ADAL" clId="{020B2EE4-4186-4F5E-B628-68403B879B31}" dt="2023-11-19T20:10:10.745" v="471"/>
          <ac:spMkLst>
            <pc:docMk/>
            <pc:sldMk cId="476121175" sldId="260"/>
            <ac:spMk id="18" creationId="{9C9BDAA5-345F-9D27-A139-C50B3BDAD705}"/>
          </ac:spMkLst>
        </pc:spChg>
        <pc:spChg chg="del mod">
          <ac:chgData name="Paul Varty" userId="4d8c4cf2-d873-4ce0-af22-99b941cfbbb9" providerId="ADAL" clId="{020B2EE4-4186-4F5E-B628-68403B879B31}" dt="2023-11-19T20:11:06.722" v="479" actId="478"/>
          <ac:spMkLst>
            <pc:docMk/>
            <pc:sldMk cId="476121175" sldId="260"/>
            <ac:spMk id="19" creationId="{75240FD3-5F87-3E62-F140-790DD37C5D90}"/>
          </ac:spMkLst>
        </pc:spChg>
        <pc:spChg chg="add mod">
          <ac:chgData name="Paul Varty" userId="4d8c4cf2-d873-4ce0-af22-99b941cfbbb9" providerId="ADAL" clId="{020B2EE4-4186-4F5E-B628-68403B879B31}" dt="2023-11-19T20:23:18.225" v="602" actId="1038"/>
          <ac:spMkLst>
            <pc:docMk/>
            <pc:sldMk cId="476121175" sldId="260"/>
            <ac:spMk id="20" creationId="{2CBD0D58-4DB1-4AAA-20E0-D4E90B10A238}"/>
          </ac:spMkLst>
        </pc:spChg>
        <pc:spChg chg="mod">
          <ac:chgData name="Paul Varty" userId="4d8c4cf2-d873-4ce0-af22-99b941cfbbb9" providerId="ADAL" clId="{020B2EE4-4186-4F5E-B628-68403B879B31}" dt="2023-11-19T20:13:17.354" v="516" actId="207"/>
          <ac:spMkLst>
            <pc:docMk/>
            <pc:sldMk cId="476121175" sldId="260"/>
            <ac:spMk id="21" creationId="{DE233094-2C2E-35B5-6752-3C812E78CC03}"/>
          </ac:spMkLst>
        </pc:spChg>
        <pc:spChg chg="add del mod">
          <ac:chgData name="Paul Varty" userId="4d8c4cf2-d873-4ce0-af22-99b941cfbbb9" providerId="ADAL" clId="{020B2EE4-4186-4F5E-B628-68403B879B31}" dt="2023-11-19T20:13:45.371" v="524"/>
          <ac:spMkLst>
            <pc:docMk/>
            <pc:sldMk cId="476121175" sldId="260"/>
            <ac:spMk id="22" creationId="{C91B6907-E129-E233-6051-AD4001232409}"/>
          </ac:spMkLst>
        </pc:spChg>
        <pc:spChg chg="add mod">
          <ac:chgData name="Paul Varty" userId="4d8c4cf2-d873-4ce0-af22-99b941cfbbb9" providerId="ADAL" clId="{020B2EE4-4186-4F5E-B628-68403B879B31}" dt="2023-11-19T20:23:12.593" v="600" actId="1037"/>
          <ac:spMkLst>
            <pc:docMk/>
            <pc:sldMk cId="476121175" sldId="260"/>
            <ac:spMk id="23" creationId="{25F8570B-EABB-71E8-5490-989D30062446}"/>
          </ac:spMkLst>
        </pc:spChg>
        <pc:spChg chg="mod">
          <ac:chgData name="Paul Varty" userId="4d8c4cf2-d873-4ce0-af22-99b941cfbbb9" providerId="ADAL" clId="{020B2EE4-4186-4F5E-B628-68403B879B31}" dt="2023-11-19T20:14:49.335" v="575" actId="207"/>
          <ac:spMkLst>
            <pc:docMk/>
            <pc:sldMk cId="476121175" sldId="260"/>
            <ac:spMk id="24" creationId="{D364E0D8-9433-6344-1FA0-31B4904BF076}"/>
          </ac:spMkLst>
        </pc:spChg>
        <pc:spChg chg="add mod">
          <ac:chgData name="Paul Varty" userId="4d8c4cf2-d873-4ce0-af22-99b941cfbbb9" providerId="ADAL" clId="{020B2EE4-4186-4F5E-B628-68403B879B31}" dt="2023-11-19T20:15:32.424" v="599" actId="20577"/>
          <ac:spMkLst>
            <pc:docMk/>
            <pc:sldMk cId="476121175" sldId="260"/>
            <ac:spMk id="25" creationId="{5266946B-43AA-DF59-3DF4-0F887239DE1A}"/>
          </ac:spMkLst>
        </pc:spChg>
        <pc:picChg chg="add mod">
          <ac:chgData name="Paul Varty" userId="4d8c4cf2-d873-4ce0-af22-99b941cfbbb9" providerId="ADAL" clId="{020B2EE4-4186-4F5E-B628-68403B879B31}" dt="2023-11-19T19:58:45.796" v="279" actId="1076"/>
          <ac:picMkLst>
            <pc:docMk/>
            <pc:sldMk cId="476121175" sldId="260"/>
            <ac:picMk id="4" creationId="{DE8399F1-D2E7-34F1-F385-770294310A1A}"/>
          </ac:picMkLst>
        </pc:picChg>
        <pc:picChg chg="add mod">
          <ac:chgData name="Paul Varty" userId="4d8c4cf2-d873-4ce0-af22-99b941cfbbb9" providerId="ADAL" clId="{020B2EE4-4186-4F5E-B628-68403B879B31}" dt="2023-11-19T19:53:50.475" v="88" actId="1076"/>
          <ac:picMkLst>
            <pc:docMk/>
            <pc:sldMk cId="476121175" sldId="260"/>
            <ac:picMk id="5122" creationId="{5B01F731-D941-40DF-0A75-DEE7A0A5A34B}"/>
          </ac:picMkLst>
        </pc:picChg>
      </pc:sldChg>
      <pc:sldChg chg="addSp delSp modSp new mod modTransition">
        <pc:chgData name="Paul Varty" userId="4d8c4cf2-d873-4ce0-af22-99b941cfbbb9" providerId="ADAL" clId="{020B2EE4-4186-4F5E-B628-68403B879B31}" dt="2023-11-19T20:00:45.193" v="291"/>
        <pc:sldMkLst>
          <pc:docMk/>
          <pc:sldMk cId="868571804" sldId="261"/>
        </pc:sldMkLst>
        <pc:spChg chg="del">
          <ac:chgData name="Paul Varty" userId="4d8c4cf2-d873-4ce0-af22-99b941cfbbb9" providerId="ADAL" clId="{020B2EE4-4186-4F5E-B628-68403B879B31}" dt="2023-11-19T20:00:08.355" v="282" actId="478"/>
          <ac:spMkLst>
            <pc:docMk/>
            <pc:sldMk cId="868571804" sldId="261"/>
            <ac:spMk id="2" creationId="{16D1E700-6813-A104-8AE9-1463CC32677A}"/>
          </ac:spMkLst>
        </pc:spChg>
        <pc:spChg chg="del">
          <ac:chgData name="Paul Varty" userId="4d8c4cf2-d873-4ce0-af22-99b941cfbbb9" providerId="ADAL" clId="{020B2EE4-4186-4F5E-B628-68403B879B31}" dt="2023-11-19T20:00:10.746" v="283" actId="478"/>
          <ac:spMkLst>
            <pc:docMk/>
            <pc:sldMk cId="868571804" sldId="261"/>
            <ac:spMk id="3" creationId="{56E838DE-5A00-A0B0-2C2B-00FC3033AE22}"/>
          </ac:spMkLst>
        </pc:spChg>
        <pc:picChg chg="add mod">
          <ac:chgData name="Paul Varty" userId="4d8c4cf2-d873-4ce0-af22-99b941cfbbb9" providerId="ADAL" clId="{020B2EE4-4186-4F5E-B628-68403B879B31}" dt="2023-11-19T20:00:25.776" v="288" actId="14100"/>
          <ac:picMkLst>
            <pc:docMk/>
            <pc:sldMk cId="868571804" sldId="261"/>
            <ac:picMk id="6146" creationId="{83B586C0-9529-F87A-EC50-B0F72106C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8471-8FFD-FBFF-B383-A12F95682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1806D-0312-93E8-97AF-5CE947BD0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2F5C1-2927-A478-85CC-D27E347A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A5E8C-08E7-D47F-4D1C-ACF2756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07A5E-07E9-7CF5-2238-9A13BF43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6E59-1D32-93D9-2AEE-F1A7F7D2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D4BB4-6586-9DAF-0807-C4F00DB60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CB7A5-A770-E916-E38E-C0CC15C3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F5E6-5103-6B04-EB6B-2F34465A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6D54-7D08-1C77-C195-5F8AA4A2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4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6A3EA-12A5-0056-11EF-570228F07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385E8-192A-9C9C-24C8-18CEB512D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78088-B99F-A9AE-171C-CB5B8EA9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2C79-00BE-63D2-F822-39B7FF9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082E-B025-7520-A170-98955D47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8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AF1A-866A-76F0-F49C-10BE4212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418-5E4B-1535-A7A5-790740C8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4ADA-FDA8-4F51-B8C0-0C9A3A62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EB47-3520-A752-5B04-F5F509A2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428C4-8BCB-C168-9AF0-293D2A90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6B05-48CD-9473-8472-CFAC606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70678-9C06-7AB0-9220-AAC591FA5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1BEA-095B-9C0B-EA66-9771DDC1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FF56-4E27-6A4B-E2E0-7B3A6ED0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41F5-0EF0-7201-ED69-BFFB14A3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0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EC0B-811C-7ED7-8B64-3312867F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AFE0-0901-1D28-1B02-50281EB6F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50FAC-73CA-48B5-C43E-F51858B85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C01E8-FB1D-0025-2C49-70B9ADD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576C9-2C64-DBAF-3683-D7D5C6A1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A476C-D7AA-C619-1B4B-DB08A6A5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1F5-D10B-6CDF-B3ED-8C0B4677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0A147-81AD-7820-5B31-85CD7AB2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5204-AA33-B476-3E9F-F063C91A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44F57-441A-0AB3-8CB3-706BB9DA8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BC9B-D565-7240-95CC-4609EEAD8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5025E-B604-85EC-FBFD-B8523FFE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35A03-6458-7715-952E-E2A7C2F5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EF713-6930-71A2-59F5-463FE91B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6921-F0B4-99A3-9331-71271FF6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895AE-9493-9B4E-6D88-E8AF88D3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7DC4-E5F5-18FD-4F33-03DD95B3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50C32-94DA-9E6B-9D6C-C2809668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AAE93-5DE0-BC30-5542-521C4518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AAA14-9582-F14E-897E-40BD5AB0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5FD51-1F50-2AF4-9CD3-B91D489D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573A-20D3-8150-4EE9-B9C66C7B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A27F-A515-9BC6-8D40-7495F9F7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14865-E563-FDD9-2971-464F6AD01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2B4B0-F657-BAA1-263F-CEDC5D4D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8117F-4852-5D9C-85EB-6CB064D2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26A27-6943-6E4B-0B3F-18D2BBF2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1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8066-2F10-D3CF-6730-C7254060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121BF-2D73-5303-DCF4-EE0EBFDAF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0FDCE-8163-5353-6447-A70E1E152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84D9A-B548-98DA-75E8-089DBE7F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ED28B-C2BA-831A-5945-C5F852FF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A8B84-D81E-3205-32FD-A93D427C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3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DBA43-9A9B-05E1-30ED-EBC44A0D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C984-73E8-6B34-A261-95203173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D8322-7170-8E93-E9EF-E3C321D39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EA98-83A6-4E8C-945A-AB8ECE2E558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7419-052C-C100-17BC-3DF7150A9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855C-8950-A10B-3B30-FB4FFB1E0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DEB4-6752-4A74-989C-04B8D5543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2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erson's profile with gears in her hair&#10;&#10;Description automatically generated">
            <a:extLst>
              <a:ext uri="{FF2B5EF4-FFF2-40B4-BE49-F238E27FC236}">
                <a16:creationId xmlns:a16="http://schemas.microsoft.com/office/drawing/2014/main" id="{1CDB4E86-8B21-D4A0-9B86-30C13695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0" y="1282"/>
            <a:ext cx="3593230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person's profile with gears in her hair&#10;&#10;Description automatically generated">
            <a:extLst>
              <a:ext uri="{FF2B5EF4-FFF2-40B4-BE49-F238E27FC236}">
                <a16:creationId xmlns:a16="http://schemas.microsoft.com/office/drawing/2014/main" id="{75C98F11-3F9F-515F-0764-DE360AB6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4829195" y="15240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33F1E-6528-796F-9AE1-ED60E3A5A7C4}"/>
              </a:ext>
            </a:extLst>
          </p:cNvPr>
          <p:cNvSpPr txBox="1"/>
          <p:nvPr/>
        </p:nvSpPr>
        <p:spPr>
          <a:xfrm>
            <a:off x="-1" y="0"/>
            <a:ext cx="7324726" cy="6858000"/>
          </a:xfrm>
          <a:custGeom>
            <a:avLst/>
            <a:gdLst/>
            <a:ahLst/>
            <a:cxnLst/>
            <a:rect l="l" t="t" r="r" b="b"/>
            <a:pathLst>
              <a:path w="6354618" h="6858000">
                <a:moveTo>
                  <a:pt x="3661266" y="6158214"/>
                </a:moveTo>
                <a:lnTo>
                  <a:pt x="3661266" y="6188724"/>
                </a:lnTo>
                <a:lnTo>
                  <a:pt x="3691776" y="6188724"/>
                </a:lnTo>
                <a:lnTo>
                  <a:pt x="3691776" y="6158214"/>
                </a:lnTo>
                <a:close/>
                <a:moveTo>
                  <a:pt x="3106882" y="6109399"/>
                </a:moveTo>
                <a:lnTo>
                  <a:pt x="3106882" y="6119221"/>
                </a:lnTo>
                <a:cubicBezTo>
                  <a:pt x="3106882" y="6131028"/>
                  <a:pt x="3105443" y="6139958"/>
                  <a:pt x="3102565" y="6146010"/>
                </a:cubicBezTo>
                <a:cubicBezTo>
                  <a:pt x="3098795" y="6153849"/>
                  <a:pt x="3092892" y="6160025"/>
                  <a:pt x="3084855" y="6164539"/>
                </a:cubicBezTo>
                <a:cubicBezTo>
                  <a:pt x="3076818" y="6169054"/>
                  <a:pt x="3067641" y="6171311"/>
                  <a:pt x="3057322" y="6171311"/>
                </a:cubicBezTo>
                <a:cubicBezTo>
                  <a:pt x="3046904" y="6171311"/>
                  <a:pt x="3038991" y="6168930"/>
                  <a:pt x="3033584" y="6164167"/>
                </a:cubicBezTo>
                <a:cubicBezTo>
                  <a:pt x="3028176" y="6159405"/>
                  <a:pt x="3025472" y="6153452"/>
                  <a:pt x="3025472" y="6146308"/>
                </a:cubicBezTo>
                <a:cubicBezTo>
                  <a:pt x="3025472" y="6141645"/>
                  <a:pt x="3026713" y="6137403"/>
                  <a:pt x="3029193" y="6133583"/>
                </a:cubicBezTo>
                <a:cubicBezTo>
                  <a:pt x="3031674" y="6129763"/>
                  <a:pt x="3035196" y="6126861"/>
                  <a:pt x="3039760" y="6124877"/>
                </a:cubicBezTo>
                <a:cubicBezTo>
                  <a:pt x="3044324" y="6122893"/>
                  <a:pt x="3052113" y="6121107"/>
                  <a:pt x="3063126" y="6119519"/>
                </a:cubicBezTo>
                <a:cubicBezTo>
                  <a:pt x="3082573" y="6116741"/>
                  <a:pt x="3097158" y="6113368"/>
                  <a:pt x="3106882" y="6109399"/>
                </a:cubicBezTo>
                <a:close/>
                <a:moveTo>
                  <a:pt x="2487756" y="6109399"/>
                </a:moveTo>
                <a:lnTo>
                  <a:pt x="2487756" y="6119221"/>
                </a:lnTo>
                <a:cubicBezTo>
                  <a:pt x="2487756" y="6131028"/>
                  <a:pt x="2486318" y="6139958"/>
                  <a:pt x="2483441" y="6146010"/>
                </a:cubicBezTo>
                <a:cubicBezTo>
                  <a:pt x="2479670" y="6153849"/>
                  <a:pt x="2473767" y="6160025"/>
                  <a:pt x="2465730" y="6164539"/>
                </a:cubicBezTo>
                <a:cubicBezTo>
                  <a:pt x="2457693" y="6169054"/>
                  <a:pt x="2448515" y="6171311"/>
                  <a:pt x="2438197" y="6171311"/>
                </a:cubicBezTo>
                <a:cubicBezTo>
                  <a:pt x="2427779" y="6171311"/>
                  <a:pt x="2419866" y="6168930"/>
                  <a:pt x="2414459" y="6164167"/>
                </a:cubicBezTo>
                <a:cubicBezTo>
                  <a:pt x="2409051" y="6159405"/>
                  <a:pt x="2406348" y="6153452"/>
                  <a:pt x="2406348" y="6146308"/>
                </a:cubicBezTo>
                <a:cubicBezTo>
                  <a:pt x="2406348" y="6141645"/>
                  <a:pt x="2407588" y="6137403"/>
                  <a:pt x="2410068" y="6133583"/>
                </a:cubicBezTo>
                <a:cubicBezTo>
                  <a:pt x="2412549" y="6129763"/>
                  <a:pt x="2416071" y="6126861"/>
                  <a:pt x="2420635" y="6124877"/>
                </a:cubicBezTo>
                <a:cubicBezTo>
                  <a:pt x="2425199" y="6122893"/>
                  <a:pt x="2432988" y="6121107"/>
                  <a:pt x="2444001" y="6119519"/>
                </a:cubicBezTo>
                <a:cubicBezTo>
                  <a:pt x="2463448" y="6116741"/>
                  <a:pt x="2478033" y="6113368"/>
                  <a:pt x="2487756" y="6109399"/>
                </a:cubicBezTo>
                <a:close/>
                <a:moveTo>
                  <a:pt x="3384446" y="6049272"/>
                </a:moveTo>
                <a:cubicBezTo>
                  <a:pt x="3397642" y="6049272"/>
                  <a:pt x="3408680" y="6054308"/>
                  <a:pt x="3417560" y="6064378"/>
                </a:cubicBezTo>
                <a:cubicBezTo>
                  <a:pt x="3426440" y="6074449"/>
                  <a:pt x="3430880" y="6089257"/>
                  <a:pt x="3430880" y="6108803"/>
                </a:cubicBezTo>
                <a:cubicBezTo>
                  <a:pt x="3430880" y="6129540"/>
                  <a:pt x="3426465" y="6144969"/>
                  <a:pt x="3417635" y="6155089"/>
                </a:cubicBezTo>
                <a:cubicBezTo>
                  <a:pt x="3408804" y="6165209"/>
                  <a:pt x="3397741" y="6170269"/>
                  <a:pt x="3384446" y="6170269"/>
                </a:cubicBezTo>
                <a:cubicBezTo>
                  <a:pt x="3371051" y="6170269"/>
                  <a:pt x="3359939" y="6165234"/>
                  <a:pt x="3351108" y="6155163"/>
                </a:cubicBezTo>
                <a:cubicBezTo>
                  <a:pt x="3342278" y="6145093"/>
                  <a:pt x="3337863" y="6129937"/>
                  <a:pt x="3337863" y="6109696"/>
                </a:cubicBezTo>
                <a:cubicBezTo>
                  <a:pt x="3337863" y="6089456"/>
                  <a:pt x="3342278" y="6074325"/>
                  <a:pt x="3351108" y="6064304"/>
                </a:cubicBezTo>
                <a:cubicBezTo>
                  <a:pt x="3359939" y="6054283"/>
                  <a:pt x="3371051" y="6049272"/>
                  <a:pt x="3384446" y="6049272"/>
                </a:cubicBezTo>
                <a:close/>
                <a:moveTo>
                  <a:pt x="1313056" y="6049272"/>
                </a:moveTo>
                <a:cubicBezTo>
                  <a:pt x="1325260" y="6049272"/>
                  <a:pt x="1335529" y="6054332"/>
                  <a:pt x="1343864" y="6064453"/>
                </a:cubicBezTo>
                <a:cubicBezTo>
                  <a:pt x="1352198" y="6074573"/>
                  <a:pt x="1356365" y="6090448"/>
                  <a:pt x="1356365" y="6112078"/>
                </a:cubicBezTo>
                <a:cubicBezTo>
                  <a:pt x="1356365" y="6131723"/>
                  <a:pt x="1352272" y="6146333"/>
                  <a:pt x="1344087" y="6155907"/>
                </a:cubicBezTo>
                <a:cubicBezTo>
                  <a:pt x="1335901" y="6165482"/>
                  <a:pt x="1325955" y="6170269"/>
                  <a:pt x="1314247" y="6170269"/>
                </a:cubicBezTo>
                <a:cubicBezTo>
                  <a:pt x="1302638" y="6170269"/>
                  <a:pt x="1292568" y="6165259"/>
                  <a:pt x="1284035" y="6155238"/>
                </a:cubicBezTo>
                <a:cubicBezTo>
                  <a:pt x="1275502" y="6145217"/>
                  <a:pt x="1271235" y="6130086"/>
                  <a:pt x="1271235" y="6109845"/>
                </a:cubicBezTo>
                <a:cubicBezTo>
                  <a:pt x="1271235" y="6088910"/>
                  <a:pt x="1275229" y="6073581"/>
                  <a:pt x="1283216" y="6063857"/>
                </a:cubicBezTo>
                <a:cubicBezTo>
                  <a:pt x="1291203" y="6054134"/>
                  <a:pt x="1301150" y="6049272"/>
                  <a:pt x="1313056" y="6049272"/>
                </a:cubicBezTo>
                <a:close/>
                <a:moveTo>
                  <a:pt x="984146" y="6049272"/>
                </a:moveTo>
                <a:cubicBezTo>
                  <a:pt x="997342" y="6049272"/>
                  <a:pt x="1008380" y="6054308"/>
                  <a:pt x="1017260" y="6064378"/>
                </a:cubicBezTo>
                <a:cubicBezTo>
                  <a:pt x="1026140" y="6074449"/>
                  <a:pt x="1030580" y="6089257"/>
                  <a:pt x="1030580" y="6108803"/>
                </a:cubicBezTo>
                <a:cubicBezTo>
                  <a:pt x="1030580" y="6129540"/>
                  <a:pt x="1026165" y="6144969"/>
                  <a:pt x="1017335" y="6155089"/>
                </a:cubicBezTo>
                <a:cubicBezTo>
                  <a:pt x="1008504" y="6165209"/>
                  <a:pt x="997441" y="6170269"/>
                  <a:pt x="984146" y="6170269"/>
                </a:cubicBezTo>
                <a:cubicBezTo>
                  <a:pt x="970752" y="6170269"/>
                  <a:pt x="959639" y="6165234"/>
                  <a:pt x="950809" y="6155163"/>
                </a:cubicBezTo>
                <a:cubicBezTo>
                  <a:pt x="941978" y="6145093"/>
                  <a:pt x="937563" y="6129937"/>
                  <a:pt x="937563" y="6109696"/>
                </a:cubicBezTo>
                <a:cubicBezTo>
                  <a:pt x="937563" y="6089456"/>
                  <a:pt x="941978" y="6074325"/>
                  <a:pt x="950809" y="6064304"/>
                </a:cubicBezTo>
                <a:cubicBezTo>
                  <a:pt x="959639" y="6054283"/>
                  <a:pt x="970752" y="6049272"/>
                  <a:pt x="984146" y="6049272"/>
                </a:cubicBezTo>
                <a:close/>
                <a:moveTo>
                  <a:pt x="2042463" y="6049123"/>
                </a:moveTo>
                <a:cubicBezTo>
                  <a:pt x="2056056" y="6049123"/>
                  <a:pt x="2067119" y="6054283"/>
                  <a:pt x="2075652" y="6064601"/>
                </a:cubicBezTo>
                <a:cubicBezTo>
                  <a:pt x="2081208" y="6071249"/>
                  <a:pt x="2084581" y="6081221"/>
                  <a:pt x="2085772" y="6094516"/>
                </a:cubicBezTo>
                <a:lnTo>
                  <a:pt x="1997517" y="6094516"/>
                </a:lnTo>
                <a:cubicBezTo>
                  <a:pt x="1998410" y="6080724"/>
                  <a:pt x="2003048" y="6069711"/>
                  <a:pt x="2011432" y="6061476"/>
                </a:cubicBezTo>
                <a:cubicBezTo>
                  <a:pt x="2019816" y="6053241"/>
                  <a:pt x="2030160" y="6049123"/>
                  <a:pt x="2042463" y="6049123"/>
                </a:cubicBezTo>
                <a:close/>
                <a:moveTo>
                  <a:pt x="680388" y="6049123"/>
                </a:moveTo>
                <a:cubicBezTo>
                  <a:pt x="693981" y="6049123"/>
                  <a:pt x="705044" y="6054283"/>
                  <a:pt x="713577" y="6064601"/>
                </a:cubicBezTo>
                <a:cubicBezTo>
                  <a:pt x="719133" y="6071249"/>
                  <a:pt x="722506" y="6081221"/>
                  <a:pt x="723697" y="6094516"/>
                </a:cubicBezTo>
                <a:lnTo>
                  <a:pt x="635442" y="6094516"/>
                </a:lnTo>
                <a:cubicBezTo>
                  <a:pt x="636335" y="6080724"/>
                  <a:pt x="640973" y="6069711"/>
                  <a:pt x="649357" y="6061476"/>
                </a:cubicBezTo>
                <a:cubicBezTo>
                  <a:pt x="657741" y="6053241"/>
                  <a:pt x="668085" y="6049123"/>
                  <a:pt x="680388" y="6049123"/>
                </a:cubicBezTo>
                <a:close/>
                <a:moveTo>
                  <a:pt x="520844" y="6049123"/>
                </a:moveTo>
                <a:cubicBezTo>
                  <a:pt x="532453" y="6049123"/>
                  <a:pt x="542350" y="6054035"/>
                  <a:pt x="550535" y="6063857"/>
                </a:cubicBezTo>
                <a:cubicBezTo>
                  <a:pt x="558721" y="6073680"/>
                  <a:pt x="562814" y="6088910"/>
                  <a:pt x="562814" y="6109547"/>
                </a:cubicBezTo>
                <a:cubicBezTo>
                  <a:pt x="562814" y="6129689"/>
                  <a:pt x="558547" y="6144845"/>
                  <a:pt x="550014" y="6155014"/>
                </a:cubicBezTo>
                <a:cubicBezTo>
                  <a:pt x="541482" y="6165184"/>
                  <a:pt x="531361" y="6170269"/>
                  <a:pt x="519653" y="6170269"/>
                </a:cubicBezTo>
                <a:cubicBezTo>
                  <a:pt x="505267" y="6170269"/>
                  <a:pt x="493857" y="6163374"/>
                  <a:pt x="485423" y="6149582"/>
                </a:cubicBezTo>
                <a:cubicBezTo>
                  <a:pt x="480264" y="6141149"/>
                  <a:pt x="477684" y="6127457"/>
                  <a:pt x="477684" y="6108506"/>
                </a:cubicBezTo>
                <a:cubicBezTo>
                  <a:pt x="477684" y="6089257"/>
                  <a:pt x="481950" y="6074548"/>
                  <a:pt x="490483" y="6064378"/>
                </a:cubicBezTo>
                <a:cubicBezTo>
                  <a:pt x="499016" y="6054208"/>
                  <a:pt x="509136" y="6049123"/>
                  <a:pt x="520844" y="6049123"/>
                </a:cubicBezTo>
                <a:close/>
                <a:moveTo>
                  <a:pt x="1606843" y="6048081"/>
                </a:moveTo>
                <a:cubicBezTo>
                  <a:pt x="1618353" y="6048081"/>
                  <a:pt x="1628249" y="6053092"/>
                  <a:pt x="1636534" y="6063113"/>
                </a:cubicBezTo>
                <a:cubicBezTo>
                  <a:pt x="1644819" y="6073134"/>
                  <a:pt x="1648961" y="6088216"/>
                  <a:pt x="1648961" y="6108357"/>
                </a:cubicBezTo>
                <a:cubicBezTo>
                  <a:pt x="1648961" y="6129490"/>
                  <a:pt x="1644720" y="6145093"/>
                  <a:pt x="1636237" y="6155163"/>
                </a:cubicBezTo>
                <a:cubicBezTo>
                  <a:pt x="1627753" y="6165234"/>
                  <a:pt x="1617559" y="6170269"/>
                  <a:pt x="1605652" y="6170269"/>
                </a:cubicBezTo>
                <a:cubicBezTo>
                  <a:pt x="1593944" y="6170269"/>
                  <a:pt x="1583973" y="6165408"/>
                  <a:pt x="1575738" y="6155684"/>
                </a:cubicBezTo>
                <a:cubicBezTo>
                  <a:pt x="1567503" y="6145961"/>
                  <a:pt x="1563385" y="6130929"/>
                  <a:pt x="1563385" y="6110589"/>
                </a:cubicBezTo>
                <a:cubicBezTo>
                  <a:pt x="1563385" y="6090249"/>
                  <a:pt x="1567776" y="6074747"/>
                  <a:pt x="1576556" y="6064080"/>
                </a:cubicBezTo>
                <a:cubicBezTo>
                  <a:pt x="1585337" y="6053415"/>
                  <a:pt x="1595433" y="6048081"/>
                  <a:pt x="1606843" y="6048081"/>
                </a:cubicBezTo>
                <a:close/>
                <a:moveTo>
                  <a:pt x="3253775" y="6030669"/>
                </a:moveTo>
                <a:lnTo>
                  <a:pt x="3253775" y="6188724"/>
                </a:lnTo>
                <a:lnTo>
                  <a:pt x="3280564" y="6188724"/>
                </a:lnTo>
                <a:lnTo>
                  <a:pt x="3280564" y="6030669"/>
                </a:lnTo>
                <a:close/>
                <a:moveTo>
                  <a:pt x="2767256" y="6030669"/>
                </a:moveTo>
                <a:lnTo>
                  <a:pt x="2767256" y="6128597"/>
                </a:lnTo>
                <a:cubicBezTo>
                  <a:pt x="2767256" y="6140008"/>
                  <a:pt x="2767801" y="6148342"/>
                  <a:pt x="2768893" y="6153601"/>
                </a:cubicBezTo>
                <a:cubicBezTo>
                  <a:pt x="2770480" y="6161439"/>
                  <a:pt x="2773234" y="6168062"/>
                  <a:pt x="2777153" y="6173469"/>
                </a:cubicBezTo>
                <a:cubicBezTo>
                  <a:pt x="2781072" y="6178877"/>
                  <a:pt x="2787075" y="6183366"/>
                  <a:pt x="2795161" y="6186938"/>
                </a:cubicBezTo>
                <a:cubicBezTo>
                  <a:pt x="2803247" y="6190510"/>
                  <a:pt x="2811954" y="6192296"/>
                  <a:pt x="2821280" y="6192296"/>
                </a:cubicBezTo>
                <a:cubicBezTo>
                  <a:pt x="2842414" y="6192296"/>
                  <a:pt x="2859132" y="6183366"/>
                  <a:pt x="2871435" y="6165507"/>
                </a:cubicBezTo>
                <a:lnTo>
                  <a:pt x="2871435" y="6188724"/>
                </a:lnTo>
                <a:lnTo>
                  <a:pt x="2895397" y="6188724"/>
                </a:lnTo>
                <a:lnTo>
                  <a:pt x="2895397" y="6030669"/>
                </a:lnTo>
                <a:lnTo>
                  <a:pt x="2868608" y="6030669"/>
                </a:lnTo>
                <a:lnTo>
                  <a:pt x="2868608" y="6115352"/>
                </a:lnTo>
                <a:cubicBezTo>
                  <a:pt x="2868608" y="6128846"/>
                  <a:pt x="2867144" y="6139140"/>
                  <a:pt x="2864217" y="6146234"/>
                </a:cubicBezTo>
                <a:cubicBezTo>
                  <a:pt x="2861290" y="6153328"/>
                  <a:pt x="2856304" y="6158934"/>
                  <a:pt x="2849260" y="6163051"/>
                </a:cubicBezTo>
                <a:cubicBezTo>
                  <a:pt x="2842215" y="6167169"/>
                  <a:pt x="2834675" y="6169228"/>
                  <a:pt x="2826638" y="6169228"/>
                </a:cubicBezTo>
                <a:cubicBezTo>
                  <a:pt x="2818601" y="6169228"/>
                  <a:pt x="2811854" y="6167218"/>
                  <a:pt x="2806397" y="6163200"/>
                </a:cubicBezTo>
                <a:cubicBezTo>
                  <a:pt x="2800940" y="6159182"/>
                  <a:pt x="2797369" y="6153650"/>
                  <a:pt x="2795682" y="6146606"/>
                </a:cubicBezTo>
                <a:cubicBezTo>
                  <a:pt x="2794590" y="6141744"/>
                  <a:pt x="2794045" y="6132318"/>
                  <a:pt x="2794045" y="6118328"/>
                </a:cubicBezTo>
                <a:lnTo>
                  <a:pt x="2794045" y="6030669"/>
                </a:lnTo>
                <a:close/>
                <a:moveTo>
                  <a:pt x="1700456" y="6030669"/>
                </a:moveTo>
                <a:lnTo>
                  <a:pt x="1700456" y="6128597"/>
                </a:lnTo>
                <a:cubicBezTo>
                  <a:pt x="1700456" y="6140008"/>
                  <a:pt x="1701002" y="6148342"/>
                  <a:pt x="1702093" y="6153601"/>
                </a:cubicBezTo>
                <a:cubicBezTo>
                  <a:pt x="1703681" y="6161439"/>
                  <a:pt x="1706434" y="6168062"/>
                  <a:pt x="1710353" y="6173469"/>
                </a:cubicBezTo>
                <a:cubicBezTo>
                  <a:pt x="1714272" y="6178877"/>
                  <a:pt x="1720275" y="6183366"/>
                  <a:pt x="1728361" y="6186938"/>
                </a:cubicBezTo>
                <a:cubicBezTo>
                  <a:pt x="1736447" y="6190510"/>
                  <a:pt x="1745154" y="6192296"/>
                  <a:pt x="1754481" y="6192296"/>
                </a:cubicBezTo>
                <a:cubicBezTo>
                  <a:pt x="1775614" y="6192296"/>
                  <a:pt x="1792332" y="6183366"/>
                  <a:pt x="1804636" y="6165507"/>
                </a:cubicBezTo>
                <a:lnTo>
                  <a:pt x="1804636" y="6188724"/>
                </a:lnTo>
                <a:lnTo>
                  <a:pt x="1828597" y="6188724"/>
                </a:lnTo>
                <a:lnTo>
                  <a:pt x="1828597" y="6030669"/>
                </a:lnTo>
                <a:lnTo>
                  <a:pt x="1801808" y="6030669"/>
                </a:lnTo>
                <a:lnTo>
                  <a:pt x="1801808" y="6115352"/>
                </a:lnTo>
                <a:cubicBezTo>
                  <a:pt x="1801808" y="6128846"/>
                  <a:pt x="1800344" y="6139140"/>
                  <a:pt x="1797417" y="6146234"/>
                </a:cubicBezTo>
                <a:cubicBezTo>
                  <a:pt x="1794491" y="6153328"/>
                  <a:pt x="1789505" y="6158934"/>
                  <a:pt x="1782460" y="6163051"/>
                </a:cubicBezTo>
                <a:cubicBezTo>
                  <a:pt x="1775416" y="6167169"/>
                  <a:pt x="1767875" y="6169228"/>
                  <a:pt x="1759838" y="6169228"/>
                </a:cubicBezTo>
                <a:cubicBezTo>
                  <a:pt x="1751802" y="6169228"/>
                  <a:pt x="1745055" y="6167218"/>
                  <a:pt x="1739598" y="6163200"/>
                </a:cubicBezTo>
                <a:cubicBezTo>
                  <a:pt x="1734141" y="6159182"/>
                  <a:pt x="1730569" y="6153650"/>
                  <a:pt x="1728882" y="6146606"/>
                </a:cubicBezTo>
                <a:cubicBezTo>
                  <a:pt x="1727791" y="6141744"/>
                  <a:pt x="1727245" y="6132318"/>
                  <a:pt x="1727245" y="6118328"/>
                </a:cubicBezTo>
                <a:lnTo>
                  <a:pt x="1727245" y="6030669"/>
                </a:lnTo>
                <a:close/>
                <a:moveTo>
                  <a:pt x="761946" y="6030669"/>
                </a:moveTo>
                <a:lnTo>
                  <a:pt x="821923" y="6189022"/>
                </a:lnTo>
                <a:cubicBezTo>
                  <a:pt x="820832" y="6191899"/>
                  <a:pt x="820038" y="6194082"/>
                  <a:pt x="819542" y="6195570"/>
                </a:cubicBezTo>
                <a:cubicBezTo>
                  <a:pt x="815772" y="6206187"/>
                  <a:pt x="813043" y="6212834"/>
                  <a:pt x="811357" y="6215513"/>
                </a:cubicBezTo>
                <a:cubicBezTo>
                  <a:pt x="809074" y="6219085"/>
                  <a:pt x="806148" y="6221863"/>
                  <a:pt x="802576" y="6223847"/>
                </a:cubicBezTo>
                <a:cubicBezTo>
                  <a:pt x="799004" y="6225832"/>
                  <a:pt x="794241" y="6226824"/>
                  <a:pt x="788288" y="6226824"/>
                </a:cubicBezTo>
                <a:cubicBezTo>
                  <a:pt x="783923" y="6226824"/>
                  <a:pt x="778813" y="6226030"/>
                  <a:pt x="772959" y="6224443"/>
                </a:cubicBezTo>
                <a:lnTo>
                  <a:pt x="775936" y="6249595"/>
                </a:lnTo>
                <a:cubicBezTo>
                  <a:pt x="782286" y="6251778"/>
                  <a:pt x="788040" y="6252869"/>
                  <a:pt x="793200" y="6252869"/>
                </a:cubicBezTo>
                <a:cubicBezTo>
                  <a:pt x="801732" y="6252869"/>
                  <a:pt x="809074" y="6250810"/>
                  <a:pt x="815226" y="6246693"/>
                </a:cubicBezTo>
                <a:cubicBezTo>
                  <a:pt x="821378" y="6242575"/>
                  <a:pt x="826835" y="6236101"/>
                  <a:pt x="831597" y="6227270"/>
                </a:cubicBezTo>
                <a:cubicBezTo>
                  <a:pt x="835169" y="6220722"/>
                  <a:pt x="840180" y="6208766"/>
                  <a:pt x="846629" y="6191403"/>
                </a:cubicBezTo>
                <a:lnTo>
                  <a:pt x="906755" y="6030669"/>
                </a:lnTo>
                <a:lnTo>
                  <a:pt x="879966" y="6030669"/>
                </a:lnTo>
                <a:lnTo>
                  <a:pt x="846182" y="6122793"/>
                </a:lnTo>
                <a:cubicBezTo>
                  <a:pt x="841916" y="6134501"/>
                  <a:pt x="838245" y="6146507"/>
                  <a:pt x="835169" y="6158810"/>
                </a:cubicBezTo>
                <a:cubicBezTo>
                  <a:pt x="831796" y="6146010"/>
                  <a:pt x="827976" y="6133806"/>
                  <a:pt x="823709" y="6122198"/>
                </a:cubicBezTo>
                <a:lnTo>
                  <a:pt x="790818" y="6030669"/>
                </a:lnTo>
                <a:close/>
                <a:moveTo>
                  <a:pt x="3556640" y="6027097"/>
                </a:moveTo>
                <a:cubicBezTo>
                  <a:pt x="3534713" y="6027097"/>
                  <a:pt x="3517945" y="6035778"/>
                  <a:pt x="3506336" y="6053142"/>
                </a:cubicBezTo>
                <a:lnTo>
                  <a:pt x="3506336" y="6030669"/>
                </a:lnTo>
                <a:lnTo>
                  <a:pt x="3482226" y="6030669"/>
                </a:lnTo>
                <a:lnTo>
                  <a:pt x="3482226" y="6188724"/>
                </a:lnTo>
                <a:lnTo>
                  <a:pt x="3509015" y="6188724"/>
                </a:lnTo>
                <a:lnTo>
                  <a:pt x="3509015" y="6102404"/>
                </a:lnTo>
                <a:cubicBezTo>
                  <a:pt x="3509015" y="6082163"/>
                  <a:pt x="3513158" y="6068421"/>
                  <a:pt x="3521442" y="6061178"/>
                </a:cubicBezTo>
                <a:cubicBezTo>
                  <a:pt x="3529727" y="6053935"/>
                  <a:pt x="3539575" y="6050314"/>
                  <a:pt x="3550985" y="6050314"/>
                </a:cubicBezTo>
                <a:cubicBezTo>
                  <a:pt x="3558128" y="6050314"/>
                  <a:pt x="3564354" y="6051926"/>
                  <a:pt x="3569663" y="6055151"/>
                </a:cubicBezTo>
                <a:cubicBezTo>
                  <a:pt x="3574971" y="6058376"/>
                  <a:pt x="3578667" y="6062692"/>
                  <a:pt x="3580750" y="6068099"/>
                </a:cubicBezTo>
                <a:cubicBezTo>
                  <a:pt x="3582834" y="6073506"/>
                  <a:pt x="3583876" y="6081667"/>
                  <a:pt x="3583876" y="6092581"/>
                </a:cubicBezTo>
                <a:lnTo>
                  <a:pt x="3583876" y="6188724"/>
                </a:lnTo>
                <a:lnTo>
                  <a:pt x="3610665" y="6188724"/>
                </a:lnTo>
                <a:lnTo>
                  <a:pt x="3610665" y="6091539"/>
                </a:lnTo>
                <a:cubicBezTo>
                  <a:pt x="3610665" y="6079137"/>
                  <a:pt x="3610168" y="6070455"/>
                  <a:pt x="3609176" y="6065494"/>
                </a:cubicBezTo>
                <a:cubicBezTo>
                  <a:pt x="3607589" y="6057855"/>
                  <a:pt x="3604811" y="6051257"/>
                  <a:pt x="3600842" y="6045700"/>
                </a:cubicBezTo>
                <a:cubicBezTo>
                  <a:pt x="3596873" y="6040144"/>
                  <a:pt x="3590895" y="6035654"/>
                  <a:pt x="3582908" y="6032231"/>
                </a:cubicBezTo>
                <a:cubicBezTo>
                  <a:pt x="3574921" y="6028808"/>
                  <a:pt x="3566165" y="6027097"/>
                  <a:pt x="3556640" y="6027097"/>
                </a:cubicBezTo>
                <a:close/>
                <a:moveTo>
                  <a:pt x="3384446" y="6027097"/>
                </a:moveTo>
                <a:cubicBezTo>
                  <a:pt x="3364900" y="6027097"/>
                  <a:pt x="3348330" y="6032951"/>
                  <a:pt x="3334737" y="6044658"/>
                </a:cubicBezTo>
                <a:cubicBezTo>
                  <a:pt x="3318465" y="6058748"/>
                  <a:pt x="3310329" y="6080427"/>
                  <a:pt x="3310329" y="6109696"/>
                </a:cubicBezTo>
                <a:cubicBezTo>
                  <a:pt x="3310329" y="6136386"/>
                  <a:pt x="3317151" y="6156825"/>
                  <a:pt x="3330793" y="6171013"/>
                </a:cubicBezTo>
                <a:cubicBezTo>
                  <a:pt x="3344436" y="6185202"/>
                  <a:pt x="3362320" y="6192296"/>
                  <a:pt x="3384446" y="6192296"/>
                </a:cubicBezTo>
                <a:cubicBezTo>
                  <a:pt x="3398237" y="6192296"/>
                  <a:pt x="3410962" y="6189071"/>
                  <a:pt x="3422620" y="6182622"/>
                </a:cubicBezTo>
                <a:cubicBezTo>
                  <a:pt x="3434279" y="6176173"/>
                  <a:pt x="3443159" y="6167119"/>
                  <a:pt x="3449261" y="6155461"/>
                </a:cubicBezTo>
                <a:cubicBezTo>
                  <a:pt x="3455363" y="6143803"/>
                  <a:pt x="3458413" y="6127804"/>
                  <a:pt x="3458413" y="6107464"/>
                </a:cubicBezTo>
                <a:cubicBezTo>
                  <a:pt x="3458413" y="6082362"/>
                  <a:pt x="3451518" y="6062692"/>
                  <a:pt x="3437726" y="6048454"/>
                </a:cubicBezTo>
                <a:cubicBezTo>
                  <a:pt x="3423935" y="6034216"/>
                  <a:pt x="3406175" y="6027097"/>
                  <a:pt x="3384446" y="6027097"/>
                </a:cubicBezTo>
                <a:close/>
                <a:moveTo>
                  <a:pt x="3072800" y="6027097"/>
                </a:moveTo>
                <a:cubicBezTo>
                  <a:pt x="3059207" y="6027097"/>
                  <a:pt x="3047251" y="6028957"/>
                  <a:pt x="3036932" y="6032678"/>
                </a:cubicBezTo>
                <a:cubicBezTo>
                  <a:pt x="3026613" y="6036398"/>
                  <a:pt x="3018725" y="6041707"/>
                  <a:pt x="3013269" y="6048602"/>
                </a:cubicBezTo>
                <a:cubicBezTo>
                  <a:pt x="3007812" y="6055498"/>
                  <a:pt x="3003892" y="6064552"/>
                  <a:pt x="3001511" y="6075763"/>
                </a:cubicBezTo>
                <a:lnTo>
                  <a:pt x="3027705" y="6079335"/>
                </a:lnTo>
                <a:cubicBezTo>
                  <a:pt x="3030582" y="6068124"/>
                  <a:pt x="3035022" y="6060310"/>
                  <a:pt x="3041025" y="6055895"/>
                </a:cubicBezTo>
                <a:cubicBezTo>
                  <a:pt x="3047028" y="6051480"/>
                  <a:pt x="3056330" y="6049272"/>
                  <a:pt x="3068931" y="6049272"/>
                </a:cubicBezTo>
                <a:cubicBezTo>
                  <a:pt x="3082424" y="6049272"/>
                  <a:pt x="3092594" y="6052298"/>
                  <a:pt x="3099440" y="6058351"/>
                </a:cubicBezTo>
                <a:cubicBezTo>
                  <a:pt x="3104500" y="6062815"/>
                  <a:pt x="3107030" y="6070505"/>
                  <a:pt x="3107030" y="6081419"/>
                </a:cubicBezTo>
                <a:cubicBezTo>
                  <a:pt x="3107030" y="6082411"/>
                  <a:pt x="3106981" y="6084743"/>
                  <a:pt x="3106882" y="6088414"/>
                </a:cubicBezTo>
                <a:cubicBezTo>
                  <a:pt x="3096662" y="6091986"/>
                  <a:pt x="3080737" y="6095062"/>
                  <a:pt x="3059108" y="6097641"/>
                </a:cubicBezTo>
                <a:cubicBezTo>
                  <a:pt x="3048491" y="6098931"/>
                  <a:pt x="3040554" y="6100271"/>
                  <a:pt x="3035295" y="6101660"/>
                </a:cubicBezTo>
                <a:cubicBezTo>
                  <a:pt x="3028151" y="6103644"/>
                  <a:pt x="3021727" y="6106571"/>
                  <a:pt x="3016022" y="6110440"/>
                </a:cubicBezTo>
                <a:cubicBezTo>
                  <a:pt x="3010317" y="6114310"/>
                  <a:pt x="3005703" y="6119445"/>
                  <a:pt x="3002181" y="6125844"/>
                </a:cubicBezTo>
                <a:cubicBezTo>
                  <a:pt x="2998659" y="6132244"/>
                  <a:pt x="2996898" y="6139313"/>
                  <a:pt x="2996898" y="6147052"/>
                </a:cubicBezTo>
                <a:cubicBezTo>
                  <a:pt x="2996898" y="6160248"/>
                  <a:pt x="3001561" y="6171088"/>
                  <a:pt x="3010887" y="6179571"/>
                </a:cubicBezTo>
                <a:cubicBezTo>
                  <a:pt x="3020214" y="6188054"/>
                  <a:pt x="3033559" y="6192296"/>
                  <a:pt x="3050922" y="6192296"/>
                </a:cubicBezTo>
                <a:cubicBezTo>
                  <a:pt x="3061439" y="6192296"/>
                  <a:pt x="3071287" y="6190560"/>
                  <a:pt x="3080464" y="6187087"/>
                </a:cubicBezTo>
                <a:cubicBezTo>
                  <a:pt x="3089642" y="6183614"/>
                  <a:pt x="3099192" y="6177661"/>
                  <a:pt x="3109114" y="6169228"/>
                </a:cubicBezTo>
                <a:cubicBezTo>
                  <a:pt x="3109908" y="6176669"/>
                  <a:pt x="3111694" y="6183168"/>
                  <a:pt x="3114472" y="6188724"/>
                </a:cubicBezTo>
                <a:lnTo>
                  <a:pt x="3142451" y="6188724"/>
                </a:lnTo>
                <a:cubicBezTo>
                  <a:pt x="3139078" y="6182672"/>
                  <a:pt x="3136821" y="6176347"/>
                  <a:pt x="3135680" y="6169748"/>
                </a:cubicBezTo>
                <a:cubicBezTo>
                  <a:pt x="3134539" y="6163151"/>
                  <a:pt x="3133968" y="6147399"/>
                  <a:pt x="3133968" y="6122495"/>
                </a:cubicBezTo>
                <a:lnTo>
                  <a:pt x="3133968" y="6086777"/>
                </a:lnTo>
                <a:cubicBezTo>
                  <a:pt x="3133968" y="6074870"/>
                  <a:pt x="3133522" y="6066636"/>
                  <a:pt x="3132629" y="6062071"/>
                </a:cubicBezTo>
                <a:cubicBezTo>
                  <a:pt x="3131041" y="6054729"/>
                  <a:pt x="3128263" y="6048652"/>
                  <a:pt x="3124294" y="6043840"/>
                </a:cubicBezTo>
                <a:cubicBezTo>
                  <a:pt x="3120326" y="6039028"/>
                  <a:pt x="3114124" y="6035034"/>
                  <a:pt x="3105691" y="6031859"/>
                </a:cubicBezTo>
                <a:cubicBezTo>
                  <a:pt x="3097257" y="6028684"/>
                  <a:pt x="3086293" y="6027097"/>
                  <a:pt x="3072800" y="6027097"/>
                </a:cubicBezTo>
                <a:close/>
                <a:moveTo>
                  <a:pt x="2679298" y="6027097"/>
                </a:moveTo>
                <a:cubicBezTo>
                  <a:pt x="2665705" y="6027097"/>
                  <a:pt x="2653129" y="6030296"/>
                  <a:pt x="2641570" y="6036696"/>
                </a:cubicBezTo>
                <a:cubicBezTo>
                  <a:pt x="2630011" y="6043096"/>
                  <a:pt x="2621404" y="6052695"/>
                  <a:pt x="2615749" y="6065494"/>
                </a:cubicBezTo>
                <a:cubicBezTo>
                  <a:pt x="2610093" y="6078294"/>
                  <a:pt x="2607265" y="6093226"/>
                  <a:pt x="2607265" y="6110292"/>
                </a:cubicBezTo>
                <a:cubicBezTo>
                  <a:pt x="2607265" y="6136684"/>
                  <a:pt x="2613839" y="6156949"/>
                  <a:pt x="2626985" y="6171088"/>
                </a:cubicBezTo>
                <a:cubicBezTo>
                  <a:pt x="2640132" y="6185227"/>
                  <a:pt x="2657520" y="6192296"/>
                  <a:pt x="2679149" y="6192296"/>
                </a:cubicBezTo>
                <a:cubicBezTo>
                  <a:pt x="2696413" y="6192296"/>
                  <a:pt x="2710974" y="6187161"/>
                  <a:pt x="2722830" y="6176892"/>
                </a:cubicBezTo>
                <a:cubicBezTo>
                  <a:pt x="2734687" y="6166623"/>
                  <a:pt x="2742054" y="6152410"/>
                  <a:pt x="2744931" y="6134253"/>
                </a:cubicBezTo>
                <a:lnTo>
                  <a:pt x="2718589" y="6130830"/>
                </a:lnTo>
                <a:cubicBezTo>
                  <a:pt x="2716704" y="6144224"/>
                  <a:pt x="2712239" y="6154146"/>
                  <a:pt x="2705194" y="6160595"/>
                </a:cubicBezTo>
                <a:cubicBezTo>
                  <a:pt x="2698150" y="6167045"/>
                  <a:pt x="2689369" y="6170269"/>
                  <a:pt x="2678852" y="6170269"/>
                </a:cubicBezTo>
                <a:cubicBezTo>
                  <a:pt x="2665755" y="6170269"/>
                  <a:pt x="2655139" y="6165457"/>
                  <a:pt x="2647003" y="6155833"/>
                </a:cubicBezTo>
                <a:cubicBezTo>
                  <a:pt x="2638867" y="6146209"/>
                  <a:pt x="2634799" y="6130780"/>
                  <a:pt x="2634799" y="6109547"/>
                </a:cubicBezTo>
                <a:cubicBezTo>
                  <a:pt x="2634799" y="6088612"/>
                  <a:pt x="2639015" y="6073308"/>
                  <a:pt x="2647449" y="6063634"/>
                </a:cubicBezTo>
                <a:cubicBezTo>
                  <a:pt x="2655883" y="6053960"/>
                  <a:pt x="2666846" y="6049123"/>
                  <a:pt x="2680340" y="6049123"/>
                </a:cubicBezTo>
                <a:cubicBezTo>
                  <a:pt x="2689270" y="6049123"/>
                  <a:pt x="2696885" y="6051802"/>
                  <a:pt x="2703185" y="6057160"/>
                </a:cubicBezTo>
                <a:cubicBezTo>
                  <a:pt x="2709486" y="6062518"/>
                  <a:pt x="2713876" y="6070505"/>
                  <a:pt x="2716356" y="6081121"/>
                </a:cubicBezTo>
                <a:lnTo>
                  <a:pt x="2742401" y="6077103"/>
                </a:lnTo>
                <a:cubicBezTo>
                  <a:pt x="2739326" y="6061129"/>
                  <a:pt x="2732331" y="6048801"/>
                  <a:pt x="2721417" y="6040119"/>
                </a:cubicBezTo>
                <a:cubicBezTo>
                  <a:pt x="2710503" y="6031438"/>
                  <a:pt x="2696463" y="6027097"/>
                  <a:pt x="2679298" y="6027097"/>
                </a:cubicBezTo>
                <a:close/>
                <a:moveTo>
                  <a:pt x="2453675" y="6027097"/>
                </a:moveTo>
                <a:cubicBezTo>
                  <a:pt x="2440082" y="6027097"/>
                  <a:pt x="2428126" y="6028957"/>
                  <a:pt x="2417807" y="6032678"/>
                </a:cubicBezTo>
                <a:cubicBezTo>
                  <a:pt x="2407489" y="6036398"/>
                  <a:pt x="2399601" y="6041707"/>
                  <a:pt x="2394144" y="6048602"/>
                </a:cubicBezTo>
                <a:cubicBezTo>
                  <a:pt x="2388687" y="6055498"/>
                  <a:pt x="2384767" y="6064552"/>
                  <a:pt x="2382386" y="6075763"/>
                </a:cubicBezTo>
                <a:lnTo>
                  <a:pt x="2408580" y="6079335"/>
                </a:lnTo>
                <a:cubicBezTo>
                  <a:pt x="2411457" y="6068124"/>
                  <a:pt x="2415897" y="6060310"/>
                  <a:pt x="2421900" y="6055895"/>
                </a:cubicBezTo>
                <a:cubicBezTo>
                  <a:pt x="2427903" y="6051480"/>
                  <a:pt x="2437205" y="6049272"/>
                  <a:pt x="2449805" y="6049272"/>
                </a:cubicBezTo>
                <a:cubicBezTo>
                  <a:pt x="2463299" y="6049272"/>
                  <a:pt x="2473469" y="6052298"/>
                  <a:pt x="2480315" y="6058351"/>
                </a:cubicBezTo>
                <a:cubicBezTo>
                  <a:pt x="2485375" y="6062815"/>
                  <a:pt x="2487905" y="6070505"/>
                  <a:pt x="2487905" y="6081419"/>
                </a:cubicBezTo>
                <a:cubicBezTo>
                  <a:pt x="2487905" y="6082411"/>
                  <a:pt x="2487856" y="6084743"/>
                  <a:pt x="2487756" y="6088414"/>
                </a:cubicBezTo>
                <a:cubicBezTo>
                  <a:pt x="2477537" y="6091986"/>
                  <a:pt x="2461612" y="6095062"/>
                  <a:pt x="2439983" y="6097641"/>
                </a:cubicBezTo>
                <a:cubicBezTo>
                  <a:pt x="2429366" y="6098931"/>
                  <a:pt x="2421429" y="6100271"/>
                  <a:pt x="2416170" y="6101660"/>
                </a:cubicBezTo>
                <a:cubicBezTo>
                  <a:pt x="2409026" y="6103644"/>
                  <a:pt x="2402602" y="6106571"/>
                  <a:pt x="2396897" y="6110440"/>
                </a:cubicBezTo>
                <a:cubicBezTo>
                  <a:pt x="2391192" y="6114310"/>
                  <a:pt x="2386578" y="6119445"/>
                  <a:pt x="2383056" y="6125844"/>
                </a:cubicBezTo>
                <a:cubicBezTo>
                  <a:pt x="2379534" y="6132244"/>
                  <a:pt x="2377773" y="6139313"/>
                  <a:pt x="2377773" y="6147052"/>
                </a:cubicBezTo>
                <a:cubicBezTo>
                  <a:pt x="2377773" y="6160248"/>
                  <a:pt x="2382436" y="6171088"/>
                  <a:pt x="2391762" y="6179571"/>
                </a:cubicBezTo>
                <a:cubicBezTo>
                  <a:pt x="2401089" y="6188054"/>
                  <a:pt x="2414434" y="6192296"/>
                  <a:pt x="2431797" y="6192296"/>
                </a:cubicBezTo>
                <a:cubicBezTo>
                  <a:pt x="2442314" y="6192296"/>
                  <a:pt x="2452162" y="6190560"/>
                  <a:pt x="2461339" y="6187087"/>
                </a:cubicBezTo>
                <a:cubicBezTo>
                  <a:pt x="2470517" y="6183614"/>
                  <a:pt x="2480067" y="6177661"/>
                  <a:pt x="2489989" y="6169228"/>
                </a:cubicBezTo>
                <a:cubicBezTo>
                  <a:pt x="2490783" y="6176669"/>
                  <a:pt x="2492569" y="6183168"/>
                  <a:pt x="2495347" y="6188724"/>
                </a:cubicBezTo>
                <a:lnTo>
                  <a:pt x="2523326" y="6188724"/>
                </a:lnTo>
                <a:cubicBezTo>
                  <a:pt x="2519953" y="6182672"/>
                  <a:pt x="2517696" y="6176347"/>
                  <a:pt x="2516555" y="6169748"/>
                </a:cubicBezTo>
                <a:cubicBezTo>
                  <a:pt x="2515414" y="6163151"/>
                  <a:pt x="2514843" y="6147399"/>
                  <a:pt x="2514843" y="6122495"/>
                </a:cubicBezTo>
                <a:lnTo>
                  <a:pt x="2514843" y="6086777"/>
                </a:lnTo>
                <a:cubicBezTo>
                  <a:pt x="2514843" y="6074870"/>
                  <a:pt x="2514397" y="6066636"/>
                  <a:pt x="2513504" y="6062071"/>
                </a:cubicBezTo>
                <a:cubicBezTo>
                  <a:pt x="2511916" y="6054729"/>
                  <a:pt x="2509138" y="6048652"/>
                  <a:pt x="2505169" y="6043840"/>
                </a:cubicBezTo>
                <a:cubicBezTo>
                  <a:pt x="2501201" y="6039028"/>
                  <a:pt x="2494999" y="6035034"/>
                  <a:pt x="2486566" y="6031859"/>
                </a:cubicBezTo>
                <a:cubicBezTo>
                  <a:pt x="2478132" y="6028684"/>
                  <a:pt x="2467169" y="6027097"/>
                  <a:pt x="2453675" y="6027097"/>
                </a:cubicBezTo>
                <a:close/>
                <a:moveTo>
                  <a:pt x="2298298" y="6027097"/>
                </a:moveTo>
                <a:cubicBezTo>
                  <a:pt x="2284705" y="6027097"/>
                  <a:pt x="2272129" y="6030296"/>
                  <a:pt x="2260571" y="6036696"/>
                </a:cubicBezTo>
                <a:cubicBezTo>
                  <a:pt x="2249011" y="6043096"/>
                  <a:pt x="2240404" y="6052695"/>
                  <a:pt x="2234749" y="6065494"/>
                </a:cubicBezTo>
                <a:cubicBezTo>
                  <a:pt x="2229093" y="6078294"/>
                  <a:pt x="2226265" y="6093226"/>
                  <a:pt x="2226265" y="6110292"/>
                </a:cubicBezTo>
                <a:cubicBezTo>
                  <a:pt x="2226265" y="6136684"/>
                  <a:pt x="2232839" y="6156949"/>
                  <a:pt x="2245985" y="6171088"/>
                </a:cubicBezTo>
                <a:cubicBezTo>
                  <a:pt x="2259132" y="6185227"/>
                  <a:pt x="2276520" y="6192296"/>
                  <a:pt x="2298149" y="6192296"/>
                </a:cubicBezTo>
                <a:cubicBezTo>
                  <a:pt x="2315414" y="6192296"/>
                  <a:pt x="2329974" y="6187161"/>
                  <a:pt x="2341831" y="6176892"/>
                </a:cubicBezTo>
                <a:cubicBezTo>
                  <a:pt x="2353687" y="6166623"/>
                  <a:pt x="2361054" y="6152410"/>
                  <a:pt x="2363932" y="6134253"/>
                </a:cubicBezTo>
                <a:lnTo>
                  <a:pt x="2337589" y="6130830"/>
                </a:lnTo>
                <a:cubicBezTo>
                  <a:pt x="2335704" y="6144224"/>
                  <a:pt x="2331239" y="6154146"/>
                  <a:pt x="2324194" y="6160595"/>
                </a:cubicBezTo>
                <a:cubicBezTo>
                  <a:pt x="2317150" y="6167045"/>
                  <a:pt x="2308369" y="6170269"/>
                  <a:pt x="2297852" y="6170269"/>
                </a:cubicBezTo>
                <a:cubicBezTo>
                  <a:pt x="2284755" y="6170269"/>
                  <a:pt x="2274139" y="6165457"/>
                  <a:pt x="2266003" y="6155833"/>
                </a:cubicBezTo>
                <a:cubicBezTo>
                  <a:pt x="2257867" y="6146209"/>
                  <a:pt x="2253799" y="6130780"/>
                  <a:pt x="2253799" y="6109547"/>
                </a:cubicBezTo>
                <a:cubicBezTo>
                  <a:pt x="2253799" y="6088612"/>
                  <a:pt x="2258015" y="6073308"/>
                  <a:pt x="2266449" y="6063634"/>
                </a:cubicBezTo>
                <a:cubicBezTo>
                  <a:pt x="2274883" y="6053960"/>
                  <a:pt x="2285846" y="6049123"/>
                  <a:pt x="2299340" y="6049123"/>
                </a:cubicBezTo>
                <a:cubicBezTo>
                  <a:pt x="2308270" y="6049123"/>
                  <a:pt x="2315885" y="6051802"/>
                  <a:pt x="2322185" y="6057160"/>
                </a:cubicBezTo>
                <a:cubicBezTo>
                  <a:pt x="2328486" y="6062518"/>
                  <a:pt x="2332876" y="6070505"/>
                  <a:pt x="2335357" y="6081121"/>
                </a:cubicBezTo>
                <a:lnTo>
                  <a:pt x="2361401" y="6077103"/>
                </a:lnTo>
                <a:cubicBezTo>
                  <a:pt x="2358326" y="6061129"/>
                  <a:pt x="2351331" y="6048801"/>
                  <a:pt x="2340417" y="6040119"/>
                </a:cubicBezTo>
                <a:cubicBezTo>
                  <a:pt x="2329503" y="6031438"/>
                  <a:pt x="2315463" y="6027097"/>
                  <a:pt x="2298298" y="6027097"/>
                </a:cubicBezTo>
                <a:close/>
                <a:moveTo>
                  <a:pt x="2042165" y="6027097"/>
                </a:moveTo>
                <a:cubicBezTo>
                  <a:pt x="2020337" y="6027097"/>
                  <a:pt x="2002577" y="6034439"/>
                  <a:pt x="1988885" y="6049123"/>
                </a:cubicBezTo>
                <a:cubicBezTo>
                  <a:pt x="1975193" y="6063808"/>
                  <a:pt x="1968346" y="6084445"/>
                  <a:pt x="1968346" y="6111036"/>
                </a:cubicBezTo>
                <a:cubicBezTo>
                  <a:pt x="1968346" y="6136734"/>
                  <a:pt x="1975118" y="6156701"/>
                  <a:pt x="1988662" y="6170939"/>
                </a:cubicBezTo>
                <a:cubicBezTo>
                  <a:pt x="2002205" y="6185177"/>
                  <a:pt x="2020536" y="6192296"/>
                  <a:pt x="2043654" y="6192296"/>
                </a:cubicBezTo>
                <a:cubicBezTo>
                  <a:pt x="2062009" y="6192296"/>
                  <a:pt x="2077090" y="6187831"/>
                  <a:pt x="2088897" y="6178901"/>
                </a:cubicBezTo>
                <a:cubicBezTo>
                  <a:pt x="2100704" y="6169972"/>
                  <a:pt x="2108791" y="6157421"/>
                  <a:pt x="2113156" y="6141248"/>
                </a:cubicBezTo>
                <a:lnTo>
                  <a:pt x="2085474" y="6137825"/>
                </a:lnTo>
                <a:cubicBezTo>
                  <a:pt x="2081406" y="6149136"/>
                  <a:pt x="2075900" y="6157371"/>
                  <a:pt x="2068954" y="6162530"/>
                </a:cubicBezTo>
                <a:cubicBezTo>
                  <a:pt x="2062009" y="6167690"/>
                  <a:pt x="2053625" y="6170269"/>
                  <a:pt x="2043802" y="6170269"/>
                </a:cubicBezTo>
                <a:cubicBezTo>
                  <a:pt x="2030606" y="6170269"/>
                  <a:pt x="2019593" y="6165656"/>
                  <a:pt x="2010762" y="6156428"/>
                </a:cubicBezTo>
                <a:cubicBezTo>
                  <a:pt x="2001932" y="6147201"/>
                  <a:pt x="1997021" y="6133906"/>
                  <a:pt x="1996029" y="6116542"/>
                </a:cubicBezTo>
                <a:lnTo>
                  <a:pt x="2113900" y="6116542"/>
                </a:lnTo>
                <a:cubicBezTo>
                  <a:pt x="2114000" y="6113368"/>
                  <a:pt x="2114049" y="6110986"/>
                  <a:pt x="2114049" y="6109399"/>
                </a:cubicBezTo>
                <a:cubicBezTo>
                  <a:pt x="2114049" y="6083304"/>
                  <a:pt x="2107352" y="6063064"/>
                  <a:pt x="2093957" y="6048677"/>
                </a:cubicBezTo>
                <a:cubicBezTo>
                  <a:pt x="2080563" y="6034290"/>
                  <a:pt x="2063299" y="6027097"/>
                  <a:pt x="2042165" y="6027097"/>
                </a:cubicBezTo>
                <a:close/>
                <a:moveTo>
                  <a:pt x="1930544" y="6027097"/>
                </a:moveTo>
                <a:cubicBezTo>
                  <a:pt x="1924293" y="6027097"/>
                  <a:pt x="1918563" y="6028883"/>
                  <a:pt x="1913355" y="6032454"/>
                </a:cubicBezTo>
                <a:cubicBezTo>
                  <a:pt x="1908146" y="6036026"/>
                  <a:pt x="1902465" y="6043418"/>
                  <a:pt x="1896314" y="6054630"/>
                </a:cubicBezTo>
                <a:lnTo>
                  <a:pt x="1896314" y="6030669"/>
                </a:lnTo>
                <a:lnTo>
                  <a:pt x="1872204" y="6030669"/>
                </a:lnTo>
                <a:lnTo>
                  <a:pt x="1872204" y="6188724"/>
                </a:lnTo>
                <a:lnTo>
                  <a:pt x="1898993" y="6188724"/>
                </a:lnTo>
                <a:lnTo>
                  <a:pt x="1898993" y="6105976"/>
                </a:lnTo>
                <a:cubicBezTo>
                  <a:pt x="1898993" y="6094665"/>
                  <a:pt x="1900481" y="6084247"/>
                  <a:pt x="1903457" y="6074722"/>
                </a:cubicBezTo>
                <a:cubicBezTo>
                  <a:pt x="1905442" y="6068471"/>
                  <a:pt x="1908766" y="6063585"/>
                  <a:pt x="1913429" y="6060062"/>
                </a:cubicBezTo>
                <a:cubicBezTo>
                  <a:pt x="1918092" y="6056540"/>
                  <a:pt x="1923351" y="6054779"/>
                  <a:pt x="1929205" y="6054779"/>
                </a:cubicBezTo>
                <a:cubicBezTo>
                  <a:pt x="1935753" y="6054779"/>
                  <a:pt x="1942302" y="6056713"/>
                  <a:pt x="1948850" y="6060583"/>
                </a:cubicBezTo>
                <a:lnTo>
                  <a:pt x="1958077" y="6035729"/>
                </a:lnTo>
                <a:cubicBezTo>
                  <a:pt x="1948751" y="6029974"/>
                  <a:pt x="1939573" y="6027097"/>
                  <a:pt x="1930544" y="6027097"/>
                </a:cubicBezTo>
                <a:close/>
                <a:moveTo>
                  <a:pt x="1609373" y="6027097"/>
                </a:moveTo>
                <a:cubicBezTo>
                  <a:pt x="1599054" y="6027097"/>
                  <a:pt x="1590273" y="6029106"/>
                  <a:pt x="1583030" y="6033124"/>
                </a:cubicBezTo>
                <a:cubicBezTo>
                  <a:pt x="1575788" y="6037143"/>
                  <a:pt x="1569289" y="6043170"/>
                  <a:pt x="1563534" y="6051207"/>
                </a:cubicBezTo>
                <a:lnTo>
                  <a:pt x="1563534" y="6030669"/>
                </a:lnTo>
                <a:lnTo>
                  <a:pt x="1539126" y="6030669"/>
                </a:lnTo>
                <a:lnTo>
                  <a:pt x="1539126" y="6249297"/>
                </a:lnTo>
                <a:lnTo>
                  <a:pt x="1565915" y="6249297"/>
                </a:lnTo>
                <a:lnTo>
                  <a:pt x="1565915" y="6172353"/>
                </a:lnTo>
                <a:cubicBezTo>
                  <a:pt x="1570479" y="6178108"/>
                  <a:pt x="1576308" y="6182870"/>
                  <a:pt x="1583403" y="6186640"/>
                </a:cubicBezTo>
                <a:cubicBezTo>
                  <a:pt x="1590497" y="6190411"/>
                  <a:pt x="1598509" y="6192296"/>
                  <a:pt x="1607438" y="6192296"/>
                </a:cubicBezTo>
                <a:cubicBezTo>
                  <a:pt x="1619642" y="6192296"/>
                  <a:pt x="1631276" y="6188848"/>
                  <a:pt x="1642338" y="6181952"/>
                </a:cubicBezTo>
                <a:cubicBezTo>
                  <a:pt x="1653401" y="6175057"/>
                  <a:pt x="1661835" y="6165135"/>
                  <a:pt x="1667639" y="6152187"/>
                </a:cubicBezTo>
                <a:cubicBezTo>
                  <a:pt x="1673444" y="6139239"/>
                  <a:pt x="1676346" y="6124678"/>
                  <a:pt x="1676346" y="6108506"/>
                </a:cubicBezTo>
                <a:cubicBezTo>
                  <a:pt x="1676346" y="6093425"/>
                  <a:pt x="1673716" y="6079559"/>
                  <a:pt x="1668458" y="6066908"/>
                </a:cubicBezTo>
                <a:cubicBezTo>
                  <a:pt x="1663199" y="6054258"/>
                  <a:pt x="1655410" y="6044460"/>
                  <a:pt x="1645092" y="6037515"/>
                </a:cubicBezTo>
                <a:cubicBezTo>
                  <a:pt x="1634773" y="6030569"/>
                  <a:pt x="1622867" y="6027097"/>
                  <a:pt x="1609373" y="6027097"/>
                </a:cubicBezTo>
                <a:close/>
                <a:moveTo>
                  <a:pt x="1156340" y="6027097"/>
                </a:moveTo>
                <a:cubicBezTo>
                  <a:pt x="1134413" y="6027097"/>
                  <a:pt x="1117645" y="6035778"/>
                  <a:pt x="1106036" y="6053142"/>
                </a:cubicBezTo>
                <a:lnTo>
                  <a:pt x="1106036" y="6030669"/>
                </a:lnTo>
                <a:lnTo>
                  <a:pt x="1081926" y="6030669"/>
                </a:lnTo>
                <a:lnTo>
                  <a:pt x="1081926" y="6188724"/>
                </a:lnTo>
                <a:lnTo>
                  <a:pt x="1108715" y="6188724"/>
                </a:lnTo>
                <a:lnTo>
                  <a:pt x="1108715" y="6102404"/>
                </a:lnTo>
                <a:cubicBezTo>
                  <a:pt x="1108715" y="6082163"/>
                  <a:pt x="1112858" y="6068421"/>
                  <a:pt x="1121142" y="6061178"/>
                </a:cubicBezTo>
                <a:cubicBezTo>
                  <a:pt x="1129427" y="6053935"/>
                  <a:pt x="1139275" y="6050314"/>
                  <a:pt x="1150685" y="6050314"/>
                </a:cubicBezTo>
                <a:cubicBezTo>
                  <a:pt x="1157829" y="6050314"/>
                  <a:pt x="1164054" y="6051926"/>
                  <a:pt x="1169363" y="6055151"/>
                </a:cubicBezTo>
                <a:cubicBezTo>
                  <a:pt x="1174671" y="6058376"/>
                  <a:pt x="1178367" y="6062692"/>
                  <a:pt x="1180450" y="6068099"/>
                </a:cubicBezTo>
                <a:cubicBezTo>
                  <a:pt x="1182534" y="6073506"/>
                  <a:pt x="1183576" y="6081667"/>
                  <a:pt x="1183576" y="6092581"/>
                </a:cubicBezTo>
                <a:lnTo>
                  <a:pt x="1183576" y="6188724"/>
                </a:lnTo>
                <a:lnTo>
                  <a:pt x="1210365" y="6188724"/>
                </a:lnTo>
                <a:lnTo>
                  <a:pt x="1210365" y="6091539"/>
                </a:lnTo>
                <a:cubicBezTo>
                  <a:pt x="1210365" y="6079137"/>
                  <a:pt x="1209869" y="6070455"/>
                  <a:pt x="1208877" y="6065494"/>
                </a:cubicBezTo>
                <a:cubicBezTo>
                  <a:pt x="1207289" y="6057855"/>
                  <a:pt x="1204511" y="6051257"/>
                  <a:pt x="1200542" y="6045700"/>
                </a:cubicBezTo>
                <a:cubicBezTo>
                  <a:pt x="1196573" y="6040144"/>
                  <a:pt x="1190595" y="6035654"/>
                  <a:pt x="1182608" y="6032231"/>
                </a:cubicBezTo>
                <a:cubicBezTo>
                  <a:pt x="1174621" y="6028808"/>
                  <a:pt x="1165865" y="6027097"/>
                  <a:pt x="1156340" y="6027097"/>
                </a:cubicBezTo>
                <a:close/>
                <a:moveTo>
                  <a:pt x="984146" y="6027097"/>
                </a:moveTo>
                <a:cubicBezTo>
                  <a:pt x="964600" y="6027097"/>
                  <a:pt x="948030" y="6032951"/>
                  <a:pt x="934437" y="6044658"/>
                </a:cubicBezTo>
                <a:cubicBezTo>
                  <a:pt x="918166" y="6058748"/>
                  <a:pt x="910030" y="6080427"/>
                  <a:pt x="910030" y="6109696"/>
                </a:cubicBezTo>
                <a:cubicBezTo>
                  <a:pt x="910030" y="6136386"/>
                  <a:pt x="916851" y="6156825"/>
                  <a:pt x="930494" y="6171013"/>
                </a:cubicBezTo>
                <a:cubicBezTo>
                  <a:pt x="944136" y="6185202"/>
                  <a:pt x="962020" y="6192296"/>
                  <a:pt x="984146" y="6192296"/>
                </a:cubicBezTo>
                <a:cubicBezTo>
                  <a:pt x="997937" y="6192296"/>
                  <a:pt x="1010662" y="6189071"/>
                  <a:pt x="1022320" y="6182622"/>
                </a:cubicBezTo>
                <a:cubicBezTo>
                  <a:pt x="1033979" y="6176173"/>
                  <a:pt x="1042859" y="6167119"/>
                  <a:pt x="1048961" y="6155461"/>
                </a:cubicBezTo>
                <a:cubicBezTo>
                  <a:pt x="1055063" y="6143803"/>
                  <a:pt x="1058114" y="6127804"/>
                  <a:pt x="1058114" y="6107464"/>
                </a:cubicBezTo>
                <a:cubicBezTo>
                  <a:pt x="1058114" y="6082362"/>
                  <a:pt x="1051218" y="6062692"/>
                  <a:pt x="1037427" y="6048454"/>
                </a:cubicBezTo>
                <a:cubicBezTo>
                  <a:pt x="1023635" y="6034216"/>
                  <a:pt x="1005875" y="6027097"/>
                  <a:pt x="984146" y="6027097"/>
                </a:cubicBezTo>
                <a:close/>
                <a:moveTo>
                  <a:pt x="680090" y="6027097"/>
                </a:moveTo>
                <a:cubicBezTo>
                  <a:pt x="658262" y="6027097"/>
                  <a:pt x="640502" y="6034439"/>
                  <a:pt x="626810" y="6049123"/>
                </a:cubicBezTo>
                <a:cubicBezTo>
                  <a:pt x="613118" y="6063808"/>
                  <a:pt x="606271" y="6084445"/>
                  <a:pt x="606271" y="6111036"/>
                </a:cubicBezTo>
                <a:cubicBezTo>
                  <a:pt x="606271" y="6136734"/>
                  <a:pt x="613043" y="6156701"/>
                  <a:pt x="626586" y="6170939"/>
                </a:cubicBezTo>
                <a:cubicBezTo>
                  <a:pt x="640130" y="6185177"/>
                  <a:pt x="658460" y="6192296"/>
                  <a:pt x="681578" y="6192296"/>
                </a:cubicBezTo>
                <a:cubicBezTo>
                  <a:pt x="699934" y="6192296"/>
                  <a:pt x="715015" y="6187831"/>
                  <a:pt x="726822" y="6178901"/>
                </a:cubicBezTo>
                <a:cubicBezTo>
                  <a:pt x="738629" y="6169972"/>
                  <a:pt x="746716" y="6157421"/>
                  <a:pt x="751081" y="6141248"/>
                </a:cubicBezTo>
                <a:lnTo>
                  <a:pt x="723399" y="6137825"/>
                </a:lnTo>
                <a:cubicBezTo>
                  <a:pt x="719331" y="6149136"/>
                  <a:pt x="713825" y="6157371"/>
                  <a:pt x="706879" y="6162530"/>
                </a:cubicBezTo>
                <a:cubicBezTo>
                  <a:pt x="699934" y="6167690"/>
                  <a:pt x="691550" y="6170269"/>
                  <a:pt x="681727" y="6170269"/>
                </a:cubicBezTo>
                <a:cubicBezTo>
                  <a:pt x="668531" y="6170269"/>
                  <a:pt x="657518" y="6165656"/>
                  <a:pt x="648688" y="6156428"/>
                </a:cubicBezTo>
                <a:cubicBezTo>
                  <a:pt x="639857" y="6147201"/>
                  <a:pt x="634946" y="6133906"/>
                  <a:pt x="633953" y="6116542"/>
                </a:cubicBezTo>
                <a:lnTo>
                  <a:pt x="751825" y="6116542"/>
                </a:lnTo>
                <a:cubicBezTo>
                  <a:pt x="751925" y="6113368"/>
                  <a:pt x="751974" y="6110986"/>
                  <a:pt x="751974" y="6109399"/>
                </a:cubicBezTo>
                <a:cubicBezTo>
                  <a:pt x="751974" y="6083304"/>
                  <a:pt x="745277" y="6063064"/>
                  <a:pt x="731882" y="6048677"/>
                </a:cubicBezTo>
                <a:cubicBezTo>
                  <a:pt x="718488" y="6034290"/>
                  <a:pt x="701224" y="6027097"/>
                  <a:pt x="680090" y="6027097"/>
                </a:cubicBezTo>
                <a:close/>
                <a:moveTo>
                  <a:pt x="3199453" y="5975453"/>
                </a:moveTo>
                <a:lnTo>
                  <a:pt x="3172812" y="5991527"/>
                </a:lnTo>
                <a:lnTo>
                  <a:pt x="3172812" y="6030669"/>
                </a:lnTo>
                <a:lnTo>
                  <a:pt x="3153167" y="6030669"/>
                </a:lnTo>
                <a:lnTo>
                  <a:pt x="3153167" y="6051504"/>
                </a:lnTo>
                <a:lnTo>
                  <a:pt x="3172812" y="6051504"/>
                </a:lnTo>
                <a:lnTo>
                  <a:pt x="3172812" y="6142438"/>
                </a:lnTo>
                <a:cubicBezTo>
                  <a:pt x="3172812" y="6158512"/>
                  <a:pt x="3173904" y="6169054"/>
                  <a:pt x="3176087" y="6174064"/>
                </a:cubicBezTo>
                <a:cubicBezTo>
                  <a:pt x="3178269" y="6179075"/>
                  <a:pt x="3182040" y="6183118"/>
                  <a:pt x="3187397" y="6186194"/>
                </a:cubicBezTo>
                <a:cubicBezTo>
                  <a:pt x="3192755" y="6189270"/>
                  <a:pt x="3200296" y="6190808"/>
                  <a:pt x="3210019" y="6190808"/>
                </a:cubicBezTo>
                <a:cubicBezTo>
                  <a:pt x="3215972" y="6190808"/>
                  <a:pt x="3222719" y="6190014"/>
                  <a:pt x="3230260" y="6188426"/>
                </a:cubicBezTo>
                <a:lnTo>
                  <a:pt x="3226390" y="6164763"/>
                </a:lnTo>
                <a:cubicBezTo>
                  <a:pt x="3221529" y="6165457"/>
                  <a:pt x="3217610" y="6165804"/>
                  <a:pt x="3214633" y="6165804"/>
                </a:cubicBezTo>
                <a:cubicBezTo>
                  <a:pt x="3210664" y="6165804"/>
                  <a:pt x="3207613" y="6165160"/>
                  <a:pt x="3205480" y="6163870"/>
                </a:cubicBezTo>
                <a:cubicBezTo>
                  <a:pt x="3203347" y="6162580"/>
                  <a:pt x="3201809" y="6160844"/>
                  <a:pt x="3200866" y="6158661"/>
                </a:cubicBezTo>
                <a:cubicBezTo>
                  <a:pt x="3199924" y="6156478"/>
                  <a:pt x="3199453" y="6151567"/>
                  <a:pt x="3199453" y="6143927"/>
                </a:cubicBezTo>
                <a:lnTo>
                  <a:pt x="3199453" y="6051504"/>
                </a:lnTo>
                <a:lnTo>
                  <a:pt x="3226390" y="6051504"/>
                </a:lnTo>
                <a:lnTo>
                  <a:pt x="3226390" y="6030669"/>
                </a:lnTo>
                <a:lnTo>
                  <a:pt x="3199453" y="6030669"/>
                </a:lnTo>
                <a:close/>
                <a:moveTo>
                  <a:pt x="3253775" y="5970542"/>
                </a:moveTo>
                <a:lnTo>
                  <a:pt x="3253775" y="6001349"/>
                </a:lnTo>
                <a:lnTo>
                  <a:pt x="3280564" y="6001349"/>
                </a:lnTo>
                <a:lnTo>
                  <a:pt x="3280564" y="5970542"/>
                </a:lnTo>
                <a:close/>
                <a:moveTo>
                  <a:pt x="2938706" y="5970542"/>
                </a:moveTo>
                <a:lnTo>
                  <a:pt x="2938706" y="6188724"/>
                </a:lnTo>
                <a:lnTo>
                  <a:pt x="2965495" y="6188724"/>
                </a:lnTo>
                <a:lnTo>
                  <a:pt x="2965495" y="5970542"/>
                </a:lnTo>
                <a:close/>
                <a:moveTo>
                  <a:pt x="2548181" y="5970542"/>
                </a:moveTo>
                <a:lnTo>
                  <a:pt x="2548181" y="6188724"/>
                </a:lnTo>
                <a:lnTo>
                  <a:pt x="2574970" y="6188724"/>
                </a:lnTo>
                <a:lnTo>
                  <a:pt x="2574970" y="5970542"/>
                </a:lnTo>
                <a:close/>
                <a:moveTo>
                  <a:pt x="1354133" y="5970542"/>
                </a:moveTo>
                <a:lnTo>
                  <a:pt x="1354133" y="6048826"/>
                </a:lnTo>
                <a:cubicBezTo>
                  <a:pt x="1349469" y="6042377"/>
                  <a:pt x="1343417" y="6037143"/>
                  <a:pt x="1335976" y="6033124"/>
                </a:cubicBezTo>
                <a:cubicBezTo>
                  <a:pt x="1328534" y="6029106"/>
                  <a:pt x="1320051" y="6027097"/>
                  <a:pt x="1310526" y="6027097"/>
                </a:cubicBezTo>
                <a:cubicBezTo>
                  <a:pt x="1297528" y="6027097"/>
                  <a:pt x="1285771" y="6030520"/>
                  <a:pt x="1275254" y="6037366"/>
                </a:cubicBezTo>
                <a:cubicBezTo>
                  <a:pt x="1264737" y="6044212"/>
                  <a:pt x="1256849" y="6054060"/>
                  <a:pt x="1251590" y="6066908"/>
                </a:cubicBezTo>
                <a:cubicBezTo>
                  <a:pt x="1246332" y="6079757"/>
                  <a:pt x="1243702" y="6094069"/>
                  <a:pt x="1243702" y="6109845"/>
                </a:cubicBezTo>
                <a:cubicBezTo>
                  <a:pt x="1243702" y="6126018"/>
                  <a:pt x="1246605" y="6140330"/>
                  <a:pt x="1252409" y="6152782"/>
                </a:cubicBezTo>
                <a:cubicBezTo>
                  <a:pt x="1258213" y="6165234"/>
                  <a:pt x="1266399" y="6174933"/>
                  <a:pt x="1276965" y="6181878"/>
                </a:cubicBezTo>
                <a:cubicBezTo>
                  <a:pt x="1287532" y="6188823"/>
                  <a:pt x="1299116" y="6192296"/>
                  <a:pt x="1311717" y="6192296"/>
                </a:cubicBezTo>
                <a:cubicBezTo>
                  <a:pt x="1331164" y="6192296"/>
                  <a:pt x="1345898" y="6184458"/>
                  <a:pt x="1355919" y="6168781"/>
                </a:cubicBezTo>
                <a:lnTo>
                  <a:pt x="1355919" y="6188724"/>
                </a:lnTo>
                <a:lnTo>
                  <a:pt x="1380773" y="6188724"/>
                </a:lnTo>
                <a:lnTo>
                  <a:pt x="1380773" y="5970542"/>
                </a:lnTo>
                <a:close/>
                <a:moveTo>
                  <a:pt x="453127" y="5970542"/>
                </a:moveTo>
                <a:lnTo>
                  <a:pt x="453127" y="6188724"/>
                </a:lnTo>
                <a:lnTo>
                  <a:pt x="477982" y="6188724"/>
                </a:lnTo>
                <a:lnTo>
                  <a:pt x="477982" y="6168930"/>
                </a:lnTo>
                <a:cubicBezTo>
                  <a:pt x="488598" y="6184507"/>
                  <a:pt x="503233" y="6192296"/>
                  <a:pt x="521886" y="6192296"/>
                </a:cubicBezTo>
                <a:cubicBezTo>
                  <a:pt x="540638" y="6192296"/>
                  <a:pt x="556712" y="6184904"/>
                  <a:pt x="570106" y="6170120"/>
                </a:cubicBezTo>
                <a:cubicBezTo>
                  <a:pt x="583501" y="6155337"/>
                  <a:pt x="590198" y="6134402"/>
                  <a:pt x="590198" y="6107315"/>
                </a:cubicBezTo>
                <a:cubicBezTo>
                  <a:pt x="590198" y="6095905"/>
                  <a:pt x="588611" y="6085189"/>
                  <a:pt x="585435" y="6075168"/>
                </a:cubicBezTo>
                <a:cubicBezTo>
                  <a:pt x="582260" y="6065147"/>
                  <a:pt x="577870" y="6056590"/>
                  <a:pt x="572264" y="6049495"/>
                </a:cubicBezTo>
                <a:cubicBezTo>
                  <a:pt x="566658" y="6042401"/>
                  <a:pt x="559515" y="6036895"/>
                  <a:pt x="550833" y="6032975"/>
                </a:cubicBezTo>
                <a:cubicBezTo>
                  <a:pt x="542151" y="6029056"/>
                  <a:pt x="532949" y="6027097"/>
                  <a:pt x="523225" y="6027097"/>
                </a:cubicBezTo>
                <a:cubicBezTo>
                  <a:pt x="505664" y="6027097"/>
                  <a:pt x="491227" y="6034191"/>
                  <a:pt x="479916" y="6048379"/>
                </a:cubicBezTo>
                <a:lnTo>
                  <a:pt x="479916" y="5970542"/>
                </a:lnTo>
                <a:close/>
                <a:moveTo>
                  <a:pt x="4259406" y="5756974"/>
                </a:moveTo>
                <a:lnTo>
                  <a:pt x="4259406" y="5766796"/>
                </a:lnTo>
                <a:cubicBezTo>
                  <a:pt x="4259406" y="5778603"/>
                  <a:pt x="4257968" y="5787533"/>
                  <a:pt x="4255090" y="5793585"/>
                </a:cubicBezTo>
                <a:cubicBezTo>
                  <a:pt x="4251320" y="5801424"/>
                  <a:pt x="4245417" y="5807600"/>
                  <a:pt x="4237380" y="5812114"/>
                </a:cubicBezTo>
                <a:cubicBezTo>
                  <a:pt x="4229343" y="5816629"/>
                  <a:pt x="4220166" y="5818886"/>
                  <a:pt x="4209847" y="5818886"/>
                </a:cubicBezTo>
                <a:cubicBezTo>
                  <a:pt x="4199429" y="5818886"/>
                  <a:pt x="4191516" y="5816505"/>
                  <a:pt x="4186109" y="5811742"/>
                </a:cubicBezTo>
                <a:cubicBezTo>
                  <a:pt x="4180701" y="5806980"/>
                  <a:pt x="4177997" y="5801027"/>
                  <a:pt x="4177997" y="5793883"/>
                </a:cubicBezTo>
                <a:cubicBezTo>
                  <a:pt x="4177997" y="5789220"/>
                  <a:pt x="4179238" y="5784978"/>
                  <a:pt x="4181718" y="5781158"/>
                </a:cubicBezTo>
                <a:cubicBezTo>
                  <a:pt x="4184199" y="5777338"/>
                  <a:pt x="4187721" y="5774436"/>
                  <a:pt x="4192285" y="5772452"/>
                </a:cubicBezTo>
                <a:cubicBezTo>
                  <a:pt x="4196849" y="5770468"/>
                  <a:pt x="4204638" y="5768682"/>
                  <a:pt x="4215651" y="5767094"/>
                </a:cubicBezTo>
                <a:cubicBezTo>
                  <a:pt x="4235098" y="5764316"/>
                  <a:pt x="4249683" y="5760943"/>
                  <a:pt x="4259406" y="5756974"/>
                </a:cubicBezTo>
                <a:close/>
                <a:moveTo>
                  <a:pt x="3487881" y="5756974"/>
                </a:moveTo>
                <a:lnTo>
                  <a:pt x="3487881" y="5766796"/>
                </a:lnTo>
                <a:cubicBezTo>
                  <a:pt x="3487881" y="5778603"/>
                  <a:pt x="3486443" y="5787533"/>
                  <a:pt x="3483565" y="5793585"/>
                </a:cubicBezTo>
                <a:cubicBezTo>
                  <a:pt x="3479795" y="5801424"/>
                  <a:pt x="3473892" y="5807600"/>
                  <a:pt x="3465855" y="5812114"/>
                </a:cubicBezTo>
                <a:cubicBezTo>
                  <a:pt x="3457818" y="5816629"/>
                  <a:pt x="3448641" y="5818886"/>
                  <a:pt x="3438322" y="5818886"/>
                </a:cubicBezTo>
                <a:cubicBezTo>
                  <a:pt x="3427904" y="5818886"/>
                  <a:pt x="3419991" y="5816505"/>
                  <a:pt x="3414584" y="5811742"/>
                </a:cubicBezTo>
                <a:cubicBezTo>
                  <a:pt x="3409176" y="5806980"/>
                  <a:pt x="3406472" y="5801027"/>
                  <a:pt x="3406472" y="5793883"/>
                </a:cubicBezTo>
                <a:cubicBezTo>
                  <a:pt x="3406472" y="5789220"/>
                  <a:pt x="3407713" y="5784978"/>
                  <a:pt x="3410193" y="5781158"/>
                </a:cubicBezTo>
                <a:cubicBezTo>
                  <a:pt x="3412674" y="5777338"/>
                  <a:pt x="3416196" y="5774436"/>
                  <a:pt x="3420760" y="5772452"/>
                </a:cubicBezTo>
                <a:cubicBezTo>
                  <a:pt x="3425324" y="5770468"/>
                  <a:pt x="3433113" y="5768682"/>
                  <a:pt x="3444126" y="5767094"/>
                </a:cubicBezTo>
                <a:cubicBezTo>
                  <a:pt x="3463573" y="5764316"/>
                  <a:pt x="3478158" y="5760943"/>
                  <a:pt x="3487881" y="5756974"/>
                </a:cubicBezTo>
                <a:close/>
                <a:moveTo>
                  <a:pt x="3059256" y="5756974"/>
                </a:moveTo>
                <a:lnTo>
                  <a:pt x="3059256" y="5766796"/>
                </a:lnTo>
                <a:cubicBezTo>
                  <a:pt x="3059256" y="5778603"/>
                  <a:pt x="3057818" y="5787533"/>
                  <a:pt x="3054940" y="5793585"/>
                </a:cubicBezTo>
                <a:cubicBezTo>
                  <a:pt x="3051170" y="5801424"/>
                  <a:pt x="3045267" y="5807600"/>
                  <a:pt x="3037230" y="5812114"/>
                </a:cubicBezTo>
                <a:cubicBezTo>
                  <a:pt x="3029193" y="5816629"/>
                  <a:pt x="3020016" y="5818886"/>
                  <a:pt x="3009697" y="5818886"/>
                </a:cubicBezTo>
                <a:cubicBezTo>
                  <a:pt x="2999279" y="5818886"/>
                  <a:pt x="2991366" y="5816505"/>
                  <a:pt x="2985959" y="5811742"/>
                </a:cubicBezTo>
                <a:cubicBezTo>
                  <a:pt x="2980551" y="5806980"/>
                  <a:pt x="2977847" y="5801027"/>
                  <a:pt x="2977847" y="5793883"/>
                </a:cubicBezTo>
                <a:cubicBezTo>
                  <a:pt x="2977847" y="5789220"/>
                  <a:pt x="2979088" y="5784978"/>
                  <a:pt x="2981568" y="5781158"/>
                </a:cubicBezTo>
                <a:cubicBezTo>
                  <a:pt x="2984049" y="5777338"/>
                  <a:pt x="2987571" y="5774436"/>
                  <a:pt x="2992135" y="5772452"/>
                </a:cubicBezTo>
                <a:cubicBezTo>
                  <a:pt x="2996699" y="5770468"/>
                  <a:pt x="3004488" y="5768682"/>
                  <a:pt x="3015501" y="5767094"/>
                </a:cubicBezTo>
                <a:cubicBezTo>
                  <a:pt x="3034948" y="5764316"/>
                  <a:pt x="3049533" y="5760943"/>
                  <a:pt x="3059256" y="5756974"/>
                </a:cubicBezTo>
                <a:close/>
                <a:moveTo>
                  <a:pt x="1906732" y="5756974"/>
                </a:moveTo>
                <a:lnTo>
                  <a:pt x="1906732" y="5766796"/>
                </a:lnTo>
                <a:cubicBezTo>
                  <a:pt x="1906732" y="5778603"/>
                  <a:pt x="1905293" y="5787533"/>
                  <a:pt x="1902416" y="5793585"/>
                </a:cubicBezTo>
                <a:cubicBezTo>
                  <a:pt x="1898646" y="5801424"/>
                  <a:pt x="1892742" y="5807600"/>
                  <a:pt x="1884705" y="5812114"/>
                </a:cubicBezTo>
                <a:cubicBezTo>
                  <a:pt x="1876669" y="5816629"/>
                  <a:pt x="1867491" y="5818886"/>
                  <a:pt x="1857172" y="5818886"/>
                </a:cubicBezTo>
                <a:cubicBezTo>
                  <a:pt x="1846754" y="5818886"/>
                  <a:pt x="1838841" y="5816505"/>
                  <a:pt x="1833434" y="5811742"/>
                </a:cubicBezTo>
                <a:cubicBezTo>
                  <a:pt x="1828027" y="5806980"/>
                  <a:pt x="1825323" y="5801027"/>
                  <a:pt x="1825323" y="5793883"/>
                </a:cubicBezTo>
                <a:cubicBezTo>
                  <a:pt x="1825323" y="5789220"/>
                  <a:pt x="1826563" y="5784978"/>
                  <a:pt x="1829044" y="5781158"/>
                </a:cubicBezTo>
                <a:cubicBezTo>
                  <a:pt x="1831524" y="5777338"/>
                  <a:pt x="1835046" y="5774436"/>
                  <a:pt x="1839610" y="5772452"/>
                </a:cubicBezTo>
                <a:cubicBezTo>
                  <a:pt x="1844175" y="5770468"/>
                  <a:pt x="1851963" y="5768682"/>
                  <a:pt x="1862976" y="5767094"/>
                </a:cubicBezTo>
                <a:cubicBezTo>
                  <a:pt x="1882423" y="5764316"/>
                  <a:pt x="1897008" y="5760943"/>
                  <a:pt x="1906732" y="5756974"/>
                </a:cubicBezTo>
                <a:close/>
                <a:moveTo>
                  <a:pt x="811357" y="5756974"/>
                </a:moveTo>
                <a:lnTo>
                  <a:pt x="811357" y="5766796"/>
                </a:lnTo>
                <a:cubicBezTo>
                  <a:pt x="811357" y="5778603"/>
                  <a:pt x="809918" y="5787533"/>
                  <a:pt x="807041" y="5793585"/>
                </a:cubicBezTo>
                <a:cubicBezTo>
                  <a:pt x="803270" y="5801424"/>
                  <a:pt x="797367" y="5807600"/>
                  <a:pt x="789330" y="5812114"/>
                </a:cubicBezTo>
                <a:cubicBezTo>
                  <a:pt x="781293" y="5816629"/>
                  <a:pt x="772116" y="5818886"/>
                  <a:pt x="761797" y="5818886"/>
                </a:cubicBezTo>
                <a:cubicBezTo>
                  <a:pt x="751379" y="5818886"/>
                  <a:pt x="743466" y="5816505"/>
                  <a:pt x="738059" y="5811742"/>
                </a:cubicBezTo>
                <a:cubicBezTo>
                  <a:pt x="732651" y="5806980"/>
                  <a:pt x="729948" y="5801027"/>
                  <a:pt x="729948" y="5793883"/>
                </a:cubicBezTo>
                <a:cubicBezTo>
                  <a:pt x="729948" y="5789220"/>
                  <a:pt x="731188" y="5784978"/>
                  <a:pt x="733668" y="5781158"/>
                </a:cubicBezTo>
                <a:cubicBezTo>
                  <a:pt x="736149" y="5777338"/>
                  <a:pt x="739671" y="5774436"/>
                  <a:pt x="744235" y="5772452"/>
                </a:cubicBezTo>
                <a:cubicBezTo>
                  <a:pt x="748799" y="5770468"/>
                  <a:pt x="756588" y="5768682"/>
                  <a:pt x="767601" y="5767094"/>
                </a:cubicBezTo>
                <a:cubicBezTo>
                  <a:pt x="787048" y="5764316"/>
                  <a:pt x="801633" y="5760943"/>
                  <a:pt x="811357" y="5756974"/>
                </a:cubicBezTo>
                <a:close/>
                <a:moveTo>
                  <a:pt x="4536971" y="5696847"/>
                </a:moveTo>
                <a:cubicBezTo>
                  <a:pt x="4550167" y="5696847"/>
                  <a:pt x="4561205" y="5701883"/>
                  <a:pt x="4570085" y="5711953"/>
                </a:cubicBezTo>
                <a:cubicBezTo>
                  <a:pt x="4578965" y="5722024"/>
                  <a:pt x="4583405" y="5736832"/>
                  <a:pt x="4583405" y="5756378"/>
                </a:cubicBezTo>
                <a:cubicBezTo>
                  <a:pt x="4583405" y="5777115"/>
                  <a:pt x="4578990" y="5792544"/>
                  <a:pt x="4570160" y="5802664"/>
                </a:cubicBezTo>
                <a:cubicBezTo>
                  <a:pt x="4561329" y="5812784"/>
                  <a:pt x="4550266" y="5817844"/>
                  <a:pt x="4536971" y="5817844"/>
                </a:cubicBezTo>
                <a:cubicBezTo>
                  <a:pt x="4523576" y="5817844"/>
                  <a:pt x="4512464" y="5812809"/>
                  <a:pt x="4503633" y="5802738"/>
                </a:cubicBezTo>
                <a:cubicBezTo>
                  <a:pt x="4494803" y="5792668"/>
                  <a:pt x="4490388" y="5777512"/>
                  <a:pt x="4490388" y="5757271"/>
                </a:cubicBezTo>
                <a:cubicBezTo>
                  <a:pt x="4490388" y="5737031"/>
                  <a:pt x="4494803" y="5721900"/>
                  <a:pt x="4503633" y="5711879"/>
                </a:cubicBezTo>
                <a:cubicBezTo>
                  <a:pt x="4512464" y="5701858"/>
                  <a:pt x="4523576" y="5696847"/>
                  <a:pt x="4536971" y="5696847"/>
                </a:cubicBezTo>
                <a:close/>
                <a:moveTo>
                  <a:pt x="3179956" y="5696847"/>
                </a:moveTo>
                <a:cubicBezTo>
                  <a:pt x="3192160" y="5696847"/>
                  <a:pt x="3202429" y="5701907"/>
                  <a:pt x="3210763" y="5712028"/>
                </a:cubicBezTo>
                <a:cubicBezTo>
                  <a:pt x="3219098" y="5722148"/>
                  <a:pt x="3223265" y="5738023"/>
                  <a:pt x="3223265" y="5759653"/>
                </a:cubicBezTo>
                <a:cubicBezTo>
                  <a:pt x="3223265" y="5779298"/>
                  <a:pt x="3219172" y="5793908"/>
                  <a:pt x="3210987" y="5803482"/>
                </a:cubicBezTo>
                <a:cubicBezTo>
                  <a:pt x="3202801" y="5813057"/>
                  <a:pt x="3192854" y="5817844"/>
                  <a:pt x="3181147" y="5817844"/>
                </a:cubicBezTo>
                <a:cubicBezTo>
                  <a:pt x="3169538" y="5817844"/>
                  <a:pt x="3159468" y="5812834"/>
                  <a:pt x="3150935" y="5802813"/>
                </a:cubicBezTo>
                <a:cubicBezTo>
                  <a:pt x="3142402" y="5792792"/>
                  <a:pt x="3138135" y="5777661"/>
                  <a:pt x="3138135" y="5757420"/>
                </a:cubicBezTo>
                <a:cubicBezTo>
                  <a:pt x="3138135" y="5736485"/>
                  <a:pt x="3142129" y="5721156"/>
                  <a:pt x="3150116" y="5711432"/>
                </a:cubicBezTo>
                <a:cubicBezTo>
                  <a:pt x="3158103" y="5701709"/>
                  <a:pt x="3168050" y="5696847"/>
                  <a:pt x="3179956" y="5696847"/>
                </a:cubicBezTo>
                <a:close/>
                <a:moveTo>
                  <a:pt x="2594913" y="5696698"/>
                </a:moveTo>
                <a:cubicBezTo>
                  <a:pt x="2608506" y="5696698"/>
                  <a:pt x="2619569" y="5701858"/>
                  <a:pt x="2628101" y="5712176"/>
                </a:cubicBezTo>
                <a:cubicBezTo>
                  <a:pt x="2633658" y="5718824"/>
                  <a:pt x="2637031" y="5728796"/>
                  <a:pt x="2638222" y="5742091"/>
                </a:cubicBezTo>
                <a:lnTo>
                  <a:pt x="2549967" y="5742091"/>
                </a:lnTo>
                <a:cubicBezTo>
                  <a:pt x="2550860" y="5728299"/>
                  <a:pt x="2555498" y="5717286"/>
                  <a:pt x="2563882" y="5709051"/>
                </a:cubicBezTo>
                <a:cubicBezTo>
                  <a:pt x="2572266" y="5700816"/>
                  <a:pt x="2582610" y="5696698"/>
                  <a:pt x="2594913" y="5696698"/>
                </a:cubicBezTo>
                <a:close/>
                <a:moveTo>
                  <a:pt x="1366188" y="5696698"/>
                </a:moveTo>
                <a:cubicBezTo>
                  <a:pt x="1379781" y="5696698"/>
                  <a:pt x="1390844" y="5701858"/>
                  <a:pt x="1399377" y="5712176"/>
                </a:cubicBezTo>
                <a:cubicBezTo>
                  <a:pt x="1404933" y="5718824"/>
                  <a:pt x="1408306" y="5728796"/>
                  <a:pt x="1409497" y="5742091"/>
                </a:cubicBezTo>
                <a:lnTo>
                  <a:pt x="1321242" y="5742091"/>
                </a:lnTo>
                <a:cubicBezTo>
                  <a:pt x="1322135" y="5728299"/>
                  <a:pt x="1326773" y="5717286"/>
                  <a:pt x="1335157" y="5709051"/>
                </a:cubicBezTo>
                <a:cubicBezTo>
                  <a:pt x="1343541" y="5700816"/>
                  <a:pt x="1353885" y="5696698"/>
                  <a:pt x="1366188" y="5696698"/>
                </a:cubicBezTo>
                <a:close/>
                <a:moveTo>
                  <a:pt x="3778543" y="5695656"/>
                </a:moveTo>
                <a:cubicBezTo>
                  <a:pt x="3790052" y="5695656"/>
                  <a:pt x="3799949" y="5700667"/>
                  <a:pt x="3808234" y="5710688"/>
                </a:cubicBezTo>
                <a:cubicBezTo>
                  <a:pt x="3816519" y="5720709"/>
                  <a:pt x="3820661" y="5735791"/>
                  <a:pt x="3820661" y="5755932"/>
                </a:cubicBezTo>
                <a:cubicBezTo>
                  <a:pt x="3820661" y="5777065"/>
                  <a:pt x="3816420" y="5792668"/>
                  <a:pt x="3807936" y="5802738"/>
                </a:cubicBezTo>
                <a:cubicBezTo>
                  <a:pt x="3799453" y="5812809"/>
                  <a:pt x="3789258" y="5817844"/>
                  <a:pt x="3777352" y="5817844"/>
                </a:cubicBezTo>
                <a:cubicBezTo>
                  <a:pt x="3765644" y="5817844"/>
                  <a:pt x="3755673" y="5812983"/>
                  <a:pt x="3747438" y="5803259"/>
                </a:cubicBezTo>
                <a:cubicBezTo>
                  <a:pt x="3739202" y="5793536"/>
                  <a:pt x="3735085" y="5778504"/>
                  <a:pt x="3735085" y="5758164"/>
                </a:cubicBezTo>
                <a:cubicBezTo>
                  <a:pt x="3735085" y="5737824"/>
                  <a:pt x="3739475" y="5722322"/>
                  <a:pt x="3748256" y="5711655"/>
                </a:cubicBezTo>
                <a:cubicBezTo>
                  <a:pt x="3757037" y="5700990"/>
                  <a:pt x="3767133" y="5695656"/>
                  <a:pt x="3778543" y="5695656"/>
                </a:cubicBezTo>
                <a:close/>
                <a:moveTo>
                  <a:pt x="3616618" y="5695656"/>
                </a:moveTo>
                <a:cubicBezTo>
                  <a:pt x="3628127" y="5695656"/>
                  <a:pt x="3638024" y="5700667"/>
                  <a:pt x="3646309" y="5710688"/>
                </a:cubicBezTo>
                <a:cubicBezTo>
                  <a:pt x="3654594" y="5720709"/>
                  <a:pt x="3658736" y="5735791"/>
                  <a:pt x="3658736" y="5755932"/>
                </a:cubicBezTo>
                <a:cubicBezTo>
                  <a:pt x="3658736" y="5777065"/>
                  <a:pt x="3654495" y="5792668"/>
                  <a:pt x="3646011" y="5802738"/>
                </a:cubicBezTo>
                <a:cubicBezTo>
                  <a:pt x="3637528" y="5812809"/>
                  <a:pt x="3627333" y="5817844"/>
                  <a:pt x="3615427" y="5817844"/>
                </a:cubicBezTo>
                <a:cubicBezTo>
                  <a:pt x="3603719" y="5817844"/>
                  <a:pt x="3593748" y="5812983"/>
                  <a:pt x="3585513" y="5803259"/>
                </a:cubicBezTo>
                <a:cubicBezTo>
                  <a:pt x="3577277" y="5793536"/>
                  <a:pt x="3573160" y="5778504"/>
                  <a:pt x="3573160" y="5758164"/>
                </a:cubicBezTo>
                <a:cubicBezTo>
                  <a:pt x="3573160" y="5737824"/>
                  <a:pt x="3577550" y="5722322"/>
                  <a:pt x="3586331" y="5711655"/>
                </a:cubicBezTo>
                <a:cubicBezTo>
                  <a:pt x="3595112" y="5700990"/>
                  <a:pt x="3605208" y="5695656"/>
                  <a:pt x="3616618" y="5695656"/>
                </a:cubicBezTo>
                <a:close/>
                <a:moveTo>
                  <a:pt x="4406300" y="5678244"/>
                </a:moveTo>
                <a:lnTo>
                  <a:pt x="4406300" y="5836299"/>
                </a:lnTo>
                <a:lnTo>
                  <a:pt x="4433089" y="5836299"/>
                </a:lnTo>
                <a:lnTo>
                  <a:pt x="4433089" y="5678244"/>
                </a:lnTo>
                <a:close/>
                <a:moveTo>
                  <a:pt x="3939575" y="5678244"/>
                </a:moveTo>
                <a:lnTo>
                  <a:pt x="3939575" y="5836299"/>
                </a:lnTo>
                <a:lnTo>
                  <a:pt x="3966364" y="5836299"/>
                </a:lnTo>
                <a:lnTo>
                  <a:pt x="3966364" y="5678244"/>
                </a:lnTo>
                <a:close/>
                <a:moveTo>
                  <a:pt x="2291750" y="5678244"/>
                </a:moveTo>
                <a:lnTo>
                  <a:pt x="2291750" y="5836299"/>
                </a:lnTo>
                <a:lnTo>
                  <a:pt x="2318539" y="5836299"/>
                </a:lnTo>
                <a:lnTo>
                  <a:pt x="2318539" y="5678244"/>
                </a:lnTo>
                <a:close/>
                <a:moveTo>
                  <a:pt x="4858142" y="5674672"/>
                </a:moveTo>
                <a:cubicBezTo>
                  <a:pt x="4849907" y="5674672"/>
                  <a:pt x="4842193" y="5675738"/>
                  <a:pt x="4834999" y="5677871"/>
                </a:cubicBezTo>
                <a:cubicBezTo>
                  <a:pt x="4827806" y="5680005"/>
                  <a:pt x="4822126" y="5682609"/>
                  <a:pt x="4817959" y="5685685"/>
                </a:cubicBezTo>
                <a:cubicBezTo>
                  <a:pt x="4812402" y="5689654"/>
                  <a:pt x="4808012" y="5694640"/>
                  <a:pt x="4804787" y="5700642"/>
                </a:cubicBezTo>
                <a:cubicBezTo>
                  <a:pt x="4801563" y="5706645"/>
                  <a:pt x="4799950" y="5713169"/>
                  <a:pt x="4799950" y="5720213"/>
                </a:cubicBezTo>
                <a:cubicBezTo>
                  <a:pt x="4799950" y="5727952"/>
                  <a:pt x="4801910" y="5735021"/>
                  <a:pt x="4805829" y="5741421"/>
                </a:cubicBezTo>
                <a:cubicBezTo>
                  <a:pt x="4809748" y="5747821"/>
                  <a:pt x="4815503" y="5752831"/>
                  <a:pt x="4823093" y="5756453"/>
                </a:cubicBezTo>
                <a:cubicBezTo>
                  <a:pt x="4830683" y="5760074"/>
                  <a:pt x="4844301" y="5764366"/>
                  <a:pt x="4863946" y="5769326"/>
                </a:cubicBezTo>
                <a:cubicBezTo>
                  <a:pt x="4878532" y="5772998"/>
                  <a:pt x="4887660" y="5776024"/>
                  <a:pt x="4891331" y="5778405"/>
                </a:cubicBezTo>
                <a:cubicBezTo>
                  <a:pt x="4896589" y="5781878"/>
                  <a:pt x="4899219" y="5786640"/>
                  <a:pt x="4899219" y="5792692"/>
                </a:cubicBezTo>
                <a:cubicBezTo>
                  <a:pt x="4899219" y="5799439"/>
                  <a:pt x="4896242" y="5805318"/>
                  <a:pt x="4890289" y="5810329"/>
                </a:cubicBezTo>
                <a:cubicBezTo>
                  <a:pt x="4884336" y="5815339"/>
                  <a:pt x="4875208" y="5817844"/>
                  <a:pt x="4862905" y="5817844"/>
                </a:cubicBezTo>
                <a:cubicBezTo>
                  <a:pt x="4850701" y="5817844"/>
                  <a:pt x="4841200" y="5815017"/>
                  <a:pt x="4834404" y="5809361"/>
                </a:cubicBezTo>
                <a:cubicBezTo>
                  <a:pt x="4827608" y="5803706"/>
                  <a:pt x="4823465" y="5795570"/>
                  <a:pt x="4821977" y="5784953"/>
                </a:cubicBezTo>
                <a:lnTo>
                  <a:pt x="4795485" y="5789120"/>
                </a:lnTo>
                <a:cubicBezTo>
                  <a:pt x="4798462" y="5805889"/>
                  <a:pt x="4805333" y="5818539"/>
                  <a:pt x="4816098" y="5827072"/>
                </a:cubicBezTo>
                <a:cubicBezTo>
                  <a:pt x="4826864" y="5835605"/>
                  <a:pt x="4842515" y="5839871"/>
                  <a:pt x="4863053" y="5839871"/>
                </a:cubicBezTo>
                <a:cubicBezTo>
                  <a:pt x="4875456" y="5839871"/>
                  <a:pt x="4886568" y="5837713"/>
                  <a:pt x="4896391" y="5833397"/>
                </a:cubicBezTo>
                <a:cubicBezTo>
                  <a:pt x="4906214" y="5829081"/>
                  <a:pt x="4913729" y="5822979"/>
                  <a:pt x="4918938" y="5815091"/>
                </a:cubicBezTo>
                <a:cubicBezTo>
                  <a:pt x="4924147" y="5807203"/>
                  <a:pt x="4926752" y="5798794"/>
                  <a:pt x="4926752" y="5789865"/>
                </a:cubicBezTo>
                <a:cubicBezTo>
                  <a:pt x="4926752" y="5780737"/>
                  <a:pt x="4924619" y="5773097"/>
                  <a:pt x="4920352" y="5766945"/>
                </a:cubicBezTo>
                <a:cubicBezTo>
                  <a:pt x="4916086" y="5760794"/>
                  <a:pt x="4910207" y="5756106"/>
                  <a:pt x="4902716" y="5752881"/>
                </a:cubicBezTo>
                <a:cubicBezTo>
                  <a:pt x="4895225" y="5749656"/>
                  <a:pt x="4882004" y="5745514"/>
                  <a:pt x="4863053" y="5740454"/>
                </a:cubicBezTo>
                <a:cubicBezTo>
                  <a:pt x="4849957" y="5736882"/>
                  <a:pt x="4842069" y="5734600"/>
                  <a:pt x="4839390" y="5733608"/>
                </a:cubicBezTo>
                <a:cubicBezTo>
                  <a:pt x="4834726" y="5731723"/>
                  <a:pt x="4831303" y="5729341"/>
                  <a:pt x="4829121" y="5726464"/>
                </a:cubicBezTo>
                <a:cubicBezTo>
                  <a:pt x="4826938" y="5723686"/>
                  <a:pt x="4825846" y="5720560"/>
                  <a:pt x="4825846" y="5717088"/>
                </a:cubicBezTo>
                <a:cubicBezTo>
                  <a:pt x="4825846" y="5711631"/>
                  <a:pt x="4828476" y="5706868"/>
                  <a:pt x="4833734" y="5702800"/>
                </a:cubicBezTo>
                <a:cubicBezTo>
                  <a:pt x="4838993" y="5698732"/>
                  <a:pt x="4847774" y="5696698"/>
                  <a:pt x="4860077" y="5696698"/>
                </a:cubicBezTo>
                <a:cubicBezTo>
                  <a:pt x="4870495" y="5696698"/>
                  <a:pt x="4878556" y="5698980"/>
                  <a:pt x="4884261" y="5703544"/>
                </a:cubicBezTo>
                <a:cubicBezTo>
                  <a:pt x="4889967" y="5708109"/>
                  <a:pt x="4893414" y="5714458"/>
                  <a:pt x="4894605" y="5722594"/>
                </a:cubicBezTo>
                <a:lnTo>
                  <a:pt x="4920799" y="5719022"/>
                </a:lnTo>
                <a:cubicBezTo>
                  <a:pt x="4919112" y="5708803"/>
                  <a:pt x="4916036" y="5700642"/>
                  <a:pt x="4911571" y="5694540"/>
                </a:cubicBezTo>
                <a:cubicBezTo>
                  <a:pt x="4907107" y="5688438"/>
                  <a:pt x="4900186" y="5683601"/>
                  <a:pt x="4890810" y="5680029"/>
                </a:cubicBezTo>
                <a:cubicBezTo>
                  <a:pt x="4881434" y="5676458"/>
                  <a:pt x="4870545" y="5674672"/>
                  <a:pt x="4858142" y="5674672"/>
                </a:cubicBezTo>
                <a:close/>
                <a:moveTo>
                  <a:pt x="4709165" y="5674672"/>
                </a:moveTo>
                <a:cubicBezTo>
                  <a:pt x="4687238" y="5674672"/>
                  <a:pt x="4670470" y="5683353"/>
                  <a:pt x="4658861" y="5700717"/>
                </a:cubicBezTo>
                <a:lnTo>
                  <a:pt x="4658861" y="5678244"/>
                </a:lnTo>
                <a:lnTo>
                  <a:pt x="4634751" y="5678244"/>
                </a:lnTo>
                <a:lnTo>
                  <a:pt x="4634751" y="5836299"/>
                </a:lnTo>
                <a:lnTo>
                  <a:pt x="4661540" y="5836299"/>
                </a:lnTo>
                <a:lnTo>
                  <a:pt x="4661540" y="5749979"/>
                </a:lnTo>
                <a:cubicBezTo>
                  <a:pt x="4661540" y="5729738"/>
                  <a:pt x="4665683" y="5715996"/>
                  <a:pt x="4673967" y="5708753"/>
                </a:cubicBezTo>
                <a:cubicBezTo>
                  <a:pt x="4682252" y="5701510"/>
                  <a:pt x="4692100" y="5697889"/>
                  <a:pt x="4703510" y="5697889"/>
                </a:cubicBezTo>
                <a:cubicBezTo>
                  <a:pt x="4710653" y="5697889"/>
                  <a:pt x="4716880" y="5699501"/>
                  <a:pt x="4722188" y="5702726"/>
                </a:cubicBezTo>
                <a:cubicBezTo>
                  <a:pt x="4727496" y="5705951"/>
                  <a:pt x="4731192" y="5710267"/>
                  <a:pt x="4733275" y="5715674"/>
                </a:cubicBezTo>
                <a:cubicBezTo>
                  <a:pt x="4735359" y="5721081"/>
                  <a:pt x="4736401" y="5729242"/>
                  <a:pt x="4736401" y="5740156"/>
                </a:cubicBezTo>
                <a:lnTo>
                  <a:pt x="4736401" y="5836299"/>
                </a:lnTo>
                <a:lnTo>
                  <a:pt x="4763190" y="5836299"/>
                </a:lnTo>
                <a:lnTo>
                  <a:pt x="4763190" y="5739114"/>
                </a:lnTo>
                <a:cubicBezTo>
                  <a:pt x="4763190" y="5726712"/>
                  <a:pt x="4762694" y="5718030"/>
                  <a:pt x="4761701" y="5713069"/>
                </a:cubicBezTo>
                <a:cubicBezTo>
                  <a:pt x="4760114" y="5705430"/>
                  <a:pt x="4757336" y="5698832"/>
                  <a:pt x="4753367" y="5693275"/>
                </a:cubicBezTo>
                <a:cubicBezTo>
                  <a:pt x="4749398" y="5687719"/>
                  <a:pt x="4743420" y="5683229"/>
                  <a:pt x="4735433" y="5679806"/>
                </a:cubicBezTo>
                <a:cubicBezTo>
                  <a:pt x="4727446" y="5676383"/>
                  <a:pt x="4718690" y="5674672"/>
                  <a:pt x="4709165" y="5674672"/>
                </a:cubicBezTo>
                <a:close/>
                <a:moveTo>
                  <a:pt x="4536971" y="5674672"/>
                </a:moveTo>
                <a:cubicBezTo>
                  <a:pt x="4517425" y="5674672"/>
                  <a:pt x="4500855" y="5680526"/>
                  <a:pt x="4487262" y="5692233"/>
                </a:cubicBezTo>
                <a:cubicBezTo>
                  <a:pt x="4470990" y="5706323"/>
                  <a:pt x="4462854" y="5728002"/>
                  <a:pt x="4462854" y="5757271"/>
                </a:cubicBezTo>
                <a:cubicBezTo>
                  <a:pt x="4462854" y="5783961"/>
                  <a:pt x="4469676" y="5804400"/>
                  <a:pt x="4483318" y="5818588"/>
                </a:cubicBezTo>
                <a:cubicBezTo>
                  <a:pt x="4496961" y="5832777"/>
                  <a:pt x="4514845" y="5839871"/>
                  <a:pt x="4536971" y="5839871"/>
                </a:cubicBezTo>
                <a:cubicBezTo>
                  <a:pt x="4550762" y="5839871"/>
                  <a:pt x="4563487" y="5836646"/>
                  <a:pt x="4575145" y="5830197"/>
                </a:cubicBezTo>
                <a:cubicBezTo>
                  <a:pt x="4586804" y="5823748"/>
                  <a:pt x="4595684" y="5814694"/>
                  <a:pt x="4601786" y="5803036"/>
                </a:cubicBezTo>
                <a:cubicBezTo>
                  <a:pt x="4607888" y="5791378"/>
                  <a:pt x="4610939" y="5775379"/>
                  <a:pt x="4610939" y="5755039"/>
                </a:cubicBezTo>
                <a:cubicBezTo>
                  <a:pt x="4610939" y="5729937"/>
                  <a:pt x="4604043" y="5710267"/>
                  <a:pt x="4590251" y="5696029"/>
                </a:cubicBezTo>
                <a:cubicBezTo>
                  <a:pt x="4576460" y="5681791"/>
                  <a:pt x="4558700" y="5674672"/>
                  <a:pt x="4536971" y="5674672"/>
                </a:cubicBezTo>
                <a:close/>
                <a:moveTo>
                  <a:pt x="4225325" y="5674672"/>
                </a:moveTo>
                <a:cubicBezTo>
                  <a:pt x="4211732" y="5674672"/>
                  <a:pt x="4199776" y="5676532"/>
                  <a:pt x="4189457" y="5680253"/>
                </a:cubicBezTo>
                <a:cubicBezTo>
                  <a:pt x="4179138" y="5683973"/>
                  <a:pt x="4171250" y="5689282"/>
                  <a:pt x="4165794" y="5696177"/>
                </a:cubicBezTo>
                <a:cubicBezTo>
                  <a:pt x="4160337" y="5703073"/>
                  <a:pt x="4156417" y="5712127"/>
                  <a:pt x="4154036" y="5723338"/>
                </a:cubicBezTo>
                <a:lnTo>
                  <a:pt x="4180230" y="5726910"/>
                </a:lnTo>
                <a:cubicBezTo>
                  <a:pt x="4183107" y="5715699"/>
                  <a:pt x="4187547" y="5707885"/>
                  <a:pt x="4193550" y="5703470"/>
                </a:cubicBezTo>
                <a:cubicBezTo>
                  <a:pt x="4199553" y="5699055"/>
                  <a:pt x="4208855" y="5696847"/>
                  <a:pt x="4221455" y="5696847"/>
                </a:cubicBezTo>
                <a:cubicBezTo>
                  <a:pt x="4234949" y="5696847"/>
                  <a:pt x="4245119" y="5699873"/>
                  <a:pt x="4251965" y="5705926"/>
                </a:cubicBezTo>
                <a:cubicBezTo>
                  <a:pt x="4257025" y="5710390"/>
                  <a:pt x="4259555" y="5718080"/>
                  <a:pt x="4259555" y="5728994"/>
                </a:cubicBezTo>
                <a:cubicBezTo>
                  <a:pt x="4259555" y="5729986"/>
                  <a:pt x="4259506" y="5732318"/>
                  <a:pt x="4259406" y="5735989"/>
                </a:cubicBezTo>
                <a:cubicBezTo>
                  <a:pt x="4249187" y="5739561"/>
                  <a:pt x="4233262" y="5742637"/>
                  <a:pt x="4211633" y="5745216"/>
                </a:cubicBezTo>
                <a:cubicBezTo>
                  <a:pt x="4201016" y="5746506"/>
                  <a:pt x="4193079" y="5747846"/>
                  <a:pt x="4187820" y="5749235"/>
                </a:cubicBezTo>
                <a:cubicBezTo>
                  <a:pt x="4180676" y="5751219"/>
                  <a:pt x="4174252" y="5754146"/>
                  <a:pt x="4168547" y="5758015"/>
                </a:cubicBezTo>
                <a:cubicBezTo>
                  <a:pt x="4162842" y="5761885"/>
                  <a:pt x="4158228" y="5767020"/>
                  <a:pt x="4154706" y="5773419"/>
                </a:cubicBezTo>
                <a:cubicBezTo>
                  <a:pt x="4151184" y="5779819"/>
                  <a:pt x="4149422" y="5786888"/>
                  <a:pt x="4149422" y="5794627"/>
                </a:cubicBezTo>
                <a:cubicBezTo>
                  <a:pt x="4149422" y="5807823"/>
                  <a:pt x="4154086" y="5818663"/>
                  <a:pt x="4163412" y="5827146"/>
                </a:cubicBezTo>
                <a:cubicBezTo>
                  <a:pt x="4172739" y="5835629"/>
                  <a:pt x="4186084" y="5839871"/>
                  <a:pt x="4203447" y="5839871"/>
                </a:cubicBezTo>
                <a:cubicBezTo>
                  <a:pt x="4213964" y="5839871"/>
                  <a:pt x="4223812" y="5838135"/>
                  <a:pt x="4232989" y="5834662"/>
                </a:cubicBezTo>
                <a:cubicBezTo>
                  <a:pt x="4242167" y="5831189"/>
                  <a:pt x="4251717" y="5825236"/>
                  <a:pt x="4261639" y="5816803"/>
                </a:cubicBezTo>
                <a:cubicBezTo>
                  <a:pt x="4262433" y="5824244"/>
                  <a:pt x="4264219" y="5830743"/>
                  <a:pt x="4266997" y="5836299"/>
                </a:cubicBezTo>
                <a:lnTo>
                  <a:pt x="4294976" y="5836299"/>
                </a:lnTo>
                <a:cubicBezTo>
                  <a:pt x="4291603" y="5830247"/>
                  <a:pt x="4289346" y="5823922"/>
                  <a:pt x="4288205" y="5817323"/>
                </a:cubicBezTo>
                <a:cubicBezTo>
                  <a:pt x="4287064" y="5810726"/>
                  <a:pt x="4286493" y="5794974"/>
                  <a:pt x="4286493" y="5770070"/>
                </a:cubicBezTo>
                <a:lnTo>
                  <a:pt x="4286493" y="5734352"/>
                </a:lnTo>
                <a:cubicBezTo>
                  <a:pt x="4286493" y="5722445"/>
                  <a:pt x="4286047" y="5714211"/>
                  <a:pt x="4285154" y="5709646"/>
                </a:cubicBezTo>
                <a:cubicBezTo>
                  <a:pt x="4283566" y="5702304"/>
                  <a:pt x="4280788" y="5696227"/>
                  <a:pt x="4276819" y="5691415"/>
                </a:cubicBezTo>
                <a:cubicBezTo>
                  <a:pt x="4272851" y="5686603"/>
                  <a:pt x="4266649" y="5682609"/>
                  <a:pt x="4258216" y="5679434"/>
                </a:cubicBezTo>
                <a:cubicBezTo>
                  <a:pt x="4249782" y="5676259"/>
                  <a:pt x="4238818" y="5674672"/>
                  <a:pt x="4225325" y="5674672"/>
                </a:cubicBezTo>
                <a:close/>
                <a:moveTo>
                  <a:pt x="4069948" y="5674672"/>
                </a:moveTo>
                <a:cubicBezTo>
                  <a:pt x="4056355" y="5674672"/>
                  <a:pt x="4043779" y="5677871"/>
                  <a:pt x="4032220" y="5684271"/>
                </a:cubicBezTo>
                <a:cubicBezTo>
                  <a:pt x="4020661" y="5690671"/>
                  <a:pt x="4012054" y="5700270"/>
                  <a:pt x="4006399" y="5713069"/>
                </a:cubicBezTo>
                <a:cubicBezTo>
                  <a:pt x="4000743" y="5725869"/>
                  <a:pt x="3997915" y="5740801"/>
                  <a:pt x="3997915" y="5757867"/>
                </a:cubicBezTo>
                <a:cubicBezTo>
                  <a:pt x="3997915" y="5784259"/>
                  <a:pt x="4004489" y="5804524"/>
                  <a:pt x="4017635" y="5818663"/>
                </a:cubicBezTo>
                <a:cubicBezTo>
                  <a:pt x="4030782" y="5832802"/>
                  <a:pt x="4048170" y="5839871"/>
                  <a:pt x="4069799" y="5839871"/>
                </a:cubicBezTo>
                <a:cubicBezTo>
                  <a:pt x="4087063" y="5839871"/>
                  <a:pt x="4101624" y="5834736"/>
                  <a:pt x="4113480" y="5824467"/>
                </a:cubicBezTo>
                <a:cubicBezTo>
                  <a:pt x="4125337" y="5814198"/>
                  <a:pt x="4132704" y="5799985"/>
                  <a:pt x="4135581" y="5781828"/>
                </a:cubicBezTo>
                <a:lnTo>
                  <a:pt x="4109239" y="5778405"/>
                </a:lnTo>
                <a:cubicBezTo>
                  <a:pt x="4107354" y="5791799"/>
                  <a:pt x="4102889" y="5801721"/>
                  <a:pt x="4095844" y="5808170"/>
                </a:cubicBezTo>
                <a:cubicBezTo>
                  <a:pt x="4088800" y="5814620"/>
                  <a:pt x="4080019" y="5817844"/>
                  <a:pt x="4069502" y="5817844"/>
                </a:cubicBezTo>
                <a:cubicBezTo>
                  <a:pt x="4056405" y="5817844"/>
                  <a:pt x="4045788" y="5813032"/>
                  <a:pt x="4037653" y="5803408"/>
                </a:cubicBezTo>
                <a:cubicBezTo>
                  <a:pt x="4029517" y="5793784"/>
                  <a:pt x="4025449" y="5778355"/>
                  <a:pt x="4025449" y="5757122"/>
                </a:cubicBezTo>
                <a:cubicBezTo>
                  <a:pt x="4025449" y="5736187"/>
                  <a:pt x="4029666" y="5720883"/>
                  <a:pt x="4038099" y="5711209"/>
                </a:cubicBezTo>
                <a:cubicBezTo>
                  <a:pt x="4046533" y="5701535"/>
                  <a:pt x="4057496" y="5696698"/>
                  <a:pt x="4070990" y="5696698"/>
                </a:cubicBezTo>
                <a:cubicBezTo>
                  <a:pt x="4079920" y="5696698"/>
                  <a:pt x="4087535" y="5699377"/>
                  <a:pt x="4093835" y="5704735"/>
                </a:cubicBezTo>
                <a:cubicBezTo>
                  <a:pt x="4100136" y="5710093"/>
                  <a:pt x="4104526" y="5718080"/>
                  <a:pt x="4107006" y="5728696"/>
                </a:cubicBezTo>
                <a:lnTo>
                  <a:pt x="4133051" y="5724678"/>
                </a:lnTo>
                <a:cubicBezTo>
                  <a:pt x="4129976" y="5708704"/>
                  <a:pt x="4122981" y="5696376"/>
                  <a:pt x="4112067" y="5687694"/>
                </a:cubicBezTo>
                <a:cubicBezTo>
                  <a:pt x="4101152" y="5679013"/>
                  <a:pt x="4087113" y="5674672"/>
                  <a:pt x="4069948" y="5674672"/>
                </a:cubicBezTo>
                <a:close/>
                <a:moveTo>
                  <a:pt x="3781073" y="5674672"/>
                </a:moveTo>
                <a:cubicBezTo>
                  <a:pt x="3770754" y="5674672"/>
                  <a:pt x="3761973" y="5676681"/>
                  <a:pt x="3754730" y="5680699"/>
                </a:cubicBezTo>
                <a:cubicBezTo>
                  <a:pt x="3747487" y="5684718"/>
                  <a:pt x="3740988" y="5690745"/>
                  <a:pt x="3735234" y="5698782"/>
                </a:cubicBezTo>
                <a:lnTo>
                  <a:pt x="3735234" y="5678244"/>
                </a:lnTo>
                <a:lnTo>
                  <a:pt x="3710826" y="5678244"/>
                </a:lnTo>
                <a:lnTo>
                  <a:pt x="3710826" y="5896872"/>
                </a:lnTo>
                <a:lnTo>
                  <a:pt x="3737615" y="5896872"/>
                </a:lnTo>
                <a:lnTo>
                  <a:pt x="3737615" y="5819928"/>
                </a:lnTo>
                <a:cubicBezTo>
                  <a:pt x="3742179" y="5825683"/>
                  <a:pt x="3748008" y="5830445"/>
                  <a:pt x="3755102" y="5834215"/>
                </a:cubicBezTo>
                <a:cubicBezTo>
                  <a:pt x="3762196" y="5837986"/>
                  <a:pt x="3770208" y="5839871"/>
                  <a:pt x="3779138" y="5839871"/>
                </a:cubicBezTo>
                <a:cubicBezTo>
                  <a:pt x="3791342" y="5839871"/>
                  <a:pt x="3802975" y="5836423"/>
                  <a:pt x="3814038" y="5829527"/>
                </a:cubicBezTo>
                <a:cubicBezTo>
                  <a:pt x="3825101" y="5822632"/>
                  <a:pt x="3833535" y="5812710"/>
                  <a:pt x="3839339" y="5799762"/>
                </a:cubicBezTo>
                <a:cubicBezTo>
                  <a:pt x="3845143" y="5786814"/>
                  <a:pt x="3848046" y="5772253"/>
                  <a:pt x="3848046" y="5756081"/>
                </a:cubicBezTo>
                <a:cubicBezTo>
                  <a:pt x="3848046" y="5741000"/>
                  <a:pt x="3845416" y="5727134"/>
                  <a:pt x="3840158" y="5714483"/>
                </a:cubicBezTo>
                <a:cubicBezTo>
                  <a:pt x="3834899" y="5701833"/>
                  <a:pt x="3827110" y="5692035"/>
                  <a:pt x="3816792" y="5685090"/>
                </a:cubicBezTo>
                <a:cubicBezTo>
                  <a:pt x="3806473" y="5678144"/>
                  <a:pt x="3794567" y="5674672"/>
                  <a:pt x="3781073" y="5674672"/>
                </a:cubicBezTo>
                <a:close/>
                <a:moveTo>
                  <a:pt x="3619148" y="5674672"/>
                </a:moveTo>
                <a:cubicBezTo>
                  <a:pt x="3608829" y="5674672"/>
                  <a:pt x="3600048" y="5676681"/>
                  <a:pt x="3592805" y="5680699"/>
                </a:cubicBezTo>
                <a:cubicBezTo>
                  <a:pt x="3585562" y="5684718"/>
                  <a:pt x="3579063" y="5690745"/>
                  <a:pt x="3573309" y="5698782"/>
                </a:cubicBezTo>
                <a:lnTo>
                  <a:pt x="3573309" y="5678244"/>
                </a:lnTo>
                <a:lnTo>
                  <a:pt x="3548901" y="5678244"/>
                </a:lnTo>
                <a:lnTo>
                  <a:pt x="3548901" y="5896872"/>
                </a:lnTo>
                <a:lnTo>
                  <a:pt x="3575690" y="5896872"/>
                </a:lnTo>
                <a:lnTo>
                  <a:pt x="3575690" y="5819928"/>
                </a:lnTo>
                <a:cubicBezTo>
                  <a:pt x="3580254" y="5825683"/>
                  <a:pt x="3586083" y="5830445"/>
                  <a:pt x="3593177" y="5834215"/>
                </a:cubicBezTo>
                <a:cubicBezTo>
                  <a:pt x="3600271" y="5837986"/>
                  <a:pt x="3608283" y="5839871"/>
                  <a:pt x="3617213" y="5839871"/>
                </a:cubicBezTo>
                <a:cubicBezTo>
                  <a:pt x="3629417" y="5839871"/>
                  <a:pt x="3641050" y="5836423"/>
                  <a:pt x="3652113" y="5829527"/>
                </a:cubicBezTo>
                <a:cubicBezTo>
                  <a:pt x="3663176" y="5822632"/>
                  <a:pt x="3671610" y="5812710"/>
                  <a:pt x="3677414" y="5799762"/>
                </a:cubicBezTo>
                <a:cubicBezTo>
                  <a:pt x="3683218" y="5786814"/>
                  <a:pt x="3686121" y="5772253"/>
                  <a:pt x="3686121" y="5756081"/>
                </a:cubicBezTo>
                <a:cubicBezTo>
                  <a:pt x="3686121" y="5741000"/>
                  <a:pt x="3683491" y="5727134"/>
                  <a:pt x="3678233" y="5714483"/>
                </a:cubicBezTo>
                <a:cubicBezTo>
                  <a:pt x="3672974" y="5701833"/>
                  <a:pt x="3665185" y="5692035"/>
                  <a:pt x="3654867" y="5685090"/>
                </a:cubicBezTo>
                <a:cubicBezTo>
                  <a:pt x="3644548" y="5678144"/>
                  <a:pt x="3632642" y="5674672"/>
                  <a:pt x="3619148" y="5674672"/>
                </a:cubicBezTo>
                <a:close/>
                <a:moveTo>
                  <a:pt x="3453800" y="5674672"/>
                </a:moveTo>
                <a:cubicBezTo>
                  <a:pt x="3440207" y="5674672"/>
                  <a:pt x="3428251" y="5676532"/>
                  <a:pt x="3417932" y="5680253"/>
                </a:cubicBezTo>
                <a:cubicBezTo>
                  <a:pt x="3407613" y="5683973"/>
                  <a:pt x="3399725" y="5689282"/>
                  <a:pt x="3394269" y="5696177"/>
                </a:cubicBezTo>
                <a:cubicBezTo>
                  <a:pt x="3388812" y="5703073"/>
                  <a:pt x="3384892" y="5712127"/>
                  <a:pt x="3382511" y="5723338"/>
                </a:cubicBezTo>
                <a:lnTo>
                  <a:pt x="3408705" y="5726910"/>
                </a:lnTo>
                <a:cubicBezTo>
                  <a:pt x="3411582" y="5715699"/>
                  <a:pt x="3416022" y="5707885"/>
                  <a:pt x="3422025" y="5703470"/>
                </a:cubicBezTo>
                <a:cubicBezTo>
                  <a:pt x="3428028" y="5699055"/>
                  <a:pt x="3437330" y="5696847"/>
                  <a:pt x="3449930" y="5696847"/>
                </a:cubicBezTo>
                <a:cubicBezTo>
                  <a:pt x="3463424" y="5696847"/>
                  <a:pt x="3473594" y="5699873"/>
                  <a:pt x="3480440" y="5705926"/>
                </a:cubicBezTo>
                <a:cubicBezTo>
                  <a:pt x="3485500" y="5710390"/>
                  <a:pt x="3488030" y="5718080"/>
                  <a:pt x="3488030" y="5728994"/>
                </a:cubicBezTo>
                <a:cubicBezTo>
                  <a:pt x="3488030" y="5729986"/>
                  <a:pt x="3487981" y="5732318"/>
                  <a:pt x="3487881" y="5735989"/>
                </a:cubicBezTo>
                <a:cubicBezTo>
                  <a:pt x="3477662" y="5739561"/>
                  <a:pt x="3461737" y="5742637"/>
                  <a:pt x="3440108" y="5745216"/>
                </a:cubicBezTo>
                <a:cubicBezTo>
                  <a:pt x="3429491" y="5746506"/>
                  <a:pt x="3421554" y="5747846"/>
                  <a:pt x="3416295" y="5749235"/>
                </a:cubicBezTo>
                <a:cubicBezTo>
                  <a:pt x="3409151" y="5751219"/>
                  <a:pt x="3402727" y="5754146"/>
                  <a:pt x="3397022" y="5758015"/>
                </a:cubicBezTo>
                <a:cubicBezTo>
                  <a:pt x="3391317" y="5761885"/>
                  <a:pt x="3386703" y="5767020"/>
                  <a:pt x="3383181" y="5773419"/>
                </a:cubicBezTo>
                <a:cubicBezTo>
                  <a:pt x="3379659" y="5779819"/>
                  <a:pt x="3377897" y="5786888"/>
                  <a:pt x="3377897" y="5794627"/>
                </a:cubicBezTo>
                <a:cubicBezTo>
                  <a:pt x="3377897" y="5807823"/>
                  <a:pt x="3382561" y="5818663"/>
                  <a:pt x="3391887" y="5827146"/>
                </a:cubicBezTo>
                <a:cubicBezTo>
                  <a:pt x="3401214" y="5835629"/>
                  <a:pt x="3414559" y="5839871"/>
                  <a:pt x="3431922" y="5839871"/>
                </a:cubicBezTo>
                <a:cubicBezTo>
                  <a:pt x="3442439" y="5839871"/>
                  <a:pt x="3452287" y="5838135"/>
                  <a:pt x="3461464" y="5834662"/>
                </a:cubicBezTo>
                <a:cubicBezTo>
                  <a:pt x="3470642" y="5831189"/>
                  <a:pt x="3480192" y="5825236"/>
                  <a:pt x="3490114" y="5816803"/>
                </a:cubicBezTo>
                <a:cubicBezTo>
                  <a:pt x="3490908" y="5824244"/>
                  <a:pt x="3492694" y="5830743"/>
                  <a:pt x="3495472" y="5836299"/>
                </a:cubicBezTo>
                <a:lnTo>
                  <a:pt x="3523451" y="5836299"/>
                </a:lnTo>
                <a:cubicBezTo>
                  <a:pt x="3520078" y="5830247"/>
                  <a:pt x="3517821" y="5823922"/>
                  <a:pt x="3516680" y="5817323"/>
                </a:cubicBezTo>
                <a:cubicBezTo>
                  <a:pt x="3515539" y="5810726"/>
                  <a:pt x="3514968" y="5794974"/>
                  <a:pt x="3514968" y="5770070"/>
                </a:cubicBezTo>
                <a:lnTo>
                  <a:pt x="3514968" y="5734352"/>
                </a:lnTo>
                <a:cubicBezTo>
                  <a:pt x="3514968" y="5722445"/>
                  <a:pt x="3514522" y="5714211"/>
                  <a:pt x="3513629" y="5709646"/>
                </a:cubicBezTo>
                <a:cubicBezTo>
                  <a:pt x="3512041" y="5702304"/>
                  <a:pt x="3509263" y="5696227"/>
                  <a:pt x="3505294" y="5691415"/>
                </a:cubicBezTo>
                <a:cubicBezTo>
                  <a:pt x="3501326" y="5686603"/>
                  <a:pt x="3495124" y="5682609"/>
                  <a:pt x="3486691" y="5679434"/>
                </a:cubicBezTo>
                <a:cubicBezTo>
                  <a:pt x="3478257" y="5676259"/>
                  <a:pt x="3467293" y="5674672"/>
                  <a:pt x="3453800" y="5674672"/>
                </a:cubicBezTo>
                <a:close/>
                <a:moveTo>
                  <a:pt x="3025175" y="5674672"/>
                </a:moveTo>
                <a:cubicBezTo>
                  <a:pt x="3011582" y="5674672"/>
                  <a:pt x="2999626" y="5676532"/>
                  <a:pt x="2989307" y="5680253"/>
                </a:cubicBezTo>
                <a:cubicBezTo>
                  <a:pt x="2978988" y="5683973"/>
                  <a:pt x="2971101" y="5689282"/>
                  <a:pt x="2965644" y="5696177"/>
                </a:cubicBezTo>
                <a:cubicBezTo>
                  <a:pt x="2960187" y="5703073"/>
                  <a:pt x="2956268" y="5712127"/>
                  <a:pt x="2953886" y="5723338"/>
                </a:cubicBezTo>
                <a:lnTo>
                  <a:pt x="2980080" y="5726910"/>
                </a:lnTo>
                <a:cubicBezTo>
                  <a:pt x="2982957" y="5715699"/>
                  <a:pt x="2987397" y="5707885"/>
                  <a:pt x="2993400" y="5703470"/>
                </a:cubicBezTo>
                <a:cubicBezTo>
                  <a:pt x="2999403" y="5699055"/>
                  <a:pt x="3008705" y="5696847"/>
                  <a:pt x="3021305" y="5696847"/>
                </a:cubicBezTo>
                <a:cubicBezTo>
                  <a:pt x="3034799" y="5696847"/>
                  <a:pt x="3044969" y="5699873"/>
                  <a:pt x="3051815" y="5705926"/>
                </a:cubicBezTo>
                <a:cubicBezTo>
                  <a:pt x="3056875" y="5710390"/>
                  <a:pt x="3059405" y="5718080"/>
                  <a:pt x="3059405" y="5728994"/>
                </a:cubicBezTo>
                <a:cubicBezTo>
                  <a:pt x="3059405" y="5729986"/>
                  <a:pt x="3059356" y="5732318"/>
                  <a:pt x="3059256" y="5735989"/>
                </a:cubicBezTo>
                <a:cubicBezTo>
                  <a:pt x="3049037" y="5739561"/>
                  <a:pt x="3033112" y="5742637"/>
                  <a:pt x="3011483" y="5745216"/>
                </a:cubicBezTo>
                <a:cubicBezTo>
                  <a:pt x="3000866" y="5746506"/>
                  <a:pt x="2992929" y="5747846"/>
                  <a:pt x="2987670" y="5749235"/>
                </a:cubicBezTo>
                <a:cubicBezTo>
                  <a:pt x="2980526" y="5751219"/>
                  <a:pt x="2974102" y="5754146"/>
                  <a:pt x="2968397" y="5758015"/>
                </a:cubicBezTo>
                <a:cubicBezTo>
                  <a:pt x="2962692" y="5761885"/>
                  <a:pt x="2958078" y="5767020"/>
                  <a:pt x="2954556" y="5773419"/>
                </a:cubicBezTo>
                <a:cubicBezTo>
                  <a:pt x="2951034" y="5779819"/>
                  <a:pt x="2949272" y="5786888"/>
                  <a:pt x="2949272" y="5794627"/>
                </a:cubicBezTo>
                <a:cubicBezTo>
                  <a:pt x="2949272" y="5807823"/>
                  <a:pt x="2953936" y="5818663"/>
                  <a:pt x="2963262" y="5827146"/>
                </a:cubicBezTo>
                <a:cubicBezTo>
                  <a:pt x="2972589" y="5835629"/>
                  <a:pt x="2985934" y="5839871"/>
                  <a:pt x="3003297" y="5839871"/>
                </a:cubicBezTo>
                <a:cubicBezTo>
                  <a:pt x="3013814" y="5839871"/>
                  <a:pt x="3023662" y="5838135"/>
                  <a:pt x="3032839" y="5834662"/>
                </a:cubicBezTo>
                <a:cubicBezTo>
                  <a:pt x="3042017" y="5831189"/>
                  <a:pt x="3051567" y="5825236"/>
                  <a:pt x="3061489" y="5816803"/>
                </a:cubicBezTo>
                <a:cubicBezTo>
                  <a:pt x="3062283" y="5824244"/>
                  <a:pt x="3064069" y="5830743"/>
                  <a:pt x="3066847" y="5836299"/>
                </a:cubicBezTo>
                <a:lnTo>
                  <a:pt x="3094826" y="5836299"/>
                </a:lnTo>
                <a:cubicBezTo>
                  <a:pt x="3091453" y="5830247"/>
                  <a:pt x="3089196" y="5823922"/>
                  <a:pt x="3088055" y="5817323"/>
                </a:cubicBezTo>
                <a:cubicBezTo>
                  <a:pt x="3086914" y="5810726"/>
                  <a:pt x="3086343" y="5794974"/>
                  <a:pt x="3086343" y="5770070"/>
                </a:cubicBezTo>
                <a:lnTo>
                  <a:pt x="3086343" y="5734352"/>
                </a:lnTo>
                <a:cubicBezTo>
                  <a:pt x="3086343" y="5722445"/>
                  <a:pt x="3085897" y="5714211"/>
                  <a:pt x="3085004" y="5709646"/>
                </a:cubicBezTo>
                <a:cubicBezTo>
                  <a:pt x="3083416" y="5702304"/>
                  <a:pt x="3080638" y="5696227"/>
                  <a:pt x="3076669" y="5691415"/>
                </a:cubicBezTo>
                <a:cubicBezTo>
                  <a:pt x="3072701" y="5686603"/>
                  <a:pt x="3066500" y="5682609"/>
                  <a:pt x="3058066" y="5679434"/>
                </a:cubicBezTo>
                <a:cubicBezTo>
                  <a:pt x="3049632" y="5676259"/>
                  <a:pt x="3038668" y="5674672"/>
                  <a:pt x="3025175" y="5674672"/>
                </a:cubicBezTo>
                <a:close/>
                <a:moveTo>
                  <a:pt x="2594615" y="5674672"/>
                </a:moveTo>
                <a:cubicBezTo>
                  <a:pt x="2572787" y="5674672"/>
                  <a:pt x="2555027" y="5682014"/>
                  <a:pt x="2541335" y="5696698"/>
                </a:cubicBezTo>
                <a:cubicBezTo>
                  <a:pt x="2527642" y="5711383"/>
                  <a:pt x="2520796" y="5732020"/>
                  <a:pt x="2520796" y="5758611"/>
                </a:cubicBezTo>
                <a:cubicBezTo>
                  <a:pt x="2520796" y="5784309"/>
                  <a:pt x="2527568" y="5804276"/>
                  <a:pt x="2541111" y="5818514"/>
                </a:cubicBezTo>
                <a:cubicBezTo>
                  <a:pt x="2554655" y="5832752"/>
                  <a:pt x="2572986" y="5839871"/>
                  <a:pt x="2596103" y="5839871"/>
                </a:cubicBezTo>
                <a:cubicBezTo>
                  <a:pt x="2614459" y="5839871"/>
                  <a:pt x="2629540" y="5835406"/>
                  <a:pt x="2641347" y="5826476"/>
                </a:cubicBezTo>
                <a:cubicBezTo>
                  <a:pt x="2653154" y="5817547"/>
                  <a:pt x="2661240" y="5804996"/>
                  <a:pt x="2665606" y="5788823"/>
                </a:cubicBezTo>
                <a:lnTo>
                  <a:pt x="2637924" y="5785400"/>
                </a:lnTo>
                <a:cubicBezTo>
                  <a:pt x="2633856" y="5796711"/>
                  <a:pt x="2628350" y="5804946"/>
                  <a:pt x="2621404" y="5810105"/>
                </a:cubicBezTo>
                <a:cubicBezTo>
                  <a:pt x="2614459" y="5815265"/>
                  <a:pt x="2606075" y="5817844"/>
                  <a:pt x="2596252" y="5817844"/>
                </a:cubicBezTo>
                <a:cubicBezTo>
                  <a:pt x="2583056" y="5817844"/>
                  <a:pt x="2572043" y="5813231"/>
                  <a:pt x="2563212" y="5804003"/>
                </a:cubicBezTo>
                <a:cubicBezTo>
                  <a:pt x="2554382" y="5794776"/>
                  <a:pt x="2549471" y="5781481"/>
                  <a:pt x="2548478" y="5764117"/>
                </a:cubicBezTo>
                <a:lnTo>
                  <a:pt x="2666350" y="5764117"/>
                </a:lnTo>
                <a:cubicBezTo>
                  <a:pt x="2666450" y="5760943"/>
                  <a:pt x="2666499" y="5758561"/>
                  <a:pt x="2666499" y="5756974"/>
                </a:cubicBezTo>
                <a:cubicBezTo>
                  <a:pt x="2666499" y="5730879"/>
                  <a:pt x="2659802" y="5710639"/>
                  <a:pt x="2646407" y="5696252"/>
                </a:cubicBezTo>
                <a:cubicBezTo>
                  <a:pt x="2633013" y="5681865"/>
                  <a:pt x="2615749" y="5674672"/>
                  <a:pt x="2594615" y="5674672"/>
                </a:cubicBezTo>
                <a:close/>
                <a:moveTo>
                  <a:pt x="2432690" y="5674672"/>
                </a:moveTo>
                <a:cubicBezTo>
                  <a:pt x="2410763" y="5674672"/>
                  <a:pt x="2393995" y="5683353"/>
                  <a:pt x="2382386" y="5700717"/>
                </a:cubicBezTo>
                <a:lnTo>
                  <a:pt x="2382386" y="5678244"/>
                </a:lnTo>
                <a:lnTo>
                  <a:pt x="2358276" y="5678244"/>
                </a:lnTo>
                <a:lnTo>
                  <a:pt x="2358276" y="5836299"/>
                </a:lnTo>
                <a:lnTo>
                  <a:pt x="2385065" y="5836299"/>
                </a:lnTo>
                <a:lnTo>
                  <a:pt x="2385065" y="5749979"/>
                </a:lnTo>
                <a:cubicBezTo>
                  <a:pt x="2385065" y="5729738"/>
                  <a:pt x="2389208" y="5715996"/>
                  <a:pt x="2397492" y="5708753"/>
                </a:cubicBezTo>
                <a:cubicBezTo>
                  <a:pt x="2405777" y="5701510"/>
                  <a:pt x="2415624" y="5697889"/>
                  <a:pt x="2427035" y="5697889"/>
                </a:cubicBezTo>
                <a:cubicBezTo>
                  <a:pt x="2434179" y="5697889"/>
                  <a:pt x="2440405" y="5699501"/>
                  <a:pt x="2445713" y="5702726"/>
                </a:cubicBezTo>
                <a:cubicBezTo>
                  <a:pt x="2451021" y="5705951"/>
                  <a:pt x="2454717" y="5710267"/>
                  <a:pt x="2456800" y="5715674"/>
                </a:cubicBezTo>
                <a:cubicBezTo>
                  <a:pt x="2458884" y="5721081"/>
                  <a:pt x="2459926" y="5729242"/>
                  <a:pt x="2459926" y="5740156"/>
                </a:cubicBezTo>
                <a:lnTo>
                  <a:pt x="2459926" y="5836299"/>
                </a:lnTo>
                <a:lnTo>
                  <a:pt x="2486715" y="5836299"/>
                </a:lnTo>
                <a:lnTo>
                  <a:pt x="2486715" y="5739114"/>
                </a:lnTo>
                <a:cubicBezTo>
                  <a:pt x="2486715" y="5726712"/>
                  <a:pt x="2486219" y="5718030"/>
                  <a:pt x="2485226" y="5713069"/>
                </a:cubicBezTo>
                <a:cubicBezTo>
                  <a:pt x="2483639" y="5705430"/>
                  <a:pt x="2480861" y="5698832"/>
                  <a:pt x="2476892" y="5693275"/>
                </a:cubicBezTo>
                <a:cubicBezTo>
                  <a:pt x="2472923" y="5687719"/>
                  <a:pt x="2466945" y="5683229"/>
                  <a:pt x="2458958" y="5679806"/>
                </a:cubicBezTo>
                <a:cubicBezTo>
                  <a:pt x="2450971" y="5676383"/>
                  <a:pt x="2442215" y="5674672"/>
                  <a:pt x="2432690" y="5674672"/>
                </a:cubicBezTo>
                <a:close/>
                <a:moveTo>
                  <a:pt x="2031598" y="5674672"/>
                </a:moveTo>
                <a:cubicBezTo>
                  <a:pt x="2018006" y="5674672"/>
                  <a:pt x="2005430" y="5677871"/>
                  <a:pt x="1993871" y="5684271"/>
                </a:cubicBezTo>
                <a:cubicBezTo>
                  <a:pt x="1982312" y="5690671"/>
                  <a:pt x="1973704" y="5700270"/>
                  <a:pt x="1968049" y="5713069"/>
                </a:cubicBezTo>
                <a:cubicBezTo>
                  <a:pt x="1962394" y="5725869"/>
                  <a:pt x="1959566" y="5740801"/>
                  <a:pt x="1959566" y="5757867"/>
                </a:cubicBezTo>
                <a:cubicBezTo>
                  <a:pt x="1959566" y="5784259"/>
                  <a:pt x="1966139" y="5804524"/>
                  <a:pt x="1979285" y="5818663"/>
                </a:cubicBezTo>
                <a:cubicBezTo>
                  <a:pt x="1992432" y="5832802"/>
                  <a:pt x="2009820" y="5839871"/>
                  <a:pt x="2031450" y="5839871"/>
                </a:cubicBezTo>
                <a:cubicBezTo>
                  <a:pt x="2048714" y="5839871"/>
                  <a:pt x="2063274" y="5834736"/>
                  <a:pt x="2075131" y="5824467"/>
                </a:cubicBezTo>
                <a:cubicBezTo>
                  <a:pt x="2086988" y="5814198"/>
                  <a:pt x="2094355" y="5799985"/>
                  <a:pt x="2097232" y="5781828"/>
                </a:cubicBezTo>
                <a:lnTo>
                  <a:pt x="2070889" y="5778405"/>
                </a:lnTo>
                <a:cubicBezTo>
                  <a:pt x="2069004" y="5791799"/>
                  <a:pt x="2064539" y="5801721"/>
                  <a:pt x="2057494" y="5808170"/>
                </a:cubicBezTo>
                <a:cubicBezTo>
                  <a:pt x="2050450" y="5814620"/>
                  <a:pt x="2041669" y="5817844"/>
                  <a:pt x="2031152" y="5817844"/>
                </a:cubicBezTo>
                <a:cubicBezTo>
                  <a:pt x="2018055" y="5817844"/>
                  <a:pt x="2007439" y="5813032"/>
                  <a:pt x="1999303" y="5803408"/>
                </a:cubicBezTo>
                <a:cubicBezTo>
                  <a:pt x="1991167" y="5793784"/>
                  <a:pt x="1987099" y="5778355"/>
                  <a:pt x="1987099" y="5757122"/>
                </a:cubicBezTo>
                <a:cubicBezTo>
                  <a:pt x="1987099" y="5736187"/>
                  <a:pt x="1991316" y="5720883"/>
                  <a:pt x="1999749" y="5711209"/>
                </a:cubicBezTo>
                <a:cubicBezTo>
                  <a:pt x="2008183" y="5701535"/>
                  <a:pt x="2019147" y="5696698"/>
                  <a:pt x="2032640" y="5696698"/>
                </a:cubicBezTo>
                <a:cubicBezTo>
                  <a:pt x="2041570" y="5696698"/>
                  <a:pt x="2049185" y="5699377"/>
                  <a:pt x="2055485" y="5704735"/>
                </a:cubicBezTo>
                <a:cubicBezTo>
                  <a:pt x="2061786" y="5710093"/>
                  <a:pt x="2066176" y="5718080"/>
                  <a:pt x="2068657" y="5728696"/>
                </a:cubicBezTo>
                <a:lnTo>
                  <a:pt x="2094702" y="5724678"/>
                </a:lnTo>
                <a:cubicBezTo>
                  <a:pt x="2091626" y="5708704"/>
                  <a:pt x="2084631" y="5696376"/>
                  <a:pt x="2073717" y="5687694"/>
                </a:cubicBezTo>
                <a:cubicBezTo>
                  <a:pt x="2062803" y="5679013"/>
                  <a:pt x="2048763" y="5674672"/>
                  <a:pt x="2031598" y="5674672"/>
                </a:cubicBezTo>
                <a:close/>
                <a:moveTo>
                  <a:pt x="1872650" y="5674672"/>
                </a:moveTo>
                <a:cubicBezTo>
                  <a:pt x="1859057" y="5674672"/>
                  <a:pt x="1847101" y="5676532"/>
                  <a:pt x="1836782" y="5680253"/>
                </a:cubicBezTo>
                <a:cubicBezTo>
                  <a:pt x="1826464" y="5683973"/>
                  <a:pt x="1818576" y="5689282"/>
                  <a:pt x="1813119" y="5696177"/>
                </a:cubicBezTo>
                <a:cubicBezTo>
                  <a:pt x="1807662" y="5703073"/>
                  <a:pt x="1803743" y="5712127"/>
                  <a:pt x="1801361" y="5723338"/>
                </a:cubicBezTo>
                <a:lnTo>
                  <a:pt x="1827555" y="5726910"/>
                </a:lnTo>
                <a:cubicBezTo>
                  <a:pt x="1830433" y="5715699"/>
                  <a:pt x="1834873" y="5707885"/>
                  <a:pt x="1840875" y="5703470"/>
                </a:cubicBezTo>
                <a:cubicBezTo>
                  <a:pt x="1846878" y="5699055"/>
                  <a:pt x="1856180" y="5696847"/>
                  <a:pt x="1868780" y="5696847"/>
                </a:cubicBezTo>
                <a:cubicBezTo>
                  <a:pt x="1882275" y="5696847"/>
                  <a:pt x="1892444" y="5699873"/>
                  <a:pt x="1899290" y="5705926"/>
                </a:cubicBezTo>
                <a:cubicBezTo>
                  <a:pt x="1904351" y="5710390"/>
                  <a:pt x="1906880" y="5718080"/>
                  <a:pt x="1906880" y="5728994"/>
                </a:cubicBezTo>
                <a:cubicBezTo>
                  <a:pt x="1906880" y="5729986"/>
                  <a:pt x="1906831" y="5732318"/>
                  <a:pt x="1906732" y="5735989"/>
                </a:cubicBezTo>
                <a:cubicBezTo>
                  <a:pt x="1896512" y="5739561"/>
                  <a:pt x="1880587" y="5742637"/>
                  <a:pt x="1858958" y="5745216"/>
                </a:cubicBezTo>
                <a:cubicBezTo>
                  <a:pt x="1848342" y="5746506"/>
                  <a:pt x="1840404" y="5747846"/>
                  <a:pt x="1835146" y="5749235"/>
                </a:cubicBezTo>
                <a:cubicBezTo>
                  <a:pt x="1828002" y="5751219"/>
                  <a:pt x="1821577" y="5754146"/>
                  <a:pt x="1815872" y="5758015"/>
                </a:cubicBezTo>
                <a:cubicBezTo>
                  <a:pt x="1810167" y="5761885"/>
                  <a:pt x="1805553" y="5767020"/>
                  <a:pt x="1802031" y="5773419"/>
                </a:cubicBezTo>
                <a:cubicBezTo>
                  <a:pt x="1798509" y="5779819"/>
                  <a:pt x="1796748" y="5786888"/>
                  <a:pt x="1796748" y="5794627"/>
                </a:cubicBezTo>
                <a:cubicBezTo>
                  <a:pt x="1796748" y="5807823"/>
                  <a:pt x="1801411" y="5818663"/>
                  <a:pt x="1810738" y="5827146"/>
                </a:cubicBezTo>
                <a:cubicBezTo>
                  <a:pt x="1820064" y="5835629"/>
                  <a:pt x="1833409" y="5839871"/>
                  <a:pt x="1850773" y="5839871"/>
                </a:cubicBezTo>
                <a:cubicBezTo>
                  <a:pt x="1861290" y="5839871"/>
                  <a:pt x="1871137" y="5838135"/>
                  <a:pt x="1880315" y="5834662"/>
                </a:cubicBezTo>
                <a:cubicBezTo>
                  <a:pt x="1889493" y="5831189"/>
                  <a:pt x="1899042" y="5825236"/>
                  <a:pt x="1908964" y="5816803"/>
                </a:cubicBezTo>
                <a:cubicBezTo>
                  <a:pt x="1909758" y="5824244"/>
                  <a:pt x="1911544" y="5830743"/>
                  <a:pt x="1914322" y="5836299"/>
                </a:cubicBezTo>
                <a:lnTo>
                  <a:pt x="1942302" y="5836299"/>
                </a:lnTo>
                <a:cubicBezTo>
                  <a:pt x="1938928" y="5830247"/>
                  <a:pt x="1936671" y="5823922"/>
                  <a:pt x="1935530" y="5817323"/>
                </a:cubicBezTo>
                <a:cubicBezTo>
                  <a:pt x="1934389" y="5810726"/>
                  <a:pt x="1933818" y="5794974"/>
                  <a:pt x="1933818" y="5770070"/>
                </a:cubicBezTo>
                <a:lnTo>
                  <a:pt x="1933818" y="5734352"/>
                </a:lnTo>
                <a:cubicBezTo>
                  <a:pt x="1933818" y="5722445"/>
                  <a:pt x="1933372" y="5714211"/>
                  <a:pt x="1932479" y="5709646"/>
                </a:cubicBezTo>
                <a:cubicBezTo>
                  <a:pt x="1930892" y="5702304"/>
                  <a:pt x="1928114" y="5696227"/>
                  <a:pt x="1924145" y="5691415"/>
                </a:cubicBezTo>
                <a:cubicBezTo>
                  <a:pt x="1920176" y="5686603"/>
                  <a:pt x="1913975" y="5682609"/>
                  <a:pt x="1905541" y="5679434"/>
                </a:cubicBezTo>
                <a:cubicBezTo>
                  <a:pt x="1897107" y="5676259"/>
                  <a:pt x="1886144" y="5674672"/>
                  <a:pt x="1872650" y="5674672"/>
                </a:cubicBezTo>
                <a:close/>
                <a:moveTo>
                  <a:pt x="1620535" y="5674672"/>
                </a:moveTo>
                <a:cubicBezTo>
                  <a:pt x="1610018" y="5674672"/>
                  <a:pt x="1600642" y="5677028"/>
                  <a:pt x="1592407" y="5681741"/>
                </a:cubicBezTo>
                <a:cubicBezTo>
                  <a:pt x="1584172" y="5686454"/>
                  <a:pt x="1577574" y="5692680"/>
                  <a:pt x="1572613" y="5700419"/>
                </a:cubicBezTo>
                <a:lnTo>
                  <a:pt x="1572613" y="5678244"/>
                </a:lnTo>
                <a:lnTo>
                  <a:pt x="1548651" y="5678244"/>
                </a:lnTo>
                <a:lnTo>
                  <a:pt x="1548651" y="5836299"/>
                </a:lnTo>
                <a:lnTo>
                  <a:pt x="1575440" y="5836299"/>
                </a:lnTo>
                <a:lnTo>
                  <a:pt x="1575440" y="5754295"/>
                </a:lnTo>
                <a:cubicBezTo>
                  <a:pt x="1575440" y="5739908"/>
                  <a:pt x="1576879" y="5728895"/>
                  <a:pt x="1579756" y="5721255"/>
                </a:cubicBezTo>
                <a:cubicBezTo>
                  <a:pt x="1582634" y="5713615"/>
                  <a:pt x="1587272" y="5707811"/>
                  <a:pt x="1593672" y="5703842"/>
                </a:cubicBezTo>
                <a:cubicBezTo>
                  <a:pt x="1600071" y="5699873"/>
                  <a:pt x="1607042" y="5697889"/>
                  <a:pt x="1614582" y="5697889"/>
                </a:cubicBezTo>
                <a:cubicBezTo>
                  <a:pt x="1624504" y="5697889"/>
                  <a:pt x="1631648" y="5700865"/>
                  <a:pt x="1636013" y="5706819"/>
                </a:cubicBezTo>
                <a:cubicBezTo>
                  <a:pt x="1640379" y="5712772"/>
                  <a:pt x="1642562" y="5721701"/>
                  <a:pt x="1642562" y="5733608"/>
                </a:cubicBezTo>
                <a:lnTo>
                  <a:pt x="1642562" y="5836299"/>
                </a:lnTo>
                <a:lnTo>
                  <a:pt x="1669351" y="5836299"/>
                </a:lnTo>
                <a:lnTo>
                  <a:pt x="1669351" y="5744472"/>
                </a:lnTo>
                <a:cubicBezTo>
                  <a:pt x="1669351" y="5728200"/>
                  <a:pt x="1673022" y="5716369"/>
                  <a:pt x="1680364" y="5708977"/>
                </a:cubicBezTo>
                <a:cubicBezTo>
                  <a:pt x="1687706" y="5701585"/>
                  <a:pt x="1696934" y="5697889"/>
                  <a:pt x="1708046" y="5697889"/>
                </a:cubicBezTo>
                <a:cubicBezTo>
                  <a:pt x="1714198" y="5697889"/>
                  <a:pt x="1719556" y="5699328"/>
                  <a:pt x="1724120" y="5702205"/>
                </a:cubicBezTo>
                <a:cubicBezTo>
                  <a:pt x="1728684" y="5705082"/>
                  <a:pt x="1731834" y="5708877"/>
                  <a:pt x="1733570" y="5713590"/>
                </a:cubicBezTo>
                <a:cubicBezTo>
                  <a:pt x="1735307" y="5718303"/>
                  <a:pt x="1736175" y="5726017"/>
                  <a:pt x="1736175" y="5736733"/>
                </a:cubicBezTo>
                <a:lnTo>
                  <a:pt x="1736175" y="5836299"/>
                </a:lnTo>
                <a:lnTo>
                  <a:pt x="1762815" y="5836299"/>
                </a:lnTo>
                <a:lnTo>
                  <a:pt x="1762815" y="5727803"/>
                </a:lnTo>
                <a:cubicBezTo>
                  <a:pt x="1762815" y="5709746"/>
                  <a:pt x="1758598" y="5696376"/>
                  <a:pt x="1750165" y="5687694"/>
                </a:cubicBezTo>
                <a:cubicBezTo>
                  <a:pt x="1741731" y="5679013"/>
                  <a:pt x="1729676" y="5674672"/>
                  <a:pt x="1713999" y="5674672"/>
                </a:cubicBezTo>
                <a:cubicBezTo>
                  <a:pt x="1693957" y="5674672"/>
                  <a:pt x="1677685" y="5683899"/>
                  <a:pt x="1665184" y="5702354"/>
                </a:cubicBezTo>
                <a:cubicBezTo>
                  <a:pt x="1662108" y="5693623"/>
                  <a:pt x="1656824" y="5686826"/>
                  <a:pt x="1649334" y="5681964"/>
                </a:cubicBezTo>
                <a:cubicBezTo>
                  <a:pt x="1641843" y="5677103"/>
                  <a:pt x="1632243" y="5674672"/>
                  <a:pt x="1620535" y="5674672"/>
                </a:cubicBezTo>
                <a:close/>
                <a:moveTo>
                  <a:pt x="1365890" y="5674672"/>
                </a:moveTo>
                <a:cubicBezTo>
                  <a:pt x="1344062" y="5674672"/>
                  <a:pt x="1326302" y="5682014"/>
                  <a:pt x="1312610" y="5696698"/>
                </a:cubicBezTo>
                <a:cubicBezTo>
                  <a:pt x="1298918" y="5711383"/>
                  <a:pt x="1292072" y="5732020"/>
                  <a:pt x="1292072" y="5758611"/>
                </a:cubicBezTo>
                <a:cubicBezTo>
                  <a:pt x="1292072" y="5784309"/>
                  <a:pt x="1298843" y="5804276"/>
                  <a:pt x="1312387" y="5818514"/>
                </a:cubicBezTo>
                <a:cubicBezTo>
                  <a:pt x="1325930" y="5832752"/>
                  <a:pt x="1344261" y="5839871"/>
                  <a:pt x="1367379" y="5839871"/>
                </a:cubicBezTo>
                <a:cubicBezTo>
                  <a:pt x="1385734" y="5839871"/>
                  <a:pt x="1400815" y="5835406"/>
                  <a:pt x="1412622" y="5826476"/>
                </a:cubicBezTo>
                <a:cubicBezTo>
                  <a:pt x="1424429" y="5817547"/>
                  <a:pt x="1432516" y="5804996"/>
                  <a:pt x="1436881" y="5788823"/>
                </a:cubicBezTo>
                <a:lnTo>
                  <a:pt x="1409199" y="5785400"/>
                </a:lnTo>
                <a:cubicBezTo>
                  <a:pt x="1405131" y="5796711"/>
                  <a:pt x="1399625" y="5804946"/>
                  <a:pt x="1392679" y="5810105"/>
                </a:cubicBezTo>
                <a:cubicBezTo>
                  <a:pt x="1385734" y="5815265"/>
                  <a:pt x="1377350" y="5817844"/>
                  <a:pt x="1367527" y="5817844"/>
                </a:cubicBezTo>
                <a:cubicBezTo>
                  <a:pt x="1354331" y="5817844"/>
                  <a:pt x="1343318" y="5813231"/>
                  <a:pt x="1334488" y="5804003"/>
                </a:cubicBezTo>
                <a:cubicBezTo>
                  <a:pt x="1325657" y="5794776"/>
                  <a:pt x="1320746" y="5781481"/>
                  <a:pt x="1319754" y="5764117"/>
                </a:cubicBezTo>
                <a:lnTo>
                  <a:pt x="1437626" y="5764117"/>
                </a:lnTo>
                <a:cubicBezTo>
                  <a:pt x="1437725" y="5760943"/>
                  <a:pt x="1437774" y="5758561"/>
                  <a:pt x="1437774" y="5756974"/>
                </a:cubicBezTo>
                <a:cubicBezTo>
                  <a:pt x="1437774" y="5730879"/>
                  <a:pt x="1431077" y="5710639"/>
                  <a:pt x="1417683" y="5696252"/>
                </a:cubicBezTo>
                <a:cubicBezTo>
                  <a:pt x="1404288" y="5681865"/>
                  <a:pt x="1387024" y="5674672"/>
                  <a:pt x="1365890" y="5674672"/>
                </a:cubicBezTo>
                <a:close/>
                <a:moveTo>
                  <a:pt x="777275" y="5674672"/>
                </a:moveTo>
                <a:cubicBezTo>
                  <a:pt x="763682" y="5674672"/>
                  <a:pt x="751726" y="5676532"/>
                  <a:pt x="741408" y="5680253"/>
                </a:cubicBezTo>
                <a:cubicBezTo>
                  <a:pt x="731089" y="5683973"/>
                  <a:pt x="723201" y="5689282"/>
                  <a:pt x="717744" y="5696177"/>
                </a:cubicBezTo>
                <a:cubicBezTo>
                  <a:pt x="712287" y="5703073"/>
                  <a:pt x="708368" y="5712127"/>
                  <a:pt x="705986" y="5723338"/>
                </a:cubicBezTo>
                <a:lnTo>
                  <a:pt x="732180" y="5726910"/>
                </a:lnTo>
                <a:cubicBezTo>
                  <a:pt x="735058" y="5715699"/>
                  <a:pt x="739497" y="5707885"/>
                  <a:pt x="745500" y="5703470"/>
                </a:cubicBezTo>
                <a:cubicBezTo>
                  <a:pt x="751503" y="5699055"/>
                  <a:pt x="760805" y="5696847"/>
                  <a:pt x="773406" y="5696847"/>
                </a:cubicBezTo>
                <a:cubicBezTo>
                  <a:pt x="786899" y="5696847"/>
                  <a:pt x="797069" y="5699873"/>
                  <a:pt x="803915" y="5705926"/>
                </a:cubicBezTo>
                <a:cubicBezTo>
                  <a:pt x="808975" y="5710390"/>
                  <a:pt x="811505" y="5718080"/>
                  <a:pt x="811505" y="5728994"/>
                </a:cubicBezTo>
                <a:cubicBezTo>
                  <a:pt x="811505" y="5729986"/>
                  <a:pt x="811456" y="5732318"/>
                  <a:pt x="811357" y="5735989"/>
                </a:cubicBezTo>
                <a:cubicBezTo>
                  <a:pt x="801137" y="5739561"/>
                  <a:pt x="785212" y="5742637"/>
                  <a:pt x="763583" y="5745216"/>
                </a:cubicBezTo>
                <a:cubicBezTo>
                  <a:pt x="752966" y="5746506"/>
                  <a:pt x="745029" y="5747846"/>
                  <a:pt x="739770" y="5749235"/>
                </a:cubicBezTo>
                <a:cubicBezTo>
                  <a:pt x="732627" y="5751219"/>
                  <a:pt x="726202" y="5754146"/>
                  <a:pt x="720497" y="5758015"/>
                </a:cubicBezTo>
                <a:cubicBezTo>
                  <a:pt x="714792" y="5761885"/>
                  <a:pt x="710178" y="5767020"/>
                  <a:pt x="706656" y="5773419"/>
                </a:cubicBezTo>
                <a:cubicBezTo>
                  <a:pt x="703134" y="5779819"/>
                  <a:pt x="701373" y="5786888"/>
                  <a:pt x="701373" y="5794627"/>
                </a:cubicBezTo>
                <a:cubicBezTo>
                  <a:pt x="701373" y="5807823"/>
                  <a:pt x="706036" y="5818663"/>
                  <a:pt x="715363" y="5827146"/>
                </a:cubicBezTo>
                <a:cubicBezTo>
                  <a:pt x="724689" y="5835629"/>
                  <a:pt x="738034" y="5839871"/>
                  <a:pt x="755397" y="5839871"/>
                </a:cubicBezTo>
                <a:cubicBezTo>
                  <a:pt x="765914" y="5839871"/>
                  <a:pt x="775762" y="5838135"/>
                  <a:pt x="784940" y="5834662"/>
                </a:cubicBezTo>
                <a:cubicBezTo>
                  <a:pt x="794117" y="5831189"/>
                  <a:pt x="803667" y="5825236"/>
                  <a:pt x="813589" y="5816803"/>
                </a:cubicBezTo>
                <a:cubicBezTo>
                  <a:pt x="814383" y="5824244"/>
                  <a:pt x="816169" y="5830743"/>
                  <a:pt x="818947" y="5836299"/>
                </a:cubicBezTo>
                <a:lnTo>
                  <a:pt x="846927" y="5836299"/>
                </a:lnTo>
                <a:cubicBezTo>
                  <a:pt x="843553" y="5830247"/>
                  <a:pt x="841296" y="5823922"/>
                  <a:pt x="840155" y="5817323"/>
                </a:cubicBezTo>
                <a:cubicBezTo>
                  <a:pt x="839014" y="5810726"/>
                  <a:pt x="838443" y="5794974"/>
                  <a:pt x="838443" y="5770070"/>
                </a:cubicBezTo>
                <a:lnTo>
                  <a:pt x="838443" y="5734352"/>
                </a:lnTo>
                <a:cubicBezTo>
                  <a:pt x="838443" y="5722445"/>
                  <a:pt x="837997" y="5714211"/>
                  <a:pt x="837104" y="5709646"/>
                </a:cubicBezTo>
                <a:cubicBezTo>
                  <a:pt x="835517" y="5702304"/>
                  <a:pt x="832738" y="5696227"/>
                  <a:pt x="828770" y="5691415"/>
                </a:cubicBezTo>
                <a:cubicBezTo>
                  <a:pt x="824801" y="5686603"/>
                  <a:pt x="818600" y="5682609"/>
                  <a:pt x="810166" y="5679434"/>
                </a:cubicBezTo>
                <a:cubicBezTo>
                  <a:pt x="801732" y="5676259"/>
                  <a:pt x="790769" y="5674672"/>
                  <a:pt x="777275" y="5674672"/>
                </a:cubicBezTo>
                <a:close/>
                <a:moveTo>
                  <a:pt x="4351978" y="5623028"/>
                </a:moveTo>
                <a:lnTo>
                  <a:pt x="4325337" y="5639102"/>
                </a:lnTo>
                <a:lnTo>
                  <a:pt x="4325337" y="5678244"/>
                </a:lnTo>
                <a:lnTo>
                  <a:pt x="4305692" y="5678244"/>
                </a:lnTo>
                <a:lnTo>
                  <a:pt x="4305692" y="5699079"/>
                </a:lnTo>
                <a:lnTo>
                  <a:pt x="4325337" y="5699079"/>
                </a:lnTo>
                <a:lnTo>
                  <a:pt x="4325337" y="5790013"/>
                </a:lnTo>
                <a:cubicBezTo>
                  <a:pt x="4325337" y="5806087"/>
                  <a:pt x="4326429" y="5816629"/>
                  <a:pt x="4328612" y="5821639"/>
                </a:cubicBezTo>
                <a:cubicBezTo>
                  <a:pt x="4330794" y="5826650"/>
                  <a:pt x="4334565" y="5830693"/>
                  <a:pt x="4339922" y="5833769"/>
                </a:cubicBezTo>
                <a:cubicBezTo>
                  <a:pt x="4345280" y="5836845"/>
                  <a:pt x="4352821" y="5838383"/>
                  <a:pt x="4362544" y="5838383"/>
                </a:cubicBezTo>
                <a:cubicBezTo>
                  <a:pt x="4368497" y="5838383"/>
                  <a:pt x="4375244" y="5837589"/>
                  <a:pt x="4382785" y="5836001"/>
                </a:cubicBezTo>
                <a:lnTo>
                  <a:pt x="4378915" y="5812338"/>
                </a:lnTo>
                <a:cubicBezTo>
                  <a:pt x="4374054" y="5813032"/>
                  <a:pt x="4370135" y="5813379"/>
                  <a:pt x="4367158" y="5813379"/>
                </a:cubicBezTo>
                <a:cubicBezTo>
                  <a:pt x="4363189" y="5813379"/>
                  <a:pt x="4360138" y="5812735"/>
                  <a:pt x="4358005" y="5811445"/>
                </a:cubicBezTo>
                <a:cubicBezTo>
                  <a:pt x="4355872" y="5810155"/>
                  <a:pt x="4354334" y="5808419"/>
                  <a:pt x="4353391" y="5806236"/>
                </a:cubicBezTo>
                <a:cubicBezTo>
                  <a:pt x="4352449" y="5804053"/>
                  <a:pt x="4351978" y="5799142"/>
                  <a:pt x="4351978" y="5791502"/>
                </a:cubicBezTo>
                <a:lnTo>
                  <a:pt x="4351978" y="5699079"/>
                </a:lnTo>
                <a:lnTo>
                  <a:pt x="4378915" y="5699079"/>
                </a:lnTo>
                <a:lnTo>
                  <a:pt x="4378915" y="5678244"/>
                </a:lnTo>
                <a:lnTo>
                  <a:pt x="4351978" y="5678244"/>
                </a:lnTo>
                <a:close/>
                <a:moveTo>
                  <a:pt x="1075378" y="5623028"/>
                </a:moveTo>
                <a:lnTo>
                  <a:pt x="1048738" y="5639102"/>
                </a:lnTo>
                <a:lnTo>
                  <a:pt x="1048738" y="5678244"/>
                </a:lnTo>
                <a:lnTo>
                  <a:pt x="1029092" y="5678244"/>
                </a:lnTo>
                <a:lnTo>
                  <a:pt x="1029092" y="5699079"/>
                </a:lnTo>
                <a:lnTo>
                  <a:pt x="1048738" y="5699079"/>
                </a:lnTo>
                <a:lnTo>
                  <a:pt x="1048738" y="5790013"/>
                </a:lnTo>
                <a:cubicBezTo>
                  <a:pt x="1048738" y="5806087"/>
                  <a:pt x="1049829" y="5816629"/>
                  <a:pt x="1052012" y="5821639"/>
                </a:cubicBezTo>
                <a:cubicBezTo>
                  <a:pt x="1054195" y="5826650"/>
                  <a:pt x="1057965" y="5830693"/>
                  <a:pt x="1063323" y="5833769"/>
                </a:cubicBezTo>
                <a:cubicBezTo>
                  <a:pt x="1068681" y="5836845"/>
                  <a:pt x="1076221" y="5838383"/>
                  <a:pt x="1085945" y="5838383"/>
                </a:cubicBezTo>
                <a:cubicBezTo>
                  <a:pt x="1091897" y="5838383"/>
                  <a:pt x="1098645" y="5837589"/>
                  <a:pt x="1106185" y="5836001"/>
                </a:cubicBezTo>
                <a:lnTo>
                  <a:pt x="1102316" y="5812338"/>
                </a:lnTo>
                <a:cubicBezTo>
                  <a:pt x="1097454" y="5813032"/>
                  <a:pt x="1093535" y="5813379"/>
                  <a:pt x="1090558" y="5813379"/>
                </a:cubicBezTo>
                <a:cubicBezTo>
                  <a:pt x="1086590" y="5813379"/>
                  <a:pt x="1083539" y="5812735"/>
                  <a:pt x="1081405" y="5811445"/>
                </a:cubicBezTo>
                <a:cubicBezTo>
                  <a:pt x="1079272" y="5810155"/>
                  <a:pt x="1077734" y="5808419"/>
                  <a:pt x="1076792" y="5806236"/>
                </a:cubicBezTo>
                <a:cubicBezTo>
                  <a:pt x="1075849" y="5804053"/>
                  <a:pt x="1075378" y="5799142"/>
                  <a:pt x="1075378" y="5791502"/>
                </a:cubicBezTo>
                <a:lnTo>
                  <a:pt x="1075378" y="5699079"/>
                </a:lnTo>
                <a:lnTo>
                  <a:pt x="1102316" y="5699079"/>
                </a:lnTo>
                <a:lnTo>
                  <a:pt x="1102316" y="5678244"/>
                </a:lnTo>
                <a:lnTo>
                  <a:pt x="1075378" y="5678244"/>
                </a:lnTo>
                <a:close/>
                <a:moveTo>
                  <a:pt x="903928" y="5623028"/>
                </a:moveTo>
                <a:lnTo>
                  <a:pt x="877288" y="5639102"/>
                </a:lnTo>
                <a:lnTo>
                  <a:pt x="877288" y="5678244"/>
                </a:lnTo>
                <a:lnTo>
                  <a:pt x="857642" y="5678244"/>
                </a:lnTo>
                <a:lnTo>
                  <a:pt x="857642" y="5699079"/>
                </a:lnTo>
                <a:lnTo>
                  <a:pt x="877288" y="5699079"/>
                </a:lnTo>
                <a:lnTo>
                  <a:pt x="877288" y="5790013"/>
                </a:lnTo>
                <a:cubicBezTo>
                  <a:pt x="877288" y="5806087"/>
                  <a:pt x="878379" y="5816629"/>
                  <a:pt x="880562" y="5821639"/>
                </a:cubicBezTo>
                <a:cubicBezTo>
                  <a:pt x="882745" y="5826650"/>
                  <a:pt x="886515" y="5830693"/>
                  <a:pt x="891873" y="5833769"/>
                </a:cubicBezTo>
                <a:cubicBezTo>
                  <a:pt x="897230" y="5836845"/>
                  <a:pt x="904771" y="5838383"/>
                  <a:pt x="914495" y="5838383"/>
                </a:cubicBezTo>
                <a:cubicBezTo>
                  <a:pt x="920448" y="5838383"/>
                  <a:pt x="927195" y="5837589"/>
                  <a:pt x="934735" y="5836001"/>
                </a:cubicBezTo>
                <a:lnTo>
                  <a:pt x="930866" y="5812338"/>
                </a:lnTo>
                <a:cubicBezTo>
                  <a:pt x="926004" y="5813032"/>
                  <a:pt x="922085" y="5813379"/>
                  <a:pt x="919108" y="5813379"/>
                </a:cubicBezTo>
                <a:cubicBezTo>
                  <a:pt x="915140" y="5813379"/>
                  <a:pt x="912088" y="5812735"/>
                  <a:pt x="909955" y="5811445"/>
                </a:cubicBezTo>
                <a:cubicBezTo>
                  <a:pt x="907822" y="5810155"/>
                  <a:pt x="906284" y="5808419"/>
                  <a:pt x="905342" y="5806236"/>
                </a:cubicBezTo>
                <a:cubicBezTo>
                  <a:pt x="904399" y="5804053"/>
                  <a:pt x="903928" y="5799142"/>
                  <a:pt x="903928" y="5791502"/>
                </a:cubicBezTo>
                <a:lnTo>
                  <a:pt x="903928" y="5699079"/>
                </a:lnTo>
                <a:lnTo>
                  <a:pt x="930866" y="5699079"/>
                </a:lnTo>
                <a:lnTo>
                  <a:pt x="930866" y="5678244"/>
                </a:lnTo>
                <a:lnTo>
                  <a:pt x="903928" y="5678244"/>
                </a:lnTo>
                <a:close/>
                <a:moveTo>
                  <a:pt x="484828" y="5623028"/>
                </a:moveTo>
                <a:lnTo>
                  <a:pt x="458188" y="5639102"/>
                </a:lnTo>
                <a:lnTo>
                  <a:pt x="458188" y="5678244"/>
                </a:lnTo>
                <a:lnTo>
                  <a:pt x="438542" y="5678244"/>
                </a:lnTo>
                <a:lnTo>
                  <a:pt x="438542" y="5699079"/>
                </a:lnTo>
                <a:lnTo>
                  <a:pt x="458188" y="5699079"/>
                </a:lnTo>
                <a:lnTo>
                  <a:pt x="458188" y="5790013"/>
                </a:lnTo>
                <a:cubicBezTo>
                  <a:pt x="458188" y="5806087"/>
                  <a:pt x="459279" y="5816629"/>
                  <a:pt x="461462" y="5821639"/>
                </a:cubicBezTo>
                <a:cubicBezTo>
                  <a:pt x="463645" y="5826650"/>
                  <a:pt x="467415" y="5830693"/>
                  <a:pt x="472773" y="5833769"/>
                </a:cubicBezTo>
                <a:cubicBezTo>
                  <a:pt x="478130" y="5836845"/>
                  <a:pt x="485671" y="5838383"/>
                  <a:pt x="495395" y="5838383"/>
                </a:cubicBezTo>
                <a:cubicBezTo>
                  <a:pt x="501348" y="5838383"/>
                  <a:pt x="508095" y="5837589"/>
                  <a:pt x="515635" y="5836001"/>
                </a:cubicBezTo>
                <a:lnTo>
                  <a:pt x="511766" y="5812338"/>
                </a:lnTo>
                <a:cubicBezTo>
                  <a:pt x="506904" y="5813032"/>
                  <a:pt x="502985" y="5813379"/>
                  <a:pt x="500008" y="5813379"/>
                </a:cubicBezTo>
                <a:cubicBezTo>
                  <a:pt x="496039" y="5813379"/>
                  <a:pt x="492988" y="5812735"/>
                  <a:pt x="490855" y="5811445"/>
                </a:cubicBezTo>
                <a:cubicBezTo>
                  <a:pt x="488722" y="5810155"/>
                  <a:pt x="487184" y="5808419"/>
                  <a:pt x="486242" y="5806236"/>
                </a:cubicBezTo>
                <a:cubicBezTo>
                  <a:pt x="485299" y="5804053"/>
                  <a:pt x="484828" y="5799142"/>
                  <a:pt x="484828" y="5791502"/>
                </a:cubicBezTo>
                <a:lnTo>
                  <a:pt x="484828" y="5699079"/>
                </a:lnTo>
                <a:lnTo>
                  <a:pt x="511766" y="5699079"/>
                </a:lnTo>
                <a:lnTo>
                  <a:pt x="511766" y="5678244"/>
                </a:lnTo>
                <a:lnTo>
                  <a:pt x="484828" y="5678244"/>
                </a:lnTo>
                <a:close/>
                <a:moveTo>
                  <a:pt x="4406300" y="5618117"/>
                </a:moveTo>
                <a:lnTo>
                  <a:pt x="4406300" y="5648924"/>
                </a:lnTo>
                <a:lnTo>
                  <a:pt x="4433089" y="5648924"/>
                </a:lnTo>
                <a:lnTo>
                  <a:pt x="4433089" y="5618117"/>
                </a:lnTo>
                <a:close/>
                <a:moveTo>
                  <a:pt x="3939575" y="5618117"/>
                </a:moveTo>
                <a:lnTo>
                  <a:pt x="3939575" y="5648924"/>
                </a:lnTo>
                <a:lnTo>
                  <a:pt x="3966364" y="5648924"/>
                </a:lnTo>
                <a:lnTo>
                  <a:pt x="3966364" y="5618117"/>
                </a:lnTo>
                <a:close/>
                <a:moveTo>
                  <a:pt x="3872156" y="5618117"/>
                </a:moveTo>
                <a:lnTo>
                  <a:pt x="3872156" y="5836299"/>
                </a:lnTo>
                <a:lnTo>
                  <a:pt x="3898945" y="5836299"/>
                </a:lnTo>
                <a:lnTo>
                  <a:pt x="3898945" y="5618117"/>
                </a:lnTo>
                <a:close/>
                <a:moveTo>
                  <a:pt x="3221033" y="5618117"/>
                </a:moveTo>
                <a:lnTo>
                  <a:pt x="3221033" y="5696401"/>
                </a:lnTo>
                <a:cubicBezTo>
                  <a:pt x="3216369" y="5689952"/>
                  <a:pt x="3210317" y="5684718"/>
                  <a:pt x="3202876" y="5680699"/>
                </a:cubicBezTo>
                <a:cubicBezTo>
                  <a:pt x="3195434" y="5676681"/>
                  <a:pt x="3186951" y="5674672"/>
                  <a:pt x="3177426" y="5674672"/>
                </a:cubicBezTo>
                <a:cubicBezTo>
                  <a:pt x="3164428" y="5674672"/>
                  <a:pt x="3152671" y="5678095"/>
                  <a:pt x="3142154" y="5684941"/>
                </a:cubicBezTo>
                <a:cubicBezTo>
                  <a:pt x="3131637" y="5691787"/>
                  <a:pt x="3123749" y="5701635"/>
                  <a:pt x="3118490" y="5714483"/>
                </a:cubicBezTo>
                <a:cubicBezTo>
                  <a:pt x="3113232" y="5727332"/>
                  <a:pt x="3110602" y="5741644"/>
                  <a:pt x="3110602" y="5757420"/>
                </a:cubicBezTo>
                <a:cubicBezTo>
                  <a:pt x="3110602" y="5773593"/>
                  <a:pt x="3113504" y="5787905"/>
                  <a:pt x="3119309" y="5800357"/>
                </a:cubicBezTo>
                <a:cubicBezTo>
                  <a:pt x="3125113" y="5812809"/>
                  <a:pt x="3133298" y="5822508"/>
                  <a:pt x="3143865" y="5829453"/>
                </a:cubicBezTo>
                <a:cubicBezTo>
                  <a:pt x="3154432" y="5836398"/>
                  <a:pt x="3166016" y="5839871"/>
                  <a:pt x="3178617" y="5839871"/>
                </a:cubicBezTo>
                <a:cubicBezTo>
                  <a:pt x="3198063" y="5839871"/>
                  <a:pt x="3212797" y="5832033"/>
                  <a:pt x="3222819" y="5816356"/>
                </a:cubicBezTo>
                <a:lnTo>
                  <a:pt x="3222819" y="5836299"/>
                </a:lnTo>
                <a:lnTo>
                  <a:pt x="3247673" y="5836299"/>
                </a:lnTo>
                <a:lnTo>
                  <a:pt x="3247673" y="5618117"/>
                </a:lnTo>
                <a:close/>
                <a:moveTo>
                  <a:pt x="2786901" y="5618117"/>
                </a:moveTo>
                <a:lnTo>
                  <a:pt x="2786901" y="5836299"/>
                </a:lnTo>
                <a:lnTo>
                  <a:pt x="2813690" y="5836299"/>
                </a:lnTo>
                <a:lnTo>
                  <a:pt x="2813690" y="5749830"/>
                </a:lnTo>
                <a:cubicBezTo>
                  <a:pt x="2813690" y="5737428"/>
                  <a:pt x="2815178" y="5727704"/>
                  <a:pt x="2818155" y="5720660"/>
                </a:cubicBezTo>
                <a:cubicBezTo>
                  <a:pt x="2821131" y="5713615"/>
                  <a:pt x="2826117" y="5708034"/>
                  <a:pt x="2833112" y="5703916"/>
                </a:cubicBezTo>
                <a:cubicBezTo>
                  <a:pt x="2840107" y="5699799"/>
                  <a:pt x="2847573" y="5697740"/>
                  <a:pt x="2855511" y="5697740"/>
                </a:cubicBezTo>
                <a:cubicBezTo>
                  <a:pt x="2866127" y="5697740"/>
                  <a:pt x="2874338" y="5700791"/>
                  <a:pt x="2880142" y="5706893"/>
                </a:cubicBezTo>
                <a:cubicBezTo>
                  <a:pt x="2885946" y="5712995"/>
                  <a:pt x="2888848" y="5722743"/>
                  <a:pt x="2888848" y="5736138"/>
                </a:cubicBezTo>
                <a:lnTo>
                  <a:pt x="2888848" y="5836299"/>
                </a:lnTo>
                <a:lnTo>
                  <a:pt x="2915638" y="5836299"/>
                </a:lnTo>
                <a:lnTo>
                  <a:pt x="2915638" y="5736138"/>
                </a:lnTo>
                <a:cubicBezTo>
                  <a:pt x="2915638" y="5720660"/>
                  <a:pt x="2913777" y="5708853"/>
                  <a:pt x="2910057" y="5700717"/>
                </a:cubicBezTo>
                <a:cubicBezTo>
                  <a:pt x="2906336" y="5692581"/>
                  <a:pt x="2900159" y="5686206"/>
                  <a:pt x="2891527" y="5681592"/>
                </a:cubicBezTo>
                <a:cubicBezTo>
                  <a:pt x="2882895" y="5676979"/>
                  <a:pt x="2872725" y="5674672"/>
                  <a:pt x="2861017" y="5674672"/>
                </a:cubicBezTo>
                <a:cubicBezTo>
                  <a:pt x="2841967" y="5674672"/>
                  <a:pt x="2826192" y="5681915"/>
                  <a:pt x="2813690" y="5696401"/>
                </a:cubicBezTo>
                <a:lnTo>
                  <a:pt x="2813690" y="5618117"/>
                </a:lnTo>
                <a:close/>
                <a:moveTo>
                  <a:pt x="2291750" y="5618117"/>
                </a:moveTo>
                <a:lnTo>
                  <a:pt x="2291750" y="5648924"/>
                </a:lnTo>
                <a:lnTo>
                  <a:pt x="2318539" y="5648924"/>
                </a:lnTo>
                <a:lnTo>
                  <a:pt x="2318539" y="5618117"/>
                </a:lnTo>
                <a:close/>
                <a:moveTo>
                  <a:pt x="2120151" y="5618117"/>
                </a:moveTo>
                <a:lnTo>
                  <a:pt x="2120151" y="5836299"/>
                </a:lnTo>
                <a:lnTo>
                  <a:pt x="2146940" y="5836299"/>
                </a:lnTo>
                <a:lnTo>
                  <a:pt x="2146940" y="5749830"/>
                </a:lnTo>
                <a:cubicBezTo>
                  <a:pt x="2146940" y="5737428"/>
                  <a:pt x="2148428" y="5727704"/>
                  <a:pt x="2151405" y="5720660"/>
                </a:cubicBezTo>
                <a:cubicBezTo>
                  <a:pt x="2154382" y="5713615"/>
                  <a:pt x="2159367" y="5708034"/>
                  <a:pt x="2166362" y="5703916"/>
                </a:cubicBezTo>
                <a:cubicBezTo>
                  <a:pt x="2173357" y="5699799"/>
                  <a:pt x="2180823" y="5697740"/>
                  <a:pt x="2188761" y="5697740"/>
                </a:cubicBezTo>
                <a:cubicBezTo>
                  <a:pt x="2199377" y="5697740"/>
                  <a:pt x="2207588" y="5700791"/>
                  <a:pt x="2213392" y="5706893"/>
                </a:cubicBezTo>
                <a:cubicBezTo>
                  <a:pt x="2219196" y="5712995"/>
                  <a:pt x="2222098" y="5722743"/>
                  <a:pt x="2222098" y="5736138"/>
                </a:cubicBezTo>
                <a:lnTo>
                  <a:pt x="2222098" y="5836299"/>
                </a:lnTo>
                <a:lnTo>
                  <a:pt x="2248887" y="5836299"/>
                </a:lnTo>
                <a:lnTo>
                  <a:pt x="2248887" y="5736138"/>
                </a:lnTo>
                <a:cubicBezTo>
                  <a:pt x="2248887" y="5720660"/>
                  <a:pt x="2247027" y="5708853"/>
                  <a:pt x="2243307" y="5700717"/>
                </a:cubicBezTo>
                <a:cubicBezTo>
                  <a:pt x="2239586" y="5692581"/>
                  <a:pt x="2233409" y="5686206"/>
                  <a:pt x="2224777" y="5681592"/>
                </a:cubicBezTo>
                <a:cubicBezTo>
                  <a:pt x="2216145" y="5676979"/>
                  <a:pt x="2205975" y="5674672"/>
                  <a:pt x="2194268" y="5674672"/>
                </a:cubicBezTo>
                <a:cubicBezTo>
                  <a:pt x="2175217" y="5674672"/>
                  <a:pt x="2159442" y="5681915"/>
                  <a:pt x="2146940" y="5696401"/>
                </a:cubicBezTo>
                <a:lnTo>
                  <a:pt x="2146940" y="5618117"/>
                </a:lnTo>
                <a:close/>
                <a:moveTo>
                  <a:pt x="1129551" y="5618117"/>
                </a:moveTo>
                <a:lnTo>
                  <a:pt x="1129551" y="5836299"/>
                </a:lnTo>
                <a:lnTo>
                  <a:pt x="1156340" y="5836299"/>
                </a:lnTo>
                <a:lnTo>
                  <a:pt x="1156340" y="5749830"/>
                </a:lnTo>
                <a:cubicBezTo>
                  <a:pt x="1156340" y="5737428"/>
                  <a:pt x="1157829" y="5727704"/>
                  <a:pt x="1160805" y="5720660"/>
                </a:cubicBezTo>
                <a:cubicBezTo>
                  <a:pt x="1163782" y="5713615"/>
                  <a:pt x="1168767" y="5708034"/>
                  <a:pt x="1175762" y="5703916"/>
                </a:cubicBezTo>
                <a:cubicBezTo>
                  <a:pt x="1182758" y="5699799"/>
                  <a:pt x="1190223" y="5697740"/>
                  <a:pt x="1198161" y="5697740"/>
                </a:cubicBezTo>
                <a:cubicBezTo>
                  <a:pt x="1208777" y="5697740"/>
                  <a:pt x="1216988" y="5700791"/>
                  <a:pt x="1222792" y="5706893"/>
                </a:cubicBezTo>
                <a:cubicBezTo>
                  <a:pt x="1228596" y="5712995"/>
                  <a:pt x="1231499" y="5722743"/>
                  <a:pt x="1231499" y="5736138"/>
                </a:cubicBezTo>
                <a:lnTo>
                  <a:pt x="1231499" y="5836299"/>
                </a:lnTo>
                <a:lnTo>
                  <a:pt x="1258288" y="5836299"/>
                </a:lnTo>
                <a:lnTo>
                  <a:pt x="1258288" y="5736138"/>
                </a:lnTo>
                <a:cubicBezTo>
                  <a:pt x="1258288" y="5720660"/>
                  <a:pt x="1256427" y="5708853"/>
                  <a:pt x="1252707" y="5700717"/>
                </a:cubicBezTo>
                <a:cubicBezTo>
                  <a:pt x="1248986" y="5692581"/>
                  <a:pt x="1242809" y="5686206"/>
                  <a:pt x="1234178" y="5681592"/>
                </a:cubicBezTo>
                <a:cubicBezTo>
                  <a:pt x="1225545" y="5676979"/>
                  <a:pt x="1215375" y="5674672"/>
                  <a:pt x="1203668" y="5674672"/>
                </a:cubicBezTo>
                <a:cubicBezTo>
                  <a:pt x="1184617" y="5674672"/>
                  <a:pt x="1168842" y="5681915"/>
                  <a:pt x="1156340" y="5696401"/>
                </a:cubicBezTo>
                <a:lnTo>
                  <a:pt x="1156340" y="5618117"/>
                </a:lnTo>
                <a:close/>
                <a:moveTo>
                  <a:pt x="539001" y="5618117"/>
                </a:moveTo>
                <a:lnTo>
                  <a:pt x="539001" y="5836299"/>
                </a:lnTo>
                <a:lnTo>
                  <a:pt x="565790" y="5836299"/>
                </a:lnTo>
                <a:lnTo>
                  <a:pt x="565790" y="5749830"/>
                </a:lnTo>
                <a:cubicBezTo>
                  <a:pt x="565790" y="5737428"/>
                  <a:pt x="567278" y="5727704"/>
                  <a:pt x="570255" y="5720660"/>
                </a:cubicBezTo>
                <a:cubicBezTo>
                  <a:pt x="573232" y="5713615"/>
                  <a:pt x="578217" y="5708034"/>
                  <a:pt x="585212" y="5703916"/>
                </a:cubicBezTo>
                <a:cubicBezTo>
                  <a:pt x="592207" y="5699799"/>
                  <a:pt x="599674" y="5697740"/>
                  <a:pt x="607611" y="5697740"/>
                </a:cubicBezTo>
                <a:cubicBezTo>
                  <a:pt x="618227" y="5697740"/>
                  <a:pt x="626438" y="5700791"/>
                  <a:pt x="632242" y="5706893"/>
                </a:cubicBezTo>
                <a:cubicBezTo>
                  <a:pt x="638046" y="5712995"/>
                  <a:pt x="640948" y="5722743"/>
                  <a:pt x="640948" y="5736138"/>
                </a:cubicBezTo>
                <a:lnTo>
                  <a:pt x="640948" y="5836299"/>
                </a:lnTo>
                <a:lnTo>
                  <a:pt x="667738" y="5836299"/>
                </a:lnTo>
                <a:lnTo>
                  <a:pt x="667738" y="5736138"/>
                </a:lnTo>
                <a:cubicBezTo>
                  <a:pt x="667738" y="5720660"/>
                  <a:pt x="665877" y="5708853"/>
                  <a:pt x="662156" y="5700717"/>
                </a:cubicBezTo>
                <a:cubicBezTo>
                  <a:pt x="658436" y="5692581"/>
                  <a:pt x="652259" y="5686206"/>
                  <a:pt x="643627" y="5681592"/>
                </a:cubicBezTo>
                <a:cubicBezTo>
                  <a:pt x="634995" y="5676979"/>
                  <a:pt x="624826" y="5674672"/>
                  <a:pt x="613118" y="5674672"/>
                </a:cubicBezTo>
                <a:cubicBezTo>
                  <a:pt x="594068" y="5674672"/>
                  <a:pt x="578292" y="5681915"/>
                  <a:pt x="565790" y="5696401"/>
                </a:cubicBezTo>
                <a:lnTo>
                  <a:pt x="565790" y="5618117"/>
                </a:lnTo>
                <a:close/>
                <a:moveTo>
                  <a:pt x="1394317" y="5443839"/>
                </a:moveTo>
                <a:lnTo>
                  <a:pt x="1394317" y="5474349"/>
                </a:lnTo>
                <a:lnTo>
                  <a:pt x="1424826" y="5474349"/>
                </a:lnTo>
                <a:lnTo>
                  <a:pt x="1424826" y="5443839"/>
                </a:lnTo>
                <a:close/>
                <a:moveTo>
                  <a:pt x="2516331" y="5395024"/>
                </a:moveTo>
                <a:lnTo>
                  <a:pt x="2516331" y="5404846"/>
                </a:lnTo>
                <a:cubicBezTo>
                  <a:pt x="2516331" y="5416653"/>
                  <a:pt x="2514893" y="5425583"/>
                  <a:pt x="2512015" y="5431635"/>
                </a:cubicBezTo>
                <a:cubicBezTo>
                  <a:pt x="2508245" y="5439474"/>
                  <a:pt x="2502342" y="5445650"/>
                  <a:pt x="2494305" y="5450164"/>
                </a:cubicBezTo>
                <a:cubicBezTo>
                  <a:pt x="2486268" y="5454679"/>
                  <a:pt x="2477091" y="5456936"/>
                  <a:pt x="2466772" y="5456936"/>
                </a:cubicBezTo>
                <a:cubicBezTo>
                  <a:pt x="2456354" y="5456936"/>
                  <a:pt x="2448441" y="5454555"/>
                  <a:pt x="2443034" y="5449792"/>
                </a:cubicBezTo>
                <a:cubicBezTo>
                  <a:pt x="2437626" y="5445030"/>
                  <a:pt x="2434923" y="5439077"/>
                  <a:pt x="2434923" y="5431933"/>
                </a:cubicBezTo>
                <a:cubicBezTo>
                  <a:pt x="2434923" y="5427270"/>
                  <a:pt x="2436163" y="5423028"/>
                  <a:pt x="2438643" y="5419208"/>
                </a:cubicBezTo>
                <a:cubicBezTo>
                  <a:pt x="2441124" y="5415388"/>
                  <a:pt x="2444646" y="5412486"/>
                  <a:pt x="2449210" y="5410502"/>
                </a:cubicBezTo>
                <a:cubicBezTo>
                  <a:pt x="2453774" y="5408518"/>
                  <a:pt x="2461563" y="5406732"/>
                  <a:pt x="2472576" y="5405144"/>
                </a:cubicBezTo>
                <a:cubicBezTo>
                  <a:pt x="2492023" y="5402366"/>
                  <a:pt x="2506608" y="5398993"/>
                  <a:pt x="2516331" y="5395024"/>
                </a:cubicBezTo>
                <a:close/>
                <a:moveTo>
                  <a:pt x="4885378" y="5334897"/>
                </a:moveTo>
                <a:cubicBezTo>
                  <a:pt x="4897482" y="5334897"/>
                  <a:pt x="4907826" y="5339809"/>
                  <a:pt x="4916408" y="5349631"/>
                </a:cubicBezTo>
                <a:cubicBezTo>
                  <a:pt x="4924991" y="5359454"/>
                  <a:pt x="4929282" y="5374039"/>
                  <a:pt x="4929282" y="5393387"/>
                </a:cubicBezTo>
                <a:cubicBezTo>
                  <a:pt x="4929282" y="5413627"/>
                  <a:pt x="4925115" y="5428485"/>
                  <a:pt x="4916780" y="5437961"/>
                </a:cubicBezTo>
                <a:cubicBezTo>
                  <a:pt x="4908446" y="5447436"/>
                  <a:pt x="4898127" y="5452174"/>
                  <a:pt x="4885824" y="5452174"/>
                </a:cubicBezTo>
                <a:cubicBezTo>
                  <a:pt x="4873422" y="5452174"/>
                  <a:pt x="4863103" y="5447411"/>
                  <a:pt x="4854868" y="5437886"/>
                </a:cubicBezTo>
                <a:cubicBezTo>
                  <a:pt x="4846633" y="5428361"/>
                  <a:pt x="4842515" y="5413230"/>
                  <a:pt x="4842515" y="5392494"/>
                </a:cubicBezTo>
                <a:cubicBezTo>
                  <a:pt x="4842515" y="5373444"/>
                  <a:pt x="4846682" y="5359082"/>
                  <a:pt x="4855017" y="5349408"/>
                </a:cubicBezTo>
                <a:cubicBezTo>
                  <a:pt x="4863351" y="5339734"/>
                  <a:pt x="4873471" y="5334897"/>
                  <a:pt x="4885378" y="5334897"/>
                </a:cubicBezTo>
                <a:close/>
                <a:moveTo>
                  <a:pt x="4727471" y="5334897"/>
                </a:moveTo>
                <a:cubicBezTo>
                  <a:pt x="4740667" y="5334897"/>
                  <a:pt x="4751705" y="5339933"/>
                  <a:pt x="4760585" y="5350003"/>
                </a:cubicBezTo>
                <a:cubicBezTo>
                  <a:pt x="4769465" y="5360074"/>
                  <a:pt x="4773905" y="5374882"/>
                  <a:pt x="4773905" y="5394428"/>
                </a:cubicBezTo>
                <a:cubicBezTo>
                  <a:pt x="4773905" y="5415165"/>
                  <a:pt x="4769490" y="5430594"/>
                  <a:pt x="4760660" y="5440714"/>
                </a:cubicBezTo>
                <a:cubicBezTo>
                  <a:pt x="4751829" y="5450834"/>
                  <a:pt x="4740766" y="5455894"/>
                  <a:pt x="4727471" y="5455894"/>
                </a:cubicBezTo>
                <a:cubicBezTo>
                  <a:pt x="4714076" y="5455894"/>
                  <a:pt x="4702964" y="5450859"/>
                  <a:pt x="4694134" y="5440788"/>
                </a:cubicBezTo>
                <a:cubicBezTo>
                  <a:pt x="4685303" y="5430718"/>
                  <a:pt x="4680888" y="5415562"/>
                  <a:pt x="4680888" y="5395321"/>
                </a:cubicBezTo>
                <a:cubicBezTo>
                  <a:pt x="4680888" y="5375081"/>
                  <a:pt x="4685303" y="5359950"/>
                  <a:pt x="4694134" y="5349929"/>
                </a:cubicBezTo>
                <a:cubicBezTo>
                  <a:pt x="4702964" y="5339908"/>
                  <a:pt x="4714076" y="5334897"/>
                  <a:pt x="4727471" y="5334897"/>
                </a:cubicBezTo>
                <a:close/>
                <a:moveTo>
                  <a:pt x="4060721" y="5334897"/>
                </a:moveTo>
                <a:cubicBezTo>
                  <a:pt x="4073917" y="5334897"/>
                  <a:pt x="4084955" y="5339933"/>
                  <a:pt x="4093835" y="5350003"/>
                </a:cubicBezTo>
                <a:cubicBezTo>
                  <a:pt x="4102715" y="5360074"/>
                  <a:pt x="4107155" y="5374882"/>
                  <a:pt x="4107155" y="5394428"/>
                </a:cubicBezTo>
                <a:cubicBezTo>
                  <a:pt x="4107155" y="5415165"/>
                  <a:pt x="4102740" y="5430594"/>
                  <a:pt x="4093910" y="5440714"/>
                </a:cubicBezTo>
                <a:cubicBezTo>
                  <a:pt x="4085079" y="5450834"/>
                  <a:pt x="4074016" y="5455894"/>
                  <a:pt x="4060721" y="5455894"/>
                </a:cubicBezTo>
                <a:cubicBezTo>
                  <a:pt x="4047326" y="5455894"/>
                  <a:pt x="4036214" y="5450859"/>
                  <a:pt x="4027383" y="5440788"/>
                </a:cubicBezTo>
                <a:cubicBezTo>
                  <a:pt x="4018553" y="5430718"/>
                  <a:pt x="4014138" y="5415562"/>
                  <a:pt x="4014138" y="5395321"/>
                </a:cubicBezTo>
                <a:cubicBezTo>
                  <a:pt x="4014138" y="5375081"/>
                  <a:pt x="4018553" y="5359950"/>
                  <a:pt x="4027383" y="5349929"/>
                </a:cubicBezTo>
                <a:cubicBezTo>
                  <a:pt x="4036214" y="5339908"/>
                  <a:pt x="4047326" y="5334897"/>
                  <a:pt x="4060721" y="5334897"/>
                </a:cubicBezTo>
                <a:close/>
                <a:moveTo>
                  <a:pt x="884878" y="5334897"/>
                </a:moveTo>
                <a:cubicBezTo>
                  <a:pt x="896983" y="5334897"/>
                  <a:pt x="907326" y="5339809"/>
                  <a:pt x="915909" y="5349631"/>
                </a:cubicBezTo>
                <a:cubicBezTo>
                  <a:pt x="924491" y="5359454"/>
                  <a:pt x="928782" y="5374039"/>
                  <a:pt x="928782" y="5393387"/>
                </a:cubicBezTo>
                <a:cubicBezTo>
                  <a:pt x="928782" y="5413627"/>
                  <a:pt x="924615" y="5428485"/>
                  <a:pt x="916281" y="5437961"/>
                </a:cubicBezTo>
                <a:cubicBezTo>
                  <a:pt x="907946" y="5447436"/>
                  <a:pt x="897628" y="5452174"/>
                  <a:pt x="885324" y="5452174"/>
                </a:cubicBezTo>
                <a:cubicBezTo>
                  <a:pt x="872922" y="5452174"/>
                  <a:pt x="862603" y="5447411"/>
                  <a:pt x="854368" y="5437886"/>
                </a:cubicBezTo>
                <a:cubicBezTo>
                  <a:pt x="846133" y="5428361"/>
                  <a:pt x="842015" y="5413230"/>
                  <a:pt x="842015" y="5392494"/>
                </a:cubicBezTo>
                <a:cubicBezTo>
                  <a:pt x="842015" y="5373444"/>
                  <a:pt x="846183" y="5359082"/>
                  <a:pt x="854517" y="5349408"/>
                </a:cubicBezTo>
                <a:cubicBezTo>
                  <a:pt x="862851" y="5339734"/>
                  <a:pt x="872972" y="5334897"/>
                  <a:pt x="884878" y="5334897"/>
                </a:cubicBezTo>
                <a:close/>
                <a:moveTo>
                  <a:pt x="5442888" y="5334748"/>
                </a:moveTo>
                <a:cubicBezTo>
                  <a:pt x="5456481" y="5334748"/>
                  <a:pt x="5467544" y="5339908"/>
                  <a:pt x="5476076" y="5350226"/>
                </a:cubicBezTo>
                <a:cubicBezTo>
                  <a:pt x="5481633" y="5356874"/>
                  <a:pt x="5485006" y="5366846"/>
                  <a:pt x="5486197" y="5380141"/>
                </a:cubicBezTo>
                <a:lnTo>
                  <a:pt x="5397941" y="5380141"/>
                </a:lnTo>
                <a:cubicBezTo>
                  <a:pt x="5398834" y="5366349"/>
                  <a:pt x="5403473" y="5355336"/>
                  <a:pt x="5411857" y="5347101"/>
                </a:cubicBezTo>
                <a:cubicBezTo>
                  <a:pt x="5420241" y="5338866"/>
                  <a:pt x="5430585" y="5334748"/>
                  <a:pt x="5442888" y="5334748"/>
                </a:cubicBezTo>
                <a:close/>
                <a:moveTo>
                  <a:pt x="4414188" y="5334748"/>
                </a:moveTo>
                <a:cubicBezTo>
                  <a:pt x="4427781" y="5334748"/>
                  <a:pt x="4438843" y="5339908"/>
                  <a:pt x="4447376" y="5350226"/>
                </a:cubicBezTo>
                <a:cubicBezTo>
                  <a:pt x="4452933" y="5356874"/>
                  <a:pt x="4456306" y="5366846"/>
                  <a:pt x="4457497" y="5380141"/>
                </a:cubicBezTo>
                <a:lnTo>
                  <a:pt x="4369242" y="5380141"/>
                </a:lnTo>
                <a:cubicBezTo>
                  <a:pt x="4370135" y="5366349"/>
                  <a:pt x="4374773" y="5355336"/>
                  <a:pt x="4383157" y="5347101"/>
                </a:cubicBezTo>
                <a:cubicBezTo>
                  <a:pt x="4391541" y="5338866"/>
                  <a:pt x="4401885" y="5334748"/>
                  <a:pt x="4414188" y="5334748"/>
                </a:cubicBezTo>
                <a:close/>
                <a:moveTo>
                  <a:pt x="3147363" y="5334748"/>
                </a:moveTo>
                <a:cubicBezTo>
                  <a:pt x="3160955" y="5334748"/>
                  <a:pt x="3172018" y="5339908"/>
                  <a:pt x="3180551" y="5350226"/>
                </a:cubicBezTo>
                <a:cubicBezTo>
                  <a:pt x="3186107" y="5356874"/>
                  <a:pt x="3189481" y="5366846"/>
                  <a:pt x="3190672" y="5380141"/>
                </a:cubicBezTo>
                <a:lnTo>
                  <a:pt x="3102417" y="5380141"/>
                </a:lnTo>
                <a:cubicBezTo>
                  <a:pt x="3103310" y="5366349"/>
                  <a:pt x="3107948" y="5355336"/>
                  <a:pt x="3116332" y="5347101"/>
                </a:cubicBezTo>
                <a:cubicBezTo>
                  <a:pt x="3124716" y="5338866"/>
                  <a:pt x="3135059" y="5334748"/>
                  <a:pt x="3147363" y="5334748"/>
                </a:cubicBezTo>
                <a:close/>
                <a:moveTo>
                  <a:pt x="2004363" y="5334748"/>
                </a:moveTo>
                <a:cubicBezTo>
                  <a:pt x="2017956" y="5334748"/>
                  <a:pt x="2029019" y="5339908"/>
                  <a:pt x="2037552" y="5350226"/>
                </a:cubicBezTo>
                <a:cubicBezTo>
                  <a:pt x="2043108" y="5356874"/>
                  <a:pt x="2046481" y="5366846"/>
                  <a:pt x="2047672" y="5380141"/>
                </a:cubicBezTo>
                <a:lnTo>
                  <a:pt x="1959417" y="5380141"/>
                </a:lnTo>
                <a:cubicBezTo>
                  <a:pt x="1960310" y="5366349"/>
                  <a:pt x="1964949" y="5355336"/>
                  <a:pt x="1973332" y="5347101"/>
                </a:cubicBezTo>
                <a:cubicBezTo>
                  <a:pt x="1981716" y="5338866"/>
                  <a:pt x="1992060" y="5334748"/>
                  <a:pt x="2004363" y="5334748"/>
                </a:cubicBezTo>
                <a:close/>
                <a:moveTo>
                  <a:pt x="1289988" y="5334748"/>
                </a:moveTo>
                <a:cubicBezTo>
                  <a:pt x="1303581" y="5334748"/>
                  <a:pt x="1314644" y="5339908"/>
                  <a:pt x="1323177" y="5350226"/>
                </a:cubicBezTo>
                <a:cubicBezTo>
                  <a:pt x="1328733" y="5356874"/>
                  <a:pt x="1332106" y="5366846"/>
                  <a:pt x="1333297" y="5380141"/>
                </a:cubicBezTo>
                <a:lnTo>
                  <a:pt x="1245042" y="5380141"/>
                </a:lnTo>
                <a:cubicBezTo>
                  <a:pt x="1245935" y="5366349"/>
                  <a:pt x="1250573" y="5355336"/>
                  <a:pt x="1258957" y="5347101"/>
                </a:cubicBezTo>
                <a:cubicBezTo>
                  <a:pt x="1267342" y="5338866"/>
                  <a:pt x="1277685" y="5334748"/>
                  <a:pt x="1289988" y="5334748"/>
                </a:cubicBezTo>
                <a:close/>
                <a:moveTo>
                  <a:pt x="5158775" y="5316294"/>
                </a:moveTo>
                <a:lnTo>
                  <a:pt x="5158775" y="5474349"/>
                </a:lnTo>
                <a:lnTo>
                  <a:pt x="5185564" y="5474349"/>
                </a:lnTo>
                <a:lnTo>
                  <a:pt x="5185564" y="5316294"/>
                </a:lnTo>
                <a:close/>
                <a:moveTo>
                  <a:pt x="3425225" y="5316294"/>
                </a:moveTo>
                <a:lnTo>
                  <a:pt x="3425225" y="5474349"/>
                </a:lnTo>
                <a:lnTo>
                  <a:pt x="3452014" y="5474349"/>
                </a:lnTo>
                <a:lnTo>
                  <a:pt x="3452014" y="5316294"/>
                </a:lnTo>
                <a:close/>
                <a:moveTo>
                  <a:pt x="2177152" y="5316294"/>
                </a:moveTo>
                <a:lnTo>
                  <a:pt x="2225521" y="5474349"/>
                </a:lnTo>
                <a:lnTo>
                  <a:pt x="2253501" y="5474349"/>
                </a:lnTo>
                <a:lnTo>
                  <a:pt x="2285499" y="5352757"/>
                </a:lnTo>
                <a:lnTo>
                  <a:pt x="2291601" y="5379694"/>
                </a:lnTo>
                <a:lnTo>
                  <a:pt x="2316753" y="5474349"/>
                </a:lnTo>
                <a:lnTo>
                  <a:pt x="2344584" y="5474349"/>
                </a:lnTo>
                <a:lnTo>
                  <a:pt x="2393995" y="5316294"/>
                </a:lnTo>
                <a:lnTo>
                  <a:pt x="2367950" y="5316294"/>
                </a:lnTo>
                <a:lnTo>
                  <a:pt x="2340863" y="5407674"/>
                </a:lnTo>
                <a:lnTo>
                  <a:pt x="2331785" y="5438184"/>
                </a:lnTo>
                <a:lnTo>
                  <a:pt x="2323897" y="5407972"/>
                </a:lnTo>
                <a:lnTo>
                  <a:pt x="2300233" y="5316294"/>
                </a:lnTo>
                <a:lnTo>
                  <a:pt x="2272700" y="5316294"/>
                </a:lnTo>
                <a:lnTo>
                  <a:pt x="2247548" y="5408865"/>
                </a:lnTo>
                <a:cubicBezTo>
                  <a:pt x="2242488" y="5428907"/>
                  <a:pt x="2239759" y="5439771"/>
                  <a:pt x="2239362" y="5441458"/>
                </a:cubicBezTo>
                <a:lnTo>
                  <a:pt x="2229986" y="5407525"/>
                </a:lnTo>
                <a:lnTo>
                  <a:pt x="2204834" y="5316294"/>
                </a:lnTo>
                <a:close/>
                <a:moveTo>
                  <a:pt x="986825" y="5316294"/>
                </a:moveTo>
                <a:lnTo>
                  <a:pt x="986825" y="5474349"/>
                </a:lnTo>
                <a:lnTo>
                  <a:pt x="1013614" y="5474349"/>
                </a:lnTo>
                <a:lnTo>
                  <a:pt x="1013614" y="5316294"/>
                </a:lnTo>
                <a:close/>
                <a:moveTo>
                  <a:pt x="5442590" y="5312722"/>
                </a:moveTo>
                <a:cubicBezTo>
                  <a:pt x="5420762" y="5312722"/>
                  <a:pt x="5403002" y="5320064"/>
                  <a:pt x="5389309" y="5334748"/>
                </a:cubicBezTo>
                <a:cubicBezTo>
                  <a:pt x="5375617" y="5349433"/>
                  <a:pt x="5368771" y="5370070"/>
                  <a:pt x="5368771" y="5396661"/>
                </a:cubicBezTo>
                <a:cubicBezTo>
                  <a:pt x="5368771" y="5422359"/>
                  <a:pt x="5375543" y="5442326"/>
                  <a:pt x="5389086" y="5456564"/>
                </a:cubicBezTo>
                <a:cubicBezTo>
                  <a:pt x="5402630" y="5470802"/>
                  <a:pt x="5420960" y="5477921"/>
                  <a:pt x="5444078" y="5477921"/>
                </a:cubicBezTo>
                <a:cubicBezTo>
                  <a:pt x="5462434" y="5477921"/>
                  <a:pt x="5477515" y="5473456"/>
                  <a:pt x="5489322" y="5464526"/>
                </a:cubicBezTo>
                <a:cubicBezTo>
                  <a:pt x="5501129" y="5455597"/>
                  <a:pt x="5509215" y="5443046"/>
                  <a:pt x="5513581" y="5426873"/>
                </a:cubicBezTo>
                <a:lnTo>
                  <a:pt x="5485899" y="5423450"/>
                </a:lnTo>
                <a:cubicBezTo>
                  <a:pt x="5481831" y="5434761"/>
                  <a:pt x="5476324" y="5442996"/>
                  <a:pt x="5469379" y="5448155"/>
                </a:cubicBezTo>
                <a:cubicBezTo>
                  <a:pt x="5462434" y="5453315"/>
                  <a:pt x="5454050" y="5455894"/>
                  <a:pt x="5444227" y="5455894"/>
                </a:cubicBezTo>
                <a:cubicBezTo>
                  <a:pt x="5431031" y="5455894"/>
                  <a:pt x="5420018" y="5451281"/>
                  <a:pt x="5411187" y="5442053"/>
                </a:cubicBezTo>
                <a:cubicBezTo>
                  <a:pt x="5402357" y="5432826"/>
                  <a:pt x="5397446" y="5419531"/>
                  <a:pt x="5396453" y="5402167"/>
                </a:cubicBezTo>
                <a:lnTo>
                  <a:pt x="5514325" y="5402167"/>
                </a:lnTo>
                <a:cubicBezTo>
                  <a:pt x="5514424" y="5398993"/>
                  <a:pt x="5514474" y="5396611"/>
                  <a:pt x="5514474" y="5395024"/>
                </a:cubicBezTo>
                <a:cubicBezTo>
                  <a:pt x="5514474" y="5368929"/>
                  <a:pt x="5507777" y="5348689"/>
                  <a:pt x="5494382" y="5334302"/>
                </a:cubicBezTo>
                <a:cubicBezTo>
                  <a:pt x="5480988" y="5319915"/>
                  <a:pt x="5463723" y="5312722"/>
                  <a:pt x="5442590" y="5312722"/>
                </a:cubicBezTo>
                <a:close/>
                <a:moveTo>
                  <a:pt x="5277242" y="5312722"/>
                </a:moveTo>
                <a:cubicBezTo>
                  <a:pt x="5269007" y="5312722"/>
                  <a:pt x="5261293" y="5313788"/>
                  <a:pt x="5254099" y="5315922"/>
                </a:cubicBezTo>
                <a:cubicBezTo>
                  <a:pt x="5246906" y="5318055"/>
                  <a:pt x="5241225" y="5320659"/>
                  <a:pt x="5237058" y="5323735"/>
                </a:cubicBezTo>
                <a:cubicBezTo>
                  <a:pt x="5231502" y="5327704"/>
                  <a:pt x="5227112" y="5332690"/>
                  <a:pt x="5223887" y="5338692"/>
                </a:cubicBezTo>
                <a:cubicBezTo>
                  <a:pt x="5220663" y="5344695"/>
                  <a:pt x="5219050" y="5351219"/>
                  <a:pt x="5219050" y="5358263"/>
                </a:cubicBezTo>
                <a:cubicBezTo>
                  <a:pt x="5219050" y="5366002"/>
                  <a:pt x="5221010" y="5373071"/>
                  <a:pt x="5224929" y="5379471"/>
                </a:cubicBezTo>
                <a:cubicBezTo>
                  <a:pt x="5228848" y="5385871"/>
                  <a:pt x="5234603" y="5390881"/>
                  <a:pt x="5242193" y="5394503"/>
                </a:cubicBezTo>
                <a:cubicBezTo>
                  <a:pt x="5249783" y="5398124"/>
                  <a:pt x="5263401" y="5402416"/>
                  <a:pt x="5283046" y="5407376"/>
                </a:cubicBezTo>
                <a:cubicBezTo>
                  <a:pt x="5297631" y="5411048"/>
                  <a:pt x="5306760" y="5414074"/>
                  <a:pt x="5310431" y="5416455"/>
                </a:cubicBezTo>
                <a:cubicBezTo>
                  <a:pt x="5315689" y="5419928"/>
                  <a:pt x="5318318" y="5424690"/>
                  <a:pt x="5318318" y="5430742"/>
                </a:cubicBezTo>
                <a:cubicBezTo>
                  <a:pt x="5318318" y="5437489"/>
                  <a:pt x="5315342" y="5443368"/>
                  <a:pt x="5309389" y="5448379"/>
                </a:cubicBezTo>
                <a:cubicBezTo>
                  <a:pt x="5303436" y="5453389"/>
                  <a:pt x="5294308" y="5455894"/>
                  <a:pt x="5282004" y="5455894"/>
                </a:cubicBezTo>
                <a:cubicBezTo>
                  <a:pt x="5269800" y="5455894"/>
                  <a:pt x="5260300" y="5453067"/>
                  <a:pt x="5253504" y="5447411"/>
                </a:cubicBezTo>
                <a:cubicBezTo>
                  <a:pt x="5246708" y="5441756"/>
                  <a:pt x="5242565" y="5433620"/>
                  <a:pt x="5241077" y="5423003"/>
                </a:cubicBezTo>
                <a:lnTo>
                  <a:pt x="5214585" y="5427170"/>
                </a:lnTo>
                <a:cubicBezTo>
                  <a:pt x="5217562" y="5443939"/>
                  <a:pt x="5224433" y="5456589"/>
                  <a:pt x="5235198" y="5465122"/>
                </a:cubicBezTo>
                <a:cubicBezTo>
                  <a:pt x="5245964" y="5473655"/>
                  <a:pt x="5261615" y="5477921"/>
                  <a:pt x="5282153" y="5477921"/>
                </a:cubicBezTo>
                <a:cubicBezTo>
                  <a:pt x="5294556" y="5477921"/>
                  <a:pt x="5305668" y="5475763"/>
                  <a:pt x="5315491" y="5471447"/>
                </a:cubicBezTo>
                <a:cubicBezTo>
                  <a:pt x="5325313" y="5467131"/>
                  <a:pt x="5332829" y="5461029"/>
                  <a:pt x="5338038" y="5453141"/>
                </a:cubicBezTo>
                <a:cubicBezTo>
                  <a:pt x="5343247" y="5445253"/>
                  <a:pt x="5345852" y="5436844"/>
                  <a:pt x="5345852" y="5427915"/>
                </a:cubicBezTo>
                <a:cubicBezTo>
                  <a:pt x="5345852" y="5418787"/>
                  <a:pt x="5343719" y="5411147"/>
                  <a:pt x="5339452" y="5404995"/>
                </a:cubicBezTo>
                <a:cubicBezTo>
                  <a:pt x="5335186" y="5398844"/>
                  <a:pt x="5329307" y="5394156"/>
                  <a:pt x="5321816" y="5390931"/>
                </a:cubicBezTo>
                <a:cubicBezTo>
                  <a:pt x="5314325" y="5387706"/>
                  <a:pt x="5301104" y="5383564"/>
                  <a:pt x="5282153" y="5378504"/>
                </a:cubicBezTo>
                <a:cubicBezTo>
                  <a:pt x="5269056" y="5374932"/>
                  <a:pt x="5261168" y="5372650"/>
                  <a:pt x="5258489" y="5371658"/>
                </a:cubicBezTo>
                <a:cubicBezTo>
                  <a:pt x="5253826" y="5369773"/>
                  <a:pt x="5250403" y="5367391"/>
                  <a:pt x="5248220" y="5364514"/>
                </a:cubicBezTo>
                <a:cubicBezTo>
                  <a:pt x="5246038" y="5361736"/>
                  <a:pt x="5244946" y="5358610"/>
                  <a:pt x="5244946" y="5355138"/>
                </a:cubicBezTo>
                <a:cubicBezTo>
                  <a:pt x="5244946" y="5349681"/>
                  <a:pt x="5247576" y="5344918"/>
                  <a:pt x="5252834" y="5340850"/>
                </a:cubicBezTo>
                <a:cubicBezTo>
                  <a:pt x="5258093" y="5336782"/>
                  <a:pt x="5266874" y="5334748"/>
                  <a:pt x="5279177" y="5334748"/>
                </a:cubicBezTo>
                <a:cubicBezTo>
                  <a:pt x="5289595" y="5334748"/>
                  <a:pt x="5297656" y="5337030"/>
                  <a:pt x="5303361" y="5341594"/>
                </a:cubicBezTo>
                <a:cubicBezTo>
                  <a:pt x="5309067" y="5346158"/>
                  <a:pt x="5312514" y="5352508"/>
                  <a:pt x="5313705" y="5360644"/>
                </a:cubicBezTo>
                <a:lnTo>
                  <a:pt x="5339898" y="5357073"/>
                </a:lnTo>
                <a:cubicBezTo>
                  <a:pt x="5338212" y="5346853"/>
                  <a:pt x="5335136" y="5338692"/>
                  <a:pt x="5330671" y="5332590"/>
                </a:cubicBezTo>
                <a:cubicBezTo>
                  <a:pt x="5326206" y="5326488"/>
                  <a:pt x="5319286" y="5321651"/>
                  <a:pt x="5309910" y="5318080"/>
                </a:cubicBezTo>
                <a:cubicBezTo>
                  <a:pt x="5300533" y="5314508"/>
                  <a:pt x="5289645" y="5312722"/>
                  <a:pt x="5277242" y="5312722"/>
                </a:cubicBezTo>
                <a:close/>
                <a:moveTo>
                  <a:pt x="5061590" y="5312722"/>
                </a:moveTo>
                <a:cubicBezTo>
                  <a:pt x="5039663" y="5312722"/>
                  <a:pt x="5022895" y="5321403"/>
                  <a:pt x="5011286" y="5338767"/>
                </a:cubicBezTo>
                <a:lnTo>
                  <a:pt x="5011286" y="5316294"/>
                </a:lnTo>
                <a:lnTo>
                  <a:pt x="4987176" y="5316294"/>
                </a:lnTo>
                <a:lnTo>
                  <a:pt x="4987176" y="5474349"/>
                </a:lnTo>
                <a:lnTo>
                  <a:pt x="5013965" y="5474349"/>
                </a:lnTo>
                <a:lnTo>
                  <a:pt x="5013965" y="5388029"/>
                </a:lnTo>
                <a:cubicBezTo>
                  <a:pt x="5013965" y="5367788"/>
                  <a:pt x="5018108" y="5354046"/>
                  <a:pt x="5026392" y="5346803"/>
                </a:cubicBezTo>
                <a:cubicBezTo>
                  <a:pt x="5034677" y="5339560"/>
                  <a:pt x="5044525" y="5335939"/>
                  <a:pt x="5055935" y="5335939"/>
                </a:cubicBezTo>
                <a:cubicBezTo>
                  <a:pt x="5063078" y="5335939"/>
                  <a:pt x="5069305" y="5337551"/>
                  <a:pt x="5074613" y="5340776"/>
                </a:cubicBezTo>
                <a:cubicBezTo>
                  <a:pt x="5079921" y="5344000"/>
                  <a:pt x="5083617" y="5348316"/>
                  <a:pt x="5085700" y="5353724"/>
                </a:cubicBezTo>
                <a:cubicBezTo>
                  <a:pt x="5087784" y="5359131"/>
                  <a:pt x="5088826" y="5367292"/>
                  <a:pt x="5088826" y="5378206"/>
                </a:cubicBezTo>
                <a:lnTo>
                  <a:pt x="5088826" y="5474349"/>
                </a:lnTo>
                <a:lnTo>
                  <a:pt x="5115615" y="5474349"/>
                </a:lnTo>
                <a:lnTo>
                  <a:pt x="5115615" y="5377164"/>
                </a:lnTo>
                <a:cubicBezTo>
                  <a:pt x="5115615" y="5364762"/>
                  <a:pt x="5115119" y="5356080"/>
                  <a:pt x="5114126" y="5351119"/>
                </a:cubicBezTo>
                <a:cubicBezTo>
                  <a:pt x="5112539" y="5343480"/>
                  <a:pt x="5109761" y="5336882"/>
                  <a:pt x="5105792" y="5331325"/>
                </a:cubicBezTo>
                <a:cubicBezTo>
                  <a:pt x="5101823" y="5325769"/>
                  <a:pt x="5095845" y="5321279"/>
                  <a:pt x="5087858" y="5317856"/>
                </a:cubicBezTo>
                <a:cubicBezTo>
                  <a:pt x="5079871" y="5314433"/>
                  <a:pt x="5071115" y="5312722"/>
                  <a:pt x="5061590" y="5312722"/>
                </a:cubicBezTo>
                <a:close/>
                <a:moveTo>
                  <a:pt x="4883443" y="5312722"/>
                </a:moveTo>
                <a:cubicBezTo>
                  <a:pt x="4869453" y="5312722"/>
                  <a:pt x="4857274" y="5316194"/>
                  <a:pt x="4846906" y="5323140"/>
                </a:cubicBezTo>
                <a:cubicBezTo>
                  <a:pt x="4836537" y="5330085"/>
                  <a:pt x="4828624" y="5339933"/>
                  <a:pt x="4823168" y="5352682"/>
                </a:cubicBezTo>
                <a:cubicBezTo>
                  <a:pt x="4817710" y="5365432"/>
                  <a:pt x="4814982" y="5379347"/>
                  <a:pt x="4814982" y="5394428"/>
                </a:cubicBezTo>
                <a:cubicBezTo>
                  <a:pt x="4814982" y="5416356"/>
                  <a:pt x="4820935" y="5435158"/>
                  <a:pt x="4832841" y="5450834"/>
                </a:cubicBezTo>
                <a:cubicBezTo>
                  <a:pt x="4844748" y="5466511"/>
                  <a:pt x="4861565" y="5474349"/>
                  <a:pt x="4883294" y="5474349"/>
                </a:cubicBezTo>
                <a:cubicBezTo>
                  <a:pt x="4900757" y="5474349"/>
                  <a:pt x="4915342" y="5467453"/>
                  <a:pt x="4927050" y="5453662"/>
                </a:cubicBezTo>
                <a:cubicBezTo>
                  <a:pt x="4927149" y="5471124"/>
                  <a:pt x="4926504" y="5482584"/>
                  <a:pt x="4925115" y="5488041"/>
                </a:cubicBezTo>
                <a:cubicBezTo>
                  <a:pt x="4922734" y="5496971"/>
                  <a:pt x="4918170" y="5503916"/>
                  <a:pt x="4911423" y="5508877"/>
                </a:cubicBezTo>
                <a:cubicBezTo>
                  <a:pt x="4904676" y="5513838"/>
                  <a:pt x="4895101" y="5516319"/>
                  <a:pt x="4882699" y="5516319"/>
                </a:cubicBezTo>
                <a:cubicBezTo>
                  <a:pt x="4871189" y="5516319"/>
                  <a:pt x="4862111" y="5513838"/>
                  <a:pt x="4855463" y="5508877"/>
                </a:cubicBezTo>
                <a:cubicBezTo>
                  <a:pt x="4850502" y="5505206"/>
                  <a:pt x="4847476" y="5499352"/>
                  <a:pt x="4846385" y="5491315"/>
                </a:cubicBezTo>
                <a:lnTo>
                  <a:pt x="4820340" y="5487446"/>
                </a:lnTo>
                <a:cubicBezTo>
                  <a:pt x="4819943" y="5504512"/>
                  <a:pt x="4825549" y="5517286"/>
                  <a:pt x="4837157" y="5525769"/>
                </a:cubicBezTo>
                <a:cubicBezTo>
                  <a:pt x="4848766" y="5534252"/>
                  <a:pt x="4863996" y="5538494"/>
                  <a:pt x="4882848" y="5538494"/>
                </a:cubicBezTo>
                <a:cubicBezTo>
                  <a:pt x="4898722" y="5538494"/>
                  <a:pt x="4912092" y="5535517"/>
                  <a:pt x="4922957" y="5529564"/>
                </a:cubicBezTo>
                <a:cubicBezTo>
                  <a:pt x="4933821" y="5523611"/>
                  <a:pt x="4941759" y="5515500"/>
                  <a:pt x="4946769" y="5505231"/>
                </a:cubicBezTo>
                <a:cubicBezTo>
                  <a:pt x="4951780" y="5494962"/>
                  <a:pt x="4954285" y="5477524"/>
                  <a:pt x="4954285" y="5452918"/>
                </a:cubicBezTo>
                <a:lnTo>
                  <a:pt x="4954285" y="5316294"/>
                </a:lnTo>
                <a:lnTo>
                  <a:pt x="4929580" y="5316294"/>
                </a:lnTo>
                <a:lnTo>
                  <a:pt x="4929580" y="5335344"/>
                </a:lnTo>
                <a:cubicBezTo>
                  <a:pt x="4917475" y="5320262"/>
                  <a:pt x="4902096" y="5312722"/>
                  <a:pt x="4883443" y="5312722"/>
                </a:cubicBezTo>
                <a:close/>
                <a:moveTo>
                  <a:pt x="4727471" y="5312722"/>
                </a:moveTo>
                <a:cubicBezTo>
                  <a:pt x="4707925" y="5312722"/>
                  <a:pt x="4691355" y="5318576"/>
                  <a:pt x="4677762" y="5330284"/>
                </a:cubicBezTo>
                <a:cubicBezTo>
                  <a:pt x="4661490" y="5344372"/>
                  <a:pt x="4653355" y="5366052"/>
                  <a:pt x="4653355" y="5395321"/>
                </a:cubicBezTo>
                <a:cubicBezTo>
                  <a:pt x="4653355" y="5422011"/>
                  <a:pt x="4660176" y="5442450"/>
                  <a:pt x="4673818" y="5456638"/>
                </a:cubicBezTo>
                <a:cubicBezTo>
                  <a:pt x="4687461" y="5470827"/>
                  <a:pt x="4705345" y="5477921"/>
                  <a:pt x="4727471" y="5477921"/>
                </a:cubicBezTo>
                <a:cubicBezTo>
                  <a:pt x="4741262" y="5477921"/>
                  <a:pt x="4753987" y="5474696"/>
                  <a:pt x="4765645" y="5468247"/>
                </a:cubicBezTo>
                <a:cubicBezTo>
                  <a:pt x="4777304" y="5461798"/>
                  <a:pt x="4786184" y="5452744"/>
                  <a:pt x="4792286" y="5441086"/>
                </a:cubicBezTo>
                <a:cubicBezTo>
                  <a:pt x="4798388" y="5429428"/>
                  <a:pt x="4801439" y="5413429"/>
                  <a:pt x="4801439" y="5393089"/>
                </a:cubicBezTo>
                <a:cubicBezTo>
                  <a:pt x="4801439" y="5367987"/>
                  <a:pt x="4794543" y="5348316"/>
                  <a:pt x="4780751" y="5334079"/>
                </a:cubicBezTo>
                <a:cubicBezTo>
                  <a:pt x="4766960" y="5319841"/>
                  <a:pt x="4749200" y="5312722"/>
                  <a:pt x="4727471" y="5312722"/>
                </a:cubicBezTo>
                <a:close/>
                <a:moveTo>
                  <a:pt x="4574773" y="5312722"/>
                </a:moveTo>
                <a:cubicBezTo>
                  <a:pt x="4561180" y="5312722"/>
                  <a:pt x="4548604" y="5315922"/>
                  <a:pt x="4537045" y="5322321"/>
                </a:cubicBezTo>
                <a:cubicBezTo>
                  <a:pt x="4525486" y="5328721"/>
                  <a:pt x="4516879" y="5338320"/>
                  <a:pt x="4511224" y="5351119"/>
                </a:cubicBezTo>
                <a:cubicBezTo>
                  <a:pt x="4505568" y="5363919"/>
                  <a:pt x="4502740" y="5378851"/>
                  <a:pt x="4502740" y="5395917"/>
                </a:cubicBezTo>
                <a:cubicBezTo>
                  <a:pt x="4502740" y="5422309"/>
                  <a:pt x="4509314" y="5442574"/>
                  <a:pt x="4522460" y="5456713"/>
                </a:cubicBezTo>
                <a:cubicBezTo>
                  <a:pt x="4535606" y="5470852"/>
                  <a:pt x="4552995" y="5477921"/>
                  <a:pt x="4574625" y="5477921"/>
                </a:cubicBezTo>
                <a:cubicBezTo>
                  <a:pt x="4591889" y="5477921"/>
                  <a:pt x="4606449" y="5472786"/>
                  <a:pt x="4618306" y="5462517"/>
                </a:cubicBezTo>
                <a:cubicBezTo>
                  <a:pt x="4630162" y="5452248"/>
                  <a:pt x="4637529" y="5438035"/>
                  <a:pt x="4640407" y="5419878"/>
                </a:cubicBezTo>
                <a:lnTo>
                  <a:pt x="4614064" y="5416455"/>
                </a:lnTo>
                <a:cubicBezTo>
                  <a:pt x="4612179" y="5429849"/>
                  <a:pt x="4607714" y="5439771"/>
                  <a:pt x="4600669" y="5446220"/>
                </a:cubicBezTo>
                <a:cubicBezTo>
                  <a:pt x="4593625" y="5452670"/>
                  <a:pt x="4584844" y="5455894"/>
                  <a:pt x="4574327" y="5455894"/>
                </a:cubicBezTo>
                <a:cubicBezTo>
                  <a:pt x="4561230" y="5455894"/>
                  <a:pt x="4550614" y="5451082"/>
                  <a:pt x="4542478" y="5441458"/>
                </a:cubicBezTo>
                <a:cubicBezTo>
                  <a:pt x="4534341" y="5431834"/>
                  <a:pt x="4530274" y="5416405"/>
                  <a:pt x="4530274" y="5395172"/>
                </a:cubicBezTo>
                <a:cubicBezTo>
                  <a:pt x="4530274" y="5374237"/>
                  <a:pt x="4534490" y="5358933"/>
                  <a:pt x="4542924" y="5349259"/>
                </a:cubicBezTo>
                <a:cubicBezTo>
                  <a:pt x="4551358" y="5339585"/>
                  <a:pt x="4562321" y="5334748"/>
                  <a:pt x="4575815" y="5334748"/>
                </a:cubicBezTo>
                <a:cubicBezTo>
                  <a:pt x="4584745" y="5334748"/>
                  <a:pt x="4592360" y="5337427"/>
                  <a:pt x="4598660" y="5342785"/>
                </a:cubicBezTo>
                <a:cubicBezTo>
                  <a:pt x="4604960" y="5348143"/>
                  <a:pt x="4609351" y="5356130"/>
                  <a:pt x="4611832" y="5366746"/>
                </a:cubicBezTo>
                <a:lnTo>
                  <a:pt x="4637876" y="5362728"/>
                </a:lnTo>
                <a:cubicBezTo>
                  <a:pt x="4634801" y="5346754"/>
                  <a:pt x="4627806" y="5334426"/>
                  <a:pt x="4616892" y="5325744"/>
                </a:cubicBezTo>
                <a:cubicBezTo>
                  <a:pt x="4605978" y="5317063"/>
                  <a:pt x="4591938" y="5312722"/>
                  <a:pt x="4574773" y="5312722"/>
                </a:cubicBezTo>
                <a:close/>
                <a:moveTo>
                  <a:pt x="4413890" y="5312722"/>
                </a:moveTo>
                <a:cubicBezTo>
                  <a:pt x="4392062" y="5312722"/>
                  <a:pt x="4374302" y="5320064"/>
                  <a:pt x="4360610" y="5334748"/>
                </a:cubicBezTo>
                <a:cubicBezTo>
                  <a:pt x="4346917" y="5349433"/>
                  <a:pt x="4340071" y="5370070"/>
                  <a:pt x="4340071" y="5396661"/>
                </a:cubicBezTo>
                <a:cubicBezTo>
                  <a:pt x="4340071" y="5422359"/>
                  <a:pt x="4346843" y="5442326"/>
                  <a:pt x="4360386" y="5456564"/>
                </a:cubicBezTo>
                <a:cubicBezTo>
                  <a:pt x="4373930" y="5470802"/>
                  <a:pt x="4392260" y="5477921"/>
                  <a:pt x="4415378" y="5477921"/>
                </a:cubicBezTo>
                <a:cubicBezTo>
                  <a:pt x="4433734" y="5477921"/>
                  <a:pt x="4448815" y="5473456"/>
                  <a:pt x="4460622" y="5464526"/>
                </a:cubicBezTo>
                <a:cubicBezTo>
                  <a:pt x="4472429" y="5455597"/>
                  <a:pt x="4480515" y="5443046"/>
                  <a:pt x="4484881" y="5426873"/>
                </a:cubicBezTo>
                <a:lnTo>
                  <a:pt x="4457199" y="5423450"/>
                </a:lnTo>
                <a:cubicBezTo>
                  <a:pt x="4453131" y="5434761"/>
                  <a:pt x="4447624" y="5442996"/>
                  <a:pt x="4440679" y="5448155"/>
                </a:cubicBezTo>
                <a:cubicBezTo>
                  <a:pt x="4433734" y="5453315"/>
                  <a:pt x="4425350" y="5455894"/>
                  <a:pt x="4415527" y="5455894"/>
                </a:cubicBezTo>
                <a:cubicBezTo>
                  <a:pt x="4402331" y="5455894"/>
                  <a:pt x="4391318" y="5451281"/>
                  <a:pt x="4382487" y="5442053"/>
                </a:cubicBezTo>
                <a:cubicBezTo>
                  <a:pt x="4373657" y="5432826"/>
                  <a:pt x="4368745" y="5419531"/>
                  <a:pt x="4367753" y="5402167"/>
                </a:cubicBezTo>
                <a:lnTo>
                  <a:pt x="4485625" y="5402167"/>
                </a:lnTo>
                <a:cubicBezTo>
                  <a:pt x="4485724" y="5398993"/>
                  <a:pt x="4485774" y="5396611"/>
                  <a:pt x="4485774" y="5395024"/>
                </a:cubicBezTo>
                <a:cubicBezTo>
                  <a:pt x="4485774" y="5368929"/>
                  <a:pt x="4479077" y="5348689"/>
                  <a:pt x="4465682" y="5334302"/>
                </a:cubicBezTo>
                <a:cubicBezTo>
                  <a:pt x="4452288" y="5319915"/>
                  <a:pt x="4435024" y="5312722"/>
                  <a:pt x="4413890" y="5312722"/>
                </a:cubicBezTo>
                <a:close/>
                <a:moveTo>
                  <a:pt x="4302269" y="5312722"/>
                </a:moveTo>
                <a:cubicBezTo>
                  <a:pt x="4296018" y="5312722"/>
                  <a:pt x="4290288" y="5314508"/>
                  <a:pt x="4285079" y="5318080"/>
                </a:cubicBezTo>
                <a:cubicBezTo>
                  <a:pt x="4279870" y="5321651"/>
                  <a:pt x="4274190" y="5329043"/>
                  <a:pt x="4268038" y="5340255"/>
                </a:cubicBezTo>
                <a:lnTo>
                  <a:pt x="4268038" y="5316294"/>
                </a:lnTo>
                <a:lnTo>
                  <a:pt x="4243928" y="5316294"/>
                </a:lnTo>
                <a:lnTo>
                  <a:pt x="4243928" y="5474349"/>
                </a:lnTo>
                <a:lnTo>
                  <a:pt x="4270717" y="5474349"/>
                </a:lnTo>
                <a:lnTo>
                  <a:pt x="4270717" y="5391601"/>
                </a:lnTo>
                <a:cubicBezTo>
                  <a:pt x="4270717" y="5380290"/>
                  <a:pt x="4272206" y="5369872"/>
                  <a:pt x="4275182" y="5360347"/>
                </a:cubicBezTo>
                <a:cubicBezTo>
                  <a:pt x="4277167" y="5354096"/>
                  <a:pt x="4280490" y="5349209"/>
                  <a:pt x="4285154" y="5345687"/>
                </a:cubicBezTo>
                <a:cubicBezTo>
                  <a:pt x="4289817" y="5342165"/>
                  <a:pt x="4295075" y="5340404"/>
                  <a:pt x="4300929" y="5340404"/>
                </a:cubicBezTo>
                <a:cubicBezTo>
                  <a:pt x="4307478" y="5340404"/>
                  <a:pt x="4314026" y="5342339"/>
                  <a:pt x="4320575" y="5346208"/>
                </a:cubicBezTo>
                <a:lnTo>
                  <a:pt x="4329802" y="5321354"/>
                </a:lnTo>
                <a:cubicBezTo>
                  <a:pt x="4320476" y="5315599"/>
                  <a:pt x="4311298" y="5312722"/>
                  <a:pt x="4302269" y="5312722"/>
                </a:cubicBezTo>
                <a:close/>
                <a:moveTo>
                  <a:pt x="4060721" y="5312722"/>
                </a:moveTo>
                <a:cubicBezTo>
                  <a:pt x="4041175" y="5312722"/>
                  <a:pt x="4024605" y="5318576"/>
                  <a:pt x="4011012" y="5330284"/>
                </a:cubicBezTo>
                <a:cubicBezTo>
                  <a:pt x="3994740" y="5344372"/>
                  <a:pt x="3986604" y="5366052"/>
                  <a:pt x="3986604" y="5395321"/>
                </a:cubicBezTo>
                <a:cubicBezTo>
                  <a:pt x="3986604" y="5422011"/>
                  <a:pt x="3993426" y="5442450"/>
                  <a:pt x="4007068" y="5456638"/>
                </a:cubicBezTo>
                <a:cubicBezTo>
                  <a:pt x="4020711" y="5470827"/>
                  <a:pt x="4038595" y="5477921"/>
                  <a:pt x="4060721" y="5477921"/>
                </a:cubicBezTo>
                <a:cubicBezTo>
                  <a:pt x="4074512" y="5477921"/>
                  <a:pt x="4087237" y="5474696"/>
                  <a:pt x="4098895" y="5468247"/>
                </a:cubicBezTo>
                <a:cubicBezTo>
                  <a:pt x="4110554" y="5461798"/>
                  <a:pt x="4119434" y="5452744"/>
                  <a:pt x="4125536" y="5441086"/>
                </a:cubicBezTo>
                <a:cubicBezTo>
                  <a:pt x="4131638" y="5429428"/>
                  <a:pt x="4134688" y="5413429"/>
                  <a:pt x="4134688" y="5393089"/>
                </a:cubicBezTo>
                <a:cubicBezTo>
                  <a:pt x="4134688" y="5367987"/>
                  <a:pt x="4127793" y="5348316"/>
                  <a:pt x="4114001" y="5334079"/>
                </a:cubicBezTo>
                <a:cubicBezTo>
                  <a:pt x="4100210" y="5319841"/>
                  <a:pt x="4082450" y="5312722"/>
                  <a:pt x="4060721" y="5312722"/>
                </a:cubicBezTo>
                <a:close/>
                <a:moveTo>
                  <a:pt x="3648467" y="5312722"/>
                </a:moveTo>
                <a:cubicBezTo>
                  <a:pt x="3640232" y="5312722"/>
                  <a:pt x="3632517" y="5313788"/>
                  <a:pt x="3625324" y="5315922"/>
                </a:cubicBezTo>
                <a:cubicBezTo>
                  <a:pt x="3618131" y="5318055"/>
                  <a:pt x="3612451" y="5320659"/>
                  <a:pt x="3608283" y="5323735"/>
                </a:cubicBezTo>
                <a:cubicBezTo>
                  <a:pt x="3602727" y="5327704"/>
                  <a:pt x="3598337" y="5332689"/>
                  <a:pt x="3595112" y="5338692"/>
                </a:cubicBezTo>
                <a:cubicBezTo>
                  <a:pt x="3591887" y="5344695"/>
                  <a:pt x="3590275" y="5351219"/>
                  <a:pt x="3590275" y="5358263"/>
                </a:cubicBezTo>
                <a:cubicBezTo>
                  <a:pt x="3590275" y="5366002"/>
                  <a:pt x="3592235" y="5373071"/>
                  <a:pt x="3596154" y="5379471"/>
                </a:cubicBezTo>
                <a:cubicBezTo>
                  <a:pt x="3600073" y="5385871"/>
                  <a:pt x="3605828" y="5390881"/>
                  <a:pt x="3613418" y="5394503"/>
                </a:cubicBezTo>
                <a:cubicBezTo>
                  <a:pt x="3621008" y="5398124"/>
                  <a:pt x="3634626" y="5402416"/>
                  <a:pt x="3654271" y="5407376"/>
                </a:cubicBezTo>
                <a:cubicBezTo>
                  <a:pt x="3668856" y="5411048"/>
                  <a:pt x="3677984" y="5414074"/>
                  <a:pt x="3681656" y="5416455"/>
                </a:cubicBezTo>
                <a:cubicBezTo>
                  <a:pt x="3686914" y="5419928"/>
                  <a:pt x="3689544" y="5424690"/>
                  <a:pt x="3689544" y="5430742"/>
                </a:cubicBezTo>
                <a:cubicBezTo>
                  <a:pt x="3689544" y="5437489"/>
                  <a:pt x="3686567" y="5443368"/>
                  <a:pt x="3680614" y="5448379"/>
                </a:cubicBezTo>
                <a:cubicBezTo>
                  <a:pt x="3674661" y="5453389"/>
                  <a:pt x="3665533" y="5455894"/>
                  <a:pt x="3653229" y="5455894"/>
                </a:cubicBezTo>
                <a:cubicBezTo>
                  <a:pt x="3641026" y="5455894"/>
                  <a:pt x="3631525" y="5453067"/>
                  <a:pt x="3624729" y="5447411"/>
                </a:cubicBezTo>
                <a:cubicBezTo>
                  <a:pt x="3617932" y="5441756"/>
                  <a:pt x="3613790" y="5433620"/>
                  <a:pt x="3612302" y="5423003"/>
                </a:cubicBezTo>
                <a:lnTo>
                  <a:pt x="3585810" y="5427170"/>
                </a:lnTo>
                <a:cubicBezTo>
                  <a:pt x="3588787" y="5443939"/>
                  <a:pt x="3595658" y="5456589"/>
                  <a:pt x="3606423" y="5465122"/>
                </a:cubicBezTo>
                <a:cubicBezTo>
                  <a:pt x="3617188" y="5473655"/>
                  <a:pt x="3632840" y="5477921"/>
                  <a:pt x="3653378" y="5477921"/>
                </a:cubicBezTo>
                <a:cubicBezTo>
                  <a:pt x="3665780" y="5477921"/>
                  <a:pt x="3676893" y="5475763"/>
                  <a:pt x="3686716" y="5471447"/>
                </a:cubicBezTo>
                <a:cubicBezTo>
                  <a:pt x="3696538" y="5467131"/>
                  <a:pt x="3704054" y="5461029"/>
                  <a:pt x="3709263" y="5453141"/>
                </a:cubicBezTo>
                <a:cubicBezTo>
                  <a:pt x="3714472" y="5445253"/>
                  <a:pt x="3717077" y="5436844"/>
                  <a:pt x="3717077" y="5427915"/>
                </a:cubicBezTo>
                <a:cubicBezTo>
                  <a:pt x="3717077" y="5418787"/>
                  <a:pt x="3714943" y="5411147"/>
                  <a:pt x="3710677" y="5404995"/>
                </a:cubicBezTo>
                <a:cubicBezTo>
                  <a:pt x="3706411" y="5398844"/>
                  <a:pt x="3700532" y="5394156"/>
                  <a:pt x="3693041" y="5390931"/>
                </a:cubicBezTo>
                <a:cubicBezTo>
                  <a:pt x="3685550" y="5387706"/>
                  <a:pt x="3672329" y="5383564"/>
                  <a:pt x="3653378" y="5378504"/>
                </a:cubicBezTo>
                <a:cubicBezTo>
                  <a:pt x="3640281" y="5374932"/>
                  <a:pt x="3632394" y="5372650"/>
                  <a:pt x="3629715" y="5371658"/>
                </a:cubicBezTo>
                <a:cubicBezTo>
                  <a:pt x="3625051" y="5369773"/>
                  <a:pt x="3621628" y="5367391"/>
                  <a:pt x="3619446" y="5364514"/>
                </a:cubicBezTo>
                <a:cubicBezTo>
                  <a:pt x="3617263" y="5361736"/>
                  <a:pt x="3616171" y="5358610"/>
                  <a:pt x="3616171" y="5355138"/>
                </a:cubicBezTo>
                <a:cubicBezTo>
                  <a:pt x="3616171" y="5349681"/>
                  <a:pt x="3618800" y="5344918"/>
                  <a:pt x="3624059" y="5340850"/>
                </a:cubicBezTo>
                <a:cubicBezTo>
                  <a:pt x="3629318" y="5336782"/>
                  <a:pt x="3638098" y="5334748"/>
                  <a:pt x="3650402" y="5334748"/>
                </a:cubicBezTo>
                <a:cubicBezTo>
                  <a:pt x="3660820" y="5334748"/>
                  <a:pt x="3668881" y="5337030"/>
                  <a:pt x="3674586" y="5341594"/>
                </a:cubicBezTo>
                <a:cubicBezTo>
                  <a:pt x="3680291" y="5346158"/>
                  <a:pt x="3683739" y="5352508"/>
                  <a:pt x="3684930" y="5360644"/>
                </a:cubicBezTo>
                <a:lnTo>
                  <a:pt x="3711124" y="5357073"/>
                </a:lnTo>
                <a:cubicBezTo>
                  <a:pt x="3709437" y="5346853"/>
                  <a:pt x="3706361" y="5338692"/>
                  <a:pt x="3701896" y="5332590"/>
                </a:cubicBezTo>
                <a:cubicBezTo>
                  <a:pt x="3697431" y="5326488"/>
                  <a:pt x="3690511" y="5321651"/>
                  <a:pt x="3681135" y="5318080"/>
                </a:cubicBezTo>
                <a:cubicBezTo>
                  <a:pt x="3671759" y="5314508"/>
                  <a:pt x="3660869" y="5312722"/>
                  <a:pt x="3648467" y="5312722"/>
                </a:cubicBezTo>
                <a:close/>
                <a:moveTo>
                  <a:pt x="3549794" y="5312722"/>
                </a:moveTo>
                <a:cubicBezTo>
                  <a:pt x="3543543" y="5312722"/>
                  <a:pt x="3537813" y="5314508"/>
                  <a:pt x="3532604" y="5318080"/>
                </a:cubicBezTo>
                <a:cubicBezTo>
                  <a:pt x="3527395" y="5321651"/>
                  <a:pt x="3521715" y="5329043"/>
                  <a:pt x="3515563" y="5340255"/>
                </a:cubicBezTo>
                <a:lnTo>
                  <a:pt x="3515563" y="5316294"/>
                </a:lnTo>
                <a:lnTo>
                  <a:pt x="3491453" y="5316294"/>
                </a:lnTo>
                <a:lnTo>
                  <a:pt x="3491453" y="5474349"/>
                </a:lnTo>
                <a:lnTo>
                  <a:pt x="3518242" y="5474349"/>
                </a:lnTo>
                <a:lnTo>
                  <a:pt x="3518242" y="5391601"/>
                </a:lnTo>
                <a:cubicBezTo>
                  <a:pt x="3518242" y="5380290"/>
                  <a:pt x="3519731" y="5369872"/>
                  <a:pt x="3522707" y="5360347"/>
                </a:cubicBezTo>
                <a:cubicBezTo>
                  <a:pt x="3524691" y="5354096"/>
                  <a:pt x="3528015" y="5349209"/>
                  <a:pt x="3532679" y="5345687"/>
                </a:cubicBezTo>
                <a:cubicBezTo>
                  <a:pt x="3537342" y="5342165"/>
                  <a:pt x="3542600" y="5340404"/>
                  <a:pt x="3548454" y="5340404"/>
                </a:cubicBezTo>
                <a:cubicBezTo>
                  <a:pt x="3555003" y="5340404"/>
                  <a:pt x="3561551" y="5342339"/>
                  <a:pt x="3568100" y="5346208"/>
                </a:cubicBezTo>
                <a:lnTo>
                  <a:pt x="3577327" y="5321354"/>
                </a:lnTo>
                <a:cubicBezTo>
                  <a:pt x="3568000" y="5315599"/>
                  <a:pt x="3558823" y="5312722"/>
                  <a:pt x="3549794" y="5312722"/>
                </a:cubicBezTo>
                <a:close/>
                <a:moveTo>
                  <a:pt x="3147065" y="5312722"/>
                </a:moveTo>
                <a:cubicBezTo>
                  <a:pt x="3125237" y="5312722"/>
                  <a:pt x="3107477" y="5320064"/>
                  <a:pt x="3093785" y="5334748"/>
                </a:cubicBezTo>
                <a:cubicBezTo>
                  <a:pt x="3080092" y="5349433"/>
                  <a:pt x="3073246" y="5370070"/>
                  <a:pt x="3073246" y="5396661"/>
                </a:cubicBezTo>
                <a:cubicBezTo>
                  <a:pt x="3073246" y="5422359"/>
                  <a:pt x="3080018" y="5442326"/>
                  <a:pt x="3093561" y="5456564"/>
                </a:cubicBezTo>
                <a:cubicBezTo>
                  <a:pt x="3107105" y="5470802"/>
                  <a:pt x="3125435" y="5477921"/>
                  <a:pt x="3148553" y="5477921"/>
                </a:cubicBezTo>
                <a:cubicBezTo>
                  <a:pt x="3166909" y="5477921"/>
                  <a:pt x="3181990" y="5473456"/>
                  <a:pt x="3193797" y="5464526"/>
                </a:cubicBezTo>
                <a:cubicBezTo>
                  <a:pt x="3205604" y="5455597"/>
                  <a:pt x="3213690" y="5443046"/>
                  <a:pt x="3218056" y="5426873"/>
                </a:cubicBezTo>
                <a:lnTo>
                  <a:pt x="3190374" y="5423450"/>
                </a:lnTo>
                <a:cubicBezTo>
                  <a:pt x="3186306" y="5434761"/>
                  <a:pt x="3180799" y="5442996"/>
                  <a:pt x="3173854" y="5448155"/>
                </a:cubicBezTo>
                <a:cubicBezTo>
                  <a:pt x="3166909" y="5453315"/>
                  <a:pt x="3158525" y="5455894"/>
                  <a:pt x="3148702" y="5455894"/>
                </a:cubicBezTo>
                <a:cubicBezTo>
                  <a:pt x="3135506" y="5455894"/>
                  <a:pt x="3124493" y="5451281"/>
                  <a:pt x="3115663" y="5442053"/>
                </a:cubicBezTo>
                <a:cubicBezTo>
                  <a:pt x="3106832" y="5432826"/>
                  <a:pt x="3101920" y="5419531"/>
                  <a:pt x="3100928" y="5402167"/>
                </a:cubicBezTo>
                <a:lnTo>
                  <a:pt x="3218800" y="5402167"/>
                </a:lnTo>
                <a:cubicBezTo>
                  <a:pt x="3218899" y="5398993"/>
                  <a:pt x="3218949" y="5396611"/>
                  <a:pt x="3218949" y="5395024"/>
                </a:cubicBezTo>
                <a:cubicBezTo>
                  <a:pt x="3218949" y="5368929"/>
                  <a:pt x="3212252" y="5348689"/>
                  <a:pt x="3198857" y="5334302"/>
                </a:cubicBezTo>
                <a:cubicBezTo>
                  <a:pt x="3185463" y="5319915"/>
                  <a:pt x="3168199" y="5312722"/>
                  <a:pt x="3147065" y="5312722"/>
                </a:cubicBezTo>
                <a:close/>
                <a:moveTo>
                  <a:pt x="2629292" y="5312722"/>
                </a:moveTo>
                <a:cubicBezTo>
                  <a:pt x="2621057" y="5312722"/>
                  <a:pt x="2613343" y="5313788"/>
                  <a:pt x="2606149" y="5315922"/>
                </a:cubicBezTo>
                <a:cubicBezTo>
                  <a:pt x="2598956" y="5318055"/>
                  <a:pt x="2593276" y="5320659"/>
                  <a:pt x="2589108" y="5323735"/>
                </a:cubicBezTo>
                <a:cubicBezTo>
                  <a:pt x="2583552" y="5327704"/>
                  <a:pt x="2579162" y="5332689"/>
                  <a:pt x="2575937" y="5338692"/>
                </a:cubicBezTo>
                <a:cubicBezTo>
                  <a:pt x="2572713" y="5344695"/>
                  <a:pt x="2571100" y="5351219"/>
                  <a:pt x="2571100" y="5358263"/>
                </a:cubicBezTo>
                <a:cubicBezTo>
                  <a:pt x="2571100" y="5366002"/>
                  <a:pt x="2573060" y="5373071"/>
                  <a:pt x="2576979" y="5379471"/>
                </a:cubicBezTo>
                <a:cubicBezTo>
                  <a:pt x="2580898" y="5385871"/>
                  <a:pt x="2586653" y="5390881"/>
                  <a:pt x="2594243" y="5394503"/>
                </a:cubicBezTo>
                <a:cubicBezTo>
                  <a:pt x="2601833" y="5398124"/>
                  <a:pt x="2615451" y="5402416"/>
                  <a:pt x="2635096" y="5407376"/>
                </a:cubicBezTo>
                <a:cubicBezTo>
                  <a:pt x="2649681" y="5411048"/>
                  <a:pt x="2658810" y="5414074"/>
                  <a:pt x="2662481" y="5416455"/>
                </a:cubicBezTo>
                <a:cubicBezTo>
                  <a:pt x="2667739" y="5419928"/>
                  <a:pt x="2670369" y="5424690"/>
                  <a:pt x="2670369" y="5430742"/>
                </a:cubicBezTo>
                <a:cubicBezTo>
                  <a:pt x="2670369" y="5437489"/>
                  <a:pt x="2667392" y="5443368"/>
                  <a:pt x="2661439" y="5448379"/>
                </a:cubicBezTo>
                <a:cubicBezTo>
                  <a:pt x="2655486" y="5453389"/>
                  <a:pt x="2646358" y="5455894"/>
                  <a:pt x="2634055" y="5455894"/>
                </a:cubicBezTo>
                <a:cubicBezTo>
                  <a:pt x="2621851" y="5455894"/>
                  <a:pt x="2612350" y="5453067"/>
                  <a:pt x="2605554" y="5447411"/>
                </a:cubicBezTo>
                <a:cubicBezTo>
                  <a:pt x="2598757" y="5441756"/>
                  <a:pt x="2594615" y="5433620"/>
                  <a:pt x="2593127" y="5423003"/>
                </a:cubicBezTo>
                <a:lnTo>
                  <a:pt x="2566635" y="5427170"/>
                </a:lnTo>
                <a:cubicBezTo>
                  <a:pt x="2569612" y="5443939"/>
                  <a:pt x="2576483" y="5456589"/>
                  <a:pt x="2587248" y="5465122"/>
                </a:cubicBezTo>
                <a:cubicBezTo>
                  <a:pt x="2598013" y="5473655"/>
                  <a:pt x="2613665" y="5477921"/>
                  <a:pt x="2634203" y="5477921"/>
                </a:cubicBezTo>
                <a:cubicBezTo>
                  <a:pt x="2646606" y="5477921"/>
                  <a:pt x="2657718" y="5475763"/>
                  <a:pt x="2667541" y="5471447"/>
                </a:cubicBezTo>
                <a:cubicBezTo>
                  <a:pt x="2677363" y="5467131"/>
                  <a:pt x="2684879" y="5461029"/>
                  <a:pt x="2690088" y="5453141"/>
                </a:cubicBezTo>
                <a:cubicBezTo>
                  <a:pt x="2695297" y="5445253"/>
                  <a:pt x="2697902" y="5436844"/>
                  <a:pt x="2697902" y="5427915"/>
                </a:cubicBezTo>
                <a:cubicBezTo>
                  <a:pt x="2697902" y="5418787"/>
                  <a:pt x="2695769" y="5411147"/>
                  <a:pt x="2691502" y="5404995"/>
                </a:cubicBezTo>
                <a:cubicBezTo>
                  <a:pt x="2687236" y="5398844"/>
                  <a:pt x="2681357" y="5394156"/>
                  <a:pt x="2673866" y="5390931"/>
                </a:cubicBezTo>
                <a:cubicBezTo>
                  <a:pt x="2666375" y="5387706"/>
                  <a:pt x="2653154" y="5383564"/>
                  <a:pt x="2634203" y="5378504"/>
                </a:cubicBezTo>
                <a:cubicBezTo>
                  <a:pt x="2621106" y="5374932"/>
                  <a:pt x="2613219" y="5372650"/>
                  <a:pt x="2610540" y="5371658"/>
                </a:cubicBezTo>
                <a:cubicBezTo>
                  <a:pt x="2605877" y="5369773"/>
                  <a:pt x="2602454" y="5367391"/>
                  <a:pt x="2600271" y="5364514"/>
                </a:cubicBezTo>
                <a:cubicBezTo>
                  <a:pt x="2598088" y="5361736"/>
                  <a:pt x="2596996" y="5358610"/>
                  <a:pt x="2596996" y="5355138"/>
                </a:cubicBezTo>
                <a:cubicBezTo>
                  <a:pt x="2596996" y="5349681"/>
                  <a:pt x="2599626" y="5344918"/>
                  <a:pt x="2604884" y="5340850"/>
                </a:cubicBezTo>
                <a:cubicBezTo>
                  <a:pt x="2610143" y="5336782"/>
                  <a:pt x="2618924" y="5334748"/>
                  <a:pt x="2631227" y="5334748"/>
                </a:cubicBezTo>
                <a:cubicBezTo>
                  <a:pt x="2641645" y="5334748"/>
                  <a:pt x="2649706" y="5337030"/>
                  <a:pt x="2655411" y="5341594"/>
                </a:cubicBezTo>
                <a:cubicBezTo>
                  <a:pt x="2661117" y="5346158"/>
                  <a:pt x="2664564" y="5352508"/>
                  <a:pt x="2665755" y="5360644"/>
                </a:cubicBezTo>
                <a:lnTo>
                  <a:pt x="2691949" y="5357073"/>
                </a:lnTo>
                <a:cubicBezTo>
                  <a:pt x="2690262" y="5346853"/>
                  <a:pt x="2687186" y="5338692"/>
                  <a:pt x="2682721" y="5332590"/>
                </a:cubicBezTo>
                <a:cubicBezTo>
                  <a:pt x="2678256" y="5326488"/>
                  <a:pt x="2671336" y="5321651"/>
                  <a:pt x="2661960" y="5318080"/>
                </a:cubicBezTo>
                <a:cubicBezTo>
                  <a:pt x="2652584" y="5314508"/>
                  <a:pt x="2641694" y="5312722"/>
                  <a:pt x="2629292" y="5312722"/>
                </a:cubicBezTo>
                <a:close/>
                <a:moveTo>
                  <a:pt x="2482250" y="5312722"/>
                </a:moveTo>
                <a:cubicBezTo>
                  <a:pt x="2468657" y="5312722"/>
                  <a:pt x="2456701" y="5314582"/>
                  <a:pt x="2446382" y="5318303"/>
                </a:cubicBezTo>
                <a:cubicBezTo>
                  <a:pt x="2436063" y="5322024"/>
                  <a:pt x="2428176" y="5327332"/>
                  <a:pt x="2422719" y="5334227"/>
                </a:cubicBezTo>
                <a:cubicBezTo>
                  <a:pt x="2417262" y="5341123"/>
                  <a:pt x="2413342" y="5350177"/>
                  <a:pt x="2410961" y="5361389"/>
                </a:cubicBezTo>
                <a:lnTo>
                  <a:pt x="2437155" y="5364960"/>
                </a:lnTo>
                <a:cubicBezTo>
                  <a:pt x="2440032" y="5353749"/>
                  <a:pt x="2444472" y="5345935"/>
                  <a:pt x="2450475" y="5341520"/>
                </a:cubicBezTo>
                <a:cubicBezTo>
                  <a:pt x="2456478" y="5337105"/>
                  <a:pt x="2465780" y="5334897"/>
                  <a:pt x="2478381" y="5334897"/>
                </a:cubicBezTo>
                <a:cubicBezTo>
                  <a:pt x="2491874" y="5334897"/>
                  <a:pt x="2502044" y="5337923"/>
                  <a:pt x="2508890" y="5343976"/>
                </a:cubicBezTo>
                <a:cubicBezTo>
                  <a:pt x="2513950" y="5348441"/>
                  <a:pt x="2516480" y="5356130"/>
                  <a:pt x="2516480" y="5367044"/>
                </a:cubicBezTo>
                <a:cubicBezTo>
                  <a:pt x="2516480" y="5368036"/>
                  <a:pt x="2516431" y="5370368"/>
                  <a:pt x="2516331" y="5374039"/>
                </a:cubicBezTo>
                <a:cubicBezTo>
                  <a:pt x="2506112" y="5377611"/>
                  <a:pt x="2490187" y="5380687"/>
                  <a:pt x="2468558" y="5383266"/>
                </a:cubicBezTo>
                <a:cubicBezTo>
                  <a:pt x="2457942" y="5384556"/>
                  <a:pt x="2450004" y="5385896"/>
                  <a:pt x="2444745" y="5387285"/>
                </a:cubicBezTo>
                <a:cubicBezTo>
                  <a:pt x="2437601" y="5389269"/>
                  <a:pt x="2431177" y="5392196"/>
                  <a:pt x="2425472" y="5396065"/>
                </a:cubicBezTo>
                <a:cubicBezTo>
                  <a:pt x="2419767" y="5399935"/>
                  <a:pt x="2415153" y="5405070"/>
                  <a:pt x="2411631" y="5411469"/>
                </a:cubicBezTo>
                <a:cubicBezTo>
                  <a:pt x="2408109" y="5417869"/>
                  <a:pt x="2406348" y="5424938"/>
                  <a:pt x="2406348" y="5432677"/>
                </a:cubicBezTo>
                <a:cubicBezTo>
                  <a:pt x="2406348" y="5445873"/>
                  <a:pt x="2411011" y="5456713"/>
                  <a:pt x="2420337" y="5465196"/>
                </a:cubicBezTo>
                <a:cubicBezTo>
                  <a:pt x="2429664" y="5473679"/>
                  <a:pt x="2443009" y="5477921"/>
                  <a:pt x="2460372" y="5477921"/>
                </a:cubicBezTo>
                <a:cubicBezTo>
                  <a:pt x="2470889" y="5477921"/>
                  <a:pt x="2480737" y="5476185"/>
                  <a:pt x="2489914" y="5472712"/>
                </a:cubicBezTo>
                <a:cubicBezTo>
                  <a:pt x="2499092" y="5469239"/>
                  <a:pt x="2508642" y="5463286"/>
                  <a:pt x="2518564" y="5454853"/>
                </a:cubicBezTo>
                <a:cubicBezTo>
                  <a:pt x="2519358" y="5462294"/>
                  <a:pt x="2521144" y="5468793"/>
                  <a:pt x="2523922" y="5474349"/>
                </a:cubicBezTo>
                <a:lnTo>
                  <a:pt x="2551901" y="5474349"/>
                </a:lnTo>
                <a:cubicBezTo>
                  <a:pt x="2548528" y="5468297"/>
                  <a:pt x="2546271" y="5461972"/>
                  <a:pt x="2545130" y="5455373"/>
                </a:cubicBezTo>
                <a:cubicBezTo>
                  <a:pt x="2543989" y="5448776"/>
                  <a:pt x="2543418" y="5433024"/>
                  <a:pt x="2543418" y="5408120"/>
                </a:cubicBezTo>
                <a:lnTo>
                  <a:pt x="2543418" y="5372402"/>
                </a:lnTo>
                <a:cubicBezTo>
                  <a:pt x="2543418" y="5360496"/>
                  <a:pt x="2542972" y="5352260"/>
                  <a:pt x="2542079" y="5347696"/>
                </a:cubicBezTo>
                <a:cubicBezTo>
                  <a:pt x="2540491" y="5340354"/>
                  <a:pt x="2537713" y="5334277"/>
                  <a:pt x="2533744" y="5329465"/>
                </a:cubicBezTo>
                <a:cubicBezTo>
                  <a:pt x="2529776" y="5324653"/>
                  <a:pt x="2523574" y="5320659"/>
                  <a:pt x="2515141" y="5317484"/>
                </a:cubicBezTo>
                <a:cubicBezTo>
                  <a:pt x="2506707" y="5314309"/>
                  <a:pt x="2495743" y="5312722"/>
                  <a:pt x="2482250" y="5312722"/>
                </a:cubicBezTo>
                <a:close/>
                <a:moveTo>
                  <a:pt x="2004065" y="5312722"/>
                </a:moveTo>
                <a:cubicBezTo>
                  <a:pt x="1982237" y="5312722"/>
                  <a:pt x="1964477" y="5320064"/>
                  <a:pt x="1950785" y="5334748"/>
                </a:cubicBezTo>
                <a:cubicBezTo>
                  <a:pt x="1937093" y="5349433"/>
                  <a:pt x="1930247" y="5370070"/>
                  <a:pt x="1930247" y="5396661"/>
                </a:cubicBezTo>
                <a:cubicBezTo>
                  <a:pt x="1930247" y="5422359"/>
                  <a:pt x="1937019" y="5442326"/>
                  <a:pt x="1950562" y="5456564"/>
                </a:cubicBezTo>
                <a:cubicBezTo>
                  <a:pt x="1964105" y="5470802"/>
                  <a:pt x="1982436" y="5477921"/>
                  <a:pt x="2005554" y="5477921"/>
                </a:cubicBezTo>
                <a:cubicBezTo>
                  <a:pt x="2023909" y="5477921"/>
                  <a:pt x="2038991" y="5473456"/>
                  <a:pt x="2050798" y="5464526"/>
                </a:cubicBezTo>
                <a:cubicBezTo>
                  <a:pt x="2062605" y="5455597"/>
                  <a:pt x="2070691" y="5443046"/>
                  <a:pt x="2075056" y="5426873"/>
                </a:cubicBezTo>
                <a:lnTo>
                  <a:pt x="2047375" y="5423450"/>
                </a:lnTo>
                <a:cubicBezTo>
                  <a:pt x="2043307" y="5434761"/>
                  <a:pt x="2037800" y="5442996"/>
                  <a:pt x="2030855" y="5448155"/>
                </a:cubicBezTo>
                <a:cubicBezTo>
                  <a:pt x="2023909" y="5453315"/>
                  <a:pt x="2015525" y="5455894"/>
                  <a:pt x="2005703" y="5455894"/>
                </a:cubicBezTo>
                <a:cubicBezTo>
                  <a:pt x="1992507" y="5455894"/>
                  <a:pt x="1981493" y="5451281"/>
                  <a:pt x="1972663" y="5442053"/>
                </a:cubicBezTo>
                <a:cubicBezTo>
                  <a:pt x="1963832" y="5432826"/>
                  <a:pt x="1958921" y="5419531"/>
                  <a:pt x="1957929" y="5402167"/>
                </a:cubicBezTo>
                <a:lnTo>
                  <a:pt x="2075801" y="5402167"/>
                </a:lnTo>
                <a:cubicBezTo>
                  <a:pt x="2075900" y="5398993"/>
                  <a:pt x="2075950" y="5396611"/>
                  <a:pt x="2075950" y="5395024"/>
                </a:cubicBezTo>
                <a:cubicBezTo>
                  <a:pt x="2075950" y="5368929"/>
                  <a:pt x="2069252" y="5348689"/>
                  <a:pt x="2055858" y="5334302"/>
                </a:cubicBezTo>
                <a:cubicBezTo>
                  <a:pt x="2042463" y="5319915"/>
                  <a:pt x="2025199" y="5312722"/>
                  <a:pt x="2004065" y="5312722"/>
                </a:cubicBezTo>
                <a:close/>
                <a:moveTo>
                  <a:pt x="1289691" y="5312722"/>
                </a:moveTo>
                <a:cubicBezTo>
                  <a:pt x="1267862" y="5312722"/>
                  <a:pt x="1250102" y="5320064"/>
                  <a:pt x="1236410" y="5334748"/>
                </a:cubicBezTo>
                <a:cubicBezTo>
                  <a:pt x="1222718" y="5349433"/>
                  <a:pt x="1215872" y="5370070"/>
                  <a:pt x="1215872" y="5396661"/>
                </a:cubicBezTo>
                <a:cubicBezTo>
                  <a:pt x="1215872" y="5422359"/>
                  <a:pt x="1222643" y="5442326"/>
                  <a:pt x="1236187" y="5456564"/>
                </a:cubicBezTo>
                <a:cubicBezTo>
                  <a:pt x="1249730" y="5470802"/>
                  <a:pt x="1268061" y="5477921"/>
                  <a:pt x="1291179" y="5477921"/>
                </a:cubicBezTo>
                <a:cubicBezTo>
                  <a:pt x="1309534" y="5477921"/>
                  <a:pt x="1324615" y="5473456"/>
                  <a:pt x="1336422" y="5464526"/>
                </a:cubicBezTo>
                <a:cubicBezTo>
                  <a:pt x="1348230" y="5455597"/>
                  <a:pt x="1356316" y="5443046"/>
                  <a:pt x="1360682" y="5426873"/>
                </a:cubicBezTo>
                <a:lnTo>
                  <a:pt x="1332999" y="5423450"/>
                </a:lnTo>
                <a:cubicBezTo>
                  <a:pt x="1328931" y="5434761"/>
                  <a:pt x="1323425" y="5442996"/>
                  <a:pt x="1316480" y="5448155"/>
                </a:cubicBezTo>
                <a:cubicBezTo>
                  <a:pt x="1309534" y="5453315"/>
                  <a:pt x="1301150" y="5455894"/>
                  <a:pt x="1291328" y="5455894"/>
                </a:cubicBezTo>
                <a:cubicBezTo>
                  <a:pt x="1278131" y="5455894"/>
                  <a:pt x="1267118" y="5451281"/>
                  <a:pt x="1258288" y="5442053"/>
                </a:cubicBezTo>
                <a:cubicBezTo>
                  <a:pt x="1249457" y="5432826"/>
                  <a:pt x="1244546" y="5419531"/>
                  <a:pt x="1243554" y="5402167"/>
                </a:cubicBezTo>
                <a:lnTo>
                  <a:pt x="1361426" y="5402167"/>
                </a:lnTo>
                <a:cubicBezTo>
                  <a:pt x="1361525" y="5398993"/>
                  <a:pt x="1361574" y="5396611"/>
                  <a:pt x="1361574" y="5395024"/>
                </a:cubicBezTo>
                <a:cubicBezTo>
                  <a:pt x="1361574" y="5368929"/>
                  <a:pt x="1354877" y="5348689"/>
                  <a:pt x="1341483" y="5334302"/>
                </a:cubicBezTo>
                <a:cubicBezTo>
                  <a:pt x="1328088" y="5319915"/>
                  <a:pt x="1310824" y="5312722"/>
                  <a:pt x="1289691" y="5312722"/>
                </a:cubicBezTo>
                <a:close/>
                <a:moveTo>
                  <a:pt x="1127766" y="5312722"/>
                </a:moveTo>
                <a:cubicBezTo>
                  <a:pt x="1105838" y="5312722"/>
                  <a:pt x="1089070" y="5321403"/>
                  <a:pt x="1077462" y="5338767"/>
                </a:cubicBezTo>
                <a:lnTo>
                  <a:pt x="1077462" y="5316294"/>
                </a:lnTo>
                <a:lnTo>
                  <a:pt x="1053351" y="5316294"/>
                </a:lnTo>
                <a:lnTo>
                  <a:pt x="1053351" y="5474349"/>
                </a:lnTo>
                <a:lnTo>
                  <a:pt x="1080141" y="5474349"/>
                </a:lnTo>
                <a:lnTo>
                  <a:pt x="1080141" y="5388029"/>
                </a:lnTo>
                <a:cubicBezTo>
                  <a:pt x="1080141" y="5367788"/>
                  <a:pt x="1084283" y="5354046"/>
                  <a:pt x="1092568" y="5346803"/>
                </a:cubicBezTo>
                <a:cubicBezTo>
                  <a:pt x="1100852" y="5339560"/>
                  <a:pt x="1110700" y="5335939"/>
                  <a:pt x="1122110" y="5335939"/>
                </a:cubicBezTo>
                <a:cubicBezTo>
                  <a:pt x="1129254" y="5335939"/>
                  <a:pt x="1135480" y="5337551"/>
                  <a:pt x="1140788" y="5340776"/>
                </a:cubicBezTo>
                <a:cubicBezTo>
                  <a:pt x="1146096" y="5344000"/>
                  <a:pt x="1149792" y="5348316"/>
                  <a:pt x="1151876" y="5353724"/>
                </a:cubicBezTo>
                <a:cubicBezTo>
                  <a:pt x="1153959" y="5359131"/>
                  <a:pt x="1155001" y="5367292"/>
                  <a:pt x="1155001" y="5378206"/>
                </a:cubicBezTo>
                <a:lnTo>
                  <a:pt x="1155001" y="5474349"/>
                </a:lnTo>
                <a:lnTo>
                  <a:pt x="1181790" y="5474349"/>
                </a:lnTo>
                <a:lnTo>
                  <a:pt x="1181790" y="5377164"/>
                </a:lnTo>
                <a:cubicBezTo>
                  <a:pt x="1181790" y="5364762"/>
                  <a:pt x="1181294" y="5356080"/>
                  <a:pt x="1180302" y="5351119"/>
                </a:cubicBezTo>
                <a:cubicBezTo>
                  <a:pt x="1178715" y="5343480"/>
                  <a:pt x="1175936" y="5336882"/>
                  <a:pt x="1171968" y="5331325"/>
                </a:cubicBezTo>
                <a:cubicBezTo>
                  <a:pt x="1167999" y="5325769"/>
                  <a:pt x="1162021" y="5321279"/>
                  <a:pt x="1154034" y="5317856"/>
                </a:cubicBezTo>
                <a:cubicBezTo>
                  <a:pt x="1146047" y="5314433"/>
                  <a:pt x="1137291" y="5312722"/>
                  <a:pt x="1127766" y="5312722"/>
                </a:cubicBezTo>
                <a:close/>
                <a:moveTo>
                  <a:pt x="882943" y="5312722"/>
                </a:moveTo>
                <a:cubicBezTo>
                  <a:pt x="868953" y="5312722"/>
                  <a:pt x="856774" y="5316194"/>
                  <a:pt x="846406" y="5323140"/>
                </a:cubicBezTo>
                <a:cubicBezTo>
                  <a:pt x="836038" y="5330085"/>
                  <a:pt x="828125" y="5339933"/>
                  <a:pt x="822668" y="5352682"/>
                </a:cubicBezTo>
                <a:cubicBezTo>
                  <a:pt x="817211" y="5365432"/>
                  <a:pt x="814482" y="5379347"/>
                  <a:pt x="814482" y="5394428"/>
                </a:cubicBezTo>
                <a:cubicBezTo>
                  <a:pt x="814482" y="5416356"/>
                  <a:pt x="820435" y="5435158"/>
                  <a:pt x="832342" y="5450834"/>
                </a:cubicBezTo>
                <a:cubicBezTo>
                  <a:pt x="844248" y="5466511"/>
                  <a:pt x="861066" y="5474349"/>
                  <a:pt x="882794" y="5474349"/>
                </a:cubicBezTo>
                <a:cubicBezTo>
                  <a:pt x="900257" y="5474349"/>
                  <a:pt x="914842" y="5467453"/>
                  <a:pt x="926550" y="5453662"/>
                </a:cubicBezTo>
                <a:cubicBezTo>
                  <a:pt x="926649" y="5471124"/>
                  <a:pt x="926004" y="5482584"/>
                  <a:pt x="924615" y="5488041"/>
                </a:cubicBezTo>
                <a:cubicBezTo>
                  <a:pt x="922234" y="5496971"/>
                  <a:pt x="917670" y="5503916"/>
                  <a:pt x="910923" y="5508877"/>
                </a:cubicBezTo>
                <a:cubicBezTo>
                  <a:pt x="904176" y="5513838"/>
                  <a:pt x="894601" y="5516319"/>
                  <a:pt x="882199" y="5516319"/>
                </a:cubicBezTo>
                <a:cubicBezTo>
                  <a:pt x="870690" y="5516319"/>
                  <a:pt x="861611" y="5513838"/>
                  <a:pt x="854963" y="5508877"/>
                </a:cubicBezTo>
                <a:cubicBezTo>
                  <a:pt x="850003" y="5505206"/>
                  <a:pt x="846976" y="5499352"/>
                  <a:pt x="845885" y="5491315"/>
                </a:cubicBezTo>
                <a:lnTo>
                  <a:pt x="819840" y="5487446"/>
                </a:lnTo>
                <a:cubicBezTo>
                  <a:pt x="819443" y="5504512"/>
                  <a:pt x="825049" y="5517286"/>
                  <a:pt x="836658" y="5525769"/>
                </a:cubicBezTo>
                <a:cubicBezTo>
                  <a:pt x="848266" y="5534252"/>
                  <a:pt x="863496" y="5538494"/>
                  <a:pt x="882348" y="5538494"/>
                </a:cubicBezTo>
                <a:cubicBezTo>
                  <a:pt x="898223" y="5538494"/>
                  <a:pt x="911593" y="5535517"/>
                  <a:pt x="922457" y="5529564"/>
                </a:cubicBezTo>
                <a:cubicBezTo>
                  <a:pt x="933322" y="5523611"/>
                  <a:pt x="941259" y="5515500"/>
                  <a:pt x="946270" y="5505231"/>
                </a:cubicBezTo>
                <a:cubicBezTo>
                  <a:pt x="951280" y="5494962"/>
                  <a:pt x="953785" y="5477524"/>
                  <a:pt x="953785" y="5452918"/>
                </a:cubicBezTo>
                <a:lnTo>
                  <a:pt x="953785" y="5316294"/>
                </a:lnTo>
                <a:lnTo>
                  <a:pt x="929080" y="5316294"/>
                </a:lnTo>
                <a:lnTo>
                  <a:pt x="929080" y="5335344"/>
                </a:lnTo>
                <a:cubicBezTo>
                  <a:pt x="916975" y="5320262"/>
                  <a:pt x="901596" y="5312722"/>
                  <a:pt x="882943" y="5312722"/>
                </a:cubicBezTo>
                <a:close/>
                <a:moveTo>
                  <a:pt x="727716" y="5312722"/>
                </a:moveTo>
                <a:cubicBezTo>
                  <a:pt x="705788" y="5312722"/>
                  <a:pt x="689020" y="5321403"/>
                  <a:pt x="677412" y="5338767"/>
                </a:cubicBezTo>
                <a:lnTo>
                  <a:pt x="677412" y="5316294"/>
                </a:lnTo>
                <a:lnTo>
                  <a:pt x="653301" y="5316294"/>
                </a:lnTo>
                <a:lnTo>
                  <a:pt x="653301" y="5474349"/>
                </a:lnTo>
                <a:lnTo>
                  <a:pt x="680091" y="5474349"/>
                </a:lnTo>
                <a:lnTo>
                  <a:pt x="680091" y="5388029"/>
                </a:lnTo>
                <a:cubicBezTo>
                  <a:pt x="680091" y="5367788"/>
                  <a:pt x="684233" y="5354046"/>
                  <a:pt x="692518" y="5346803"/>
                </a:cubicBezTo>
                <a:cubicBezTo>
                  <a:pt x="700802" y="5339560"/>
                  <a:pt x="710650" y="5335939"/>
                  <a:pt x="722060" y="5335939"/>
                </a:cubicBezTo>
                <a:cubicBezTo>
                  <a:pt x="729204" y="5335939"/>
                  <a:pt x="735430" y="5337551"/>
                  <a:pt x="740738" y="5340776"/>
                </a:cubicBezTo>
                <a:cubicBezTo>
                  <a:pt x="746046" y="5344000"/>
                  <a:pt x="749742" y="5348316"/>
                  <a:pt x="751826" y="5353724"/>
                </a:cubicBezTo>
                <a:cubicBezTo>
                  <a:pt x="753909" y="5359131"/>
                  <a:pt x="754951" y="5367292"/>
                  <a:pt x="754951" y="5378206"/>
                </a:cubicBezTo>
                <a:lnTo>
                  <a:pt x="754951" y="5474349"/>
                </a:lnTo>
                <a:lnTo>
                  <a:pt x="781740" y="5474349"/>
                </a:lnTo>
                <a:lnTo>
                  <a:pt x="781740" y="5377164"/>
                </a:lnTo>
                <a:cubicBezTo>
                  <a:pt x="781740" y="5364762"/>
                  <a:pt x="781244" y="5356080"/>
                  <a:pt x="780252" y="5351119"/>
                </a:cubicBezTo>
                <a:cubicBezTo>
                  <a:pt x="778664" y="5343480"/>
                  <a:pt x="775886" y="5336882"/>
                  <a:pt x="771917" y="5331325"/>
                </a:cubicBezTo>
                <a:cubicBezTo>
                  <a:pt x="767949" y="5325769"/>
                  <a:pt x="761971" y="5321279"/>
                  <a:pt x="753984" y="5317856"/>
                </a:cubicBezTo>
                <a:cubicBezTo>
                  <a:pt x="745997" y="5314433"/>
                  <a:pt x="737240" y="5312722"/>
                  <a:pt x="727716" y="5312722"/>
                </a:cubicBezTo>
                <a:close/>
                <a:moveTo>
                  <a:pt x="3942403" y="5261078"/>
                </a:moveTo>
                <a:lnTo>
                  <a:pt x="3915762" y="5277152"/>
                </a:lnTo>
                <a:lnTo>
                  <a:pt x="3915762" y="5316294"/>
                </a:lnTo>
                <a:lnTo>
                  <a:pt x="3896117" y="5316294"/>
                </a:lnTo>
                <a:lnTo>
                  <a:pt x="3896117" y="5337130"/>
                </a:lnTo>
                <a:lnTo>
                  <a:pt x="3915762" y="5337130"/>
                </a:lnTo>
                <a:lnTo>
                  <a:pt x="3915762" y="5428063"/>
                </a:lnTo>
                <a:cubicBezTo>
                  <a:pt x="3915762" y="5444137"/>
                  <a:pt x="3916854" y="5454679"/>
                  <a:pt x="3919037" y="5459689"/>
                </a:cubicBezTo>
                <a:cubicBezTo>
                  <a:pt x="3921219" y="5464700"/>
                  <a:pt x="3924990" y="5468743"/>
                  <a:pt x="3930347" y="5471819"/>
                </a:cubicBezTo>
                <a:cubicBezTo>
                  <a:pt x="3935705" y="5474895"/>
                  <a:pt x="3943246" y="5476433"/>
                  <a:pt x="3952969" y="5476433"/>
                </a:cubicBezTo>
                <a:cubicBezTo>
                  <a:pt x="3958922" y="5476433"/>
                  <a:pt x="3965669" y="5475639"/>
                  <a:pt x="3973210" y="5474051"/>
                </a:cubicBezTo>
                <a:lnTo>
                  <a:pt x="3969340" y="5450388"/>
                </a:lnTo>
                <a:cubicBezTo>
                  <a:pt x="3964479" y="5451082"/>
                  <a:pt x="3960560" y="5451429"/>
                  <a:pt x="3957583" y="5451429"/>
                </a:cubicBezTo>
                <a:cubicBezTo>
                  <a:pt x="3953614" y="5451429"/>
                  <a:pt x="3950563" y="5450785"/>
                  <a:pt x="3948430" y="5449495"/>
                </a:cubicBezTo>
                <a:cubicBezTo>
                  <a:pt x="3946297" y="5448205"/>
                  <a:pt x="3944759" y="5446469"/>
                  <a:pt x="3943816" y="5444286"/>
                </a:cubicBezTo>
                <a:cubicBezTo>
                  <a:pt x="3942874" y="5442103"/>
                  <a:pt x="3942403" y="5437192"/>
                  <a:pt x="3942403" y="5429552"/>
                </a:cubicBezTo>
                <a:lnTo>
                  <a:pt x="3942403" y="5337130"/>
                </a:lnTo>
                <a:lnTo>
                  <a:pt x="3969340" y="5337130"/>
                </a:lnTo>
                <a:lnTo>
                  <a:pt x="3969340" y="5316294"/>
                </a:lnTo>
                <a:lnTo>
                  <a:pt x="3942403" y="5316294"/>
                </a:lnTo>
                <a:close/>
                <a:moveTo>
                  <a:pt x="3780478" y="5261078"/>
                </a:moveTo>
                <a:lnTo>
                  <a:pt x="3753837" y="5277152"/>
                </a:lnTo>
                <a:lnTo>
                  <a:pt x="3753837" y="5316294"/>
                </a:lnTo>
                <a:lnTo>
                  <a:pt x="3734192" y="5316294"/>
                </a:lnTo>
                <a:lnTo>
                  <a:pt x="3734192" y="5337130"/>
                </a:lnTo>
                <a:lnTo>
                  <a:pt x="3753837" y="5337130"/>
                </a:lnTo>
                <a:lnTo>
                  <a:pt x="3753837" y="5428063"/>
                </a:lnTo>
                <a:cubicBezTo>
                  <a:pt x="3753837" y="5444137"/>
                  <a:pt x="3754929" y="5454679"/>
                  <a:pt x="3757112" y="5459689"/>
                </a:cubicBezTo>
                <a:cubicBezTo>
                  <a:pt x="3759294" y="5464700"/>
                  <a:pt x="3763065" y="5468743"/>
                  <a:pt x="3768422" y="5471819"/>
                </a:cubicBezTo>
                <a:cubicBezTo>
                  <a:pt x="3773780" y="5474895"/>
                  <a:pt x="3781321" y="5476433"/>
                  <a:pt x="3791044" y="5476433"/>
                </a:cubicBezTo>
                <a:cubicBezTo>
                  <a:pt x="3796997" y="5476433"/>
                  <a:pt x="3803744" y="5475639"/>
                  <a:pt x="3811285" y="5474051"/>
                </a:cubicBezTo>
                <a:lnTo>
                  <a:pt x="3807415" y="5450388"/>
                </a:lnTo>
                <a:cubicBezTo>
                  <a:pt x="3802554" y="5451082"/>
                  <a:pt x="3798635" y="5451429"/>
                  <a:pt x="3795658" y="5451429"/>
                </a:cubicBezTo>
                <a:cubicBezTo>
                  <a:pt x="3791689" y="5451429"/>
                  <a:pt x="3788638" y="5450785"/>
                  <a:pt x="3786505" y="5449495"/>
                </a:cubicBezTo>
                <a:cubicBezTo>
                  <a:pt x="3784372" y="5448205"/>
                  <a:pt x="3782834" y="5446469"/>
                  <a:pt x="3781891" y="5444286"/>
                </a:cubicBezTo>
                <a:cubicBezTo>
                  <a:pt x="3780949" y="5442103"/>
                  <a:pt x="3780478" y="5437192"/>
                  <a:pt x="3780478" y="5429552"/>
                </a:cubicBezTo>
                <a:lnTo>
                  <a:pt x="3780478" y="5337130"/>
                </a:lnTo>
                <a:lnTo>
                  <a:pt x="3807415" y="5337130"/>
                </a:lnTo>
                <a:lnTo>
                  <a:pt x="3807415" y="5316294"/>
                </a:lnTo>
                <a:lnTo>
                  <a:pt x="3780478" y="5316294"/>
                </a:lnTo>
                <a:close/>
                <a:moveTo>
                  <a:pt x="2856553" y="5261078"/>
                </a:moveTo>
                <a:lnTo>
                  <a:pt x="2829912" y="5277152"/>
                </a:lnTo>
                <a:lnTo>
                  <a:pt x="2829912" y="5316294"/>
                </a:lnTo>
                <a:lnTo>
                  <a:pt x="2810267" y="5316294"/>
                </a:lnTo>
                <a:lnTo>
                  <a:pt x="2810267" y="5337130"/>
                </a:lnTo>
                <a:lnTo>
                  <a:pt x="2829912" y="5337130"/>
                </a:lnTo>
                <a:lnTo>
                  <a:pt x="2829912" y="5428063"/>
                </a:lnTo>
                <a:cubicBezTo>
                  <a:pt x="2829912" y="5444137"/>
                  <a:pt x="2831004" y="5454679"/>
                  <a:pt x="2833187" y="5459689"/>
                </a:cubicBezTo>
                <a:cubicBezTo>
                  <a:pt x="2835369" y="5464700"/>
                  <a:pt x="2839140" y="5468743"/>
                  <a:pt x="2844497" y="5471819"/>
                </a:cubicBezTo>
                <a:cubicBezTo>
                  <a:pt x="2849855" y="5474895"/>
                  <a:pt x="2857396" y="5476433"/>
                  <a:pt x="2867119" y="5476433"/>
                </a:cubicBezTo>
                <a:cubicBezTo>
                  <a:pt x="2873072" y="5476433"/>
                  <a:pt x="2879819" y="5475639"/>
                  <a:pt x="2887360" y="5474051"/>
                </a:cubicBezTo>
                <a:lnTo>
                  <a:pt x="2883491" y="5450388"/>
                </a:lnTo>
                <a:cubicBezTo>
                  <a:pt x="2878629" y="5451082"/>
                  <a:pt x="2874710" y="5451429"/>
                  <a:pt x="2871733" y="5451429"/>
                </a:cubicBezTo>
                <a:cubicBezTo>
                  <a:pt x="2867764" y="5451429"/>
                  <a:pt x="2864713" y="5450785"/>
                  <a:pt x="2862580" y="5449495"/>
                </a:cubicBezTo>
                <a:cubicBezTo>
                  <a:pt x="2860447" y="5448205"/>
                  <a:pt x="2858909" y="5446469"/>
                  <a:pt x="2857967" y="5444286"/>
                </a:cubicBezTo>
                <a:cubicBezTo>
                  <a:pt x="2857024" y="5442103"/>
                  <a:pt x="2856553" y="5437192"/>
                  <a:pt x="2856553" y="5429552"/>
                </a:cubicBezTo>
                <a:lnTo>
                  <a:pt x="2856553" y="5337130"/>
                </a:lnTo>
                <a:lnTo>
                  <a:pt x="2883491" y="5337130"/>
                </a:lnTo>
                <a:lnTo>
                  <a:pt x="2883491" y="5316294"/>
                </a:lnTo>
                <a:lnTo>
                  <a:pt x="2856553" y="5316294"/>
                </a:lnTo>
                <a:close/>
                <a:moveTo>
                  <a:pt x="5158775" y="5256167"/>
                </a:moveTo>
                <a:lnTo>
                  <a:pt x="5158775" y="5286975"/>
                </a:lnTo>
                <a:lnTo>
                  <a:pt x="5185564" y="5286975"/>
                </a:lnTo>
                <a:lnTo>
                  <a:pt x="5185564" y="5256167"/>
                </a:lnTo>
                <a:close/>
                <a:moveTo>
                  <a:pt x="3425225" y="5256167"/>
                </a:moveTo>
                <a:lnTo>
                  <a:pt x="3425225" y="5286975"/>
                </a:lnTo>
                <a:lnTo>
                  <a:pt x="3452014" y="5286975"/>
                </a:lnTo>
                <a:lnTo>
                  <a:pt x="3452014" y="5256167"/>
                </a:lnTo>
                <a:close/>
                <a:moveTo>
                  <a:pt x="2910726" y="5256167"/>
                </a:moveTo>
                <a:lnTo>
                  <a:pt x="2910726" y="5474349"/>
                </a:lnTo>
                <a:lnTo>
                  <a:pt x="2937515" y="5474349"/>
                </a:lnTo>
                <a:lnTo>
                  <a:pt x="2937515" y="5387880"/>
                </a:lnTo>
                <a:cubicBezTo>
                  <a:pt x="2937515" y="5375478"/>
                  <a:pt x="2939004" y="5365754"/>
                  <a:pt x="2941980" y="5358710"/>
                </a:cubicBezTo>
                <a:cubicBezTo>
                  <a:pt x="2944956" y="5351665"/>
                  <a:pt x="2949942" y="5346084"/>
                  <a:pt x="2956937" y="5341967"/>
                </a:cubicBezTo>
                <a:cubicBezTo>
                  <a:pt x="2963932" y="5337849"/>
                  <a:pt x="2971398" y="5335790"/>
                  <a:pt x="2979336" y="5335790"/>
                </a:cubicBezTo>
                <a:cubicBezTo>
                  <a:pt x="2989952" y="5335790"/>
                  <a:pt x="2998163" y="5338841"/>
                  <a:pt x="3003967" y="5344943"/>
                </a:cubicBezTo>
                <a:cubicBezTo>
                  <a:pt x="3009771" y="5351045"/>
                  <a:pt x="3012673" y="5360793"/>
                  <a:pt x="3012673" y="5374188"/>
                </a:cubicBezTo>
                <a:lnTo>
                  <a:pt x="3012673" y="5474349"/>
                </a:lnTo>
                <a:lnTo>
                  <a:pt x="3039462" y="5474349"/>
                </a:lnTo>
                <a:lnTo>
                  <a:pt x="3039462" y="5374188"/>
                </a:lnTo>
                <a:cubicBezTo>
                  <a:pt x="3039462" y="5358710"/>
                  <a:pt x="3037602" y="5346903"/>
                  <a:pt x="3033881" y="5338767"/>
                </a:cubicBezTo>
                <a:cubicBezTo>
                  <a:pt x="3030161" y="5330631"/>
                  <a:pt x="3023984" y="5324256"/>
                  <a:pt x="3015352" y="5319642"/>
                </a:cubicBezTo>
                <a:cubicBezTo>
                  <a:pt x="3006720" y="5315029"/>
                  <a:pt x="2996550" y="5312722"/>
                  <a:pt x="2984842" y="5312722"/>
                </a:cubicBezTo>
                <a:cubicBezTo>
                  <a:pt x="2965792" y="5312722"/>
                  <a:pt x="2950017" y="5319965"/>
                  <a:pt x="2937515" y="5334451"/>
                </a:cubicBezTo>
                <a:lnTo>
                  <a:pt x="2937515" y="5256167"/>
                </a:lnTo>
                <a:close/>
                <a:moveTo>
                  <a:pt x="1767726" y="5256167"/>
                </a:moveTo>
                <a:lnTo>
                  <a:pt x="1767726" y="5474349"/>
                </a:lnTo>
                <a:lnTo>
                  <a:pt x="1794516" y="5474349"/>
                </a:lnTo>
                <a:lnTo>
                  <a:pt x="1794516" y="5387880"/>
                </a:lnTo>
                <a:cubicBezTo>
                  <a:pt x="1794516" y="5375478"/>
                  <a:pt x="1796004" y="5365754"/>
                  <a:pt x="1798980" y="5358710"/>
                </a:cubicBezTo>
                <a:cubicBezTo>
                  <a:pt x="1801957" y="5351665"/>
                  <a:pt x="1806943" y="5346084"/>
                  <a:pt x="1813937" y="5341967"/>
                </a:cubicBezTo>
                <a:cubicBezTo>
                  <a:pt x="1820933" y="5337849"/>
                  <a:pt x="1828399" y="5335790"/>
                  <a:pt x="1836336" y="5335790"/>
                </a:cubicBezTo>
                <a:cubicBezTo>
                  <a:pt x="1846953" y="5335790"/>
                  <a:pt x="1855163" y="5338841"/>
                  <a:pt x="1860967" y="5344943"/>
                </a:cubicBezTo>
                <a:cubicBezTo>
                  <a:pt x="1866772" y="5351045"/>
                  <a:pt x="1869674" y="5360793"/>
                  <a:pt x="1869674" y="5374188"/>
                </a:cubicBezTo>
                <a:lnTo>
                  <a:pt x="1869674" y="5474349"/>
                </a:lnTo>
                <a:lnTo>
                  <a:pt x="1896463" y="5474349"/>
                </a:lnTo>
                <a:lnTo>
                  <a:pt x="1896463" y="5374188"/>
                </a:lnTo>
                <a:cubicBezTo>
                  <a:pt x="1896463" y="5358710"/>
                  <a:pt x="1894603" y="5346903"/>
                  <a:pt x="1890882" y="5338767"/>
                </a:cubicBezTo>
                <a:cubicBezTo>
                  <a:pt x="1887161" y="5330631"/>
                  <a:pt x="1880985" y="5324256"/>
                  <a:pt x="1872353" y="5319642"/>
                </a:cubicBezTo>
                <a:cubicBezTo>
                  <a:pt x="1863721" y="5315029"/>
                  <a:pt x="1853551" y="5312722"/>
                  <a:pt x="1841843" y="5312722"/>
                </a:cubicBezTo>
                <a:cubicBezTo>
                  <a:pt x="1822793" y="5312722"/>
                  <a:pt x="1807017" y="5319965"/>
                  <a:pt x="1794516" y="5334451"/>
                </a:cubicBezTo>
                <a:lnTo>
                  <a:pt x="1794516" y="5256167"/>
                </a:lnTo>
                <a:close/>
                <a:moveTo>
                  <a:pt x="986825" y="5256167"/>
                </a:moveTo>
                <a:lnTo>
                  <a:pt x="986825" y="5286975"/>
                </a:lnTo>
                <a:lnTo>
                  <a:pt x="1013614" y="5286975"/>
                </a:lnTo>
                <a:lnTo>
                  <a:pt x="1013614" y="5256167"/>
                </a:lnTo>
                <a:close/>
                <a:moveTo>
                  <a:pt x="457295" y="5256167"/>
                </a:moveTo>
                <a:lnTo>
                  <a:pt x="457295" y="5474349"/>
                </a:lnTo>
                <a:lnTo>
                  <a:pt x="620113" y="5474349"/>
                </a:lnTo>
                <a:lnTo>
                  <a:pt x="620113" y="5448602"/>
                </a:lnTo>
                <a:lnTo>
                  <a:pt x="486167" y="5448602"/>
                </a:lnTo>
                <a:lnTo>
                  <a:pt x="486167" y="5374337"/>
                </a:lnTo>
                <a:lnTo>
                  <a:pt x="606867" y="5374337"/>
                </a:lnTo>
                <a:lnTo>
                  <a:pt x="606867" y="5348738"/>
                </a:lnTo>
                <a:lnTo>
                  <a:pt x="486167" y="5348738"/>
                </a:lnTo>
                <a:lnTo>
                  <a:pt x="486167" y="5281914"/>
                </a:lnTo>
                <a:lnTo>
                  <a:pt x="615053" y="5281914"/>
                </a:lnTo>
                <a:lnTo>
                  <a:pt x="615053" y="5256167"/>
                </a:lnTo>
                <a:close/>
                <a:moveTo>
                  <a:pt x="3379981" y="5252446"/>
                </a:moveTo>
                <a:cubicBezTo>
                  <a:pt x="3368273" y="5252446"/>
                  <a:pt x="3359170" y="5254604"/>
                  <a:pt x="3352671" y="5258920"/>
                </a:cubicBezTo>
                <a:cubicBezTo>
                  <a:pt x="3346172" y="5263236"/>
                  <a:pt x="3341633" y="5268867"/>
                  <a:pt x="3339053" y="5275812"/>
                </a:cubicBezTo>
                <a:cubicBezTo>
                  <a:pt x="3337168" y="5280972"/>
                  <a:pt x="3336226" y="5288860"/>
                  <a:pt x="3336226" y="5299476"/>
                </a:cubicBezTo>
                <a:lnTo>
                  <a:pt x="3336226" y="5316294"/>
                </a:lnTo>
                <a:lnTo>
                  <a:pt x="3312562" y="5316294"/>
                </a:lnTo>
                <a:lnTo>
                  <a:pt x="3312562" y="5337130"/>
                </a:lnTo>
                <a:lnTo>
                  <a:pt x="3336226" y="5337130"/>
                </a:lnTo>
                <a:lnTo>
                  <a:pt x="3336226" y="5474349"/>
                </a:lnTo>
                <a:lnTo>
                  <a:pt x="3362866" y="5474349"/>
                </a:lnTo>
                <a:lnTo>
                  <a:pt x="3362866" y="5337130"/>
                </a:lnTo>
                <a:lnTo>
                  <a:pt x="3393673" y="5337130"/>
                </a:lnTo>
                <a:lnTo>
                  <a:pt x="3393673" y="5316294"/>
                </a:lnTo>
                <a:lnTo>
                  <a:pt x="3362866" y="5316294"/>
                </a:lnTo>
                <a:lnTo>
                  <a:pt x="3362866" y="5301709"/>
                </a:lnTo>
                <a:cubicBezTo>
                  <a:pt x="3362866" y="5292184"/>
                  <a:pt x="3364552" y="5285685"/>
                  <a:pt x="3367926" y="5282212"/>
                </a:cubicBezTo>
                <a:cubicBezTo>
                  <a:pt x="3371299" y="5278739"/>
                  <a:pt x="3377054" y="5277003"/>
                  <a:pt x="3385190" y="5277003"/>
                </a:cubicBezTo>
                <a:cubicBezTo>
                  <a:pt x="3390151" y="5277003"/>
                  <a:pt x="3395409" y="5277499"/>
                  <a:pt x="3400966" y="5278491"/>
                </a:cubicBezTo>
                <a:lnTo>
                  <a:pt x="3404984" y="5255125"/>
                </a:lnTo>
                <a:cubicBezTo>
                  <a:pt x="3395856" y="5253339"/>
                  <a:pt x="3387522" y="5252446"/>
                  <a:pt x="3379981" y="5252446"/>
                </a:cubicBezTo>
                <a:close/>
                <a:moveTo>
                  <a:pt x="1646431" y="5252446"/>
                </a:moveTo>
                <a:cubicBezTo>
                  <a:pt x="1631747" y="5252446"/>
                  <a:pt x="1618402" y="5254927"/>
                  <a:pt x="1606397" y="5259888"/>
                </a:cubicBezTo>
                <a:cubicBezTo>
                  <a:pt x="1594391" y="5264849"/>
                  <a:pt x="1585263" y="5272116"/>
                  <a:pt x="1579012" y="5281691"/>
                </a:cubicBezTo>
                <a:cubicBezTo>
                  <a:pt x="1572762" y="5291266"/>
                  <a:pt x="1569636" y="5301560"/>
                  <a:pt x="1569636" y="5312573"/>
                </a:cubicBezTo>
                <a:cubicBezTo>
                  <a:pt x="1569636" y="5322594"/>
                  <a:pt x="1572191" y="5331648"/>
                  <a:pt x="1577301" y="5339734"/>
                </a:cubicBezTo>
                <a:cubicBezTo>
                  <a:pt x="1582411" y="5347820"/>
                  <a:pt x="1590175" y="5354592"/>
                  <a:pt x="1600592" y="5360049"/>
                </a:cubicBezTo>
                <a:cubicBezTo>
                  <a:pt x="1608629" y="5364315"/>
                  <a:pt x="1622669" y="5368855"/>
                  <a:pt x="1642711" y="5373667"/>
                </a:cubicBezTo>
                <a:cubicBezTo>
                  <a:pt x="1662753" y="5378479"/>
                  <a:pt x="1675701" y="5382026"/>
                  <a:pt x="1681555" y="5384308"/>
                </a:cubicBezTo>
                <a:cubicBezTo>
                  <a:pt x="1690683" y="5387781"/>
                  <a:pt x="1697231" y="5392072"/>
                  <a:pt x="1701200" y="5397182"/>
                </a:cubicBezTo>
                <a:cubicBezTo>
                  <a:pt x="1705169" y="5402291"/>
                  <a:pt x="1707153" y="5408269"/>
                  <a:pt x="1707153" y="5415115"/>
                </a:cubicBezTo>
                <a:cubicBezTo>
                  <a:pt x="1707153" y="5421862"/>
                  <a:pt x="1705094" y="5428088"/>
                  <a:pt x="1700977" y="5433793"/>
                </a:cubicBezTo>
                <a:cubicBezTo>
                  <a:pt x="1696859" y="5439499"/>
                  <a:pt x="1690584" y="5443988"/>
                  <a:pt x="1682150" y="5447262"/>
                </a:cubicBezTo>
                <a:cubicBezTo>
                  <a:pt x="1673717" y="5450537"/>
                  <a:pt x="1663993" y="5452174"/>
                  <a:pt x="1652980" y="5452174"/>
                </a:cubicBezTo>
                <a:cubicBezTo>
                  <a:pt x="1640578" y="5452174"/>
                  <a:pt x="1629416" y="5450016"/>
                  <a:pt x="1619493" y="5445700"/>
                </a:cubicBezTo>
                <a:cubicBezTo>
                  <a:pt x="1609572" y="5441384"/>
                  <a:pt x="1602254" y="5435728"/>
                  <a:pt x="1597541" y="5428733"/>
                </a:cubicBezTo>
                <a:cubicBezTo>
                  <a:pt x="1592829" y="5421738"/>
                  <a:pt x="1589827" y="5412784"/>
                  <a:pt x="1588537" y="5401870"/>
                </a:cubicBezTo>
                <a:lnTo>
                  <a:pt x="1561302" y="5404251"/>
                </a:lnTo>
                <a:cubicBezTo>
                  <a:pt x="1561699" y="5418836"/>
                  <a:pt x="1565692" y="5431908"/>
                  <a:pt x="1573282" y="5443467"/>
                </a:cubicBezTo>
                <a:cubicBezTo>
                  <a:pt x="1580873" y="5455026"/>
                  <a:pt x="1591340" y="5463683"/>
                  <a:pt x="1604685" y="5469438"/>
                </a:cubicBezTo>
                <a:cubicBezTo>
                  <a:pt x="1618030" y="5475193"/>
                  <a:pt x="1634575" y="5478070"/>
                  <a:pt x="1654319" y="5478070"/>
                </a:cubicBezTo>
                <a:cubicBezTo>
                  <a:pt x="1669897" y="5478070"/>
                  <a:pt x="1683911" y="5475217"/>
                  <a:pt x="1696363" y="5469512"/>
                </a:cubicBezTo>
                <a:cubicBezTo>
                  <a:pt x="1708815" y="5463807"/>
                  <a:pt x="1718365" y="5455820"/>
                  <a:pt x="1725013" y="5445551"/>
                </a:cubicBezTo>
                <a:cubicBezTo>
                  <a:pt x="1731660" y="5435282"/>
                  <a:pt x="1734984" y="5424343"/>
                  <a:pt x="1734984" y="5412734"/>
                </a:cubicBezTo>
                <a:cubicBezTo>
                  <a:pt x="1734984" y="5401026"/>
                  <a:pt x="1731958" y="5390683"/>
                  <a:pt x="1725906" y="5381704"/>
                </a:cubicBezTo>
                <a:cubicBezTo>
                  <a:pt x="1719853" y="5372724"/>
                  <a:pt x="1710477" y="5365308"/>
                  <a:pt x="1697777" y="5359454"/>
                </a:cubicBezTo>
                <a:cubicBezTo>
                  <a:pt x="1689046" y="5355485"/>
                  <a:pt x="1672948" y="5350847"/>
                  <a:pt x="1649482" y="5345538"/>
                </a:cubicBezTo>
                <a:cubicBezTo>
                  <a:pt x="1626017" y="5340230"/>
                  <a:pt x="1611507" y="5335046"/>
                  <a:pt x="1605950" y="5329986"/>
                </a:cubicBezTo>
                <a:cubicBezTo>
                  <a:pt x="1600295" y="5324926"/>
                  <a:pt x="1597467" y="5318476"/>
                  <a:pt x="1597467" y="5310638"/>
                </a:cubicBezTo>
                <a:cubicBezTo>
                  <a:pt x="1597467" y="5301609"/>
                  <a:pt x="1601461" y="5293895"/>
                  <a:pt x="1609448" y="5287495"/>
                </a:cubicBezTo>
                <a:cubicBezTo>
                  <a:pt x="1617435" y="5281096"/>
                  <a:pt x="1630160" y="5277896"/>
                  <a:pt x="1647622" y="5277896"/>
                </a:cubicBezTo>
                <a:cubicBezTo>
                  <a:pt x="1664390" y="5277896"/>
                  <a:pt x="1677065" y="5281418"/>
                  <a:pt x="1685648" y="5288463"/>
                </a:cubicBezTo>
                <a:cubicBezTo>
                  <a:pt x="1694230" y="5295507"/>
                  <a:pt x="1699266" y="5305925"/>
                  <a:pt x="1700754" y="5319717"/>
                </a:cubicBezTo>
                <a:lnTo>
                  <a:pt x="1728436" y="5317633"/>
                </a:lnTo>
                <a:cubicBezTo>
                  <a:pt x="1727940" y="5304834"/>
                  <a:pt x="1724368" y="5293374"/>
                  <a:pt x="1717720" y="5283254"/>
                </a:cubicBezTo>
                <a:cubicBezTo>
                  <a:pt x="1711073" y="5273134"/>
                  <a:pt x="1701572" y="5265469"/>
                  <a:pt x="1689220" y="5260260"/>
                </a:cubicBezTo>
                <a:cubicBezTo>
                  <a:pt x="1676867" y="5255051"/>
                  <a:pt x="1662604" y="5252446"/>
                  <a:pt x="1646431" y="5252446"/>
                </a:cubicBezTo>
                <a:close/>
                <a:moveTo>
                  <a:pt x="2889146" y="5072364"/>
                </a:moveTo>
                <a:lnTo>
                  <a:pt x="2889146" y="5102874"/>
                </a:lnTo>
                <a:lnTo>
                  <a:pt x="2904326" y="5102874"/>
                </a:lnTo>
                <a:cubicBezTo>
                  <a:pt x="2904029" y="5111903"/>
                  <a:pt x="2902540" y="5118823"/>
                  <a:pt x="2899862" y="5123636"/>
                </a:cubicBezTo>
                <a:cubicBezTo>
                  <a:pt x="2897183" y="5128448"/>
                  <a:pt x="2893016" y="5132094"/>
                  <a:pt x="2887360" y="5134575"/>
                </a:cubicBezTo>
                <a:lnTo>
                  <a:pt x="2894801" y="5146034"/>
                </a:lnTo>
                <a:cubicBezTo>
                  <a:pt x="2903433" y="5142264"/>
                  <a:pt x="2909734" y="5136931"/>
                  <a:pt x="2913703" y="5130035"/>
                </a:cubicBezTo>
                <a:cubicBezTo>
                  <a:pt x="2917671" y="5123139"/>
                  <a:pt x="2919656" y="5114086"/>
                  <a:pt x="2919656" y="5102874"/>
                </a:cubicBezTo>
                <a:lnTo>
                  <a:pt x="2919656" y="5072364"/>
                </a:lnTo>
                <a:close/>
                <a:moveTo>
                  <a:pt x="4707082" y="5023549"/>
                </a:moveTo>
                <a:lnTo>
                  <a:pt x="4707082" y="5033371"/>
                </a:lnTo>
                <a:cubicBezTo>
                  <a:pt x="4707082" y="5045178"/>
                  <a:pt x="4705643" y="5054108"/>
                  <a:pt x="4702766" y="5060160"/>
                </a:cubicBezTo>
                <a:cubicBezTo>
                  <a:pt x="4698995" y="5067999"/>
                  <a:pt x="4693092" y="5074175"/>
                  <a:pt x="4685055" y="5078690"/>
                </a:cubicBezTo>
                <a:cubicBezTo>
                  <a:pt x="4677018" y="5083204"/>
                  <a:pt x="4667841" y="5085461"/>
                  <a:pt x="4657522" y="5085461"/>
                </a:cubicBezTo>
                <a:cubicBezTo>
                  <a:pt x="4647104" y="5085461"/>
                  <a:pt x="4639191" y="5083080"/>
                  <a:pt x="4633784" y="5078318"/>
                </a:cubicBezTo>
                <a:cubicBezTo>
                  <a:pt x="4628376" y="5073555"/>
                  <a:pt x="4625673" y="5067602"/>
                  <a:pt x="4625673" y="5060458"/>
                </a:cubicBezTo>
                <a:cubicBezTo>
                  <a:pt x="4625673" y="5055795"/>
                  <a:pt x="4626913" y="5051553"/>
                  <a:pt x="4629393" y="5047733"/>
                </a:cubicBezTo>
                <a:cubicBezTo>
                  <a:pt x="4631874" y="5043913"/>
                  <a:pt x="4635396" y="5041011"/>
                  <a:pt x="4639960" y="5039027"/>
                </a:cubicBezTo>
                <a:cubicBezTo>
                  <a:pt x="4644524" y="5037042"/>
                  <a:pt x="4652313" y="5035256"/>
                  <a:pt x="4663326" y="5033669"/>
                </a:cubicBezTo>
                <a:cubicBezTo>
                  <a:pt x="4682773" y="5030891"/>
                  <a:pt x="4697358" y="5027517"/>
                  <a:pt x="4707082" y="5023549"/>
                </a:cubicBezTo>
                <a:close/>
                <a:moveTo>
                  <a:pt x="4030806" y="5023549"/>
                </a:moveTo>
                <a:lnTo>
                  <a:pt x="4030806" y="5033371"/>
                </a:lnTo>
                <a:cubicBezTo>
                  <a:pt x="4030806" y="5045178"/>
                  <a:pt x="4029368" y="5054108"/>
                  <a:pt x="4026490" y="5060160"/>
                </a:cubicBezTo>
                <a:cubicBezTo>
                  <a:pt x="4022720" y="5067999"/>
                  <a:pt x="4016817" y="5074175"/>
                  <a:pt x="4008780" y="5078690"/>
                </a:cubicBezTo>
                <a:cubicBezTo>
                  <a:pt x="4000743" y="5083204"/>
                  <a:pt x="3991566" y="5085461"/>
                  <a:pt x="3981247" y="5085461"/>
                </a:cubicBezTo>
                <a:cubicBezTo>
                  <a:pt x="3970829" y="5085461"/>
                  <a:pt x="3962916" y="5083080"/>
                  <a:pt x="3957509" y="5078318"/>
                </a:cubicBezTo>
                <a:cubicBezTo>
                  <a:pt x="3952101" y="5073555"/>
                  <a:pt x="3949397" y="5067602"/>
                  <a:pt x="3949397" y="5060458"/>
                </a:cubicBezTo>
                <a:cubicBezTo>
                  <a:pt x="3949397" y="5055795"/>
                  <a:pt x="3950638" y="5051553"/>
                  <a:pt x="3953118" y="5047733"/>
                </a:cubicBezTo>
                <a:cubicBezTo>
                  <a:pt x="3955599" y="5043913"/>
                  <a:pt x="3959121" y="5041011"/>
                  <a:pt x="3963685" y="5039027"/>
                </a:cubicBezTo>
                <a:cubicBezTo>
                  <a:pt x="3968249" y="5037042"/>
                  <a:pt x="3976038" y="5035256"/>
                  <a:pt x="3987051" y="5033669"/>
                </a:cubicBezTo>
                <a:cubicBezTo>
                  <a:pt x="4006498" y="5030891"/>
                  <a:pt x="4021083" y="5027517"/>
                  <a:pt x="4030806" y="5023549"/>
                </a:cubicBezTo>
                <a:close/>
                <a:moveTo>
                  <a:pt x="1860447" y="4963422"/>
                </a:moveTo>
                <a:cubicBezTo>
                  <a:pt x="1873643" y="4963422"/>
                  <a:pt x="1884681" y="4968458"/>
                  <a:pt x="1893561" y="4978528"/>
                </a:cubicBezTo>
                <a:cubicBezTo>
                  <a:pt x="1902441" y="4988599"/>
                  <a:pt x="1906881" y="5003407"/>
                  <a:pt x="1906881" y="5022954"/>
                </a:cubicBezTo>
                <a:cubicBezTo>
                  <a:pt x="1906881" y="5043690"/>
                  <a:pt x="1902466" y="5059119"/>
                  <a:pt x="1893636" y="5069239"/>
                </a:cubicBezTo>
                <a:cubicBezTo>
                  <a:pt x="1884805" y="5079359"/>
                  <a:pt x="1873742" y="5084419"/>
                  <a:pt x="1860447" y="5084419"/>
                </a:cubicBezTo>
                <a:cubicBezTo>
                  <a:pt x="1847052" y="5084419"/>
                  <a:pt x="1835940" y="5079384"/>
                  <a:pt x="1827109" y="5069313"/>
                </a:cubicBezTo>
                <a:cubicBezTo>
                  <a:pt x="1818279" y="5059243"/>
                  <a:pt x="1813864" y="5044087"/>
                  <a:pt x="1813864" y="5023846"/>
                </a:cubicBezTo>
                <a:cubicBezTo>
                  <a:pt x="1813864" y="5003606"/>
                  <a:pt x="1818279" y="4988475"/>
                  <a:pt x="1827109" y="4978454"/>
                </a:cubicBezTo>
                <a:cubicBezTo>
                  <a:pt x="1835940" y="4968433"/>
                  <a:pt x="1847052" y="4963422"/>
                  <a:pt x="1860447" y="4963422"/>
                </a:cubicBezTo>
                <a:close/>
                <a:moveTo>
                  <a:pt x="1117496" y="4963422"/>
                </a:moveTo>
                <a:cubicBezTo>
                  <a:pt x="1130693" y="4963422"/>
                  <a:pt x="1141731" y="4968458"/>
                  <a:pt x="1150611" y="4978528"/>
                </a:cubicBezTo>
                <a:cubicBezTo>
                  <a:pt x="1159491" y="4988599"/>
                  <a:pt x="1163931" y="5003407"/>
                  <a:pt x="1163931" y="5022954"/>
                </a:cubicBezTo>
                <a:cubicBezTo>
                  <a:pt x="1163931" y="5043690"/>
                  <a:pt x="1159516" y="5059119"/>
                  <a:pt x="1150685" y="5069239"/>
                </a:cubicBezTo>
                <a:cubicBezTo>
                  <a:pt x="1141855" y="5079359"/>
                  <a:pt x="1130792" y="5084419"/>
                  <a:pt x="1117496" y="5084419"/>
                </a:cubicBezTo>
                <a:cubicBezTo>
                  <a:pt x="1104102" y="5084419"/>
                  <a:pt x="1092989" y="5079384"/>
                  <a:pt x="1084159" y="5069313"/>
                </a:cubicBezTo>
                <a:cubicBezTo>
                  <a:pt x="1075329" y="5059243"/>
                  <a:pt x="1070913" y="5044087"/>
                  <a:pt x="1070913" y="5023846"/>
                </a:cubicBezTo>
                <a:cubicBezTo>
                  <a:pt x="1070913" y="5003606"/>
                  <a:pt x="1075329" y="4988475"/>
                  <a:pt x="1084159" y="4978454"/>
                </a:cubicBezTo>
                <a:cubicBezTo>
                  <a:pt x="1092989" y="4968433"/>
                  <a:pt x="1104102" y="4963422"/>
                  <a:pt x="1117496" y="4963422"/>
                </a:cubicBezTo>
                <a:close/>
                <a:moveTo>
                  <a:pt x="3385488" y="4963273"/>
                </a:moveTo>
                <a:cubicBezTo>
                  <a:pt x="3399080" y="4963273"/>
                  <a:pt x="3410143" y="4968433"/>
                  <a:pt x="3418676" y="4978752"/>
                </a:cubicBezTo>
                <a:cubicBezTo>
                  <a:pt x="3424232" y="4985399"/>
                  <a:pt x="3427606" y="4995371"/>
                  <a:pt x="3428797" y="5008666"/>
                </a:cubicBezTo>
                <a:lnTo>
                  <a:pt x="3340542" y="5008666"/>
                </a:lnTo>
                <a:cubicBezTo>
                  <a:pt x="3341435" y="4994875"/>
                  <a:pt x="3346073" y="4983861"/>
                  <a:pt x="3354457" y="4975626"/>
                </a:cubicBezTo>
                <a:cubicBezTo>
                  <a:pt x="3362841" y="4967391"/>
                  <a:pt x="3373184" y="4963273"/>
                  <a:pt x="3385488" y="4963273"/>
                </a:cubicBezTo>
                <a:close/>
                <a:moveTo>
                  <a:pt x="2699688" y="4963273"/>
                </a:moveTo>
                <a:cubicBezTo>
                  <a:pt x="2713281" y="4963273"/>
                  <a:pt x="2724344" y="4968433"/>
                  <a:pt x="2732877" y="4978752"/>
                </a:cubicBezTo>
                <a:cubicBezTo>
                  <a:pt x="2738433" y="4985399"/>
                  <a:pt x="2741806" y="4995371"/>
                  <a:pt x="2742997" y="5008666"/>
                </a:cubicBezTo>
                <a:lnTo>
                  <a:pt x="2654742" y="5008666"/>
                </a:lnTo>
                <a:cubicBezTo>
                  <a:pt x="2655635" y="4994875"/>
                  <a:pt x="2660273" y="4983861"/>
                  <a:pt x="2668657" y="4975626"/>
                </a:cubicBezTo>
                <a:cubicBezTo>
                  <a:pt x="2677041" y="4967391"/>
                  <a:pt x="2687385" y="4963273"/>
                  <a:pt x="2699688" y="4963273"/>
                </a:cubicBezTo>
                <a:close/>
                <a:moveTo>
                  <a:pt x="1432864" y="4963273"/>
                </a:moveTo>
                <a:cubicBezTo>
                  <a:pt x="1446457" y="4963273"/>
                  <a:pt x="1457519" y="4968433"/>
                  <a:pt x="1466052" y="4978752"/>
                </a:cubicBezTo>
                <a:cubicBezTo>
                  <a:pt x="1471608" y="4985399"/>
                  <a:pt x="1474982" y="4995371"/>
                  <a:pt x="1476172" y="5008666"/>
                </a:cubicBezTo>
                <a:lnTo>
                  <a:pt x="1387918" y="5008666"/>
                </a:lnTo>
                <a:cubicBezTo>
                  <a:pt x="1388810" y="4994875"/>
                  <a:pt x="1393449" y="4983861"/>
                  <a:pt x="1401833" y="4975626"/>
                </a:cubicBezTo>
                <a:cubicBezTo>
                  <a:pt x="1410217" y="4967391"/>
                  <a:pt x="1420560" y="4963273"/>
                  <a:pt x="1432864" y="4963273"/>
                </a:cubicBezTo>
                <a:close/>
                <a:moveTo>
                  <a:pt x="2283118" y="4962232"/>
                </a:moveTo>
                <a:cubicBezTo>
                  <a:pt x="2294627" y="4962232"/>
                  <a:pt x="2304524" y="4967242"/>
                  <a:pt x="2312809" y="4977263"/>
                </a:cubicBezTo>
                <a:cubicBezTo>
                  <a:pt x="2321094" y="4987284"/>
                  <a:pt x="2325236" y="5002366"/>
                  <a:pt x="2325236" y="5022507"/>
                </a:cubicBezTo>
                <a:cubicBezTo>
                  <a:pt x="2325236" y="5043641"/>
                  <a:pt x="2320995" y="5059243"/>
                  <a:pt x="2312511" y="5069313"/>
                </a:cubicBezTo>
                <a:cubicBezTo>
                  <a:pt x="2304028" y="5079384"/>
                  <a:pt x="2293833" y="5084419"/>
                  <a:pt x="2281927" y="5084419"/>
                </a:cubicBezTo>
                <a:cubicBezTo>
                  <a:pt x="2270219" y="5084419"/>
                  <a:pt x="2260248" y="5079558"/>
                  <a:pt x="2252013" y="5069834"/>
                </a:cubicBezTo>
                <a:cubicBezTo>
                  <a:pt x="2243778" y="5060111"/>
                  <a:pt x="2239660" y="5045079"/>
                  <a:pt x="2239660" y="5024739"/>
                </a:cubicBezTo>
                <a:cubicBezTo>
                  <a:pt x="2239660" y="5004400"/>
                  <a:pt x="2244050" y="4988897"/>
                  <a:pt x="2252831" y="4978231"/>
                </a:cubicBezTo>
                <a:cubicBezTo>
                  <a:pt x="2261612" y="4967565"/>
                  <a:pt x="2271708" y="4962232"/>
                  <a:pt x="2283118" y="4962232"/>
                </a:cubicBezTo>
                <a:close/>
                <a:moveTo>
                  <a:pt x="959144" y="4962232"/>
                </a:moveTo>
                <a:cubicBezTo>
                  <a:pt x="970653" y="4962232"/>
                  <a:pt x="980550" y="4967242"/>
                  <a:pt x="988835" y="4977263"/>
                </a:cubicBezTo>
                <a:cubicBezTo>
                  <a:pt x="997120" y="4987284"/>
                  <a:pt x="1001262" y="5002366"/>
                  <a:pt x="1001262" y="5022507"/>
                </a:cubicBezTo>
                <a:cubicBezTo>
                  <a:pt x="1001262" y="5043641"/>
                  <a:pt x="997020" y="5059243"/>
                  <a:pt x="988537" y="5069313"/>
                </a:cubicBezTo>
                <a:cubicBezTo>
                  <a:pt x="980054" y="5079384"/>
                  <a:pt x="969859" y="5084419"/>
                  <a:pt x="957953" y="5084419"/>
                </a:cubicBezTo>
                <a:cubicBezTo>
                  <a:pt x="946245" y="5084419"/>
                  <a:pt x="936274" y="5079558"/>
                  <a:pt x="928038" y="5069834"/>
                </a:cubicBezTo>
                <a:cubicBezTo>
                  <a:pt x="919803" y="5060111"/>
                  <a:pt x="915686" y="5045079"/>
                  <a:pt x="915686" y="5024739"/>
                </a:cubicBezTo>
                <a:cubicBezTo>
                  <a:pt x="915686" y="5004400"/>
                  <a:pt x="920076" y="4988897"/>
                  <a:pt x="928857" y="4978231"/>
                </a:cubicBezTo>
                <a:cubicBezTo>
                  <a:pt x="937638" y="4967565"/>
                  <a:pt x="947733" y="4962232"/>
                  <a:pt x="959144" y="4962232"/>
                </a:cubicBezTo>
                <a:close/>
                <a:moveTo>
                  <a:pt x="520994" y="4962232"/>
                </a:moveTo>
                <a:cubicBezTo>
                  <a:pt x="532503" y="4962232"/>
                  <a:pt x="542400" y="4967242"/>
                  <a:pt x="550685" y="4977263"/>
                </a:cubicBezTo>
                <a:cubicBezTo>
                  <a:pt x="558970" y="4987284"/>
                  <a:pt x="563112" y="5002366"/>
                  <a:pt x="563112" y="5022507"/>
                </a:cubicBezTo>
                <a:cubicBezTo>
                  <a:pt x="563112" y="5043641"/>
                  <a:pt x="558870" y="5059243"/>
                  <a:pt x="550387" y="5069313"/>
                </a:cubicBezTo>
                <a:cubicBezTo>
                  <a:pt x="541904" y="5079384"/>
                  <a:pt x="531709" y="5084419"/>
                  <a:pt x="519803" y="5084419"/>
                </a:cubicBezTo>
                <a:cubicBezTo>
                  <a:pt x="508095" y="5084419"/>
                  <a:pt x="498124" y="5079558"/>
                  <a:pt x="489888" y="5069834"/>
                </a:cubicBezTo>
                <a:cubicBezTo>
                  <a:pt x="481653" y="5060111"/>
                  <a:pt x="477536" y="5045079"/>
                  <a:pt x="477536" y="5024739"/>
                </a:cubicBezTo>
                <a:cubicBezTo>
                  <a:pt x="477536" y="5004400"/>
                  <a:pt x="481926" y="4988897"/>
                  <a:pt x="490707" y="4978231"/>
                </a:cubicBezTo>
                <a:cubicBezTo>
                  <a:pt x="499488" y="4967565"/>
                  <a:pt x="509583" y="4962232"/>
                  <a:pt x="520994" y="4962232"/>
                </a:cubicBezTo>
                <a:close/>
                <a:moveTo>
                  <a:pt x="4387250" y="4944819"/>
                </a:moveTo>
                <a:lnTo>
                  <a:pt x="4387250" y="5102874"/>
                </a:lnTo>
                <a:lnTo>
                  <a:pt x="4414039" y="5102874"/>
                </a:lnTo>
                <a:lnTo>
                  <a:pt x="4414039" y="4944819"/>
                </a:lnTo>
                <a:close/>
                <a:moveTo>
                  <a:pt x="2376731" y="4944819"/>
                </a:moveTo>
                <a:lnTo>
                  <a:pt x="2376731" y="5042748"/>
                </a:lnTo>
                <a:cubicBezTo>
                  <a:pt x="2376731" y="5054158"/>
                  <a:pt x="2377276" y="5062492"/>
                  <a:pt x="2378368" y="5067751"/>
                </a:cubicBezTo>
                <a:cubicBezTo>
                  <a:pt x="2379955" y="5075589"/>
                  <a:pt x="2382709" y="5082212"/>
                  <a:pt x="2386628" y="5087619"/>
                </a:cubicBezTo>
                <a:cubicBezTo>
                  <a:pt x="2390547" y="5093027"/>
                  <a:pt x="2396550" y="5097516"/>
                  <a:pt x="2404636" y="5101088"/>
                </a:cubicBezTo>
                <a:cubicBezTo>
                  <a:pt x="2412722" y="5104660"/>
                  <a:pt x="2421429" y="5106446"/>
                  <a:pt x="2430755" y="5106446"/>
                </a:cubicBezTo>
                <a:cubicBezTo>
                  <a:pt x="2451889" y="5106446"/>
                  <a:pt x="2468607" y="5097516"/>
                  <a:pt x="2480910" y="5079657"/>
                </a:cubicBezTo>
                <a:lnTo>
                  <a:pt x="2480910" y="5102874"/>
                </a:lnTo>
                <a:lnTo>
                  <a:pt x="2504872" y="5102874"/>
                </a:lnTo>
                <a:lnTo>
                  <a:pt x="2504872" y="4944819"/>
                </a:lnTo>
                <a:lnTo>
                  <a:pt x="2478083" y="4944819"/>
                </a:lnTo>
                <a:lnTo>
                  <a:pt x="2478083" y="5029502"/>
                </a:lnTo>
                <a:cubicBezTo>
                  <a:pt x="2478083" y="5042996"/>
                  <a:pt x="2476619" y="5053290"/>
                  <a:pt x="2473692" y="5060384"/>
                </a:cubicBezTo>
                <a:cubicBezTo>
                  <a:pt x="2470765" y="5067478"/>
                  <a:pt x="2465779" y="5073084"/>
                  <a:pt x="2458735" y="5077201"/>
                </a:cubicBezTo>
                <a:cubicBezTo>
                  <a:pt x="2451690" y="5081319"/>
                  <a:pt x="2444150" y="5083378"/>
                  <a:pt x="2436113" y="5083378"/>
                </a:cubicBezTo>
                <a:cubicBezTo>
                  <a:pt x="2428076" y="5083378"/>
                  <a:pt x="2421329" y="5081368"/>
                  <a:pt x="2415873" y="5077350"/>
                </a:cubicBezTo>
                <a:cubicBezTo>
                  <a:pt x="2410415" y="5073332"/>
                  <a:pt x="2406844" y="5067800"/>
                  <a:pt x="2405157" y="5060756"/>
                </a:cubicBezTo>
                <a:cubicBezTo>
                  <a:pt x="2404065" y="5055894"/>
                  <a:pt x="2403520" y="5046468"/>
                  <a:pt x="2403520" y="5032478"/>
                </a:cubicBezTo>
                <a:lnTo>
                  <a:pt x="2403520" y="4944819"/>
                </a:lnTo>
                <a:close/>
                <a:moveTo>
                  <a:pt x="614606" y="4944819"/>
                </a:moveTo>
                <a:lnTo>
                  <a:pt x="614606" y="5042748"/>
                </a:lnTo>
                <a:cubicBezTo>
                  <a:pt x="614606" y="5054158"/>
                  <a:pt x="615152" y="5062492"/>
                  <a:pt x="616244" y="5067751"/>
                </a:cubicBezTo>
                <a:cubicBezTo>
                  <a:pt x="617831" y="5075589"/>
                  <a:pt x="620584" y="5082212"/>
                  <a:pt x="624503" y="5087619"/>
                </a:cubicBezTo>
                <a:cubicBezTo>
                  <a:pt x="628423" y="5093027"/>
                  <a:pt x="634425" y="5097516"/>
                  <a:pt x="642512" y="5101088"/>
                </a:cubicBezTo>
                <a:cubicBezTo>
                  <a:pt x="650598" y="5104660"/>
                  <a:pt x="659304" y="5106446"/>
                  <a:pt x="668631" y="5106446"/>
                </a:cubicBezTo>
                <a:cubicBezTo>
                  <a:pt x="689765" y="5106446"/>
                  <a:pt x="706483" y="5097516"/>
                  <a:pt x="718786" y="5079657"/>
                </a:cubicBezTo>
                <a:lnTo>
                  <a:pt x="718786" y="5102874"/>
                </a:lnTo>
                <a:lnTo>
                  <a:pt x="742747" y="5102874"/>
                </a:lnTo>
                <a:lnTo>
                  <a:pt x="742747" y="4944819"/>
                </a:lnTo>
                <a:lnTo>
                  <a:pt x="715958" y="4944819"/>
                </a:lnTo>
                <a:lnTo>
                  <a:pt x="715958" y="5029502"/>
                </a:lnTo>
                <a:cubicBezTo>
                  <a:pt x="715958" y="5042996"/>
                  <a:pt x="714495" y="5053290"/>
                  <a:pt x="711568" y="5060384"/>
                </a:cubicBezTo>
                <a:cubicBezTo>
                  <a:pt x="708641" y="5067478"/>
                  <a:pt x="703655" y="5073084"/>
                  <a:pt x="696611" y="5077201"/>
                </a:cubicBezTo>
                <a:cubicBezTo>
                  <a:pt x="689566" y="5081319"/>
                  <a:pt x="682026" y="5083378"/>
                  <a:pt x="673989" y="5083378"/>
                </a:cubicBezTo>
                <a:cubicBezTo>
                  <a:pt x="665952" y="5083378"/>
                  <a:pt x="659205" y="5081368"/>
                  <a:pt x="653748" y="5077350"/>
                </a:cubicBezTo>
                <a:cubicBezTo>
                  <a:pt x="648291" y="5073332"/>
                  <a:pt x="644719" y="5067800"/>
                  <a:pt x="643033" y="5060756"/>
                </a:cubicBezTo>
                <a:cubicBezTo>
                  <a:pt x="641941" y="5055894"/>
                  <a:pt x="641396" y="5046468"/>
                  <a:pt x="641396" y="5032478"/>
                </a:cubicBezTo>
                <a:lnTo>
                  <a:pt x="641396" y="4944819"/>
                </a:lnTo>
                <a:close/>
                <a:moveTo>
                  <a:pt x="4673000" y="4941247"/>
                </a:moveTo>
                <a:cubicBezTo>
                  <a:pt x="4659407" y="4941247"/>
                  <a:pt x="4647451" y="4943107"/>
                  <a:pt x="4637132" y="4946828"/>
                </a:cubicBezTo>
                <a:cubicBezTo>
                  <a:pt x="4626814" y="4950549"/>
                  <a:pt x="4618926" y="4955857"/>
                  <a:pt x="4613469" y="4962753"/>
                </a:cubicBezTo>
                <a:cubicBezTo>
                  <a:pt x="4608012" y="4969648"/>
                  <a:pt x="4604093" y="4978702"/>
                  <a:pt x="4601711" y="4989914"/>
                </a:cubicBezTo>
                <a:lnTo>
                  <a:pt x="4627905" y="4993486"/>
                </a:lnTo>
                <a:cubicBezTo>
                  <a:pt x="4630782" y="4982274"/>
                  <a:pt x="4635222" y="4974460"/>
                  <a:pt x="4641225" y="4970045"/>
                </a:cubicBezTo>
                <a:cubicBezTo>
                  <a:pt x="4647228" y="4965630"/>
                  <a:pt x="4656530" y="4963422"/>
                  <a:pt x="4669130" y="4963422"/>
                </a:cubicBezTo>
                <a:cubicBezTo>
                  <a:pt x="4682624" y="4963422"/>
                  <a:pt x="4692794" y="4966448"/>
                  <a:pt x="4699640" y="4972501"/>
                </a:cubicBezTo>
                <a:cubicBezTo>
                  <a:pt x="4704700" y="4976966"/>
                  <a:pt x="4707230" y="4984655"/>
                  <a:pt x="4707230" y="4995569"/>
                </a:cubicBezTo>
                <a:cubicBezTo>
                  <a:pt x="4707230" y="4996561"/>
                  <a:pt x="4707181" y="4998893"/>
                  <a:pt x="4707082" y="5002564"/>
                </a:cubicBezTo>
                <a:cubicBezTo>
                  <a:pt x="4696862" y="5006136"/>
                  <a:pt x="4680938" y="5009212"/>
                  <a:pt x="4659308" y="5011791"/>
                </a:cubicBezTo>
                <a:cubicBezTo>
                  <a:pt x="4648691" y="5013081"/>
                  <a:pt x="4640754" y="5014421"/>
                  <a:pt x="4635495" y="5015810"/>
                </a:cubicBezTo>
                <a:cubicBezTo>
                  <a:pt x="4628351" y="5017794"/>
                  <a:pt x="4621927" y="5020721"/>
                  <a:pt x="4616222" y="5024591"/>
                </a:cubicBezTo>
                <a:cubicBezTo>
                  <a:pt x="4610517" y="5028460"/>
                  <a:pt x="4605903" y="5033595"/>
                  <a:pt x="4602381" y="5039994"/>
                </a:cubicBezTo>
                <a:cubicBezTo>
                  <a:pt x="4598859" y="5046394"/>
                  <a:pt x="4597098" y="5053463"/>
                  <a:pt x="4597098" y="5061202"/>
                </a:cubicBezTo>
                <a:cubicBezTo>
                  <a:pt x="4597098" y="5074398"/>
                  <a:pt x="4601761" y="5085238"/>
                  <a:pt x="4611087" y="5093721"/>
                </a:cubicBezTo>
                <a:cubicBezTo>
                  <a:pt x="4620414" y="5102204"/>
                  <a:pt x="4633759" y="5106446"/>
                  <a:pt x="4651122" y="5106446"/>
                </a:cubicBezTo>
                <a:cubicBezTo>
                  <a:pt x="4661639" y="5106446"/>
                  <a:pt x="4671487" y="5104710"/>
                  <a:pt x="4680665" y="5101237"/>
                </a:cubicBezTo>
                <a:cubicBezTo>
                  <a:pt x="4689842" y="5097764"/>
                  <a:pt x="4699392" y="5091811"/>
                  <a:pt x="4709314" y="5083378"/>
                </a:cubicBezTo>
                <a:cubicBezTo>
                  <a:pt x="4710108" y="5090819"/>
                  <a:pt x="4711894" y="5097318"/>
                  <a:pt x="4714672" y="5102874"/>
                </a:cubicBezTo>
                <a:lnTo>
                  <a:pt x="4742651" y="5102874"/>
                </a:lnTo>
                <a:cubicBezTo>
                  <a:pt x="4739278" y="5096822"/>
                  <a:pt x="4737021" y="5090497"/>
                  <a:pt x="4735880" y="5083899"/>
                </a:cubicBezTo>
                <a:cubicBezTo>
                  <a:pt x="4734739" y="5077300"/>
                  <a:pt x="4734168" y="5061549"/>
                  <a:pt x="4734168" y="5036646"/>
                </a:cubicBezTo>
                <a:lnTo>
                  <a:pt x="4734168" y="5000927"/>
                </a:lnTo>
                <a:cubicBezTo>
                  <a:pt x="4734168" y="4989021"/>
                  <a:pt x="4733722" y="4980786"/>
                  <a:pt x="4732829" y="4976221"/>
                </a:cubicBezTo>
                <a:cubicBezTo>
                  <a:pt x="4731241" y="4968879"/>
                  <a:pt x="4728463" y="4962802"/>
                  <a:pt x="4724494" y="4957990"/>
                </a:cubicBezTo>
                <a:cubicBezTo>
                  <a:pt x="4720526" y="4953178"/>
                  <a:pt x="4714324" y="4949184"/>
                  <a:pt x="4705891" y="4946009"/>
                </a:cubicBezTo>
                <a:cubicBezTo>
                  <a:pt x="4697457" y="4942834"/>
                  <a:pt x="4686494" y="4941247"/>
                  <a:pt x="4673000" y="4941247"/>
                </a:cubicBezTo>
                <a:close/>
                <a:moveTo>
                  <a:pt x="4517623" y="4941247"/>
                </a:moveTo>
                <a:cubicBezTo>
                  <a:pt x="4504030" y="4941247"/>
                  <a:pt x="4491454" y="4944447"/>
                  <a:pt x="4479895" y="4950846"/>
                </a:cubicBezTo>
                <a:cubicBezTo>
                  <a:pt x="4468336" y="4957246"/>
                  <a:pt x="4459729" y="4966845"/>
                  <a:pt x="4454074" y="4979645"/>
                </a:cubicBezTo>
                <a:cubicBezTo>
                  <a:pt x="4448418" y="4992444"/>
                  <a:pt x="4445590" y="5007376"/>
                  <a:pt x="4445590" y="5024442"/>
                </a:cubicBezTo>
                <a:cubicBezTo>
                  <a:pt x="4445590" y="5050834"/>
                  <a:pt x="4452164" y="5071099"/>
                  <a:pt x="4465310" y="5085238"/>
                </a:cubicBezTo>
                <a:cubicBezTo>
                  <a:pt x="4478457" y="5099377"/>
                  <a:pt x="4495845" y="5106446"/>
                  <a:pt x="4517474" y="5106446"/>
                </a:cubicBezTo>
                <a:cubicBezTo>
                  <a:pt x="4534738" y="5106446"/>
                  <a:pt x="4549299" y="5101311"/>
                  <a:pt x="4561156" y="5091042"/>
                </a:cubicBezTo>
                <a:cubicBezTo>
                  <a:pt x="4573012" y="5080773"/>
                  <a:pt x="4580379" y="5066560"/>
                  <a:pt x="4583257" y="5048403"/>
                </a:cubicBezTo>
                <a:lnTo>
                  <a:pt x="4556914" y="5044980"/>
                </a:lnTo>
                <a:cubicBezTo>
                  <a:pt x="4555029" y="5058375"/>
                  <a:pt x="4550564" y="5068296"/>
                  <a:pt x="4543519" y="5074746"/>
                </a:cubicBezTo>
                <a:cubicBezTo>
                  <a:pt x="4536475" y="5081195"/>
                  <a:pt x="4527694" y="5084419"/>
                  <a:pt x="4517177" y="5084419"/>
                </a:cubicBezTo>
                <a:cubicBezTo>
                  <a:pt x="4504080" y="5084419"/>
                  <a:pt x="4493463" y="5079607"/>
                  <a:pt x="4485328" y="5069983"/>
                </a:cubicBezTo>
                <a:cubicBezTo>
                  <a:pt x="4477192" y="5060359"/>
                  <a:pt x="4473124" y="5044930"/>
                  <a:pt x="4473124" y="5023698"/>
                </a:cubicBezTo>
                <a:cubicBezTo>
                  <a:pt x="4473124" y="5002762"/>
                  <a:pt x="4477341" y="4987458"/>
                  <a:pt x="4485774" y="4977784"/>
                </a:cubicBezTo>
                <a:cubicBezTo>
                  <a:pt x="4494208" y="4968110"/>
                  <a:pt x="4505171" y="4963273"/>
                  <a:pt x="4518665" y="4963273"/>
                </a:cubicBezTo>
                <a:cubicBezTo>
                  <a:pt x="4527595" y="4963273"/>
                  <a:pt x="4535210" y="4965952"/>
                  <a:pt x="4541510" y="4971310"/>
                </a:cubicBezTo>
                <a:cubicBezTo>
                  <a:pt x="4547811" y="4976668"/>
                  <a:pt x="4552201" y="4984655"/>
                  <a:pt x="4554682" y="4995271"/>
                </a:cubicBezTo>
                <a:lnTo>
                  <a:pt x="4580726" y="4991253"/>
                </a:lnTo>
                <a:cubicBezTo>
                  <a:pt x="4577651" y="4975279"/>
                  <a:pt x="4570656" y="4962951"/>
                  <a:pt x="4559742" y="4954269"/>
                </a:cubicBezTo>
                <a:cubicBezTo>
                  <a:pt x="4548828" y="4945588"/>
                  <a:pt x="4534788" y="4941247"/>
                  <a:pt x="4517623" y="4941247"/>
                </a:cubicBezTo>
                <a:close/>
                <a:moveTo>
                  <a:pt x="3996725" y="4941247"/>
                </a:moveTo>
                <a:cubicBezTo>
                  <a:pt x="3983132" y="4941247"/>
                  <a:pt x="3971176" y="4943107"/>
                  <a:pt x="3960857" y="4946828"/>
                </a:cubicBezTo>
                <a:cubicBezTo>
                  <a:pt x="3950538" y="4950549"/>
                  <a:pt x="3942650" y="4955857"/>
                  <a:pt x="3937194" y="4962753"/>
                </a:cubicBezTo>
                <a:cubicBezTo>
                  <a:pt x="3931736" y="4969648"/>
                  <a:pt x="3927817" y="4978702"/>
                  <a:pt x="3925436" y="4989914"/>
                </a:cubicBezTo>
                <a:lnTo>
                  <a:pt x="3951630" y="4993486"/>
                </a:lnTo>
                <a:cubicBezTo>
                  <a:pt x="3954507" y="4982274"/>
                  <a:pt x="3958947" y="4974460"/>
                  <a:pt x="3964950" y="4970045"/>
                </a:cubicBezTo>
                <a:cubicBezTo>
                  <a:pt x="3970953" y="4965630"/>
                  <a:pt x="3980255" y="4963422"/>
                  <a:pt x="3992855" y="4963422"/>
                </a:cubicBezTo>
                <a:cubicBezTo>
                  <a:pt x="4006349" y="4963422"/>
                  <a:pt x="4016519" y="4966448"/>
                  <a:pt x="4023365" y="4972501"/>
                </a:cubicBezTo>
                <a:cubicBezTo>
                  <a:pt x="4028425" y="4976966"/>
                  <a:pt x="4030955" y="4984655"/>
                  <a:pt x="4030955" y="4995569"/>
                </a:cubicBezTo>
                <a:cubicBezTo>
                  <a:pt x="4030955" y="4996561"/>
                  <a:pt x="4030906" y="4998893"/>
                  <a:pt x="4030806" y="5002564"/>
                </a:cubicBezTo>
                <a:cubicBezTo>
                  <a:pt x="4020587" y="5006136"/>
                  <a:pt x="4004662" y="5009212"/>
                  <a:pt x="3983033" y="5011791"/>
                </a:cubicBezTo>
                <a:cubicBezTo>
                  <a:pt x="3972416" y="5013081"/>
                  <a:pt x="3964479" y="5014421"/>
                  <a:pt x="3959220" y="5015810"/>
                </a:cubicBezTo>
                <a:cubicBezTo>
                  <a:pt x="3952076" y="5017794"/>
                  <a:pt x="3945652" y="5020721"/>
                  <a:pt x="3939947" y="5024591"/>
                </a:cubicBezTo>
                <a:cubicBezTo>
                  <a:pt x="3934242" y="5028460"/>
                  <a:pt x="3929628" y="5033595"/>
                  <a:pt x="3926106" y="5039994"/>
                </a:cubicBezTo>
                <a:cubicBezTo>
                  <a:pt x="3922583" y="5046394"/>
                  <a:pt x="3920822" y="5053463"/>
                  <a:pt x="3920822" y="5061202"/>
                </a:cubicBezTo>
                <a:cubicBezTo>
                  <a:pt x="3920822" y="5074398"/>
                  <a:pt x="3925486" y="5085238"/>
                  <a:pt x="3934812" y="5093721"/>
                </a:cubicBezTo>
                <a:cubicBezTo>
                  <a:pt x="3944139" y="5102204"/>
                  <a:pt x="3957484" y="5106446"/>
                  <a:pt x="3974847" y="5106446"/>
                </a:cubicBezTo>
                <a:cubicBezTo>
                  <a:pt x="3985364" y="5106446"/>
                  <a:pt x="3995212" y="5104710"/>
                  <a:pt x="4004389" y="5101237"/>
                </a:cubicBezTo>
                <a:cubicBezTo>
                  <a:pt x="4013567" y="5097764"/>
                  <a:pt x="4023117" y="5091811"/>
                  <a:pt x="4033039" y="5083378"/>
                </a:cubicBezTo>
                <a:cubicBezTo>
                  <a:pt x="4033832" y="5090819"/>
                  <a:pt x="4035618" y="5097318"/>
                  <a:pt x="4038397" y="5102874"/>
                </a:cubicBezTo>
                <a:lnTo>
                  <a:pt x="4066376" y="5102874"/>
                </a:lnTo>
                <a:cubicBezTo>
                  <a:pt x="4063003" y="5096822"/>
                  <a:pt x="4060746" y="5090497"/>
                  <a:pt x="4059605" y="5083899"/>
                </a:cubicBezTo>
                <a:cubicBezTo>
                  <a:pt x="4058464" y="5077300"/>
                  <a:pt x="4057893" y="5061549"/>
                  <a:pt x="4057893" y="5036646"/>
                </a:cubicBezTo>
                <a:lnTo>
                  <a:pt x="4057893" y="5000927"/>
                </a:lnTo>
                <a:cubicBezTo>
                  <a:pt x="4057893" y="4989021"/>
                  <a:pt x="4057447" y="4980786"/>
                  <a:pt x="4056554" y="4976221"/>
                </a:cubicBezTo>
                <a:cubicBezTo>
                  <a:pt x="4054966" y="4968879"/>
                  <a:pt x="4052188" y="4962802"/>
                  <a:pt x="4048219" y="4957990"/>
                </a:cubicBezTo>
                <a:cubicBezTo>
                  <a:pt x="4044251" y="4953178"/>
                  <a:pt x="4038049" y="4949184"/>
                  <a:pt x="4029616" y="4946009"/>
                </a:cubicBezTo>
                <a:cubicBezTo>
                  <a:pt x="4021182" y="4942834"/>
                  <a:pt x="4010218" y="4941247"/>
                  <a:pt x="3996725" y="4941247"/>
                </a:cubicBezTo>
                <a:close/>
                <a:moveTo>
                  <a:pt x="3832865" y="4941247"/>
                </a:moveTo>
                <a:cubicBezTo>
                  <a:pt x="3810938" y="4941247"/>
                  <a:pt x="3794170" y="4949928"/>
                  <a:pt x="3782561" y="4967292"/>
                </a:cubicBezTo>
                <a:lnTo>
                  <a:pt x="3782561" y="4944819"/>
                </a:lnTo>
                <a:lnTo>
                  <a:pt x="3758451" y="4944819"/>
                </a:lnTo>
                <a:lnTo>
                  <a:pt x="3758451" y="5102874"/>
                </a:lnTo>
                <a:lnTo>
                  <a:pt x="3785240" y="5102874"/>
                </a:lnTo>
                <a:lnTo>
                  <a:pt x="3785240" y="5016554"/>
                </a:lnTo>
                <a:cubicBezTo>
                  <a:pt x="3785240" y="4996313"/>
                  <a:pt x="3789383" y="4982571"/>
                  <a:pt x="3797667" y="4975329"/>
                </a:cubicBezTo>
                <a:cubicBezTo>
                  <a:pt x="3805952" y="4968085"/>
                  <a:pt x="3815800" y="4964464"/>
                  <a:pt x="3827210" y="4964464"/>
                </a:cubicBezTo>
                <a:cubicBezTo>
                  <a:pt x="3834353" y="4964464"/>
                  <a:pt x="3840579" y="4966076"/>
                  <a:pt x="3845888" y="4969301"/>
                </a:cubicBezTo>
                <a:cubicBezTo>
                  <a:pt x="3851196" y="4972525"/>
                  <a:pt x="3854892" y="4976842"/>
                  <a:pt x="3856975" y="4982249"/>
                </a:cubicBezTo>
                <a:cubicBezTo>
                  <a:pt x="3859059" y="4987656"/>
                  <a:pt x="3860101" y="4995817"/>
                  <a:pt x="3860101" y="5006731"/>
                </a:cubicBezTo>
                <a:lnTo>
                  <a:pt x="3860101" y="5102874"/>
                </a:lnTo>
                <a:lnTo>
                  <a:pt x="3886890" y="5102874"/>
                </a:lnTo>
                <a:lnTo>
                  <a:pt x="3886890" y="5005689"/>
                </a:lnTo>
                <a:cubicBezTo>
                  <a:pt x="3886890" y="4993287"/>
                  <a:pt x="3886393" y="4984605"/>
                  <a:pt x="3885401" y="4979645"/>
                </a:cubicBezTo>
                <a:cubicBezTo>
                  <a:pt x="3883814" y="4972005"/>
                  <a:pt x="3881036" y="4965407"/>
                  <a:pt x="3877067" y="4959850"/>
                </a:cubicBezTo>
                <a:cubicBezTo>
                  <a:pt x="3873098" y="4954294"/>
                  <a:pt x="3867120" y="4949804"/>
                  <a:pt x="3859133" y="4946381"/>
                </a:cubicBezTo>
                <a:cubicBezTo>
                  <a:pt x="3851146" y="4942958"/>
                  <a:pt x="3842390" y="4941247"/>
                  <a:pt x="3832865" y="4941247"/>
                </a:cubicBezTo>
                <a:close/>
                <a:moveTo>
                  <a:pt x="3385190" y="4941247"/>
                </a:moveTo>
                <a:cubicBezTo>
                  <a:pt x="3363362" y="4941247"/>
                  <a:pt x="3345602" y="4948589"/>
                  <a:pt x="3331910" y="4963273"/>
                </a:cubicBezTo>
                <a:cubicBezTo>
                  <a:pt x="3318217" y="4977958"/>
                  <a:pt x="3311371" y="4998595"/>
                  <a:pt x="3311371" y="5025186"/>
                </a:cubicBezTo>
                <a:cubicBezTo>
                  <a:pt x="3311371" y="5050883"/>
                  <a:pt x="3318143" y="5070851"/>
                  <a:pt x="3331686" y="5085089"/>
                </a:cubicBezTo>
                <a:cubicBezTo>
                  <a:pt x="3345230" y="5099327"/>
                  <a:pt x="3363560" y="5106446"/>
                  <a:pt x="3386678" y="5106446"/>
                </a:cubicBezTo>
                <a:cubicBezTo>
                  <a:pt x="3405034" y="5106446"/>
                  <a:pt x="3420115" y="5101981"/>
                  <a:pt x="3431922" y="5093051"/>
                </a:cubicBezTo>
                <a:cubicBezTo>
                  <a:pt x="3443729" y="5084122"/>
                  <a:pt x="3451815" y="5071571"/>
                  <a:pt x="3456181" y="5055398"/>
                </a:cubicBezTo>
                <a:lnTo>
                  <a:pt x="3428499" y="5051975"/>
                </a:lnTo>
                <a:cubicBezTo>
                  <a:pt x="3424431" y="5063286"/>
                  <a:pt x="3418924" y="5071521"/>
                  <a:pt x="3411979" y="5076680"/>
                </a:cubicBezTo>
                <a:cubicBezTo>
                  <a:pt x="3405034" y="5081840"/>
                  <a:pt x="3396650" y="5084419"/>
                  <a:pt x="3386827" y="5084419"/>
                </a:cubicBezTo>
                <a:cubicBezTo>
                  <a:pt x="3373631" y="5084419"/>
                  <a:pt x="3362618" y="5079806"/>
                  <a:pt x="3353787" y="5070578"/>
                </a:cubicBezTo>
                <a:cubicBezTo>
                  <a:pt x="3344957" y="5061351"/>
                  <a:pt x="3340045" y="5048056"/>
                  <a:pt x="3339053" y="5030693"/>
                </a:cubicBezTo>
                <a:lnTo>
                  <a:pt x="3456925" y="5030693"/>
                </a:lnTo>
                <a:cubicBezTo>
                  <a:pt x="3457024" y="5027517"/>
                  <a:pt x="3457074" y="5025136"/>
                  <a:pt x="3457074" y="5023549"/>
                </a:cubicBezTo>
                <a:cubicBezTo>
                  <a:pt x="3457074" y="4997454"/>
                  <a:pt x="3450377" y="4977214"/>
                  <a:pt x="3436982" y="4962827"/>
                </a:cubicBezTo>
                <a:cubicBezTo>
                  <a:pt x="3423588" y="4948440"/>
                  <a:pt x="3406324" y="4941247"/>
                  <a:pt x="3385190" y="4941247"/>
                </a:cubicBezTo>
                <a:close/>
                <a:moveTo>
                  <a:pt x="2854469" y="4941247"/>
                </a:moveTo>
                <a:cubicBezTo>
                  <a:pt x="2848218" y="4941247"/>
                  <a:pt x="2842488" y="4943033"/>
                  <a:pt x="2837280" y="4946605"/>
                </a:cubicBezTo>
                <a:cubicBezTo>
                  <a:pt x="2832070" y="4950177"/>
                  <a:pt x="2826390" y="4957568"/>
                  <a:pt x="2820239" y="4968780"/>
                </a:cubicBezTo>
                <a:lnTo>
                  <a:pt x="2820239" y="4944819"/>
                </a:lnTo>
                <a:lnTo>
                  <a:pt x="2796128" y="4944819"/>
                </a:lnTo>
                <a:lnTo>
                  <a:pt x="2796128" y="5102874"/>
                </a:lnTo>
                <a:lnTo>
                  <a:pt x="2822918" y="5102874"/>
                </a:lnTo>
                <a:lnTo>
                  <a:pt x="2822918" y="5020126"/>
                </a:lnTo>
                <a:cubicBezTo>
                  <a:pt x="2822918" y="5008815"/>
                  <a:pt x="2824406" y="4998397"/>
                  <a:pt x="2827382" y="4988872"/>
                </a:cubicBezTo>
                <a:cubicBezTo>
                  <a:pt x="2829367" y="4982621"/>
                  <a:pt x="2832690" y="4977734"/>
                  <a:pt x="2837354" y="4974212"/>
                </a:cubicBezTo>
                <a:cubicBezTo>
                  <a:pt x="2842017" y="4970690"/>
                  <a:pt x="2847275" y="4968929"/>
                  <a:pt x="2853129" y="4968929"/>
                </a:cubicBezTo>
                <a:cubicBezTo>
                  <a:pt x="2859678" y="4968929"/>
                  <a:pt x="2866227" y="4970864"/>
                  <a:pt x="2872775" y="4974733"/>
                </a:cubicBezTo>
                <a:lnTo>
                  <a:pt x="2882002" y="4949879"/>
                </a:lnTo>
                <a:cubicBezTo>
                  <a:pt x="2872675" y="4944124"/>
                  <a:pt x="2863498" y="4941247"/>
                  <a:pt x="2854469" y="4941247"/>
                </a:cubicBezTo>
                <a:close/>
                <a:moveTo>
                  <a:pt x="2699390" y="4941247"/>
                </a:moveTo>
                <a:cubicBezTo>
                  <a:pt x="2677562" y="4941247"/>
                  <a:pt x="2659802" y="4948589"/>
                  <a:pt x="2646110" y="4963273"/>
                </a:cubicBezTo>
                <a:cubicBezTo>
                  <a:pt x="2632417" y="4977958"/>
                  <a:pt x="2625572" y="4998595"/>
                  <a:pt x="2625572" y="5025186"/>
                </a:cubicBezTo>
                <a:cubicBezTo>
                  <a:pt x="2625572" y="5050883"/>
                  <a:pt x="2632343" y="5070851"/>
                  <a:pt x="2645886" y="5085089"/>
                </a:cubicBezTo>
                <a:cubicBezTo>
                  <a:pt x="2659430" y="5099327"/>
                  <a:pt x="2677760" y="5106446"/>
                  <a:pt x="2700878" y="5106446"/>
                </a:cubicBezTo>
                <a:cubicBezTo>
                  <a:pt x="2719234" y="5106446"/>
                  <a:pt x="2734315" y="5101981"/>
                  <a:pt x="2746122" y="5093051"/>
                </a:cubicBezTo>
                <a:cubicBezTo>
                  <a:pt x="2757929" y="5084122"/>
                  <a:pt x="2766015" y="5071571"/>
                  <a:pt x="2770381" y="5055398"/>
                </a:cubicBezTo>
                <a:lnTo>
                  <a:pt x="2742699" y="5051975"/>
                </a:lnTo>
                <a:cubicBezTo>
                  <a:pt x="2738631" y="5063286"/>
                  <a:pt x="2733125" y="5071521"/>
                  <a:pt x="2726179" y="5076680"/>
                </a:cubicBezTo>
                <a:cubicBezTo>
                  <a:pt x="2719234" y="5081840"/>
                  <a:pt x="2710850" y="5084419"/>
                  <a:pt x="2701027" y="5084419"/>
                </a:cubicBezTo>
                <a:cubicBezTo>
                  <a:pt x="2687831" y="5084419"/>
                  <a:pt x="2676818" y="5079806"/>
                  <a:pt x="2667987" y="5070578"/>
                </a:cubicBezTo>
                <a:cubicBezTo>
                  <a:pt x="2659157" y="5061351"/>
                  <a:pt x="2654245" y="5048056"/>
                  <a:pt x="2653253" y="5030693"/>
                </a:cubicBezTo>
                <a:lnTo>
                  <a:pt x="2771125" y="5030693"/>
                </a:lnTo>
                <a:cubicBezTo>
                  <a:pt x="2771224" y="5027517"/>
                  <a:pt x="2771274" y="5025136"/>
                  <a:pt x="2771274" y="5023549"/>
                </a:cubicBezTo>
                <a:cubicBezTo>
                  <a:pt x="2771274" y="4997454"/>
                  <a:pt x="2764577" y="4977214"/>
                  <a:pt x="2751182" y="4962827"/>
                </a:cubicBezTo>
                <a:cubicBezTo>
                  <a:pt x="2737788" y="4948440"/>
                  <a:pt x="2720524" y="4941247"/>
                  <a:pt x="2699390" y="4941247"/>
                </a:cubicBezTo>
                <a:close/>
                <a:moveTo>
                  <a:pt x="2285648" y="4941247"/>
                </a:moveTo>
                <a:cubicBezTo>
                  <a:pt x="2275329" y="4941247"/>
                  <a:pt x="2266548" y="4943256"/>
                  <a:pt x="2259305" y="4947274"/>
                </a:cubicBezTo>
                <a:cubicBezTo>
                  <a:pt x="2252062" y="4951293"/>
                  <a:pt x="2245563" y="4957320"/>
                  <a:pt x="2239809" y="4965357"/>
                </a:cubicBezTo>
                <a:lnTo>
                  <a:pt x="2239809" y="4944819"/>
                </a:lnTo>
                <a:lnTo>
                  <a:pt x="2215401" y="4944819"/>
                </a:lnTo>
                <a:lnTo>
                  <a:pt x="2215401" y="5163447"/>
                </a:lnTo>
                <a:lnTo>
                  <a:pt x="2242190" y="5163447"/>
                </a:lnTo>
                <a:lnTo>
                  <a:pt x="2242190" y="5086503"/>
                </a:lnTo>
                <a:cubicBezTo>
                  <a:pt x="2246754" y="5092258"/>
                  <a:pt x="2252583" y="5097020"/>
                  <a:pt x="2259677" y="5100791"/>
                </a:cubicBezTo>
                <a:cubicBezTo>
                  <a:pt x="2266771" y="5104561"/>
                  <a:pt x="2274783" y="5106446"/>
                  <a:pt x="2283713" y="5106446"/>
                </a:cubicBezTo>
                <a:cubicBezTo>
                  <a:pt x="2295917" y="5106446"/>
                  <a:pt x="2307550" y="5102998"/>
                  <a:pt x="2318613" y="5096102"/>
                </a:cubicBezTo>
                <a:cubicBezTo>
                  <a:pt x="2329676" y="5089207"/>
                  <a:pt x="2338110" y="5079285"/>
                  <a:pt x="2343914" y="5066337"/>
                </a:cubicBezTo>
                <a:cubicBezTo>
                  <a:pt x="2349718" y="5053389"/>
                  <a:pt x="2352621" y="5038828"/>
                  <a:pt x="2352621" y="5022656"/>
                </a:cubicBezTo>
                <a:cubicBezTo>
                  <a:pt x="2352621" y="5007575"/>
                  <a:pt x="2349991" y="4993709"/>
                  <a:pt x="2344733" y="4981058"/>
                </a:cubicBezTo>
                <a:cubicBezTo>
                  <a:pt x="2339474" y="4968408"/>
                  <a:pt x="2331685" y="4958610"/>
                  <a:pt x="2321367" y="4951665"/>
                </a:cubicBezTo>
                <a:cubicBezTo>
                  <a:pt x="2311048" y="4944719"/>
                  <a:pt x="2299142" y="4941247"/>
                  <a:pt x="2285648" y="4941247"/>
                </a:cubicBezTo>
                <a:close/>
                <a:moveTo>
                  <a:pt x="2030111" y="4941247"/>
                </a:moveTo>
                <a:cubicBezTo>
                  <a:pt x="2019594" y="4941247"/>
                  <a:pt x="2010218" y="4943603"/>
                  <a:pt x="2001982" y="4948316"/>
                </a:cubicBezTo>
                <a:cubicBezTo>
                  <a:pt x="1993748" y="4953029"/>
                  <a:pt x="1987149" y="4959255"/>
                  <a:pt x="1982188" y="4966994"/>
                </a:cubicBezTo>
                <a:lnTo>
                  <a:pt x="1982188" y="4944819"/>
                </a:lnTo>
                <a:lnTo>
                  <a:pt x="1958227" y="4944819"/>
                </a:lnTo>
                <a:lnTo>
                  <a:pt x="1958227" y="5102874"/>
                </a:lnTo>
                <a:lnTo>
                  <a:pt x="1985016" y="5102874"/>
                </a:lnTo>
                <a:lnTo>
                  <a:pt x="1985016" y="5020870"/>
                </a:lnTo>
                <a:cubicBezTo>
                  <a:pt x="1985016" y="5006483"/>
                  <a:pt x="1986455" y="4995470"/>
                  <a:pt x="1989332" y="4987830"/>
                </a:cubicBezTo>
                <a:cubicBezTo>
                  <a:pt x="1992210" y="4980190"/>
                  <a:pt x="1996848" y="4974386"/>
                  <a:pt x="2003247" y="4970417"/>
                </a:cubicBezTo>
                <a:cubicBezTo>
                  <a:pt x="2009647" y="4966448"/>
                  <a:pt x="2016617" y="4964464"/>
                  <a:pt x="2024158" y="4964464"/>
                </a:cubicBezTo>
                <a:cubicBezTo>
                  <a:pt x="2034080" y="4964464"/>
                  <a:pt x="2041224" y="4967441"/>
                  <a:pt x="2045589" y="4973394"/>
                </a:cubicBezTo>
                <a:cubicBezTo>
                  <a:pt x="2049955" y="4979347"/>
                  <a:pt x="2052137" y="4988277"/>
                  <a:pt x="2052137" y="5000183"/>
                </a:cubicBezTo>
                <a:lnTo>
                  <a:pt x="2052137" y="5102874"/>
                </a:lnTo>
                <a:lnTo>
                  <a:pt x="2078927" y="5102874"/>
                </a:lnTo>
                <a:lnTo>
                  <a:pt x="2078927" y="5011047"/>
                </a:lnTo>
                <a:cubicBezTo>
                  <a:pt x="2078927" y="4994775"/>
                  <a:pt x="2082598" y="4982943"/>
                  <a:pt x="2089940" y="4975552"/>
                </a:cubicBezTo>
                <a:cubicBezTo>
                  <a:pt x="2097281" y="4968160"/>
                  <a:pt x="2106509" y="4964464"/>
                  <a:pt x="2117621" y="4964464"/>
                </a:cubicBezTo>
                <a:cubicBezTo>
                  <a:pt x="2123773" y="4964464"/>
                  <a:pt x="2129130" y="4965903"/>
                  <a:pt x="2133694" y="4968780"/>
                </a:cubicBezTo>
                <a:cubicBezTo>
                  <a:pt x="2138259" y="4971657"/>
                  <a:pt x="2141409" y="4975452"/>
                  <a:pt x="2143145" y="4980165"/>
                </a:cubicBezTo>
                <a:cubicBezTo>
                  <a:pt x="2144881" y="4984878"/>
                  <a:pt x="2145749" y="4992593"/>
                  <a:pt x="2145749" y="5003308"/>
                </a:cubicBezTo>
                <a:lnTo>
                  <a:pt x="2145749" y="5102874"/>
                </a:lnTo>
                <a:lnTo>
                  <a:pt x="2172390" y="5102874"/>
                </a:lnTo>
                <a:lnTo>
                  <a:pt x="2172390" y="4994379"/>
                </a:lnTo>
                <a:cubicBezTo>
                  <a:pt x="2172390" y="4976321"/>
                  <a:pt x="2168173" y="4962951"/>
                  <a:pt x="2159739" y="4954269"/>
                </a:cubicBezTo>
                <a:cubicBezTo>
                  <a:pt x="2151306" y="4945588"/>
                  <a:pt x="2139251" y="4941247"/>
                  <a:pt x="2123574" y="4941247"/>
                </a:cubicBezTo>
                <a:cubicBezTo>
                  <a:pt x="2103532" y="4941247"/>
                  <a:pt x="2087261" y="4950474"/>
                  <a:pt x="2074759" y="4968929"/>
                </a:cubicBezTo>
                <a:cubicBezTo>
                  <a:pt x="2071684" y="4960198"/>
                  <a:pt x="2066400" y="4953401"/>
                  <a:pt x="2058909" y="4948539"/>
                </a:cubicBezTo>
                <a:cubicBezTo>
                  <a:pt x="2051418" y="4943678"/>
                  <a:pt x="2041819" y="4941247"/>
                  <a:pt x="2030111" y="4941247"/>
                </a:cubicBezTo>
                <a:close/>
                <a:moveTo>
                  <a:pt x="1860447" y="4941247"/>
                </a:moveTo>
                <a:cubicBezTo>
                  <a:pt x="1840901" y="4941247"/>
                  <a:pt x="1824331" y="4947101"/>
                  <a:pt x="1810738" y="4958809"/>
                </a:cubicBezTo>
                <a:cubicBezTo>
                  <a:pt x="1794466" y="4972898"/>
                  <a:pt x="1786330" y="4994577"/>
                  <a:pt x="1786330" y="5023846"/>
                </a:cubicBezTo>
                <a:cubicBezTo>
                  <a:pt x="1786330" y="5050536"/>
                  <a:pt x="1793152" y="5070975"/>
                  <a:pt x="1806794" y="5085164"/>
                </a:cubicBezTo>
                <a:cubicBezTo>
                  <a:pt x="1820437" y="5099352"/>
                  <a:pt x="1838321" y="5106446"/>
                  <a:pt x="1860447" y="5106446"/>
                </a:cubicBezTo>
                <a:cubicBezTo>
                  <a:pt x="1874238" y="5106446"/>
                  <a:pt x="1886963" y="5103221"/>
                  <a:pt x="1898621" y="5096772"/>
                </a:cubicBezTo>
                <a:cubicBezTo>
                  <a:pt x="1910279" y="5090323"/>
                  <a:pt x="1919160" y="5081269"/>
                  <a:pt x="1925262" y="5069611"/>
                </a:cubicBezTo>
                <a:cubicBezTo>
                  <a:pt x="1931364" y="5057953"/>
                  <a:pt x="1934414" y="5041954"/>
                  <a:pt x="1934414" y="5021614"/>
                </a:cubicBezTo>
                <a:cubicBezTo>
                  <a:pt x="1934414" y="4996512"/>
                  <a:pt x="1927519" y="4976842"/>
                  <a:pt x="1913727" y="4962604"/>
                </a:cubicBezTo>
                <a:cubicBezTo>
                  <a:pt x="1899936" y="4948366"/>
                  <a:pt x="1882176" y="4941247"/>
                  <a:pt x="1860447" y="4941247"/>
                </a:cubicBezTo>
                <a:close/>
                <a:moveTo>
                  <a:pt x="1707749" y="4941247"/>
                </a:moveTo>
                <a:cubicBezTo>
                  <a:pt x="1694156" y="4941247"/>
                  <a:pt x="1681580" y="4944447"/>
                  <a:pt x="1670021" y="4950846"/>
                </a:cubicBezTo>
                <a:cubicBezTo>
                  <a:pt x="1658462" y="4957246"/>
                  <a:pt x="1649855" y="4966845"/>
                  <a:pt x="1644199" y="4979645"/>
                </a:cubicBezTo>
                <a:cubicBezTo>
                  <a:pt x="1638544" y="4992444"/>
                  <a:pt x="1635716" y="5007376"/>
                  <a:pt x="1635716" y="5024442"/>
                </a:cubicBezTo>
                <a:cubicBezTo>
                  <a:pt x="1635716" y="5050834"/>
                  <a:pt x="1642290" y="5071099"/>
                  <a:pt x="1655436" y="5085238"/>
                </a:cubicBezTo>
                <a:cubicBezTo>
                  <a:pt x="1668583" y="5099377"/>
                  <a:pt x="1685970" y="5106446"/>
                  <a:pt x="1707600" y="5106446"/>
                </a:cubicBezTo>
                <a:cubicBezTo>
                  <a:pt x="1724864" y="5106446"/>
                  <a:pt x="1739425" y="5101311"/>
                  <a:pt x="1751282" y="5091042"/>
                </a:cubicBezTo>
                <a:cubicBezTo>
                  <a:pt x="1763138" y="5080773"/>
                  <a:pt x="1770505" y="5066560"/>
                  <a:pt x="1773382" y="5048403"/>
                </a:cubicBezTo>
                <a:lnTo>
                  <a:pt x="1747040" y="5044980"/>
                </a:lnTo>
                <a:cubicBezTo>
                  <a:pt x="1745155" y="5058375"/>
                  <a:pt x="1740690" y="5068296"/>
                  <a:pt x="1733645" y="5074746"/>
                </a:cubicBezTo>
                <a:cubicBezTo>
                  <a:pt x="1726601" y="5081195"/>
                  <a:pt x="1717820" y="5084419"/>
                  <a:pt x="1707303" y="5084419"/>
                </a:cubicBezTo>
                <a:cubicBezTo>
                  <a:pt x="1694206" y="5084419"/>
                  <a:pt x="1683589" y="5079607"/>
                  <a:pt x="1675453" y="5069983"/>
                </a:cubicBezTo>
                <a:cubicBezTo>
                  <a:pt x="1667317" y="5060359"/>
                  <a:pt x="1663250" y="5044930"/>
                  <a:pt x="1663250" y="5023698"/>
                </a:cubicBezTo>
                <a:cubicBezTo>
                  <a:pt x="1663250" y="5002762"/>
                  <a:pt x="1667466" y="4987458"/>
                  <a:pt x="1675900" y="4977784"/>
                </a:cubicBezTo>
                <a:cubicBezTo>
                  <a:pt x="1684333" y="4968110"/>
                  <a:pt x="1695297" y="4963273"/>
                  <a:pt x="1708791" y="4963273"/>
                </a:cubicBezTo>
                <a:cubicBezTo>
                  <a:pt x="1717721" y="4963273"/>
                  <a:pt x="1725336" y="4965952"/>
                  <a:pt x="1731636" y="4971310"/>
                </a:cubicBezTo>
                <a:cubicBezTo>
                  <a:pt x="1737937" y="4976668"/>
                  <a:pt x="1742327" y="4984655"/>
                  <a:pt x="1744807" y="4995271"/>
                </a:cubicBezTo>
                <a:lnTo>
                  <a:pt x="1770852" y="4991253"/>
                </a:lnTo>
                <a:cubicBezTo>
                  <a:pt x="1767776" y="4975279"/>
                  <a:pt x="1760782" y="4962951"/>
                  <a:pt x="1749868" y="4954269"/>
                </a:cubicBezTo>
                <a:cubicBezTo>
                  <a:pt x="1738954" y="4945588"/>
                  <a:pt x="1724914" y="4941247"/>
                  <a:pt x="1707749" y="4941247"/>
                </a:cubicBezTo>
                <a:close/>
                <a:moveTo>
                  <a:pt x="1432566" y="4941247"/>
                </a:moveTo>
                <a:cubicBezTo>
                  <a:pt x="1410738" y="4941247"/>
                  <a:pt x="1392977" y="4948589"/>
                  <a:pt x="1379285" y="4963273"/>
                </a:cubicBezTo>
                <a:cubicBezTo>
                  <a:pt x="1365593" y="4977958"/>
                  <a:pt x="1358747" y="4998595"/>
                  <a:pt x="1358747" y="5025186"/>
                </a:cubicBezTo>
                <a:cubicBezTo>
                  <a:pt x="1358747" y="5050883"/>
                  <a:pt x="1365519" y="5070851"/>
                  <a:pt x="1379062" y="5085089"/>
                </a:cubicBezTo>
                <a:cubicBezTo>
                  <a:pt x="1392605" y="5099327"/>
                  <a:pt x="1410936" y="5106446"/>
                  <a:pt x="1434054" y="5106446"/>
                </a:cubicBezTo>
                <a:cubicBezTo>
                  <a:pt x="1452410" y="5106446"/>
                  <a:pt x="1467491" y="5101981"/>
                  <a:pt x="1479298" y="5093051"/>
                </a:cubicBezTo>
                <a:cubicBezTo>
                  <a:pt x="1491105" y="5084122"/>
                  <a:pt x="1499191" y="5071571"/>
                  <a:pt x="1503557" y="5055398"/>
                </a:cubicBezTo>
                <a:lnTo>
                  <a:pt x="1475875" y="5051975"/>
                </a:lnTo>
                <a:cubicBezTo>
                  <a:pt x="1471807" y="5063286"/>
                  <a:pt x="1466300" y="5071521"/>
                  <a:pt x="1459355" y="5076680"/>
                </a:cubicBezTo>
                <a:cubicBezTo>
                  <a:pt x="1452410" y="5081840"/>
                  <a:pt x="1444026" y="5084419"/>
                  <a:pt x="1434203" y="5084419"/>
                </a:cubicBezTo>
                <a:cubicBezTo>
                  <a:pt x="1421007" y="5084419"/>
                  <a:pt x="1409994" y="5079806"/>
                  <a:pt x="1401163" y="5070578"/>
                </a:cubicBezTo>
                <a:cubicBezTo>
                  <a:pt x="1392333" y="5061351"/>
                  <a:pt x="1387421" y="5048056"/>
                  <a:pt x="1386429" y="5030693"/>
                </a:cubicBezTo>
                <a:lnTo>
                  <a:pt x="1504301" y="5030693"/>
                </a:lnTo>
                <a:cubicBezTo>
                  <a:pt x="1504400" y="5027517"/>
                  <a:pt x="1504450" y="5025136"/>
                  <a:pt x="1504450" y="5023549"/>
                </a:cubicBezTo>
                <a:cubicBezTo>
                  <a:pt x="1504450" y="4997454"/>
                  <a:pt x="1497753" y="4977214"/>
                  <a:pt x="1484358" y="4962827"/>
                </a:cubicBezTo>
                <a:cubicBezTo>
                  <a:pt x="1470964" y="4948440"/>
                  <a:pt x="1453699" y="4941247"/>
                  <a:pt x="1432566" y="4941247"/>
                </a:cubicBezTo>
                <a:close/>
                <a:moveTo>
                  <a:pt x="1267218" y="4941247"/>
                </a:moveTo>
                <a:cubicBezTo>
                  <a:pt x="1258983" y="4941247"/>
                  <a:pt x="1251268" y="4942313"/>
                  <a:pt x="1244075" y="4944447"/>
                </a:cubicBezTo>
                <a:cubicBezTo>
                  <a:pt x="1236882" y="4946580"/>
                  <a:pt x="1231201" y="4949184"/>
                  <a:pt x="1227034" y="4952260"/>
                </a:cubicBezTo>
                <a:cubicBezTo>
                  <a:pt x="1221478" y="4956229"/>
                  <a:pt x="1217087" y="4961215"/>
                  <a:pt x="1213863" y="4967217"/>
                </a:cubicBezTo>
                <a:cubicBezTo>
                  <a:pt x="1210638" y="4973220"/>
                  <a:pt x="1209026" y="4979744"/>
                  <a:pt x="1209026" y="4986788"/>
                </a:cubicBezTo>
                <a:cubicBezTo>
                  <a:pt x="1209026" y="4994527"/>
                  <a:pt x="1210985" y="5001597"/>
                  <a:pt x="1214905" y="5007996"/>
                </a:cubicBezTo>
                <a:cubicBezTo>
                  <a:pt x="1218824" y="5014396"/>
                  <a:pt x="1224578" y="5019406"/>
                  <a:pt x="1232169" y="5023028"/>
                </a:cubicBezTo>
                <a:cubicBezTo>
                  <a:pt x="1239759" y="5026649"/>
                  <a:pt x="1253377" y="5030940"/>
                  <a:pt x="1273022" y="5035901"/>
                </a:cubicBezTo>
                <a:cubicBezTo>
                  <a:pt x="1287607" y="5039572"/>
                  <a:pt x="1296735" y="5042599"/>
                  <a:pt x="1300406" y="5044980"/>
                </a:cubicBezTo>
                <a:cubicBezTo>
                  <a:pt x="1305665" y="5048453"/>
                  <a:pt x="1308294" y="5053215"/>
                  <a:pt x="1308294" y="5059268"/>
                </a:cubicBezTo>
                <a:cubicBezTo>
                  <a:pt x="1308294" y="5066014"/>
                  <a:pt x="1305318" y="5071893"/>
                  <a:pt x="1299365" y="5076904"/>
                </a:cubicBezTo>
                <a:cubicBezTo>
                  <a:pt x="1293411" y="5081914"/>
                  <a:pt x="1284283" y="5084419"/>
                  <a:pt x="1271980" y="5084419"/>
                </a:cubicBezTo>
                <a:cubicBezTo>
                  <a:pt x="1259776" y="5084419"/>
                  <a:pt x="1250276" y="5081592"/>
                  <a:pt x="1243480" y="5075936"/>
                </a:cubicBezTo>
                <a:cubicBezTo>
                  <a:pt x="1236683" y="5070281"/>
                  <a:pt x="1232541" y="5062145"/>
                  <a:pt x="1231052" y="5051528"/>
                </a:cubicBezTo>
                <a:lnTo>
                  <a:pt x="1204561" y="5055696"/>
                </a:lnTo>
                <a:cubicBezTo>
                  <a:pt x="1207537" y="5072464"/>
                  <a:pt x="1214409" y="5085114"/>
                  <a:pt x="1225174" y="5093647"/>
                </a:cubicBezTo>
                <a:cubicBezTo>
                  <a:pt x="1235939" y="5102180"/>
                  <a:pt x="1251591" y="5106446"/>
                  <a:pt x="1272129" y="5106446"/>
                </a:cubicBezTo>
                <a:cubicBezTo>
                  <a:pt x="1284531" y="5106446"/>
                  <a:pt x="1295644" y="5104288"/>
                  <a:pt x="1305467" y="5099972"/>
                </a:cubicBezTo>
                <a:cubicBezTo>
                  <a:pt x="1315289" y="5095656"/>
                  <a:pt x="1322805" y="5089554"/>
                  <a:pt x="1328014" y="5081666"/>
                </a:cubicBezTo>
                <a:cubicBezTo>
                  <a:pt x="1333223" y="5073778"/>
                  <a:pt x="1335827" y="5065369"/>
                  <a:pt x="1335827" y="5056440"/>
                </a:cubicBezTo>
                <a:cubicBezTo>
                  <a:pt x="1335827" y="5047312"/>
                  <a:pt x="1333694" y="5039672"/>
                  <a:pt x="1329428" y="5033520"/>
                </a:cubicBezTo>
                <a:cubicBezTo>
                  <a:pt x="1325161" y="5027369"/>
                  <a:pt x="1319283" y="5022681"/>
                  <a:pt x="1311792" y="5019456"/>
                </a:cubicBezTo>
                <a:cubicBezTo>
                  <a:pt x="1304301" y="5016231"/>
                  <a:pt x="1291080" y="5012089"/>
                  <a:pt x="1272129" y="5007029"/>
                </a:cubicBezTo>
                <a:cubicBezTo>
                  <a:pt x="1259032" y="5003457"/>
                  <a:pt x="1251144" y="5001175"/>
                  <a:pt x="1248465" y="5000183"/>
                </a:cubicBezTo>
                <a:cubicBezTo>
                  <a:pt x="1243802" y="4998298"/>
                  <a:pt x="1240379" y="4995916"/>
                  <a:pt x="1238196" y="4993039"/>
                </a:cubicBezTo>
                <a:cubicBezTo>
                  <a:pt x="1236013" y="4990261"/>
                  <a:pt x="1234922" y="4987135"/>
                  <a:pt x="1234922" y="4983663"/>
                </a:cubicBezTo>
                <a:cubicBezTo>
                  <a:pt x="1234922" y="4978206"/>
                  <a:pt x="1237551" y="4973443"/>
                  <a:pt x="1242810" y="4969375"/>
                </a:cubicBezTo>
                <a:cubicBezTo>
                  <a:pt x="1248068" y="4965307"/>
                  <a:pt x="1256849" y="4963273"/>
                  <a:pt x="1269152" y="4963273"/>
                </a:cubicBezTo>
                <a:cubicBezTo>
                  <a:pt x="1279571" y="4963273"/>
                  <a:pt x="1287632" y="4965555"/>
                  <a:pt x="1293337" y="4970120"/>
                </a:cubicBezTo>
                <a:cubicBezTo>
                  <a:pt x="1299042" y="4974683"/>
                  <a:pt x="1302490" y="4981034"/>
                  <a:pt x="1303681" y="4989170"/>
                </a:cubicBezTo>
                <a:lnTo>
                  <a:pt x="1329875" y="4985598"/>
                </a:lnTo>
                <a:cubicBezTo>
                  <a:pt x="1328188" y="4975378"/>
                  <a:pt x="1325112" y="4967217"/>
                  <a:pt x="1320647" y="4961115"/>
                </a:cubicBezTo>
                <a:cubicBezTo>
                  <a:pt x="1316182" y="4955013"/>
                  <a:pt x="1309262" y="4950177"/>
                  <a:pt x="1299885" y="4946605"/>
                </a:cubicBezTo>
                <a:cubicBezTo>
                  <a:pt x="1290509" y="4943033"/>
                  <a:pt x="1279620" y="4941247"/>
                  <a:pt x="1267218" y="4941247"/>
                </a:cubicBezTo>
                <a:close/>
                <a:moveTo>
                  <a:pt x="1117496" y="4941247"/>
                </a:moveTo>
                <a:cubicBezTo>
                  <a:pt x="1097950" y="4941247"/>
                  <a:pt x="1081381" y="4947101"/>
                  <a:pt x="1067788" y="4958809"/>
                </a:cubicBezTo>
                <a:cubicBezTo>
                  <a:pt x="1051516" y="4972898"/>
                  <a:pt x="1043380" y="4994577"/>
                  <a:pt x="1043380" y="5023846"/>
                </a:cubicBezTo>
                <a:cubicBezTo>
                  <a:pt x="1043380" y="5050536"/>
                  <a:pt x="1050202" y="5070975"/>
                  <a:pt x="1063844" y="5085164"/>
                </a:cubicBezTo>
                <a:cubicBezTo>
                  <a:pt x="1077487" y="5099352"/>
                  <a:pt x="1095371" y="5106446"/>
                  <a:pt x="1117496" y="5106446"/>
                </a:cubicBezTo>
                <a:cubicBezTo>
                  <a:pt x="1131288" y="5106446"/>
                  <a:pt x="1144013" y="5103221"/>
                  <a:pt x="1155671" y="5096772"/>
                </a:cubicBezTo>
                <a:cubicBezTo>
                  <a:pt x="1167329" y="5090323"/>
                  <a:pt x="1176209" y="5081269"/>
                  <a:pt x="1182311" y="5069611"/>
                </a:cubicBezTo>
                <a:cubicBezTo>
                  <a:pt x="1188413" y="5057953"/>
                  <a:pt x="1191464" y="5041954"/>
                  <a:pt x="1191464" y="5021614"/>
                </a:cubicBezTo>
                <a:cubicBezTo>
                  <a:pt x="1191464" y="4996512"/>
                  <a:pt x="1184568" y="4976842"/>
                  <a:pt x="1170777" y="4962604"/>
                </a:cubicBezTo>
                <a:cubicBezTo>
                  <a:pt x="1156986" y="4948366"/>
                  <a:pt x="1139225" y="4941247"/>
                  <a:pt x="1117496" y="4941247"/>
                </a:cubicBezTo>
                <a:close/>
                <a:moveTo>
                  <a:pt x="961674" y="4941247"/>
                </a:moveTo>
                <a:cubicBezTo>
                  <a:pt x="951355" y="4941247"/>
                  <a:pt x="942574" y="4943256"/>
                  <a:pt x="935331" y="4947274"/>
                </a:cubicBezTo>
                <a:cubicBezTo>
                  <a:pt x="928088" y="4951293"/>
                  <a:pt x="921589" y="4957320"/>
                  <a:pt x="915835" y="4965357"/>
                </a:cubicBezTo>
                <a:lnTo>
                  <a:pt x="915835" y="4944819"/>
                </a:lnTo>
                <a:lnTo>
                  <a:pt x="891427" y="4944819"/>
                </a:lnTo>
                <a:lnTo>
                  <a:pt x="891427" y="5163447"/>
                </a:lnTo>
                <a:lnTo>
                  <a:pt x="918216" y="5163447"/>
                </a:lnTo>
                <a:lnTo>
                  <a:pt x="918216" y="5086503"/>
                </a:lnTo>
                <a:cubicBezTo>
                  <a:pt x="922780" y="5092258"/>
                  <a:pt x="928609" y="5097020"/>
                  <a:pt x="935703" y="5100791"/>
                </a:cubicBezTo>
                <a:cubicBezTo>
                  <a:pt x="942797" y="5104561"/>
                  <a:pt x="950809" y="5106446"/>
                  <a:pt x="959739" y="5106446"/>
                </a:cubicBezTo>
                <a:cubicBezTo>
                  <a:pt x="971943" y="5106446"/>
                  <a:pt x="983576" y="5102998"/>
                  <a:pt x="994639" y="5096102"/>
                </a:cubicBezTo>
                <a:cubicBezTo>
                  <a:pt x="1005702" y="5089207"/>
                  <a:pt x="1014135" y="5079285"/>
                  <a:pt x="1019940" y="5066337"/>
                </a:cubicBezTo>
                <a:cubicBezTo>
                  <a:pt x="1025744" y="5053389"/>
                  <a:pt x="1028646" y="5038828"/>
                  <a:pt x="1028646" y="5022656"/>
                </a:cubicBezTo>
                <a:cubicBezTo>
                  <a:pt x="1028646" y="5007575"/>
                  <a:pt x="1026017" y="4993709"/>
                  <a:pt x="1020758" y="4981058"/>
                </a:cubicBezTo>
                <a:cubicBezTo>
                  <a:pt x="1015500" y="4968408"/>
                  <a:pt x="1007711" y="4958610"/>
                  <a:pt x="997392" y="4951665"/>
                </a:cubicBezTo>
                <a:cubicBezTo>
                  <a:pt x="987074" y="4944719"/>
                  <a:pt x="975167" y="4941247"/>
                  <a:pt x="961674" y="4941247"/>
                </a:cubicBezTo>
                <a:close/>
                <a:moveTo>
                  <a:pt x="844695" y="4941247"/>
                </a:moveTo>
                <a:cubicBezTo>
                  <a:pt x="838444" y="4941247"/>
                  <a:pt x="832714" y="4943033"/>
                  <a:pt x="827505" y="4946605"/>
                </a:cubicBezTo>
                <a:cubicBezTo>
                  <a:pt x="822296" y="4950177"/>
                  <a:pt x="816616" y="4957568"/>
                  <a:pt x="810464" y="4968780"/>
                </a:cubicBezTo>
                <a:lnTo>
                  <a:pt x="810464" y="4944819"/>
                </a:lnTo>
                <a:lnTo>
                  <a:pt x="786354" y="4944819"/>
                </a:lnTo>
                <a:lnTo>
                  <a:pt x="786354" y="5102874"/>
                </a:lnTo>
                <a:lnTo>
                  <a:pt x="813143" y="5102874"/>
                </a:lnTo>
                <a:lnTo>
                  <a:pt x="813143" y="5020126"/>
                </a:lnTo>
                <a:cubicBezTo>
                  <a:pt x="813143" y="5008815"/>
                  <a:pt x="814632" y="4998397"/>
                  <a:pt x="817608" y="4988872"/>
                </a:cubicBezTo>
                <a:cubicBezTo>
                  <a:pt x="819592" y="4982621"/>
                  <a:pt x="822916" y="4977734"/>
                  <a:pt x="827580" y="4974212"/>
                </a:cubicBezTo>
                <a:cubicBezTo>
                  <a:pt x="832243" y="4970690"/>
                  <a:pt x="837501" y="4968929"/>
                  <a:pt x="843355" y="4968929"/>
                </a:cubicBezTo>
                <a:cubicBezTo>
                  <a:pt x="849904" y="4968929"/>
                  <a:pt x="856452" y="4970864"/>
                  <a:pt x="863000" y="4974733"/>
                </a:cubicBezTo>
                <a:lnTo>
                  <a:pt x="872228" y="4949879"/>
                </a:lnTo>
                <a:cubicBezTo>
                  <a:pt x="862901" y="4944124"/>
                  <a:pt x="853724" y="4941247"/>
                  <a:pt x="844695" y="4941247"/>
                </a:cubicBezTo>
                <a:close/>
                <a:moveTo>
                  <a:pt x="523524" y="4941247"/>
                </a:moveTo>
                <a:cubicBezTo>
                  <a:pt x="513205" y="4941247"/>
                  <a:pt x="504424" y="4943256"/>
                  <a:pt x="497181" y="4947274"/>
                </a:cubicBezTo>
                <a:cubicBezTo>
                  <a:pt x="489938" y="4951293"/>
                  <a:pt x="483439" y="4957320"/>
                  <a:pt x="477684" y="4965357"/>
                </a:cubicBezTo>
                <a:lnTo>
                  <a:pt x="477684" y="4944819"/>
                </a:lnTo>
                <a:lnTo>
                  <a:pt x="453277" y="4944819"/>
                </a:lnTo>
                <a:lnTo>
                  <a:pt x="453277" y="5163447"/>
                </a:lnTo>
                <a:lnTo>
                  <a:pt x="480066" y="5163447"/>
                </a:lnTo>
                <a:lnTo>
                  <a:pt x="480066" y="5086503"/>
                </a:lnTo>
                <a:cubicBezTo>
                  <a:pt x="484630" y="5092258"/>
                  <a:pt x="490459" y="5097020"/>
                  <a:pt x="497553" y="5100791"/>
                </a:cubicBezTo>
                <a:cubicBezTo>
                  <a:pt x="504647" y="5104561"/>
                  <a:pt x="512659" y="5106446"/>
                  <a:pt x="521589" y="5106446"/>
                </a:cubicBezTo>
                <a:cubicBezTo>
                  <a:pt x="533793" y="5106446"/>
                  <a:pt x="545426" y="5102998"/>
                  <a:pt x="556489" y="5096102"/>
                </a:cubicBezTo>
                <a:cubicBezTo>
                  <a:pt x="567552" y="5089207"/>
                  <a:pt x="575986" y="5079285"/>
                  <a:pt x="581790" y="5066337"/>
                </a:cubicBezTo>
                <a:cubicBezTo>
                  <a:pt x="587594" y="5053389"/>
                  <a:pt x="590496" y="5038828"/>
                  <a:pt x="590496" y="5022656"/>
                </a:cubicBezTo>
                <a:cubicBezTo>
                  <a:pt x="590496" y="5007575"/>
                  <a:pt x="587867" y="4993709"/>
                  <a:pt x="582608" y="4981058"/>
                </a:cubicBezTo>
                <a:cubicBezTo>
                  <a:pt x="577350" y="4968408"/>
                  <a:pt x="569561" y="4958610"/>
                  <a:pt x="559242" y="4951665"/>
                </a:cubicBezTo>
                <a:cubicBezTo>
                  <a:pt x="548924" y="4944719"/>
                  <a:pt x="537017" y="4941247"/>
                  <a:pt x="523524" y="4941247"/>
                </a:cubicBezTo>
                <a:close/>
                <a:moveTo>
                  <a:pt x="3636561" y="4907612"/>
                </a:moveTo>
                <a:cubicBezTo>
                  <a:pt x="3639934" y="4919419"/>
                  <a:pt x="3645094" y="4934500"/>
                  <a:pt x="3652039" y="4952855"/>
                </a:cubicBezTo>
                <a:lnTo>
                  <a:pt x="3674810" y="5013280"/>
                </a:lnTo>
                <a:lnTo>
                  <a:pt x="3600842" y="5013280"/>
                </a:lnTo>
                <a:lnTo>
                  <a:pt x="3624803" y="4949284"/>
                </a:lnTo>
                <a:cubicBezTo>
                  <a:pt x="3629863" y="4935492"/>
                  <a:pt x="3633783" y="4921602"/>
                  <a:pt x="3636561" y="4907612"/>
                </a:cubicBezTo>
                <a:close/>
                <a:moveTo>
                  <a:pt x="4332928" y="4889604"/>
                </a:moveTo>
                <a:lnTo>
                  <a:pt x="4306287" y="4905677"/>
                </a:lnTo>
                <a:lnTo>
                  <a:pt x="4306287" y="4944819"/>
                </a:lnTo>
                <a:lnTo>
                  <a:pt x="4288130" y="4944819"/>
                </a:lnTo>
                <a:lnTo>
                  <a:pt x="4286642" y="4944819"/>
                </a:lnTo>
                <a:lnTo>
                  <a:pt x="4261341" y="4944819"/>
                </a:lnTo>
                <a:lnTo>
                  <a:pt x="4227557" y="5036943"/>
                </a:lnTo>
                <a:cubicBezTo>
                  <a:pt x="4223291" y="5048651"/>
                  <a:pt x="4219620" y="5060657"/>
                  <a:pt x="4216544" y="5072960"/>
                </a:cubicBezTo>
                <a:cubicBezTo>
                  <a:pt x="4213171" y="5060160"/>
                  <a:pt x="4209350" y="5047957"/>
                  <a:pt x="4205084" y="5036348"/>
                </a:cubicBezTo>
                <a:lnTo>
                  <a:pt x="4172193" y="4944819"/>
                </a:lnTo>
                <a:lnTo>
                  <a:pt x="4143321" y="4944819"/>
                </a:lnTo>
                <a:lnTo>
                  <a:pt x="4203298" y="5103172"/>
                </a:lnTo>
                <a:cubicBezTo>
                  <a:pt x="4202207" y="5106049"/>
                  <a:pt x="4201413" y="5108232"/>
                  <a:pt x="4200917" y="5109720"/>
                </a:cubicBezTo>
                <a:cubicBezTo>
                  <a:pt x="4197147" y="5120337"/>
                  <a:pt x="4194418" y="5126984"/>
                  <a:pt x="4192731" y="5129663"/>
                </a:cubicBezTo>
                <a:cubicBezTo>
                  <a:pt x="4190449" y="5133235"/>
                  <a:pt x="4187522" y="5136013"/>
                  <a:pt x="4183951" y="5137998"/>
                </a:cubicBezTo>
                <a:cubicBezTo>
                  <a:pt x="4180379" y="5139982"/>
                  <a:pt x="4175616" y="5140974"/>
                  <a:pt x="4169663" y="5140974"/>
                </a:cubicBezTo>
                <a:cubicBezTo>
                  <a:pt x="4165297" y="5140974"/>
                  <a:pt x="4160188" y="5140180"/>
                  <a:pt x="4154334" y="5138593"/>
                </a:cubicBezTo>
                <a:lnTo>
                  <a:pt x="4157310" y="5163745"/>
                </a:lnTo>
                <a:cubicBezTo>
                  <a:pt x="4163660" y="5165928"/>
                  <a:pt x="4169415" y="5167019"/>
                  <a:pt x="4174574" y="5167019"/>
                </a:cubicBezTo>
                <a:cubicBezTo>
                  <a:pt x="4183107" y="5167019"/>
                  <a:pt x="4190449" y="5164960"/>
                  <a:pt x="4196601" y="5160843"/>
                </a:cubicBezTo>
                <a:cubicBezTo>
                  <a:pt x="4202753" y="5156725"/>
                  <a:pt x="4208210" y="5150251"/>
                  <a:pt x="4212972" y="5141421"/>
                </a:cubicBezTo>
                <a:cubicBezTo>
                  <a:pt x="4216544" y="5134872"/>
                  <a:pt x="4221554" y="5122916"/>
                  <a:pt x="4228004" y="5105553"/>
                </a:cubicBezTo>
                <a:lnTo>
                  <a:pt x="4286642" y="4948797"/>
                </a:lnTo>
                <a:lnTo>
                  <a:pt x="4286642" y="4965655"/>
                </a:lnTo>
                <a:lnTo>
                  <a:pt x="4306287" y="4965655"/>
                </a:lnTo>
                <a:lnTo>
                  <a:pt x="4306287" y="5056589"/>
                </a:lnTo>
                <a:cubicBezTo>
                  <a:pt x="4306287" y="5072662"/>
                  <a:pt x="4307379" y="5083204"/>
                  <a:pt x="4309562" y="5088215"/>
                </a:cubicBezTo>
                <a:cubicBezTo>
                  <a:pt x="4311744" y="5093225"/>
                  <a:pt x="4315515" y="5097268"/>
                  <a:pt x="4320872" y="5100344"/>
                </a:cubicBezTo>
                <a:cubicBezTo>
                  <a:pt x="4326230" y="5103420"/>
                  <a:pt x="4333771" y="5104958"/>
                  <a:pt x="4343494" y="5104958"/>
                </a:cubicBezTo>
                <a:cubicBezTo>
                  <a:pt x="4349447" y="5104958"/>
                  <a:pt x="4356194" y="5104164"/>
                  <a:pt x="4363735" y="5102576"/>
                </a:cubicBezTo>
                <a:lnTo>
                  <a:pt x="4359865" y="5078913"/>
                </a:lnTo>
                <a:cubicBezTo>
                  <a:pt x="4355004" y="5079607"/>
                  <a:pt x="4351085" y="5079955"/>
                  <a:pt x="4348108" y="5079955"/>
                </a:cubicBezTo>
                <a:cubicBezTo>
                  <a:pt x="4344139" y="5079955"/>
                  <a:pt x="4341088" y="5079310"/>
                  <a:pt x="4338955" y="5078020"/>
                </a:cubicBezTo>
                <a:cubicBezTo>
                  <a:pt x="4336822" y="5076730"/>
                  <a:pt x="4335284" y="5074994"/>
                  <a:pt x="4334341" y="5072811"/>
                </a:cubicBezTo>
                <a:cubicBezTo>
                  <a:pt x="4333399" y="5070628"/>
                  <a:pt x="4332928" y="5065717"/>
                  <a:pt x="4332928" y="5058077"/>
                </a:cubicBezTo>
                <a:lnTo>
                  <a:pt x="4332928" y="4965655"/>
                </a:lnTo>
                <a:lnTo>
                  <a:pt x="4359865" y="4965655"/>
                </a:lnTo>
                <a:lnTo>
                  <a:pt x="4359865" y="4944819"/>
                </a:lnTo>
                <a:lnTo>
                  <a:pt x="4332928" y="4944819"/>
                </a:lnTo>
                <a:close/>
                <a:moveTo>
                  <a:pt x="3094678" y="4889604"/>
                </a:moveTo>
                <a:lnTo>
                  <a:pt x="3068037" y="4905677"/>
                </a:lnTo>
                <a:lnTo>
                  <a:pt x="3068037" y="4944819"/>
                </a:lnTo>
                <a:lnTo>
                  <a:pt x="3048392" y="4944819"/>
                </a:lnTo>
                <a:lnTo>
                  <a:pt x="3048392" y="4965655"/>
                </a:lnTo>
                <a:lnTo>
                  <a:pt x="3068037" y="4965655"/>
                </a:lnTo>
                <a:lnTo>
                  <a:pt x="3068037" y="5056589"/>
                </a:lnTo>
                <a:cubicBezTo>
                  <a:pt x="3068037" y="5072662"/>
                  <a:pt x="3069129" y="5083204"/>
                  <a:pt x="3071312" y="5088215"/>
                </a:cubicBezTo>
                <a:cubicBezTo>
                  <a:pt x="3073494" y="5093225"/>
                  <a:pt x="3077265" y="5097268"/>
                  <a:pt x="3082622" y="5100344"/>
                </a:cubicBezTo>
                <a:cubicBezTo>
                  <a:pt x="3087980" y="5103420"/>
                  <a:pt x="3095521" y="5104958"/>
                  <a:pt x="3105244" y="5104958"/>
                </a:cubicBezTo>
                <a:cubicBezTo>
                  <a:pt x="3111197" y="5104958"/>
                  <a:pt x="3117944" y="5104164"/>
                  <a:pt x="3125485" y="5102576"/>
                </a:cubicBezTo>
                <a:lnTo>
                  <a:pt x="3121615" y="5078913"/>
                </a:lnTo>
                <a:cubicBezTo>
                  <a:pt x="3116754" y="5079607"/>
                  <a:pt x="3112835" y="5079955"/>
                  <a:pt x="3109858" y="5079955"/>
                </a:cubicBezTo>
                <a:cubicBezTo>
                  <a:pt x="3105889" y="5079955"/>
                  <a:pt x="3102838" y="5079310"/>
                  <a:pt x="3100705" y="5078020"/>
                </a:cubicBezTo>
                <a:cubicBezTo>
                  <a:pt x="3098572" y="5076730"/>
                  <a:pt x="3097034" y="5074994"/>
                  <a:pt x="3096091" y="5072811"/>
                </a:cubicBezTo>
                <a:cubicBezTo>
                  <a:pt x="3095149" y="5070628"/>
                  <a:pt x="3094678" y="5065717"/>
                  <a:pt x="3094678" y="5058077"/>
                </a:cubicBezTo>
                <a:lnTo>
                  <a:pt x="3094678" y="4965655"/>
                </a:lnTo>
                <a:lnTo>
                  <a:pt x="3121615" y="4965655"/>
                </a:lnTo>
                <a:lnTo>
                  <a:pt x="3121615" y="4944819"/>
                </a:lnTo>
                <a:lnTo>
                  <a:pt x="3094678" y="4944819"/>
                </a:lnTo>
                <a:close/>
                <a:moveTo>
                  <a:pt x="2580328" y="4889604"/>
                </a:moveTo>
                <a:lnTo>
                  <a:pt x="2553687" y="4905677"/>
                </a:lnTo>
                <a:lnTo>
                  <a:pt x="2553687" y="4944819"/>
                </a:lnTo>
                <a:lnTo>
                  <a:pt x="2534042" y="4944819"/>
                </a:lnTo>
                <a:lnTo>
                  <a:pt x="2534042" y="4965655"/>
                </a:lnTo>
                <a:lnTo>
                  <a:pt x="2553687" y="4965655"/>
                </a:lnTo>
                <a:lnTo>
                  <a:pt x="2553687" y="5056589"/>
                </a:lnTo>
                <a:cubicBezTo>
                  <a:pt x="2553687" y="5072662"/>
                  <a:pt x="2554779" y="5083204"/>
                  <a:pt x="2556962" y="5088215"/>
                </a:cubicBezTo>
                <a:cubicBezTo>
                  <a:pt x="2559144" y="5093225"/>
                  <a:pt x="2562915" y="5097268"/>
                  <a:pt x="2568272" y="5100344"/>
                </a:cubicBezTo>
                <a:cubicBezTo>
                  <a:pt x="2573630" y="5103420"/>
                  <a:pt x="2581171" y="5104958"/>
                  <a:pt x="2590894" y="5104958"/>
                </a:cubicBezTo>
                <a:cubicBezTo>
                  <a:pt x="2596848" y="5104958"/>
                  <a:pt x="2603594" y="5104164"/>
                  <a:pt x="2611135" y="5102576"/>
                </a:cubicBezTo>
                <a:lnTo>
                  <a:pt x="2607265" y="5078913"/>
                </a:lnTo>
                <a:cubicBezTo>
                  <a:pt x="2602404" y="5079607"/>
                  <a:pt x="2598485" y="5079955"/>
                  <a:pt x="2595508" y="5079955"/>
                </a:cubicBezTo>
                <a:cubicBezTo>
                  <a:pt x="2591539" y="5079955"/>
                  <a:pt x="2588488" y="5079310"/>
                  <a:pt x="2586355" y="5078020"/>
                </a:cubicBezTo>
                <a:cubicBezTo>
                  <a:pt x="2584222" y="5076730"/>
                  <a:pt x="2582684" y="5074994"/>
                  <a:pt x="2581741" y="5072811"/>
                </a:cubicBezTo>
                <a:cubicBezTo>
                  <a:pt x="2580799" y="5070628"/>
                  <a:pt x="2580328" y="5065717"/>
                  <a:pt x="2580328" y="5058077"/>
                </a:cubicBezTo>
                <a:lnTo>
                  <a:pt x="2580328" y="4965655"/>
                </a:lnTo>
                <a:lnTo>
                  <a:pt x="2607265" y="4965655"/>
                </a:lnTo>
                <a:lnTo>
                  <a:pt x="2607265" y="4944819"/>
                </a:lnTo>
                <a:lnTo>
                  <a:pt x="2580328" y="4944819"/>
                </a:lnTo>
                <a:close/>
                <a:moveTo>
                  <a:pt x="4767506" y="4884692"/>
                </a:moveTo>
                <a:lnTo>
                  <a:pt x="4767506" y="5102874"/>
                </a:lnTo>
                <a:lnTo>
                  <a:pt x="4794295" y="5102874"/>
                </a:lnTo>
                <a:lnTo>
                  <a:pt x="4794295" y="4884692"/>
                </a:lnTo>
                <a:close/>
                <a:moveTo>
                  <a:pt x="4387250" y="4884692"/>
                </a:moveTo>
                <a:lnTo>
                  <a:pt x="4387250" y="4915500"/>
                </a:lnTo>
                <a:lnTo>
                  <a:pt x="4414039" y="4915500"/>
                </a:lnTo>
                <a:lnTo>
                  <a:pt x="4414039" y="4884692"/>
                </a:lnTo>
                <a:close/>
                <a:moveTo>
                  <a:pt x="4091231" y="4884692"/>
                </a:moveTo>
                <a:lnTo>
                  <a:pt x="4091231" y="5102874"/>
                </a:lnTo>
                <a:lnTo>
                  <a:pt x="4118020" y="5102874"/>
                </a:lnTo>
                <a:lnTo>
                  <a:pt x="4118020" y="4884692"/>
                </a:lnTo>
                <a:close/>
                <a:moveTo>
                  <a:pt x="3621678" y="4884692"/>
                </a:moveTo>
                <a:lnTo>
                  <a:pt x="3537888" y="5102874"/>
                </a:lnTo>
                <a:lnTo>
                  <a:pt x="3568546" y="5102874"/>
                </a:lnTo>
                <a:lnTo>
                  <a:pt x="3592508" y="5036794"/>
                </a:lnTo>
                <a:lnTo>
                  <a:pt x="3683739" y="5036794"/>
                </a:lnTo>
                <a:lnTo>
                  <a:pt x="3709189" y="5102874"/>
                </a:lnTo>
                <a:lnTo>
                  <a:pt x="3742080" y="5102874"/>
                </a:lnTo>
                <a:lnTo>
                  <a:pt x="3652783" y="4884692"/>
                </a:lnTo>
                <a:close/>
                <a:moveTo>
                  <a:pt x="3148851" y="4884692"/>
                </a:moveTo>
                <a:lnTo>
                  <a:pt x="3148851" y="5102874"/>
                </a:lnTo>
                <a:lnTo>
                  <a:pt x="3175640" y="5102874"/>
                </a:lnTo>
                <a:lnTo>
                  <a:pt x="3175640" y="5016405"/>
                </a:lnTo>
                <a:cubicBezTo>
                  <a:pt x="3175640" y="5004003"/>
                  <a:pt x="3177128" y="4994279"/>
                  <a:pt x="3180105" y="4987235"/>
                </a:cubicBezTo>
                <a:cubicBezTo>
                  <a:pt x="3183081" y="4980190"/>
                  <a:pt x="3188067" y="4974609"/>
                  <a:pt x="3195062" y="4970492"/>
                </a:cubicBezTo>
                <a:cubicBezTo>
                  <a:pt x="3202057" y="4966374"/>
                  <a:pt x="3209523" y="4964315"/>
                  <a:pt x="3217461" y="4964315"/>
                </a:cubicBezTo>
                <a:cubicBezTo>
                  <a:pt x="3228077" y="4964315"/>
                  <a:pt x="3236288" y="4967366"/>
                  <a:pt x="3242092" y="4973468"/>
                </a:cubicBezTo>
                <a:cubicBezTo>
                  <a:pt x="3247896" y="4979570"/>
                  <a:pt x="3250798" y="4989318"/>
                  <a:pt x="3250798" y="5002713"/>
                </a:cubicBezTo>
                <a:lnTo>
                  <a:pt x="3250798" y="5102874"/>
                </a:lnTo>
                <a:lnTo>
                  <a:pt x="3277587" y="5102874"/>
                </a:lnTo>
                <a:lnTo>
                  <a:pt x="3277587" y="5002713"/>
                </a:lnTo>
                <a:cubicBezTo>
                  <a:pt x="3277587" y="4987235"/>
                  <a:pt x="3275727" y="4975428"/>
                  <a:pt x="3272006" y="4967292"/>
                </a:cubicBezTo>
                <a:cubicBezTo>
                  <a:pt x="3268286" y="4959156"/>
                  <a:pt x="3262109" y="4952781"/>
                  <a:pt x="3253477" y="4948167"/>
                </a:cubicBezTo>
                <a:cubicBezTo>
                  <a:pt x="3244845" y="4943554"/>
                  <a:pt x="3234675" y="4941247"/>
                  <a:pt x="3222967" y="4941247"/>
                </a:cubicBezTo>
                <a:cubicBezTo>
                  <a:pt x="3203917" y="4941247"/>
                  <a:pt x="3188142" y="4948490"/>
                  <a:pt x="3175640" y="4962976"/>
                </a:cubicBezTo>
                <a:lnTo>
                  <a:pt x="3175640" y="4884692"/>
                </a:lnTo>
                <a:close/>
                <a:moveTo>
                  <a:pt x="4297506" y="4661599"/>
                </a:moveTo>
                <a:lnTo>
                  <a:pt x="4297506" y="4671421"/>
                </a:lnTo>
                <a:cubicBezTo>
                  <a:pt x="4297506" y="4683228"/>
                  <a:pt x="4296068" y="4692158"/>
                  <a:pt x="4293190" y="4698211"/>
                </a:cubicBezTo>
                <a:cubicBezTo>
                  <a:pt x="4289420" y="4706049"/>
                  <a:pt x="4283517" y="4712225"/>
                  <a:pt x="4275480" y="4716740"/>
                </a:cubicBezTo>
                <a:cubicBezTo>
                  <a:pt x="4267443" y="4721254"/>
                  <a:pt x="4258266" y="4723511"/>
                  <a:pt x="4247947" y="4723511"/>
                </a:cubicBezTo>
                <a:cubicBezTo>
                  <a:pt x="4237529" y="4723511"/>
                  <a:pt x="4229616" y="4721130"/>
                  <a:pt x="4224209" y="4716368"/>
                </a:cubicBezTo>
                <a:cubicBezTo>
                  <a:pt x="4218801" y="4711605"/>
                  <a:pt x="4216097" y="4705652"/>
                  <a:pt x="4216097" y="4698508"/>
                </a:cubicBezTo>
                <a:cubicBezTo>
                  <a:pt x="4216097" y="4693845"/>
                  <a:pt x="4217338" y="4689603"/>
                  <a:pt x="4219818" y="4685783"/>
                </a:cubicBezTo>
                <a:cubicBezTo>
                  <a:pt x="4222299" y="4681963"/>
                  <a:pt x="4225821" y="4679061"/>
                  <a:pt x="4230385" y="4677077"/>
                </a:cubicBezTo>
                <a:cubicBezTo>
                  <a:pt x="4234949" y="4675092"/>
                  <a:pt x="4242738" y="4673307"/>
                  <a:pt x="4253751" y="4671719"/>
                </a:cubicBezTo>
                <a:cubicBezTo>
                  <a:pt x="4273198" y="4668941"/>
                  <a:pt x="4287783" y="4665567"/>
                  <a:pt x="4297506" y="4661599"/>
                </a:cubicBezTo>
                <a:close/>
                <a:moveTo>
                  <a:pt x="3202131" y="4661599"/>
                </a:moveTo>
                <a:lnTo>
                  <a:pt x="3202131" y="4671421"/>
                </a:lnTo>
                <a:cubicBezTo>
                  <a:pt x="3202131" y="4683228"/>
                  <a:pt x="3200693" y="4692158"/>
                  <a:pt x="3197815" y="4698211"/>
                </a:cubicBezTo>
                <a:cubicBezTo>
                  <a:pt x="3194045" y="4706049"/>
                  <a:pt x="3188142" y="4712225"/>
                  <a:pt x="3180105" y="4716740"/>
                </a:cubicBezTo>
                <a:cubicBezTo>
                  <a:pt x="3172068" y="4721254"/>
                  <a:pt x="3162891" y="4723511"/>
                  <a:pt x="3152572" y="4723511"/>
                </a:cubicBezTo>
                <a:cubicBezTo>
                  <a:pt x="3142154" y="4723511"/>
                  <a:pt x="3134241" y="4721130"/>
                  <a:pt x="3128834" y="4716368"/>
                </a:cubicBezTo>
                <a:cubicBezTo>
                  <a:pt x="3123426" y="4711605"/>
                  <a:pt x="3120722" y="4705652"/>
                  <a:pt x="3120722" y="4698508"/>
                </a:cubicBezTo>
                <a:cubicBezTo>
                  <a:pt x="3120722" y="4693845"/>
                  <a:pt x="3121963" y="4689603"/>
                  <a:pt x="3124443" y="4685783"/>
                </a:cubicBezTo>
                <a:cubicBezTo>
                  <a:pt x="3126924" y="4681963"/>
                  <a:pt x="3130446" y="4679061"/>
                  <a:pt x="3135010" y="4677077"/>
                </a:cubicBezTo>
                <a:cubicBezTo>
                  <a:pt x="3139574" y="4675092"/>
                  <a:pt x="3147363" y="4673307"/>
                  <a:pt x="3158376" y="4671719"/>
                </a:cubicBezTo>
                <a:cubicBezTo>
                  <a:pt x="3177823" y="4668941"/>
                  <a:pt x="3192408" y="4665567"/>
                  <a:pt x="3202131" y="4661599"/>
                </a:cubicBezTo>
                <a:close/>
                <a:moveTo>
                  <a:pt x="2649681" y="4661599"/>
                </a:moveTo>
                <a:lnTo>
                  <a:pt x="2649681" y="4671421"/>
                </a:lnTo>
                <a:cubicBezTo>
                  <a:pt x="2649681" y="4683228"/>
                  <a:pt x="2648243" y="4692158"/>
                  <a:pt x="2645365" y="4698211"/>
                </a:cubicBezTo>
                <a:cubicBezTo>
                  <a:pt x="2641595" y="4706049"/>
                  <a:pt x="2635692" y="4712225"/>
                  <a:pt x="2627655" y="4716740"/>
                </a:cubicBezTo>
                <a:cubicBezTo>
                  <a:pt x="2619618" y="4721254"/>
                  <a:pt x="2610440" y="4723511"/>
                  <a:pt x="2600122" y="4723511"/>
                </a:cubicBezTo>
                <a:cubicBezTo>
                  <a:pt x="2589704" y="4723511"/>
                  <a:pt x="2581791" y="4721130"/>
                  <a:pt x="2576384" y="4716368"/>
                </a:cubicBezTo>
                <a:cubicBezTo>
                  <a:pt x="2570976" y="4711605"/>
                  <a:pt x="2568272" y="4705652"/>
                  <a:pt x="2568272" y="4698508"/>
                </a:cubicBezTo>
                <a:cubicBezTo>
                  <a:pt x="2568272" y="4693845"/>
                  <a:pt x="2569513" y="4689603"/>
                  <a:pt x="2571993" y="4685783"/>
                </a:cubicBezTo>
                <a:cubicBezTo>
                  <a:pt x="2574474" y="4681963"/>
                  <a:pt x="2577996" y="4679061"/>
                  <a:pt x="2582560" y="4677077"/>
                </a:cubicBezTo>
                <a:cubicBezTo>
                  <a:pt x="2587124" y="4675092"/>
                  <a:pt x="2594913" y="4673307"/>
                  <a:pt x="2605926" y="4671719"/>
                </a:cubicBezTo>
                <a:cubicBezTo>
                  <a:pt x="2625373" y="4668941"/>
                  <a:pt x="2639958" y="4665567"/>
                  <a:pt x="2649681" y="4661599"/>
                </a:cubicBezTo>
                <a:close/>
                <a:moveTo>
                  <a:pt x="4414783" y="4648502"/>
                </a:moveTo>
                <a:lnTo>
                  <a:pt x="4414783" y="4675440"/>
                </a:lnTo>
                <a:lnTo>
                  <a:pt x="4497085" y="4675440"/>
                </a:lnTo>
                <a:lnTo>
                  <a:pt x="4497085" y="4648502"/>
                </a:lnTo>
                <a:close/>
                <a:moveTo>
                  <a:pt x="3494728" y="4601472"/>
                </a:moveTo>
                <a:cubicBezTo>
                  <a:pt x="3506832" y="4601472"/>
                  <a:pt x="3517176" y="4606384"/>
                  <a:pt x="3525758" y="4616206"/>
                </a:cubicBezTo>
                <a:cubicBezTo>
                  <a:pt x="3534341" y="4626029"/>
                  <a:pt x="3538632" y="4640614"/>
                  <a:pt x="3538632" y="4659962"/>
                </a:cubicBezTo>
                <a:cubicBezTo>
                  <a:pt x="3538632" y="4680202"/>
                  <a:pt x="3534465" y="4695060"/>
                  <a:pt x="3526130" y="4704536"/>
                </a:cubicBezTo>
                <a:cubicBezTo>
                  <a:pt x="3517796" y="4714011"/>
                  <a:pt x="3507477" y="4718749"/>
                  <a:pt x="3495174" y="4718749"/>
                </a:cubicBezTo>
                <a:cubicBezTo>
                  <a:pt x="3482772" y="4718749"/>
                  <a:pt x="3472453" y="4713986"/>
                  <a:pt x="3464218" y="4704461"/>
                </a:cubicBezTo>
                <a:cubicBezTo>
                  <a:pt x="3455983" y="4694936"/>
                  <a:pt x="3451865" y="4679805"/>
                  <a:pt x="3451865" y="4659069"/>
                </a:cubicBezTo>
                <a:cubicBezTo>
                  <a:pt x="3451865" y="4640019"/>
                  <a:pt x="3456032" y="4625657"/>
                  <a:pt x="3464367" y="4615983"/>
                </a:cubicBezTo>
                <a:cubicBezTo>
                  <a:pt x="3472701" y="4606309"/>
                  <a:pt x="3482821" y="4601472"/>
                  <a:pt x="3494728" y="4601472"/>
                </a:cubicBezTo>
                <a:close/>
                <a:moveTo>
                  <a:pt x="1579757" y="4601472"/>
                </a:moveTo>
                <a:cubicBezTo>
                  <a:pt x="1591961" y="4601472"/>
                  <a:pt x="1602230" y="4606532"/>
                  <a:pt x="1610564" y="4616653"/>
                </a:cubicBezTo>
                <a:cubicBezTo>
                  <a:pt x="1618899" y="4626773"/>
                  <a:pt x="1623066" y="4642648"/>
                  <a:pt x="1623066" y="4664278"/>
                </a:cubicBezTo>
                <a:cubicBezTo>
                  <a:pt x="1623066" y="4683923"/>
                  <a:pt x="1618974" y="4698533"/>
                  <a:pt x="1610788" y="4708108"/>
                </a:cubicBezTo>
                <a:cubicBezTo>
                  <a:pt x="1602602" y="4717682"/>
                  <a:pt x="1592656" y="4722470"/>
                  <a:pt x="1580948" y="4722470"/>
                </a:cubicBezTo>
                <a:cubicBezTo>
                  <a:pt x="1569339" y="4722470"/>
                  <a:pt x="1559269" y="4717459"/>
                  <a:pt x="1550736" y="4707438"/>
                </a:cubicBezTo>
                <a:cubicBezTo>
                  <a:pt x="1542203" y="4697417"/>
                  <a:pt x="1537937" y="4682286"/>
                  <a:pt x="1537937" y="4662045"/>
                </a:cubicBezTo>
                <a:cubicBezTo>
                  <a:pt x="1537937" y="4641110"/>
                  <a:pt x="1541930" y="4625781"/>
                  <a:pt x="1549917" y="4616057"/>
                </a:cubicBezTo>
                <a:cubicBezTo>
                  <a:pt x="1557904" y="4606334"/>
                  <a:pt x="1567851" y="4601472"/>
                  <a:pt x="1579757" y="4601472"/>
                </a:cubicBezTo>
                <a:close/>
                <a:moveTo>
                  <a:pt x="1107972" y="4601472"/>
                </a:moveTo>
                <a:cubicBezTo>
                  <a:pt x="1121168" y="4601472"/>
                  <a:pt x="1132206" y="4606508"/>
                  <a:pt x="1141086" y="4616578"/>
                </a:cubicBezTo>
                <a:cubicBezTo>
                  <a:pt x="1149966" y="4626649"/>
                  <a:pt x="1154406" y="4641457"/>
                  <a:pt x="1154406" y="4661004"/>
                </a:cubicBezTo>
                <a:cubicBezTo>
                  <a:pt x="1154406" y="4681740"/>
                  <a:pt x="1149991" y="4697169"/>
                  <a:pt x="1141160" y="4707289"/>
                </a:cubicBezTo>
                <a:cubicBezTo>
                  <a:pt x="1132330" y="4717409"/>
                  <a:pt x="1121267" y="4722470"/>
                  <a:pt x="1107972" y="4722470"/>
                </a:cubicBezTo>
                <a:cubicBezTo>
                  <a:pt x="1094577" y="4722470"/>
                  <a:pt x="1083465" y="4717434"/>
                  <a:pt x="1074634" y="4707363"/>
                </a:cubicBezTo>
                <a:cubicBezTo>
                  <a:pt x="1065804" y="4697293"/>
                  <a:pt x="1061388" y="4682137"/>
                  <a:pt x="1061388" y="4661896"/>
                </a:cubicBezTo>
                <a:cubicBezTo>
                  <a:pt x="1061388" y="4641656"/>
                  <a:pt x="1065804" y="4626525"/>
                  <a:pt x="1074634" y="4616504"/>
                </a:cubicBezTo>
                <a:cubicBezTo>
                  <a:pt x="1083465" y="4606483"/>
                  <a:pt x="1094577" y="4601472"/>
                  <a:pt x="1107972" y="4601472"/>
                </a:cubicBezTo>
                <a:close/>
                <a:moveTo>
                  <a:pt x="784122" y="4601472"/>
                </a:moveTo>
                <a:cubicBezTo>
                  <a:pt x="797318" y="4601472"/>
                  <a:pt x="808356" y="4606508"/>
                  <a:pt x="817236" y="4616578"/>
                </a:cubicBezTo>
                <a:cubicBezTo>
                  <a:pt x="826116" y="4626649"/>
                  <a:pt x="830556" y="4641457"/>
                  <a:pt x="830556" y="4661004"/>
                </a:cubicBezTo>
                <a:cubicBezTo>
                  <a:pt x="830556" y="4681740"/>
                  <a:pt x="826141" y="4697169"/>
                  <a:pt x="817311" y="4707289"/>
                </a:cubicBezTo>
                <a:cubicBezTo>
                  <a:pt x="808480" y="4717409"/>
                  <a:pt x="797417" y="4722470"/>
                  <a:pt x="784122" y="4722470"/>
                </a:cubicBezTo>
                <a:cubicBezTo>
                  <a:pt x="770727" y="4722470"/>
                  <a:pt x="759615" y="4717434"/>
                  <a:pt x="750784" y="4707363"/>
                </a:cubicBezTo>
                <a:cubicBezTo>
                  <a:pt x="741954" y="4697293"/>
                  <a:pt x="737539" y="4682137"/>
                  <a:pt x="737539" y="4661896"/>
                </a:cubicBezTo>
                <a:cubicBezTo>
                  <a:pt x="737539" y="4641656"/>
                  <a:pt x="741954" y="4626525"/>
                  <a:pt x="750784" y="4616504"/>
                </a:cubicBezTo>
                <a:cubicBezTo>
                  <a:pt x="759615" y="4606483"/>
                  <a:pt x="770727" y="4601472"/>
                  <a:pt x="784122" y="4601472"/>
                </a:cubicBezTo>
                <a:close/>
                <a:moveTo>
                  <a:pt x="3995088" y="4601323"/>
                </a:moveTo>
                <a:cubicBezTo>
                  <a:pt x="4008681" y="4601323"/>
                  <a:pt x="4019743" y="4606483"/>
                  <a:pt x="4028276" y="4616802"/>
                </a:cubicBezTo>
                <a:cubicBezTo>
                  <a:pt x="4033833" y="4623449"/>
                  <a:pt x="4037206" y="4633421"/>
                  <a:pt x="4038397" y="4646716"/>
                </a:cubicBezTo>
                <a:lnTo>
                  <a:pt x="3950142" y="4646716"/>
                </a:lnTo>
                <a:cubicBezTo>
                  <a:pt x="3951035" y="4632925"/>
                  <a:pt x="3955673" y="4621911"/>
                  <a:pt x="3964057" y="4613676"/>
                </a:cubicBezTo>
                <a:cubicBezTo>
                  <a:pt x="3972441" y="4605441"/>
                  <a:pt x="3982785" y="4601323"/>
                  <a:pt x="3995088" y="4601323"/>
                </a:cubicBezTo>
                <a:close/>
                <a:moveTo>
                  <a:pt x="3661713" y="4601323"/>
                </a:moveTo>
                <a:cubicBezTo>
                  <a:pt x="3675306" y="4601323"/>
                  <a:pt x="3686368" y="4606483"/>
                  <a:pt x="3694901" y="4616802"/>
                </a:cubicBezTo>
                <a:cubicBezTo>
                  <a:pt x="3700458" y="4623449"/>
                  <a:pt x="3703831" y="4633421"/>
                  <a:pt x="3705022" y="4646716"/>
                </a:cubicBezTo>
                <a:lnTo>
                  <a:pt x="3616767" y="4646716"/>
                </a:lnTo>
                <a:cubicBezTo>
                  <a:pt x="3617660" y="4632925"/>
                  <a:pt x="3622298" y="4621911"/>
                  <a:pt x="3630682" y="4613676"/>
                </a:cubicBezTo>
                <a:cubicBezTo>
                  <a:pt x="3639066" y="4605441"/>
                  <a:pt x="3649410" y="4601323"/>
                  <a:pt x="3661713" y="4601323"/>
                </a:cubicBezTo>
                <a:close/>
                <a:moveTo>
                  <a:pt x="2128188" y="4601323"/>
                </a:moveTo>
                <a:cubicBezTo>
                  <a:pt x="2141781" y="4601323"/>
                  <a:pt x="2152844" y="4606483"/>
                  <a:pt x="2161376" y="4616802"/>
                </a:cubicBezTo>
                <a:cubicBezTo>
                  <a:pt x="2166933" y="4623449"/>
                  <a:pt x="2170306" y="4633421"/>
                  <a:pt x="2171497" y="4646716"/>
                </a:cubicBezTo>
                <a:lnTo>
                  <a:pt x="2083243" y="4646716"/>
                </a:lnTo>
                <a:cubicBezTo>
                  <a:pt x="2084136" y="4632925"/>
                  <a:pt x="2088774" y="4621911"/>
                  <a:pt x="2097157" y="4613676"/>
                </a:cubicBezTo>
                <a:cubicBezTo>
                  <a:pt x="2105541" y="4605441"/>
                  <a:pt x="2115885" y="4601323"/>
                  <a:pt x="2128188" y="4601323"/>
                </a:cubicBezTo>
                <a:close/>
                <a:moveTo>
                  <a:pt x="1423339" y="4601323"/>
                </a:moveTo>
                <a:cubicBezTo>
                  <a:pt x="1436932" y="4601323"/>
                  <a:pt x="1447994" y="4606483"/>
                  <a:pt x="1456527" y="4616802"/>
                </a:cubicBezTo>
                <a:cubicBezTo>
                  <a:pt x="1462084" y="4623449"/>
                  <a:pt x="1465457" y="4633421"/>
                  <a:pt x="1466648" y="4646716"/>
                </a:cubicBezTo>
                <a:lnTo>
                  <a:pt x="1378393" y="4646716"/>
                </a:lnTo>
                <a:cubicBezTo>
                  <a:pt x="1379286" y="4632925"/>
                  <a:pt x="1383924" y="4621911"/>
                  <a:pt x="1392308" y="4613676"/>
                </a:cubicBezTo>
                <a:cubicBezTo>
                  <a:pt x="1400692" y="4605441"/>
                  <a:pt x="1411036" y="4601323"/>
                  <a:pt x="1423339" y="4601323"/>
                </a:cubicBezTo>
                <a:close/>
                <a:moveTo>
                  <a:pt x="949619" y="4600282"/>
                </a:moveTo>
                <a:cubicBezTo>
                  <a:pt x="961128" y="4600282"/>
                  <a:pt x="971025" y="4605292"/>
                  <a:pt x="979310" y="4615313"/>
                </a:cubicBezTo>
                <a:cubicBezTo>
                  <a:pt x="987595" y="4625334"/>
                  <a:pt x="991737" y="4640416"/>
                  <a:pt x="991737" y="4660557"/>
                </a:cubicBezTo>
                <a:cubicBezTo>
                  <a:pt x="991737" y="4681691"/>
                  <a:pt x="987495" y="4697293"/>
                  <a:pt x="979012" y="4707363"/>
                </a:cubicBezTo>
                <a:cubicBezTo>
                  <a:pt x="970529" y="4717434"/>
                  <a:pt x="960334" y="4722470"/>
                  <a:pt x="948428" y="4722470"/>
                </a:cubicBezTo>
                <a:cubicBezTo>
                  <a:pt x="936720" y="4722470"/>
                  <a:pt x="926749" y="4717608"/>
                  <a:pt x="918514" y="4707884"/>
                </a:cubicBezTo>
                <a:cubicBezTo>
                  <a:pt x="910278" y="4698161"/>
                  <a:pt x="906161" y="4683129"/>
                  <a:pt x="906161" y="4662789"/>
                </a:cubicBezTo>
                <a:cubicBezTo>
                  <a:pt x="906161" y="4642450"/>
                  <a:pt x="910551" y="4626947"/>
                  <a:pt x="919332" y="4616281"/>
                </a:cubicBezTo>
                <a:cubicBezTo>
                  <a:pt x="928113" y="4605615"/>
                  <a:pt x="938208" y="4600282"/>
                  <a:pt x="949619" y="4600282"/>
                </a:cubicBezTo>
                <a:close/>
                <a:moveTo>
                  <a:pt x="520994" y="4600282"/>
                </a:moveTo>
                <a:cubicBezTo>
                  <a:pt x="532503" y="4600282"/>
                  <a:pt x="542400" y="4605292"/>
                  <a:pt x="550685" y="4615313"/>
                </a:cubicBezTo>
                <a:cubicBezTo>
                  <a:pt x="558970" y="4625334"/>
                  <a:pt x="563112" y="4640416"/>
                  <a:pt x="563112" y="4660557"/>
                </a:cubicBezTo>
                <a:cubicBezTo>
                  <a:pt x="563112" y="4681691"/>
                  <a:pt x="558871" y="4697293"/>
                  <a:pt x="550387" y="4707363"/>
                </a:cubicBezTo>
                <a:cubicBezTo>
                  <a:pt x="541904" y="4717434"/>
                  <a:pt x="531709" y="4722470"/>
                  <a:pt x="519803" y="4722470"/>
                </a:cubicBezTo>
                <a:cubicBezTo>
                  <a:pt x="508095" y="4722470"/>
                  <a:pt x="498124" y="4717608"/>
                  <a:pt x="489889" y="4707884"/>
                </a:cubicBezTo>
                <a:cubicBezTo>
                  <a:pt x="481654" y="4698161"/>
                  <a:pt x="477536" y="4683129"/>
                  <a:pt x="477536" y="4662789"/>
                </a:cubicBezTo>
                <a:cubicBezTo>
                  <a:pt x="477536" y="4642450"/>
                  <a:pt x="481926" y="4626947"/>
                  <a:pt x="490707" y="4616281"/>
                </a:cubicBezTo>
                <a:cubicBezTo>
                  <a:pt x="499488" y="4605615"/>
                  <a:pt x="509584" y="4600282"/>
                  <a:pt x="520994" y="4600282"/>
                </a:cubicBezTo>
                <a:close/>
                <a:moveTo>
                  <a:pt x="2882300" y="4582869"/>
                </a:moveTo>
                <a:lnTo>
                  <a:pt x="2882300" y="4740924"/>
                </a:lnTo>
                <a:lnTo>
                  <a:pt x="2909089" y="4740924"/>
                </a:lnTo>
                <a:lnTo>
                  <a:pt x="2909089" y="4582869"/>
                </a:lnTo>
                <a:close/>
                <a:moveTo>
                  <a:pt x="4263425" y="4579297"/>
                </a:moveTo>
                <a:cubicBezTo>
                  <a:pt x="4249832" y="4579297"/>
                  <a:pt x="4237876" y="4581157"/>
                  <a:pt x="4227557" y="4584878"/>
                </a:cubicBezTo>
                <a:cubicBezTo>
                  <a:pt x="4217238" y="4588599"/>
                  <a:pt x="4209350" y="4593907"/>
                  <a:pt x="4203894" y="4600803"/>
                </a:cubicBezTo>
                <a:cubicBezTo>
                  <a:pt x="4198437" y="4607698"/>
                  <a:pt x="4194517" y="4616752"/>
                  <a:pt x="4192136" y="4627964"/>
                </a:cubicBezTo>
                <a:lnTo>
                  <a:pt x="4218330" y="4631536"/>
                </a:lnTo>
                <a:cubicBezTo>
                  <a:pt x="4221207" y="4620324"/>
                  <a:pt x="4225647" y="4612510"/>
                  <a:pt x="4231650" y="4608095"/>
                </a:cubicBezTo>
                <a:cubicBezTo>
                  <a:pt x="4237653" y="4603680"/>
                  <a:pt x="4246955" y="4601472"/>
                  <a:pt x="4259555" y="4601472"/>
                </a:cubicBezTo>
                <a:cubicBezTo>
                  <a:pt x="4273049" y="4601472"/>
                  <a:pt x="4283219" y="4604498"/>
                  <a:pt x="4290065" y="4610551"/>
                </a:cubicBezTo>
                <a:cubicBezTo>
                  <a:pt x="4295125" y="4615016"/>
                  <a:pt x="4297655" y="4622705"/>
                  <a:pt x="4297655" y="4633619"/>
                </a:cubicBezTo>
                <a:cubicBezTo>
                  <a:pt x="4297655" y="4634611"/>
                  <a:pt x="4297606" y="4636943"/>
                  <a:pt x="4297506" y="4640614"/>
                </a:cubicBezTo>
                <a:cubicBezTo>
                  <a:pt x="4287287" y="4644186"/>
                  <a:pt x="4271362" y="4647262"/>
                  <a:pt x="4249733" y="4649841"/>
                </a:cubicBezTo>
                <a:cubicBezTo>
                  <a:pt x="4239116" y="4651131"/>
                  <a:pt x="4231179" y="4652471"/>
                  <a:pt x="4225920" y="4653860"/>
                </a:cubicBezTo>
                <a:cubicBezTo>
                  <a:pt x="4218776" y="4655844"/>
                  <a:pt x="4212352" y="4658771"/>
                  <a:pt x="4206647" y="4662641"/>
                </a:cubicBezTo>
                <a:cubicBezTo>
                  <a:pt x="4200942" y="4666510"/>
                  <a:pt x="4196328" y="4671645"/>
                  <a:pt x="4192806" y="4678044"/>
                </a:cubicBezTo>
                <a:cubicBezTo>
                  <a:pt x="4189284" y="4684444"/>
                  <a:pt x="4187522" y="4691513"/>
                  <a:pt x="4187522" y="4699252"/>
                </a:cubicBezTo>
                <a:cubicBezTo>
                  <a:pt x="4187522" y="4712448"/>
                  <a:pt x="4192186" y="4723288"/>
                  <a:pt x="4201512" y="4731771"/>
                </a:cubicBezTo>
                <a:cubicBezTo>
                  <a:pt x="4210839" y="4740254"/>
                  <a:pt x="4224184" y="4744496"/>
                  <a:pt x="4241547" y="4744496"/>
                </a:cubicBezTo>
                <a:cubicBezTo>
                  <a:pt x="4252064" y="4744496"/>
                  <a:pt x="4261912" y="4742760"/>
                  <a:pt x="4271089" y="4739287"/>
                </a:cubicBezTo>
                <a:cubicBezTo>
                  <a:pt x="4280267" y="4735814"/>
                  <a:pt x="4289817" y="4729861"/>
                  <a:pt x="4299739" y="4721428"/>
                </a:cubicBezTo>
                <a:cubicBezTo>
                  <a:pt x="4300533" y="4728869"/>
                  <a:pt x="4302319" y="4735368"/>
                  <a:pt x="4305097" y="4740924"/>
                </a:cubicBezTo>
                <a:lnTo>
                  <a:pt x="4333076" y="4740924"/>
                </a:lnTo>
                <a:cubicBezTo>
                  <a:pt x="4329703" y="4734872"/>
                  <a:pt x="4327446" y="4728547"/>
                  <a:pt x="4326305" y="4721949"/>
                </a:cubicBezTo>
                <a:cubicBezTo>
                  <a:pt x="4325164" y="4715350"/>
                  <a:pt x="4324593" y="4699600"/>
                  <a:pt x="4324593" y="4674696"/>
                </a:cubicBezTo>
                <a:lnTo>
                  <a:pt x="4324593" y="4638977"/>
                </a:lnTo>
                <a:cubicBezTo>
                  <a:pt x="4324593" y="4627071"/>
                  <a:pt x="4324147" y="4618836"/>
                  <a:pt x="4323254" y="4614271"/>
                </a:cubicBezTo>
                <a:cubicBezTo>
                  <a:pt x="4321666" y="4606929"/>
                  <a:pt x="4318888" y="4600852"/>
                  <a:pt x="4314919" y="4596040"/>
                </a:cubicBezTo>
                <a:cubicBezTo>
                  <a:pt x="4310951" y="4591228"/>
                  <a:pt x="4304749" y="4587234"/>
                  <a:pt x="4296316" y="4584059"/>
                </a:cubicBezTo>
                <a:cubicBezTo>
                  <a:pt x="4287882" y="4580884"/>
                  <a:pt x="4276918" y="4579297"/>
                  <a:pt x="4263425" y="4579297"/>
                </a:cubicBezTo>
                <a:close/>
                <a:moveTo>
                  <a:pt x="4149869" y="4579297"/>
                </a:moveTo>
                <a:cubicBezTo>
                  <a:pt x="4143618" y="4579297"/>
                  <a:pt x="4137888" y="4581083"/>
                  <a:pt x="4132679" y="4584655"/>
                </a:cubicBezTo>
                <a:cubicBezTo>
                  <a:pt x="4127470" y="4588227"/>
                  <a:pt x="4121790" y="4595618"/>
                  <a:pt x="4115638" y="4606830"/>
                </a:cubicBezTo>
                <a:lnTo>
                  <a:pt x="4115638" y="4582869"/>
                </a:lnTo>
                <a:lnTo>
                  <a:pt x="4091528" y="4582869"/>
                </a:lnTo>
                <a:lnTo>
                  <a:pt x="4091528" y="4740924"/>
                </a:lnTo>
                <a:lnTo>
                  <a:pt x="4118317" y="4740924"/>
                </a:lnTo>
                <a:lnTo>
                  <a:pt x="4118317" y="4658176"/>
                </a:lnTo>
                <a:cubicBezTo>
                  <a:pt x="4118317" y="4646865"/>
                  <a:pt x="4119806" y="4636447"/>
                  <a:pt x="4122782" y="4626922"/>
                </a:cubicBezTo>
                <a:cubicBezTo>
                  <a:pt x="4124767" y="4620671"/>
                  <a:pt x="4128090" y="4615784"/>
                  <a:pt x="4132754" y="4612262"/>
                </a:cubicBezTo>
                <a:cubicBezTo>
                  <a:pt x="4137417" y="4608740"/>
                  <a:pt x="4142675" y="4606979"/>
                  <a:pt x="4148529" y="4606979"/>
                </a:cubicBezTo>
                <a:cubicBezTo>
                  <a:pt x="4155078" y="4606979"/>
                  <a:pt x="4161626" y="4608914"/>
                  <a:pt x="4168175" y="4612783"/>
                </a:cubicBezTo>
                <a:lnTo>
                  <a:pt x="4177402" y="4587929"/>
                </a:lnTo>
                <a:cubicBezTo>
                  <a:pt x="4168076" y="4582174"/>
                  <a:pt x="4158898" y="4579297"/>
                  <a:pt x="4149869" y="4579297"/>
                </a:cubicBezTo>
                <a:close/>
                <a:moveTo>
                  <a:pt x="3994790" y="4579297"/>
                </a:moveTo>
                <a:cubicBezTo>
                  <a:pt x="3972962" y="4579297"/>
                  <a:pt x="3955202" y="4586639"/>
                  <a:pt x="3941510" y="4601323"/>
                </a:cubicBezTo>
                <a:cubicBezTo>
                  <a:pt x="3927817" y="4616008"/>
                  <a:pt x="3920971" y="4636645"/>
                  <a:pt x="3920971" y="4663236"/>
                </a:cubicBezTo>
                <a:cubicBezTo>
                  <a:pt x="3920971" y="4688933"/>
                  <a:pt x="3927743" y="4708901"/>
                  <a:pt x="3941286" y="4723139"/>
                </a:cubicBezTo>
                <a:cubicBezTo>
                  <a:pt x="3954830" y="4737377"/>
                  <a:pt x="3973160" y="4744496"/>
                  <a:pt x="3996278" y="4744496"/>
                </a:cubicBezTo>
                <a:cubicBezTo>
                  <a:pt x="4014634" y="4744496"/>
                  <a:pt x="4029715" y="4740031"/>
                  <a:pt x="4041522" y="4731102"/>
                </a:cubicBezTo>
                <a:cubicBezTo>
                  <a:pt x="4053329" y="4722172"/>
                  <a:pt x="4061415" y="4709621"/>
                  <a:pt x="4065781" y="4693448"/>
                </a:cubicBezTo>
                <a:lnTo>
                  <a:pt x="4038099" y="4690025"/>
                </a:lnTo>
                <a:cubicBezTo>
                  <a:pt x="4034031" y="4701336"/>
                  <a:pt x="4028524" y="4709571"/>
                  <a:pt x="4021579" y="4714730"/>
                </a:cubicBezTo>
                <a:cubicBezTo>
                  <a:pt x="4014634" y="4719890"/>
                  <a:pt x="4006250" y="4722470"/>
                  <a:pt x="3996427" y="4722470"/>
                </a:cubicBezTo>
                <a:cubicBezTo>
                  <a:pt x="3983231" y="4722470"/>
                  <a:pt x="3972218" y="4717856"/>
                  <a:pt x="3963387" y="4708629"/>
                </a:cubicBezTo>
                <a:cubicBezTo>
                  <a:pt x="3954557" y="4699401"/>
                  <a:pt x="3949645" y="4686106"/>
                  <a:pt x="3948653" y="4668743"/>
                </a:cubicBezTo>
                <a:lnTo>
                  <a:pt x="4066525" y="4668743"/>
                </a:lnTo>
                <a:cubicBezTo>
                  <a:pt x="4066624" y="4665567"/>
                  <a:pt x="4066674" y="4663186"/>
                  <a:pt x="4066674" y="4661599"/>
                </a:cubicBezTo>
                <a:cubicBezTo>
                  <a:pt x="4066674" y="4635504"/>
                  <a:pt x="4059977" y="4615264"/>
                  <a:pt x="4046582" y="4600877"/>
                </a:cubicBezTo>
                <a:cubicBezTo>
                  <a:pt x="4033188" y="4586490"/>
                  <a:pt x="4015924" y="4579297"/>
                  <a:pt x="3994790" y="4579297"/>
                </a:cubicBezTo>
                <a:close/>
                <a:moveTo>
                  <a:pt x="3832865" y="4579297"/>
                </a:moveTo>
                <a:cubicBezTo>
                  <a:pt x="3810938" y="4579297"/>
                  <a:pt x="3794170" y="4587978"/>
                  <a:pt x="3782561" y="4605342"/>
                </a:cubicBezTo>
                <a:lnTo>
                  <a:pt x="3782561" y="4582869"/>
                </a:lnTo>
                <a:lnTo>
                  <a:pt x="3758451" y="4582869"/>
                </a:lnTo>
                <a:lnTo>
                  <a:pt x="3758451" y="4740924"/>
                </a:lnTo>
                <a:lnTo>
                  <a:pt x="3785240" y="4740924"/>
                </a:lnTo>
                <a:lnTo>
                  <a:pt x="3785240" y="4654604"/>
                </a:lnTo>
                <a:cubicBezTo>
                  <a:pt x="3785240" y="4634363"/>
                  <a:pt x="3789383" y="4620621"/>
                  <a:pt x="3797667" y="4613379"/>
                </a:cubicBezTo>
                <a:cubicBezTo>
                  <a:pt x="3805952" y="4606135"/>
                  <a:pt x="3815800" y="4602514"/>
                  <a:pt x="3827210" y="4602514"/>
                </a:cubicBezTo>
                <a:cubicBezTo>
                  <a:pt x="3834353" y="4602514"/>
                  <a:pt x="3840579" y="4604126"/>
                  <a:pt x="3845888" y="4607351"/>
                </a:cubicBezTo>
                <a:cubicBezTo>
                  <a:pt x="3851196" y="4610575"/>
                  <a:pt x="3854892" y="4614892"/>
                  <a:pt x="3856975" y="4620299"/>
                </a:cubicBezTo>
                <a:cubicBezTo>
                  <a:pt x="3859059" y="4625706"/>
                  <a:pt x="3860101" y="4633867"/>
                  <a:pt x="3860101" y="4644781"/>
                </a:cubicBezTo>
                <a:lnTo>
                  <a:pt x="3860101" y="4740924"/>
                </a:lnTo>
                <a:lnTo>
                  <a:pt x="3886890" y="4740924"/>
                </a:lnTo>
                <a:lnTo>
                  <a:pt x="3886890" y="4643739"/>
                </a:lnTo>
                <a:cubicBezTo>
                  <a:pt x="3886890" y="4631337"/>
                  <a:pt x="3886393" y="4622655"/>
                  <a:pt x="3885401" y="4617695"/>
                </a:cubicBezTo>
                <a:cubicBezTo>
                  <a:pt x="3883814" y="4610055"/>
                  <a:pt x="3881036" y="4603457"/>
                  <a:pt x="3877067" y="4597900"/>
                </a:cubicBezTo>
                <a:cubicBezTo>
                  <a:pt x="3873098" y="4592344"/>
                  <a:pt x="3867120" y="4587854"/>
                  <a:pt x="3859133" y="4584431"/>
                </a:cubicBezTo>
                <a:cubicBezTo>
                  <a:pt x="3851146" y="4581008"/>
                  <a:pt x="3842390" y="4579297"/>
                  <a:pt x="3832865" y="4579297"/>
                </a:cubicBezTo>
                <a:close/>
                <a:moveTo>
                  <a:pt x="3661415" y="4579297"/>
                </a:moveTo>
                <a:cubicBezTo>
                  <a:pt x="3639587" y="4579297"/>
                  <a:pt x="3621827" y="4586639"/>
                  <a:pt x="3608135" y="4601323"/>
                </a:cubicBezTo>
                <a:cubicBezTo>
                  <a:pt x="3594442" y="4616008"/>
                  <a:pt x="3587596" y="4636645"/>
                  <a:pt x="3587596" y="4663236"/>
                </a:cubicBezTo>
                <a:cubicBezTo>
                  <a:pt x="3587596" y="4688933"/>
                  <a:pt x="3594368" y="4708901"/>
                  <a:pt x="3607911" y="4723139"/>
                </a:cubicBezTo>
                <a:cubicBezTo>
                  <a:pt x="3621455" y="4737377"/>
                  <a:pt x="3639785" y="4744496"/>
                  <a:pt x="3662903" y="4744496"/>
                </a:cubicBezTo>
                <a:cubicBezTo>
                  <a:pt x="3681259" y="4744496"/>
                  <a:pt x="3696340" y="4740031"/>
                  <a:pt x="3708147" y="4731102"/>
                </a:cubicBezTo>
                <a:cubicBezTo>
                  <a:pt x="3719954" y="4722172"/>
                  <a:pt x="3728040" y="4709621"/>
                  <a:pt x="3732406" y="4693448"/>
                </a:cubicBezTo>
                <a:lnTo>
                  <a:pt x="3704724" y="4690025"/>
                </a:lnTo>
                <a:cubicBezTo>
                  <a:pt x="3700656" y="4701336"/>
                  <a:pt x="3695149" y="4709571"/>
                  <a:pt x="3688204" y="4714730"/>
                </a:cubicBezTo>
                <a:cubicBezTo>
                  <a:pt x="3681259" y="4719890"/>
                  <a:pt x="3672875" y="4722470"/>
                  <a:pt x="3663052" y="4722470"/>
                </a:cubicBezTo>
                <a:cubicBezTo>
                  <a:pt x="3649856" y="4722470"/>
                  <a:pt x="3638843" y="4717856"/>
                  <a:pt x="3630012" y="4708629"/>
                </a:cubicBezTo>
                <a:cubicBezTo>
                  <a:pt x="3621182" y="4699401"/>
                  <a:pt x="3616270" y="4686106"/>
                  <a:pt x="3615278" y="4668743"/>
                </a:cubicBezTo>
                <a:lnTo>
                  <a:pt x="3733150" y="4668743"/>
                </a:lnTo>
                <a:cubicBezTo>
                  <a:pt x="3733249" y="4665567"/>
                  <a:pt x="3733299" y="4663186"/>
                  <a:pt x="3733299" y="4661599"/>
                </a:cubicBezTo>
                <a:cubicBezTo>
                  <a:pt x="3733299" y="4635504"/>
                  <a:pt x="3726602" y="4615264"/>
                  <a:pt x="3713207" y="4600877"/>
                </a:cubicBezTo>
                <a:cubicBezTo>
                  <a:pt x="3699813" y="4586490"/>
                  <a:pt x="3682549" y="4579297"/>
                  <a:pt x="3661415" y="4579297"/>
                </a:cubicBezTo>
                <a:close/>
                <a:moveTo>
                  <a:pt x="3492793" y="4579297"/>
                </a:moveTo>
                <a:cubicBezTo>
                  <a:pt x="3478803" y="4579297"/>
                  <a:pt x="3466624" y="4582769"/>
                  <a:pt x="3456255" y="4589715"/>
                </a:cubicBezTo>
                <a:cubicBezTo>
                  <a:pt x="3445887" y="4596660"/>
                  <a:pt x="3437974" y="4606508"/>
                  <a:pt x="3432517" y="4619257"/>
                </a:cubicBezTo>
                <a:cubicBezTo>
                  <a:pt x="3427060" y="4632007"/>
                  <a:pt x="3424332" y="4645922"/>
                  <a:pt x="3424332" y="4661004"/>
                </a:cubicBezTo>
                <a:cubicBezTo>
                  <a:pt x="3424332" y="4682931"/>
                  <a:pt x="3430285" y="4701733"/>
                  <a:pt x="3442191" y="4717409"/>
                </a:cubicBezTo>
                <a:cubicBezTo>
                  <a:pt x="3454097" y="4733086"/>
                  <a:pt x="3470915" y="4740924"/>
                  <a:pt x="3492644" y="4740924"/>
                </a:cubicBezTo>
                <a:cubicBezTo>
                  <a:pt x="3510107" y="4740924"/>
                  <a:pt x="3524692" y="4734028"/>
                  <a:pt x="3536399" y="4720237"/>
                </a:cubicBezTo>
                <a:cubicBezTo>
                  <a:pt x="3536499" y="4737700"/>
                  <a:pt x="3535854" y="4749159"/>
                  <a:pt x="3534465" y="4754616"/>
                </a:cubicBezTo>
                <a:cubicBezTo>
                  <a:pt x="3532083" y="4763546"/>
                  <a:pt x="3527519" y="4770491"/>
                  <a:pt x="3520772" y="4775452"/>
                </a:cubicBezTo>
                <a:cubicBezTo>
                  <a:pt x="3514025" y="4780413"/>
                  <a:pt x="3504451" y="4782894"/>
                  <a:pt x="3492049" y="4782894"/>
                </a:cubicBezTo>
                <a:cubicBezTo>
                  <a:pt x="3480539" y="4782894"/>
                  <a:pt x="3471461" y="4780413"/>
                  <a:pt x="3464813" y="4775452"/>
                </a:cubicBezTo>
                <a:cubicBezTo>
                  <a:pt x="3459852" y="4771781"/>
                  <a:pt x="3456826" y="4765927"/>
                  <a:pt x="3455735" y="4757891"/>
                </a:cubicBezTo>
                <a:lnTo>
                  <a:pt x="3429690" y="4754021"/>
                </a:lnTo>
                <a:cubicBezTo>
                  <a:pt x="3429293" y="4771087"/>
                  <a:pt x="3434899" y="4783861"/>
                  <a:pt x="3446507" y="4792344"/>
                </a:cubicBezTo>
                <a:cubicBezTo>
                  <a:pt x="3458116" y="4800828"/>
                  <a:pt x="3473346" y="4805069"/>
                  <a:pt x="3492197" y="4805069"/>
                </a:cubicBezTo>
                <a:cubicBezTo>
                  <a:pt x="3508072" y="4805069"/>
                  <a:pt x="3521442" y="4802093"/>
                  <a:pt x="3532307" y="4796139"/>
                </a:cubicBezTo>
                <a:cubicBezTo>
                  <a:pt x="3543171" y="4790186"/>
                  <a:pt x="3551109" y="4782075"/>
                  <a:pt x="3556119" y="4771806"/>
                </a:cubicBezTo>
                <a:cubicBezTo>
                  <a:pt x="3561130" y="4761537"/>
                  <a:pt x="3563635" y="4744099"/>
                  <a:pt x="3563635" y="4719493"/>
                </a:cubicBezTo>
                <a:lnTo>
                  <a:pt x="3563635" y="4582869"/>
                </a:lnTo>
                <a:lnTo>
                  <a:pt x="3538929" y="4582869"/>
                </a:lnTo>
                <a:lnTo>
                  <a:pt x="3538929" y="4601919"/>
                </a:lnTo>
                <a:cubicBezTo>
                  <a:pt x="3526825" y="4586837"/>
                  <a:pt x="3511446" y="4579297"/>
                  <a:pt x="3492793" y="4579297"/>
                </a:cubicBezTo>
                <a:close/>
                <a:moveTo>
                  <a:pt x="3168050" y="4579297"/>
                </a:moveTo>
                <a:cubicBezTo>
                  <a:pt x="3154457" y="4579297"/>
                  <a:pt x="3142501" y="4581157"/>
                  <a:pt x="3132182" y="4584878"/>
                </a:cubicBezTo>
                <a:cubicBezTo>
                  <a:pt x="3121863" y="4588599"/>
                  <a:pt x="3113975" y="4593907"/>
                  <a:pt x="3108519" y="4600803"/>
                </a:cubicBezTo>
                <a:cubicBezTo>
                  <a:pt x="3103062" y="4607698"/>
                  <a:pt x="3099142" y="4616752"/>
                  <a:pt x="3096761" y="4627964"/>
                </a:cubicBezTo>
                <a:lnTo>
                  <a:pt x="3122955" y="4631536"/>
                </a:lnTo>
                <a:cubicBezTo>
                  <a:pt x="3125832" y="4620324"/>
                  <a:pt x="3130272" y="4612510"/>
                  <a:pt x="3136275" y="4608095"/>
                </a:cubicBezTo>
                <a:cubicBezTo>
                  <a:pt x="3142278" y="4603680"/>
                  <a:pt x="3151580" y="4601472"/>
                  <a:pt x="3164180" y="4601472"/>
                </a:cubicBezTo>
                <a:cubicBezTo>
                  <a:pt x="3177674" y="4601472"/>
                  <a:pt x="3187844" y="4604498"/>
                  <a:pt x="3194690" y="4610551"/>
                </a:cubicBezTo>
                <a:cubicBezTo>
                  <a:pt x="3199750" y="4615016"/>
                  <a:pt x="3202280" y="4622705"/>
                  <a:pt x="3202280" y="4633619"/>
                </a:cubicBezTo>
                <a:cubicBezTo>
                  <a:pt x="3202280" y="4634611"/>
                  <a:pt x="3202231" y="4636943"/>
                  <a:pt x="3202131" y="4640614"/>
                </a:cubicBezTo>
                <a:cubicBezTo>
                  <a:pt x="3191912" y="4644186"/>
                  <a:pt x="3175987" y="4647262"/>
                  <a:pt x="3154358" y="4649841"/>
                </a:cubicBezTo>
                <a:cubicBezTo>
                  <a:pt x="3143741" y="4651131"/>
                  <a:pt x="3135804" y="4652471"/>
                  <a:pt x="3130545" y="4653860"/>
                </a:cubicBezTo>
                <a:cubicBezTo>
                  <a:pt x="3123401" y="4655844"/>
                  <a:pt x="3116977" y="4658771"/>
                  <a:pt x="3111272" y="4662641"/>
                </a:cubicBezTo>
                <a:cubicBezTo>
                  <a:pt x="3105567" y="4666510"/>
                  <a:pt x="3100953" y="4671645"/>
                  <a:pt x="3097431" y="4678044"/>
                </a:cubicBezTo>
                <a:cubicBezTo>
                  <a:pt x="3093909" y="4684444"/>
                  <a:pt x="3092147" y="4691513"/>
                  <a:pt x="3092147" y="4699252"/>
                </a:cubicBezTo>
                <a:cubicBezTo>
                  <a:pt x="3092147" y="4712448"/>
                  <a:pt x="3096811" y="4723288"/>
                  <a:pt x="3106137" y="4731771"/>
                </a:cubicBezTo>
                <a:cubicBezTo>
                  <a:pt x="3115464" y="4740254"/>
                  <a:pt x="3128809" y="4744496"/>
                  <a:pt x="3146172" y="4744496"/>
                </a:cubicBezTo>
                <a:cubicBezTo>
                  <a:pt x="3156689" y="4744496"/>
                  <a:pt x="3166537" y="4742760"/>
                  <a:pt x="3175714" y="4739287"/>
                </a:cubicBezTo>
                <a:cubicBezTo>
                  <a:pt x="3184892" y="4735814"/>
                  <a:pt x="3194442" y="4729861"/>
                  <a:pt x="3204364" y="4721428"/>
                </a:cubicBezTo>
                <a:cubicBezTo>
                  <a:pt x="3205158" y="4728869"/>
                  <a:pt x="3206944" y="4735368"/>
                  <a:pt x="3209722" y="4740924"/>
                </a:cubicBezTo>
                <a:lnTo>
                  <a:pt x="3237701" y="4740924"/>
                </a:lnTo>
                <a:cubicBezTo>
                  <a:pt x="3234328" y="4734872"/>
                  <a:pt x="3232071" y="4728547"/>
                  <a:pt x="3230930" y="4721949"/>
                </a:cubicBezTo>
                <a:cubicBezTo>
                  <a:pt x="3229789" y="4715350"/>
                  <a:pt x="3229218" y="4699600"/>
                  <a:pt x="3229218" y="4674696"/>
                </a:cubicBezTo>
                <a:lnTo>
                  <a:pt x="3229218" y="4638977"/>
                </a:lnTo>
                <a:cubicBezTo>
                  <a:pt x="3229218" y="4627071"/>
                  <a:pt x="3228772" y="4618836"/>
                  <a:pt x="3227879" y="4614271"/>
                </a:cubicBezTo>
                <a:cubicBezTo>
                  <a:pt x="3226291" y="4606929"/>
                  <a:pt x="3223513" y="4600852"/>
                  <a:pt x="3219544" y="4596040"/>
                </a:cubicBezTo>
                <a:cubicBezTo>
                  <a:pt x="3215576" y="4591228"/>
                  <a:pt x="3209374" y="4587234"/>
                  <a:pt x="3200941" y="4584059"/>
                </a:cubicBezTo>
                <a:cubicBezTo>
                  <a:pt x="3192507" y="4580884"/>
                  <a:pt x="3181543" y="4579297"/>
                  <a:pt x="3168050" y="4579297"/>
                </a:cubicBezTo>
                <a:close/>
                <a:moveTo>
                  <a:pt x="3012673" y="4579297"/>
                </a:moveTo>
                <a:cubicBezTo>
                  <a:pt x="2999080" y="4579297"/>
                  <a:pt x="2986504" y="4582497"/>
                  <a:pt x="2974945" y="4588896"/>
                </a:cubicBezTo>
                <a:cubicBezTo>
                  <a:pt x="2963386" y="4595296"/>
                  <a:pt x="2954779" y="4604895"/>
                  <a:pt x="2949124" y="4617695"/>
                </a:cubicBezTo>
                <a:cubicBezTo>
                  <a:pt x="2943468" y="4630494"/>
                  <a:pt x="2940640" y="4645426"/>
                  <a:pt x="2940640" y="4662492"/>
                </a:cubicBezTo>
                <a:cubicBezTo>
                  <a:pt x="2940640" y="4688884"/>
                  <a:pt x="2947214" y="4709149"/>
                  <a:pt x="2960360" y="4723288"/>
                </a:cubicBezTo>
                <a:cubicBezTo>
                  <a:pt x="2973507" y="4737427"/>
                  <a:pt x="2990895" y="4744496"/>
                  <a:pt x="3012524" y="4744496"/>
                </a:cubicBezTo>
                <a:cubicBezTo>
                  <a:pt x="3029788" y="4744496"/>
                  <a:pt x="3044349" y="4739362"/>
                  <a:pt x="3056205" y="4729092"/>
                </a:cubicBezTo>
                <a:cubicBezTo>
                  <a:pt x="3068062" y="4718823"/>
                  <a:pt x="3075429" y="4704610"/>
                  <a:pt x="3078306" y="4686453"/>
                </a:cubicBezTo>
                <a:lnTo>
                  <a:pt x="3051964" y="4683030"/>
                </a:lnTo>
                <a:cubicBezTo>
                  <a:pt x="3050079" y="4696425"/>
                  <a:pt x="3045614" y="4706346"/>
                  <a:pt x="3038569" y="4712796"/>
                </a:cubicBezTo>
                <a:cubicBezTo>
                  <a:pt x="3031525" y="4719245"/>
                  <a:pt x="3022744" y="4722470"/>
                  <a:pt x="3012227" y="4722470"/>
                </a:cubicBezTo>
                <a:cubicBezTo>
                  <a:pt x="2999130" y="4722470"/>
                  <a:pt x="2988513" y="4717657"/>
                  <a:pt x="2980378" y="4708033"/>
                </a:cubicBezTo>
                <a:cubicBezTo>
                  <a:pt x="2972242" y="4698409"/>
                  <a:pt x="2968174" y="4682980"/>
                  <a:pt x="2968174" y="4661748"/>
                </a:cubicBezTo>
                <a:cubicBezTo>
                  <a:pt x="2968174" y="4640812"/>
                  <a:pt x="2972391" y="4625508"/>
                  <a:pt x="2980824" y="4615834"/>
                </a:cubicBezTo>
                <a:cubicBezTo>
                  <a:pt x="2989258" y="4606160"/>
                  <a:pt x="3000221" y="4601323"/>
                  <a:pt x="3013715" y="4601323"/>
                </a:cubicBezTo>
                <a:cubicBezTo>
                  <a:pt x="3022645" y="4601323"/>
                  <a:pt x="3030260" y="4604002"/>
                  <a:pt x="3036560" y="4609360"/>
                </a:cubicBezTo>
                <a:cubicBezTo>
                  <a:pt x="3042861" y="4614718"/>
                  <a:pt x="3047251" y="4622705"/>
                  <a:pt x="3049731" y="4633321"/>
                </a:cubicBezTo>
                <a:lnTo>
                  <a:pt x="3075776" y="4629303"/>
                </a:lnTo>
                <a:cubicBezTo>
                  <a:pt x="3072701" y="4613329"/>
                  <a:pt x="3065706" y="4601001"/>
                  <a:pt x="3054792" y="4592319"/>
                </a:cubicBezTo>
                <a:cubicBezTo>
                  <a:pt x="3043878" y="4583638"/>
                  <a:pt x="3029838" y="4579297"/>
                  <a:pt x="3012673" y="4579297"/>
                </a:cubicBezTo>
                <a:close/>
                <a:moveTo>
                  <a:pt x="2785115" y="4579297"/>
                </a:moveTo>
                <a:cubicBezTo>
                  <a:pt x="2763188" y="4579297"/>
                  <a:pt x="2746420" y="4587978"/>
                  <a:pt x="2734811" y="4605342"/>
                </a:cubicBezTo>
                <a:lnTo>
                  <a:pt x="2734811" y="4582869"/>
                </a:lnTo>
                <a:lnTo>
                  <a:pt x="2710701" y="4582869"/>
                </a:lnTo>
                <a:lnTo>
                  <a:pt x="2710701" y="4740924"/>
                </a:lnTo>
                <a:lnTo>
                  <a:pt x="2737490" y="4740924"/>
                </a:lnTo>
                <a:lnTo>
                  <a:pt x="2737490" y="4654604"/>
                </a:lnTo>
                <a:cubicBezTo>
                  <a:pt x="2737490" y="4634363"/>
                  <a:pt x="2741633" y="4620621"/>
                  <a:pt x="2749917" y="4613379"/>
                </a:cubicBezTo>
                <a:cubicBezTo>
                  <a:pt x="2758202" y="4606135"/>
                  <a:pt x="2768049" y="4602514"/>
                  <a:pt x="2779460" y="4602514"/>
                </a:cubicBezTo>
                <a:cubicBezTo>
                  <a:pt x="2786603" y="4602514"/>
                  <a:pt x="2792829" y="4604126"/>
                  <a:pt x="2798138" y="4607351"/>
                </a:cubicBezTo>
                <a:cubicBezTo>
                  <a:pt x="2803446" y="4610575"/>
                  <a:pt x="2807142" y="4614892"/>
                  <a:pt x="2809225" y="4620299"/>
                </a:cubicBezTo>
                <a:cubicBezTo>
                  <a:pt x="2811309" y="4625706"/>
                  <a:pt x="2812351" y="4633867"/>
                  <a:pt x="2812351" y="4644781"/>
                </a:cubicBezTo>
                <a:lnTo>
                  <a:pt x="2812351" y="4740924"/>
                </a:lnTo>
                <a:lnTo>
                  <a:pt x="2839140" y="4740924"/>
                </a:lnTo>
                <a:lnTo>
                  <a:pt x="2839140" y="4643739"/>
                </a:lnTo>
                <a:cubicBezTo>
                  <a:pt x="2839140" y="4631337"/>
                  <a:pt x="2838643" y="4622655"/>
                  <a:pt x="2837651" y="4617695"/>
                </a:cubicBezTo>
                <a:cubicBezTo>
                  <a:pt x="2836064" y="4610055"/>
                  <a:pt x="2833286" y="4603457"/>
                  <a:pt x="2829317" y="4597900"/>
                </a:cubicBezTo>
                <a:cubicBezTo>
                  <a:pt x="2825348" y="4592344"/>
                  <a:pt x="2819370" y="4587854"/>
                  <a:pt x="2811383" y="4584431"/>
                </a:cubicBezTo>
                <a:cubicBezTo>
                  <a:pt x="2803396" y="4581008"/>
                  <a:pt x="2794640" y="4579297"/>
                  <a:pt x="2785115" y="4579297"/>
                </a:cubicBezTo>
                <a:close/>
                <a:moveTo>
                  <a:pt x="2615600" y="4579297"/>
                </a:moveTo>
                <a:cubicBezTo>
                  <a:pt x="2602007" y="4579297"/>
                  <a:pt x="2590051" y="4581157"/>
                  <a:pt x="2579732" y="4584878"/>
                </a:cubicBezTo>
                <a:cubicBezTo>
                  <a:pt x="2569414" y="4588599"/>
                  <a:pt x="2561526" y="4593907"/>
                  <a:pt x="2556069" y="4600803"/>
                </a:cubicBezTo>
                <a:cubicBezTo>
                  <a:pt x="2550612" y="4607698"/>
                  <a:pt x="2546692" y="4616752"/>
                  <a:pt x="2544311" y="4627964"/>
                </a:cubicBezTo>
                <a:lnTo>
                  <a:pt x="2570505" y="4631536"/>
                </a:lnTo>
                <a:cubicBezTo>
                  <a:pt x="2573382" y="4620324"/>
                  <a:pt x="2577822" y="4612510"/>
                  <a:pt x="2583825" y="4608095"/>
                </a:cubicBezTo>
                <a:cubicBezTo>
                  <a:pt x="2589828" y="4603680"/>
                  <a:pt x="2599129" y="4601472"/>
                  <a:pt x="2611731" y="4601472"/>
                </a:cubicBezTo>
                <a:cubicBezTo>
                  <a:pt x="2625224" y="4601472"/>
                  <a:pt x="2635394" y="4604498"/>
                  <a:pt x="2642240" y="4610551"/>
                </a:cubicBezTo>
                <a:cubicBezTo>
                  <a:pt x="2647300" y="4615016"/>
                  <a:pt x="2649830" y="4622705"/>
                  <a:pt x="2649830" y="4633619"/>
                </a:cubicBezTo>
                <a:cubicBezTo>
                  <a:pt x="2649830" y="4634611"/>
                  <a:pt x="2649781" y="4636943"/>
                  <a:pt x="2649681" y="4640614"/>
                </a:cubicBezTo>
                <a:cubicBezTo>
                  <a:pt x="2639462" y="4644186"/>
                  <a:pt x="2623537" y="4647262"/>
                  <a:pt x="2601908" y="4649841"/>
                </a:cubicBezTo>
                <a:cubicBezTo>
                  <a:pt x="2591292" y="4651131"/>
                  <a:pt x="2583354" y="4652471"/>
                  <a:pt x="2578095" y="4653860"/>
                </a:cubicBezTo>
                <a:cubicBezTo>
                  <a:pt x="2570951" y="4655844"/>
                  <a:pt x="2564527" y="4658771"/>
                  <a:pt x="2558822" y="4662641"/>
                </a:cubicBezTo>
                <a:cubicBezTo>
                  <a:pt x="2553117" y="4666510"/>
                  <a:pt x="2548503" y="4671645"/>
                  <a:pt x="2544981" y="4678044"/>
                </a:cubicBezTo>
                <a:cubicBezTo>
                  <a:pt x="2541459" y="4684444"/>
                  <a:pt x="2539697" y="4691513"/>
                  <a:pt x="2539697" y="4699252"/>
                </a:cubicBezTo>
                <a:cubicBezTo>
                  <a:pt x="2539697" y="4712448"/>
                  <a:pt x="2544361" y="4723288"/>
                  <a:pt x="2553687" y="4731771"/>
                </a:cubicBezTo>
                <a:cubicBezTo>
                  <a:pt x="2563014" y="4740254"/>
                  <a:pt x="2576359" y="4744496"/>
                  <a:pt x="2593722" y="4744496"/>
                </a:cubicBezTo>
                <a:cubicBezTo>
                  <a:pt x="2604239" y="4744496"/>
                  <a:pt x="2614087" y="4742760"/>
                  <a:pt x="2623264" y="4739287"/>
                </a:cubicBezTo>
                <a:cubicBezTo>
                  <a:pt x="2632442" y="4735814"/>
                  <a:pt x="2641992" y="4729861"/>
                  <a:pt x="2651914" y="4721428"/>
                </a:cubicBezTo>
                <a:cubicBezTo>
                  <a:pt x="2652708" y="4728869"/>
                  <a:pt x="2654494" y="4735368"/>
                  <a:pt x="2657272" y="4740924"/>
                </a:cubicBezTo>
                <a:lnTo>
                  <a:pt x="2685251" y="4740924"/>
                </a:lnTo>
                <a:cubicBezTo>
                  <a:pt x="2681878" y="4734872"/>
                  <a:pt x="2679621" y="4728547"/>
                  <a:pt x="2678480" y="4721949"/>
                </a:cubicBezTo>
                <a:cubicBezTo>
                  <a:pt x="2677339" y="4715350"/>
                  <a:pt x="2676768" y="4699600"/>
                  <a:pt x="2676768" y="4674696"/>
                </a:cubicBezTo>
                <a:lnTo>
                  <a:pt x="2676768" y="4638977"/>
                </a:lnTo>
                <a:cubicBezTo>
                  <a:pt x="2676768" y="4627071"/>
                  <a:pt x="2676322" y="4618836"/>
                  <a:pt x="2675429" y="4614271"/>
                </a:cubicBezTo>
                <a:cubicBezTo>
                  <a:pt x="2673841" y="4606929"/>
                  <a:pt x="2671063" y="4600852"/>
                  <a:pt x="2667094" y="4596040"/>
                </a:cubicBezTo>
                <a:cubicBezTo>
                  <a:pt x="2663126" y="4591228"/>
                  <a:pt x="2656924" y="4587234"/>
                  <a:pt x="2648491" y="4584059"/>
                </a:cubicBezTo>
                <a:cubicBezTo>
                  <a:pt x="2640057" y="4580884"/>
                  <a:pt x="2629094" y="4579297"/>
                  <a:pt x="2615600" y="4579297"/>
                </a:cubicBezTo>
                <a:close/>
                <a:moveTo>
                  <a:pt x="2288773" y="4579297"/>
                </a:moveTo>
                <a:cubicBezTo>
                  <a:pt x="2275181" y="4579297"/>
                  <a:pt x="2262604" y="4582497"/>
                  <a:pt x="2251045" y="4588896"/>
                </a:cubicBezTo>
                <a:cubicBezTo>
                  <a:pt x="2239486" y="4595296"/>
                  <a:pt x="2230879" y="4604895"/>
                  <a:pt x="2225224" y="4617695"/>
                </a:cubicBezTo>
                <a:cubicBezTo>
                  <a:pt x="2219568" y="4630494"/>
                  <a:pt x="2216741" y="4645426"/>
                  <a:pt x="2216741" y="4662492"/>
                </a:cubicBezTo>
                <a:cubicBezTo>
                  <a:pt x="2216741" y="4688884"/>
                  <a:pt x="2223314" y="4709149"/>
                  <a:pt x="2236460" y="4723288"/>
                </a:cubicBezTo>
                <a:cubicBezTo>
                  <a:pt x="2249607" y="4737427"/>
                  <a:pt x="2266995" y="4744496"/>
                  <a:pt x="2288624" y="4744496"/>
                </a:cubicBezTo>
                <a:cubicBezTo>
                  <a:pt x="2305889" y="4744496"/>
                  <a:pt x="2320449" y="4739362"/>
                  <a:pt x="2332306" y="4729092"/>
                </a:cubicBezTo>
                <a:cubicBezTo>
                  <a:pt x="2344162" y="4718823"/>
                  <a:pt x="2351529" y="4704610"/>
                  <a:pt x="2354407" y="4686453"/>
                </a:cubicBezTo>
                <a:lnTo>
                  <a:pt x="2328064" y="4683030"/>
                </a:lnTo>
                <a:cubicBezTo>
                  <a:pt x="2326179" y="4696425"/>
                  <a:pt x="2321714" y="4706346"/>
                  <a:pt x="2314669" y="4712796"/>
                </a:cubicBezTo>
                <a:cubicBezTo>
                  <a:pt x="2307625" y="4719245"/>
                  <a:pt x="2298844" y="4722470"/>
                  <a:pt x="2288327" y="4722470"/>
                </a:cubicBezTo>
                <a:cubicBezTo>
                  <a:pt x="2275230" y="4722470"/>
                  <a:pt x="2264614" y="4717657"/>
                  <a:pt x="2256478" y="4708033"/>
                </a:cubicBezTo>
                <a:cubicBezTo>
                  <a:pt x="2248342" y="4698409"/>
                  <a:pt x="2244274" y="4682980"/>
                  <a:pt x="2244274" y="4661748"/>
                </a:cubicBezTo>
                <a:cubicBezTo>
                  <a:pt x="2244274" y="4640812"/>
                  <a:pt x="2248490" y="4625508"/>
                  <a:pt x="2256924" y="4615834"/>
                </a:cubicBezTo>
                <a:cubicBezTo>
                  <a:pt x="2265358" y="4606160"/>
                  <a:pt x="2276321" y="4601323"/>
                  <a:pt x="2289815" y="4601323"/>
                </a:cubicBezTo>
                <a:cubicBezTo>
                  <a:pt x="2298745" y="4601323"/>
                  <a:pt x="2306360" y="4604002"/>
                  <a:pt x="2312660" y="4609360"/>
                </a:cubicBezTo>
                <a:cubicBezTo>
                  <a:pt x="2318961" y="4614718"/>
                  <a:pt x="2323351" y="4622705"/>
                  <a:pt x="2325832" y="4633321"/>
                </a:cubicBezTo>
                <a:lnTo>
                  <a:pt x="2351876" y="4629303"/>
                </a:lnTo>
                <a:cubicBezTo>
                  <a:pt x="2348801" y="4613329"/>
                  <a:pt x="2341806" y="4601001"/>
                  <a:pt x="2330892" y="4592319"/>
                </a:cubicBezTo>
                <a:cubicBezTo>
                  <a:pt x="2319978" y="4583638"/>
                  <a:pt x="2305938" y="4579297"/>
                  <a:pt x="2288773" y="4579297"/>
                </a:cubicBezTo>
                <a:close/>
                <a:moveTo>
                  <a:pt x="2127890" y="4579297"/>
                </a:moveTo>
                <a:cubicBezTo>
                  <a:pt x="2106062" y="4579297"/>
                  <a:pt x="2088303" y="4586639"/>
                  <a:pt x="2074611" y="4601323"/>
                </a:cubicBezTo>
                <a:cubicBezTo>
                  <a:pt x="2060919" y="4616008"/>
                  <a:pt x="2054073" y="4636645"/>
                  <a:pt x="2054073" y="4663236"/>
                </a:cubicBezTo>
                <a:cubicBezTo>
                  <a:pt x="2054073" y="4688933"/>
                  <a:pt x="2060844" y="4708901"/>
                  <a:pt x="2074388" y="4723139"/>
                </a:cubicBezTo>
                <a:cubicBezTo>
                  <a:pt x="2087931" y="4737377"/>
                  <a:pt x="2106261" y="4744496"/>
                  <a:pt x="2129378" y="4744496"/>
                </a:cubicBezTo>
                <a:cubicBezTo>
                  <a:pt x="2147734" y="4744496"/>
                  <a:pt x="2162815" y="4740031"/>
                  <a:pt x="2174622" y="4731102"/>
                </a:cubicBezTo>
                <a:cubicBezTo>
                  <a:pt x="2186429" y="4722172"/>
                  <a:pt x="2194516" y="4709621"/>
                  <a:pt x="2198881" y="4693448"/>
                </a:cubicBezTo>
                <a:lnTo>
                  <a:pt x="2171199" y="4690025"/>
                </a:lnTo>
                <a:cubicBezTo>
                  <a:pt x="2167131" y="4701336"/>
                  <a:pt x="2161625" y="4709571"/>
                  <a:pt x="2154679" y="4714730"/>
                </a:cubicBezTo>
                <a:cubicBezTo>
                  <a:pt x="2147734" y="4719890"/>
                  <a:pt x="2139350" y="4722470"/>
                  <a:pt x="2129527" y="4722470"/>
                </a:cubicBezTo>
                <a:cubicBezTo>
                  <a:pt x="2116331" y="4722470"/>
                  <a:pt x="2105318" y="4717856"/>
                  <a:pt x="2096489" y="4708629"/>
                </a:cubicBezTo>
                <a:cubicBezTo>
                  <a:pt x="2087658" y="4699401"/>
                  <a:pt x="2082747" y="4686106"/>
                  <a:pt x="2081755" y="4668743"/>
                </a:cubicBezTo>
                <a:lnTo>
                  <a:pt x="2199625" y="4668743"/>
                </a:lnTo>
                <a:cubicBezTo>
                  <a:pt x="2199725" y="4665567"/>
                  <a:pt x="2199774" y="4663186"/>
                  <a:pt x="2199774" y="4661599"/>
                </a:cubicBezTo>
                <a:cubicBezTo>
                  <a:pt x="2199774" y="4635504"/>
                  <a:pt x="2193077" y="4615264"/>
                  <a:pt x="2179682" y="4600877"/>
                </a:cubicBezTo>
                <a:cubicBezTo>
                  <a:pt x="2166288" y="4586490"/>
                  <a:pt x="2149024" y="4579297"/>
                  <a:pt x="2127890" y="4579297"/>
                </a:cubicBezTo>
                <a:close/>
                <a:moveTo>
                  <a:pt x="1877711" y="4579297"/>
                </a:moveTo>
                <a:cubicBezTo>
                  <a:pt x="1867194" y="4579297"/>
                  <a:pt x="1857818" y="4581653"/>
                  <a:pt x="1849583" y="4586366"/>
                </a:cubicBezTo>
                <a:cubicBezTo>
                  <a:pt x="1841348" y="4591079"/>
                  <a:pt x="1834750" y="4597305"/>
                  <a:pt x="1829788" y="4605044"/>
                </a:cubicBezTo>
                <a:lnTo>
                  <a:pt x="1829788" y="4582869"/>
                </a:lnTo>
                <a:lnTo>
                  <a:pt x="1805827" y="4582869"/>
                </a:lnTo>
                <a:lnTo>
                  <a:pt x="1805827" y="4740924"/>
                </a:lnTo>
                <a:lnTo>
                  <a:pt x="1832616" y="4740924"/>
                </a:lnTo>
                <a:lnTo>
                  <a:pt x="1832616" y="4658920"/>
                </a:lnTo>
                <a:cubicBezTo>
                  <a:pt x="1832616" y="4644533"/>
                  <a:pt x="1834055" y="4633520"/>
                  <a:pt x="1836932" y="4625880"/>
                </a:cubicBezTo>
                <a:cubicBezTo>
                  <a:pt x="1839809" y="4618240"/>
                  <a:pt x="1844448" y="4612436"/>
                  <a:pt x="1850848" y="4608467"/>
                </a:cubicBezTo>
                <a:cubicBezTo>
                  <a:pt x="1857247" y="4604498"/>
                  <a:pt x="1864217" y="4602514"/>
                  <a:pt x="1871758" y="4602514"/>
                </a:cubicBezTo>
                <a:cubicBezTo>
                  <a:pt x="1881680" y="4602514"/>
                  <a:pt x="1888824" y="4605491"/>
                  <a:pt x="1893190" y="4611444"/>
                </a:cubicBezTo>
                <a:cubicBezTo>
                  <a:pt x="1897555" y="4617397"/>
                  <a:pt x="1899738" y="4626327"/>
                  <a:pt x="1899738" y="4638233"/>
                </a:cubicBezTo>
                <a:lnTo>
                  <a:pt x="1899738" y="4740924"/>
                </a:lnTo>
                <a:lnTo>
                  <a:pt x="1926527" y="4740924"/>
                </a:lnTo>
                <a:lnTo>
                  <a:pt x="1926527" y="4649097"/>
                </a:lnTo>
                <a:cubicBezTo>
                  <a:pt x="1926527" y="4632825"/>
                  <a:pt x="1930198" y="4620993"/>
                  <a:pt x="1937540" y="4613602"/>
                </a:cubicBezTo>
                <a:cubicBezTo>
                  <a:pt x="1944882" y="4606210"/>
                  <a:pt x="1954110" y="4602514"/>
                  <a:pt x="1965222" y="4602514"/>
                </a:cubicBezTo>
                <a:cubicBezTo>
                  <a:pt x="1971374" y="4602514"/>
                  <a:pt x="1976731" y="4603953"/>
                  <a:pt x="1981296" y="4606830"/>
                </a:cubicBezTo>
                <a:cubicBezTo>
                  <a:pt x="1985860" y="4609707"/>
                  <a:pt x="1989010" y="4613502"/>
                  <a:pt x="1990746" y="4618215"/>
                </a:cubicBezTo>
                <a:cubicBezTo>
                  <a:pt x="1992483" y="4622928"/>
                  <a:pt x="1993351" y="4630643"/>
                  <a:pt x="1993351" y="4641358"/>
                </a:cubicBezTo>
                <a:lnTo>
                  <a:pt x="1993351" y="4740924"/>
                </a:lnTo>
                <a:lnTo>
                  <a:pt x="2019991" y="4740924"/>
                </a:lnTo>
                <a:lnTo>
                  <a:pt x="2019991" y="4632429"/>
                </a:lnTo>
                <a:cubicBezTo>
                  <a:pt x="2019991" y="4614371"/>
                  <a:pt x="2015774" y="4601001"/>
                  <a:pt x="2007341" y="4592319"/>
                </a:cubicBezTo>
                <a:cubicBezTo>
                  <a:pt x="1998907" y="4583638"/>
                  <a:pt x="1986852" y="4579297"/>
                  <a:pt x="1971175" y="4579297"/>
                </a:cubicBezTo>
                <a:cubicBezTo>
                  <a:pt x="1951133" y="4579297"/>
                  <a:pt x="1934861" y="4588524"/>
                  <a:pt x="1922360" y="4606979"/>
                </a:cubicBezTo>
                <a:cubicBezTo>
                  <a:pt x="1919284" y="4598248"/>
                  <a:pt x="1914000" y="4591451"/>
                  <a:pt x="1906509" y="4586589"/>
                </a:cubicBezTo>
                <a:cubicBezTo>
                  <a:pt x="1899019" y="4581728"/>
                  <a:pt x="1889419" y="4579297"/>
                  <a:pt x="1877711" y="4579297"/>
                </a:cubicBezTo>
                <a:close/>
                <a:moveTo>
                  <a:pt x="1423041" y="4579297"/>
                </a:moveTo>
                <a:cubicBezTo>
                  <a:pt x="1401213" y="4579297"/>
                  <a:pt x="1383453" y="4586639"/>
                  <a:pt x="1369761" y="4601323"/>
                </a:cubicBezTo>
                <a:cubicBezTo>
                  <a:pt x="1356068" y="4616008"/>
                  <a:pt x="1349222" y="4636645"/>
                  <a:pt x="1349222" y="4663236"/>
                </a:cubicBezTo>
                <a:cubicBezTo>
                  <a:pt x="1349222" y="4688933"/>
                  <a:pt x="1355994" y="4708901"/>
                  <a:pt x="1369537" y="4723139"/>
                </a:cubicBezTo>
                <a:cubicBezTo>
                  <a:pt x="1383081" y="4737377"/>
                  <a:pt x="1401411" y="4744496"/>
                  <a:pt x="1424529" y="4744496"/>
                </a:cubicBezTo>
                <a:cubicBezTo>
                  <a:pt x="1442885" y="4744496"/>
                  <a:pt x="1457966" y="4740031"/>
                  <a:pt x="1469773" y="4731102"/>
                </a:cubicBezTo>
                <a:cubicBezTo>
                  <a:pt x="1481580" y="4722172"/>
                  <a:pt x="1489666" y="4709621"/>
                  <a:pt x="1494032" y="4693448"/>
                </a:cubicBezTo>
                <a:lnTo>
                  <a:pt x="1466350" y="4690025"/>
                </a:lnTo>
                <a:cubicBezTo>
                  <a:pt x="1462282" y="4701336"/>
                  <a:pt x="1456775" y="4709571"/>
                  <a:pt x="1449830" y="4714730"/>
                </a:cubicBezTo>
                <a:cubicBezTo>
                  <a:pt x="1442885" y="4719890"/>
                  <a:pt x="1434501" y="4722470"/>
                  <a:pt x="1424678" y="4722470"/>
                </a:cubicBezTo>
                <a:cubicBezTo>
                  <a:pt x="1411482" y="4722470"/>
                  <a:pt x="1400469" y="4717856"/>
                  <a:pt x="1391638" y="4708629"/>
                </a:cubicBezTo>
                <a:cubicBezTo>
                  <a:pt x="1382808" y="4699401"/>
                  <a:pt x="1377896" y="4686106"/>
                  <a:pt x="1376904" y="4668743"/>
                </a:cubicBezTo>
                <a:lnTo>
                  <a:pt x="1494776" y="4668743"/>
                </a:lnTo>
                <a:cubicBezTo>
                  <a:pt x="1494875" y="4665567"/>
                  <a:pt x="1494925" y="4663186"/>
                  <a:pt x="1494925" y="4661599"/>
                </a:cubicBezTo>
                <a:cubicBezTo>
                  <a:pt x="1494925" y="4635504"/>
                  <a:pt x="1488228" y="4615264"/>
                  <a:pt x="1474833" y="4600877"/>
                </a:cubicBezTo>
                <a:cubicBezTo>
                  <a:pt x="1461439" y="4586490"/>
                  <a:pt x="1444175" y="4579297"/>
                  <a:pt x="1423041" y="4579297"/>
                </a:cubicBezTo>
                <a:close/>
                <a:moveTo>
                  <a:pt x="1257693" y="4579297"/>
                </a:moveTo>
                <a:cubicBezTo>
                  <a:pt x="1249458" y="4579297"/>
                  <a:pt x="1241743" y="4580363"/>
                  <a:pt x="1234550" y="4582497"/>
                </a:cubicBezTo>
                <a:cubicBezTo>
                  <a:pt x="1227357" y="4584630"/>
                  <a:pt x="1221676" y="4587234"/>
                  <a:pt x="1217509" y="4590310"/>
                </a:cubicBezTo>
                <a:cubicBezTo>
                  <a:pt x="1211953" y="4594279"/>
                  <a:pt x="1207563" y="4599265"/>
                  <a:pt x="1204338" y="4605267"/>
                </a:cubicBezTo>
                <a:cubicBezTo>
                  <a:pt x="1201113" y="4611270"/>
                  <a:pt x="1199501" y="4617794"/>
                  <a:pt x="1199501" y="4624838"/>
                </a:cubicBezTo>
                <a:cubicBezTo>
                  <a:pt x="1199501" y="4632577"/>
                  <a:pt x="1201460" y="4639647"/>
                  <a:pt x="1205380" y="4646046"/>
                </a:cubicBezTo>
                <a:cubicBezTo>
                  <a:pt x="1209299" y="4652446"/>
                  <a:pt x="1215054" y="4657456"/>
                  <a:pt x="1222644" y="4661078"/>
                </a:cubicBezTo>
                <a:cubicBezTo>
                  <a:pt x="1230234" y="4664699"/>
                  <a:pt x="1243852" y="4668991"/>
                  <a:pt x="1263497" y="4673952"/>
                </a:cubicBezTo>
                <a:cubicBezTo>
                  <a:pt x="1278082" y="4677623"/>
                  <a:pt x="1287210" y="4680649"/>
                  <a:pt x="1290882" y="4683030"/>
                </a:cubicBezTo>
                <a:cubicBezTo>
                  <a:pt x="1296140" y="4686503"/>
                  <a:pt x="1298770" y="4691265"/>
                  <a:pt x="1298770" y="4697318"/>
                </a:cubicBezTo>
                <a:cubicBezTo>
                  <a:pt x="1298770" y="4704064"/>
                  <a:pt x="1295793" y="4709943"/>
                  <a:pt x="1289840" y="4714954"/>
                </a:cubicBezTo>
                <a:cubicBezTo>
                  <a:pt x="1283887" y="4719964"/>
                  <a:pt x="1274758" y="4722470"/>
                  <a:pt x="1262455" y="4722470"/>
                </a:cubicBezTo>
                <a:cubicBezTo>
                  <a:pt x="1250251" y="4722470"/>
                  <a:pt x="1240751" y="4719642"/>
                  <a:pt x="1233955" y="4713986"/>
                </a:cubicBezTo>
                <a:cubicBezTo>
                  <a:pt x="1227158" y="4708331"/>
                  <a:pt x="1223016" y="4700195"/>
                  <a:pt x="1221528" y="4689579"/>
                </a:cubicBezTo>
                <a:lnTo>
                  <a:pt x="1195036" y="4693746"/>
                </a:lnTo>
                <a:cubicBezTo>
                  <a:pt x="1198013" y="4710514"/>
                  <a:pt x="1204884" y="4723164"/>
                  <a:pt x="1215649" y="4731697"/>
                </a:cubicBezTo>
                <a:cubicBezTo>
                  <a:pt x="1226414" y="4740230"/>
                  <a:pt x="1242066" y="4744496"/>
                  <a:pt x="1262604" y="4744496"/>
                </a:cubicBezTo>
                <a:cubicBezTo>
                  <a:pt x="1275007" y="4744496"/>
                  <a:pt x="1286119" y="4742338"/>
                  <a:pt x="1295942" y="4738022"/>
                </a:cubicBezTo>
                <a:cubicBezTo>
                  <a:pt x="1305764" y="4733706"/>
                  <a:pt x="1313280" y="4727604"/>
                  <a:pt x="1318489" y="4719716"/>
                </a:cubicBezTo>
                <a:cubicBezTo>
                  <a:pt x="1323698" y="4711828"/>
                  <a:pt x="1326303" y="4703420"/>
                  <a:pt x="1326303" y="4694490"/>
                </a:cubicBezTo>
                <a:cubicBezTo>
                  <a:pt x="1326303" y="4685362"/>
                  <a:pt x="1324170" y="4677722"/>
                  <a:pt x="1319903" y="4671570"/>
                </a:cubicBezTo>
                <a:cubicBezTo>
                  <a:pt x="1315637" y="4665419"/>
                  <a:pt x="1309758" y="4660731"/>
                  <a:pt x="1302267" y="4657506"/>
                </a:cubicBezTo>
                <a:cubicBezTo>
                  <a:pt x="1294776" y="4654281"/>
                  <a:pt x="1281555" y="4650139"/>
                  <a:pt x="1262604" y="4645079"/>
                </a:cubicBezTo>
                <a:cubicBezTo>
                  <a:pt x="1249507" y="4641507"/>
                  <a:pt x="1241619" y="4639225"/>
                  <a:pt x="1238940" y="4638233"/>
                </a:cubicBezTo>
                <a:cubicBezTo>
                  <a:pt x="1234277" y="4636348"/>
                  <a:pt x="1230854" y="4633966"/>
                  <a:pt x="1228671" y="4631089"/>
                </a:cubicBezTo>
                <a:cubicBezTo>
                  <a:pt x="1226489" y="4628311"/>
                  <a:pt x="1225397" y="4625185"/>
                  <a:pt x="1225397" y="4621713"/>
                </a:cubicBezTo>
                <a:cubicBezTo>
                  <a:pt x="1225397" y="4616256"/>
                  <a:pt x="1228026" y="4611493"/>
                  <a:pt x="1233285" y="4607425"/>
                </a:cubicBezTo>
                <a:cubicBezTo>
                  <a:pt x="1238544" y="4603357"/>
                  <a:pt x="1247325" y="4601323"/>
                  <a:pt x="1259628" y="4601323"/>
                </a:cubicBezTo>
                <a:cubicBezTo>
                  <a:pt x="1270046" y="4601323"/>
                  <a:pt x="1278107" y="4603605"/>
                  <a:pt x="1283812" y="4608170"/>
                </a:cubicBezTo>
                <a:cubicBezTo>
                  <a:pt x="1289517" y="4612733"/>
                  <a:pt x="1292965" y="4619084"/>
                  <a:pt x="1294156" y="4627220"/>
                </a:cubicBezTo>
                <a:lnTo>
                  <a:pt x="1320350" y="4623648"/>
                </a:lnTo>
                <a:cubicBezTo>
                  <a:pt x="1318663" y="4613428"/>
                  <a:pt x="1315587" y="4605267"/>
                  <a:pt x="1311122" y="4599165"/>
                </a:cubicBezTo>
                <a:cubicBezTo>
                  <a:pt x="1306657" y="4593063"/>
                  <a:pt x="1299737" y="4588227"/>
                  <a:pt x="1290361" y="4584655"/>
                </a:cubicBezTo>
                <a:cubicBezTo>
                  <a:pt x="1280985" y="4581083"/>
                  <a:pt x="1270095" y="4579297"/>
                  <a:pt x="1257693" y="4579297"/>
                </a:cubicBezTo>
                <a:close/>
                <a:moveTo>
                  <a:pt x="1107972" y="4579297"/>
                </a:moveTo>
                <a:cubicBezTo>
                  <a:pt x="1088426" y="4579297"/>
                  <a:pt x="1071856" y="4585151"/>
                  <a:pt x="1058263" y="4596859"/>
                </a:cubicBezTo>
                <a:cubicBezTo>
                  <a:pt x="1041991" y="4610948"/>
                  <a:pt x="1033855" y="4632627"/>
                  <a:pt x="1033855" y="4661896"/>
                </a:cubicBezTo>
                <a:cubicBezTo>
                  <a:pt x="1033855" y="4688586"/>
                  <a:pt x="1040677" y="4709025"/>
                  <a:pt x="1054319" y="4723214"/>
                </a:cubicBezTo>
                <a:cubicBezTo>
                  <a:pt x="1067962" y="4737402"/>
                  <a:pt x="1085846" y="4744496"/>
                  <a:pt x="1107972" y="4744496"/>
                </a:cubicBezTo>
                <a:cubicBezTo>
                  <a:pt x="1121763" y="4744496"/>
                  <a:pt x="1134488" y="4741271"/>
                  <a:pt x="1146146" y="4734822"/>
                </a:cubicBezTo>
                <a:cubicBezTo>
                  <a:pt x="1157805" y="4728373"/>
                  <a:pt x="1166684" y="4719319"/>
                  <a:pt x="1172786" y="4707661"/>
                </a:cubicBezTo>
                <a:cubicBezTo>
                  <a:pt x="1178888" y="4696003"/>
                  <a:pt x="1181939" y="4680004"/>
                  <a:pt x="1181939" y="4659664"/>
                </a:cubicBezTo>
                <a:cubicBezTo>
                  <a:pt x="1181939" y="4634562"/>
                  <a:pt x="1175043" y="4614892"/>
                  <a:pt x="1161252" y="4600654"/>
                </a:cubicBezTo>
                <a:cubicBezTo>
                  <a:pt x="1147461" y="4586416"/>
                  <a:pt x="1129701" y="4579297"/>
                  <a:pt x="1107972" y="4579297"/>
                </a:cubicBezTo>
                <a:close/>
                <a:moveTo>
                  <a:pt x="952149" y="4579297"/>
                </a:moveTo>
                <a:cubicBezTo>
                  <a:pt x="941830" y="4579297"/>
                  <a:pt x="933049" y="4581306"/>
                  <a:pt x="925806" y="4585324"/>
                </a:cubicBezTo>
                <a:cubicBezTo>
                  <a:pt x="918563" y="4589343"/>
                  <a:pt x="912064" y="4595370"/>
                  <a:pt x="906310" y="4603407"/>
                </a:cubicBezTo>
                <a:lnTo>
                  <a:pt x="906310" y="4582869"/>
                </a:lnTo>
                <a:lnTo>
                  <a:pt x="881902" y="4582869"/>
                </a:lnTo>
                <a:lnTo>
                  <a:pt x="881902" y="4801497"/>
                </a:lnTo>
                <a:lnTo>
                  <a:pt x="908691" y="4801497"/>
                </a:lnTo>
                <a:lnTo>
                  <a:pt x="908691" y="4724553"/>
                </a:lnTo>
                <a:cubicBezTo>
                  <a:pt x="913255" y="4730308"/>
                  <a:pt x="919084" y="4735070"/>
                  <a:pt x="926178" y="4738841"/>
                </a:cubicBezTo>
                <a:cubicBezTo>
                  <a:pt x="933272" y="4742611"/>
                  <a:pt x="941284" y="4744496"/>
                  <a:pt x="950214" y="4744496"/>
                </a:cubicBezTo>
                <a:cubicBezTo>
                  <a:pt x="962418" y="4744496"/>
                  <a:pt x="974051" y="4741048"/>
                  <a:pt x="985114" y="4734153"/>
                </a:cubicBezTo>
                <a:cubicBezTo>
                  <a:pt x="996177" y="4727257"/>
                  <a:pt x="1004611" y="4717335"/>
                  <a:pt x="1010415" y="4704387"/>
                </a:cubicBezTo>
                <a:cubicBezTo>
                  <a:pt x="1016219" y="4691439"/>
                  <a:pt x="1019121" y="4676878"/>
                  <a:pt x="1019121" y="4660706"/>
                </a:cubicBezTo>
                <a:cubicBezTo>
                  <a:pt x="1019121" y="4645625"/>
                  <a:pt x="1016492" y="4631759"/>
                  <a:pt x="1011234" y="4619108"/>
                </a:cubicBezTo>
                <a:cubicBezTo>
                  <a:pt x="1005975" y="4606458"/>
                  <a:pt x="998186" y="4596660"/>
                  <a:pt x="987867" y="4589715"/>
                </a:cubicBezTo>
                <a:cubicBezTo>
                  <a:pt x="977549" y="4582769"/>
                  <a:pt x="965643" y="4579297"/>
                  <a:pt x="952149" y="4579297"/>
                </a:cubicBezTo>
                <a:close/>
                <a:moveTo>
                  <a:pt x="784122" y="4579297"/>
                </a:moveTo>
                <a:cubicBezTo>
                  <a:pt x="764576" y="4579297"/>
                  <a:pt x="748006" y="4585151"/>
                  <a:pt x="734413" y="4596859"/>
                </a:cubicBezTo>
                <a:cubicBezTo>
                  <a:pt x="718141" y="4610948"/>
                  <a:pt x="710005" y="4632627"/>
                  <a:pt x="710005" y="4661896"/>
                </a:cubicBezTo>
                <a:cubicBezTo>
                  <a:pt x="710005" y="4688586"/>
                  <a:pt x="716827" y="4709025"/>
                  <a:pt x="730469" y="4723214"/>
                </a:cubicBezTo>
                <a:cubicBezTo>
                  <a:pt x="744112" y="4737402"/>
                  <a:pt x="761996" y="4744496"/>
                  <a:pt x="784122" y="4744496"/>
                </a:cubicBezTo>
                <a:cubicBezTo>
                  <a:pt x="797913" y="4744496"/>
                  <a:pt x="810638" y="4741271"/>
                  <a:pt x="822296" y="4734822"/>
                </a:cubicBezTo>
                <a:cubicBezTo>
                  <a:pt x="833954" y="4728373"/>
                  <a:pt x="842835" y="4719319"/>
                  <a:pt x="848937" y="4707661"/>
                </a:cubicBezTo>
                <a:cubicBezTo>
                  <a:pt x="855038" y="4696003"/>
                  <a:pt x="858089" y="4680004"/>
                  <a:pt x="858089" y="4659664"/>
                </a:cubicBezTo>
                <a:cubicBezTo>
                  <a:pt x="858089" y="4634562"/>
                  <a:pt x="851194" y="4614892"/>
                  <a:pt x="837402" y="4600654"/>
                </a:cubicBezTo>
                <a:cubicBezTo>
                  <a:pt x="823611" y="4586416"/>
                  <a:pt x="805851" y="4579297"/>
                  <a:pt x="784122" y="4579297"/>
                </a:cubicBezTo>
                <a:close/>
                <a:moveTo>
                  <a:pt x="673245" y="4579297"/>
                </a:moveTo>
                <a:cubicBezTo>
                  <a:pt x="666994" y="4579297"/>
                  <a:pt x="661264" y="4581083"/>
                  <a:pt x="656055" y="4584655"/>
                </a:cubicBezTo>
                <a:cubicBezTo>
                  <a:pt x="650846" y="4588227"/>
                  <a:pt x="645166" y="4595618"/>
                  <a:pt x="639014" y="4606830"/>
                </a:cubicBezTo>
                <a:lnTo>
                  <a:pt x="639014" y="4582869"/>
                </a:lnTo>
                <a:lnTo>
                  <a:pt x="614904" y="4582869"/>
                </a:lnTo>
                <a:lnTo>
                  <a:pt x="614904" y="4740924"/>
                </a:lnTo>
                <a:lnTo>
                  <a:pt x="641693" y="4740924"/>
                </a:lnTo>
                <a:lnTo>
                  <a:pt x="641693" y="4658176"/>
                </a:lnTo>
                <a:cubicBezTo>
                  <a:pt x="641693" y="4646865"/>
                  <a:pt x="643181" y="4636447"/>
                  <a:pt x="646158" y="4626922"/>
                </a:cubicBezTo>
                <a:cubicBezTo>
                  <a:pt x="648143" y="4620671"/>
                  <a:pt x="651466" y="4615784"/>
                  <a:pt x="656130" y="4612262"/>
                </a:cubicBezTo>
                <a:cubicBezTo>
                  <a:pt x="660793" y="4608740"/>
                  <a:pt x="666051" y="4606979"/>
                  <a:pt x="671905" y="4606979"/>
                </a:cubicBezTo>
                <a:cubicBezTo>
                  <a:pt x="678454" y="4606979"/>
                  <a:pt x="685002" y="4608914"/>
                  <a:pt x="691551" y="4612783"/>
                </a:cubicBezTo>
                <a:lnTo>
                  <a:pt x="700778" y="4587929"/>
                </a:lnTo>
                <a:cubicBezTo>
                  <a:pt x="691452" y="4582174"/>
                  <a:pt x="682274" y="4579297"/>
                  <a:pt x="673245" y="4579297"/>
                </a:cubicBezTo>
                <a:close/>
                <a:moveTo>
                  <a:pt x="523524" y="4579297"/>
                </a:moveTo>
                <a:cubicBezTo>
                  <a:pt x="513205" y="4579297"/>
                  <a:pt x="504424" y="4581306"/>
                  <a:pt x="497181" y="4585324"/>
                </a:cubicBezTo>
                <a:cubicBezTo>
                  <a:pt x="489938" y="4589343"/>
                  <a:pt x="483439" y="4595370"/>
                  <a:pt x="477685" y="4603407"/>
                </a:cubicBezTo>
                <a:lnTo>
                  <a:pt x="477685" y="4582869"/>
                </a:lnTo>
                <a:lnTo>
                  <a:pt x="453277" y="4582869"/>
                </a:lnTo>
                <a:lnTo>
                  <a:pt x="453277" y="4801497"/>
                </a:lnTo>
                <a:lnTo>
                  <a:pt x="480066" y="4801497"/>
                </a:lnTo>
                <a:lnTo>
                  <a:pt x="480066" y="4724553"/>
                </a:lnTo>
                <a:cubicBezTo>
                  <a:pt x="484630" y="4730308"/>
                  <a:pt x="490459" y="4735070"/>
                  <a:pt x="497553" y="4738841"/>
                </a:cubicBezTo>
                <a:cubicBezTo>
                  <a:pt x="504647" y="4742611"/>
                  <a:pt x="512659" y="4744496"/>
                  <a:pt x="521589" y="4744496"/>
                </a:cubicBezTo>
                <a:cubicBezTo>
                  <a:pt x="533793" y="4744496"/>
                  <a:pt x="545426" y="4741048"/>
                  <a:pt x="556489" y="4734153"/>
                </a:cubicBezTo>
                <a:cubicBezTo>
                  <a:pt x="567552" y="4727257"/>
                  <a:pt x="575986" y="4717335"/>
                  <a:pt x="581790" y="4704387"/>
                </a:cubicBezTo>
                <a:cubicBezTo>
                  <a:pt x="587594" y="4691439"/>
                  <a:pt x="590496" y="4676878"/>
                  <a:pt x="590496" y="4660706"/>
                </a:cubicBezTo>
                <a:cubicBezTo>
                  <a:pt x="590496" y="4645625"/>
                  <a:pt x="587867" y="4631759"/>
                  <a:pt x="582609" y="4619108"/>
                </a:cubicBezTo>
                <a:cubicBezTo>
                  <a:pt x="577350" y="4606458"/>
                  <a:pt x="569561" y="4596660"/>
                  <a:pt x="559243" y="4589715"/>
                </a:cubicBezTo>
                <a:cubicBezTo>
                  <a:pt x="548924" y="4582769"/>
                  <a:pt x="537018" y="4579297"/>
                  <a:pt x="523524" y="4579297"/>
                </a:cubicBezTo>
                <a:close/>
                <a:moveTo>
                  <a:pt x="4357931" y="4522742"/>
                </a:moveTo>
                <a:lnTo>
                  <a:pt x="4357931" y="4740924"/>
                </a:lnTo>
                <a:lnTo>
                  <a:pt x="4384720" y="4740924"/>
                </a:lnTo>
                <a:lnTo>
                  <a:pt x="4384720" y="4522742"/>
                </a:lnTo>
                <a:close/>
                <a:moveTo>
                  <a:pt x="3262556" y="4522742"/>
                </a:moveTo>
                <a:lnTo>
                  <a:pt x="3262556" y="4740924"/>
                </a:lnTo>
                <a:lnTo>
                  <a:pt x="3289345" y="4740924"/>
                </a:lnTo>
                <a:lnTo>
                  <a:pt x="3289345" y="4522742"/>
                </a:lnTo>
                <a:close/>
                <a:moveTo>
                  <a:pt x="2882300" y="4522742"/>
                </a:moveTo>
                <a:lnTo>
                  <a:pt x="2882300" y="4553550"/>
                </a:lnTo>
                <a:lnTo>
                  <a:pt x="2909089" y="4553550"/>
                </a:lnTo>
                <a:lnTo>
                  <a:pt x="2909089" y="4522742"/>
                </a:lnTo>
                <a:close/>
                <a:moveTo>
                  <a:pt x="2377326" y="4522742"/>
                </a:moveTo>
                <a:lnTo>
                  <a:pt x="2377326" y="4740924"/>
                </a:lnTo>
                <a:lnTo>
                  <a:pt x="2404115" y="4740924"/>
                </a:lnTo>
                <a:lnTo>
                  <a:pt x="2404115" y="4654455"/>
                </a:lnTo>
                <a:cubicBezTo>
                  <a:pt x="2404115" y="4642053"/>
                  <a:pt x="2405604" y="4632329"/>
                  <a:pt x="2408580" y="4625285"/>
                </a:cubicBezTo>
                <a:cubicBezTo>
                  <a:pt x="2411557" y="4618240"/>
                  <a:pt x="2416542" y="4612659"/>
                  <a:pt x="2423537" y="4608542"/>
                </a:cubicBezTo>
                <a:cubicBezTo>
                  <a:pt x="2430532" y="4604424"/>
                  <a:pt x="2437998" y="4602365"/>
                  <a:pt x="2445936" y="4602365"/>
                </a:cubicBezTo>
                <a:cubicBezTo>
                  <a:pt x="2456552" y="4602365"/>
                  <a:pt x="2464763" y="4605416"/>
                  <a:pt x="2470567" y="4611518"/>
                </a:cubicBezTo>
                <a:cubicBezTo>
                  <a:pt x="2476371" y="4617620"/>
                  <a:pt x="2479273" y="4627368"/>
                  <a:pt x="2479273" y="4640763"/>
                </a:cubicBezTo>
                <a:lnTo>
                  <a:pt x="2479273" y="4740924"/>
                </a:lnTo>
                <a:lnTo>
                  <a:pt x="2506062" y="4740924"/>
                </a:lnTo>
                <a:lnTo>
                  <a:pt x="2506062" y="4640763"/>
                </a:lnTo>
                <a:cubicBezTo>
                  <a:pt x="2506062" y="4625285"/>
                  <a:pt x="2504202" y="4613478"/>
                  <a:pt x="2500481" y="4605342"/>
                </a:cubicBezTo>
                <a:cubicBezTo>
                  <a:pt x="2496761" y="4597206"/>
                  <a:pt x="2490584" y="4590831"/>
                  <a:pt x="2481952" y="4586217"/>
                </a:cubicBezTo>
                <a:cubicBezTo>
                  <a:pt x="2473320" y="4581604"/>
                  <a:pt x="2463150" y="4579297"/>
                  <a:pt x="2451442" y="4579297"/>
                </a:cubicBezTo>
                <a:cubicBezTo>
                  <a:pt x="2432392" y="4579297"/>
                  <a:pt x="2416617" y="4586540"/>
                  <a:pt x="2404115" y="4601026"/>
                </a:cubicBezTo>
                <a:lnTo>
                  <a:pt x="2404115" y="4522742"/>
                </a:lnTo>
                <a:close/>
                <a:moveTo>
                  <a:pt x="1620834" y="4522742"/>
                </a:moveTo>
                <a:lnTo>
                  <a:pt x="1620834" y="4601026"/>
                </a:lnTo>
                <a:cubicBezTo>
                  <a:pt x="1616170" y="4594577"/>
                  <a:pt x="1610118" y="4589343"/>
                  <a:pt x="1602677" y="4585324"/>
                </a:cubicBezTo>
                <a:cubicBezTo>
                  <a:pt x="1595235" y="4581306"/>
                  <a:pt x="1586752" y="4579297"/>
                  <a:pt x="1577227" y="4579297"/>
                </a:cubicBezTo>
                <a:cubicBezTo>
                  <a:pt x="1564230" y="4579297"/>
                  <a:pt x="1552472" y="4582720"/>
                  <a:pt x="1541955" y="4589566"/>
                </a:cubicBezTo>
                <a:cubicBezTo>
                  <a:pt x="1531437" y="4596412"/>
                  <a:pt x="1523550" y="4606259"/>
                  <a:pt x="1518291" y="4619108"/>
                </a:cubicBezTo>
                <a:cubicBezTo>
                  <a:pt x="1513032" y="4631957"/>
                  <a:pt x="1510403" y="4646270"/>
                  <a:pt x="1510403" y="4662045"/>
                </a:cubicBezTo>
                <a:cubicBezTo>
                  <a:pt x="1510403" y="4678218"/>
                  <a:pt x="1513305" y="4692530"/>
                  <a:pt x="1519110" y="4704982"/>
                </a:cubicBezTo>
                <a:cubicBezTo>
                  <a:pt x="1524914" y="4717434"/>
                  <a:pt x="1533100" y="4727133"/>
                  <a:pt x="1543666" y="4734078"/>
                </a:cubicBezTo>
                <a:cubicBezTo>
                  <a:pt x="1554233" y="4741023"/>
                  <a:pt x="1565817" y="4744496"/>
                  <a:pt x="1578418" y="4744496"/>
                </a:cubicBezTo>
                <a:cubicBezTo>
                  <a:pt x="1597865" y="4744496"/>
                  <a:pt x="1612599" y="4736658"/>
                  <a:pt x="1622620" y="4720981"/>
                </a:cubicBezTo>
                <a:lnTo>
                  <a:pt x="1622620" y="4740924"/>
                </a:lnTo>
                <a:lnTo>
                  <a:pt x="1647474" y="4740924"/>
                </a:lnTo>
                <a:lnTo>
                  <a:pt x="1647474" y="4522742"/>
                </a:lnTo>
                <a:close/>
                <a:moveTo>
                  <a:pt x="4497531" y="4290124"/>
                </a:moveTo>
                <a:lnTo>
                  <a:pt x="4497531" y="4299946"/>
                </a:lnTo>
                <a:cubicBezTo>
                  <a:pt x="4497531" y="4311753"/>
                  <a:pt x="4496093" y="4320683"/>
                  <a:pt x="4493215" y="4326736"/>
                </a:cubicBezTo>
                <a:cubicBezTo>
                  <a:pt x="4489445" y="4334574"/>
                  <a:pt x="4483542" y="4340750"/>
                  <a:pt x="4475505" y="4345265"/>
                </a:cubicBezTo>
                <a:cubicBezTo>
                  <a:pt x="4467468" y="4349779"/>
                  <a:pt x="4458290" y="4352036"/>
                  <a:pt x="4447972" y="4352036"/>
                </a:cubicBezTo>
                <a:cubicBezTo>
                  <a:pt x="4437554" y="4352036"/>
                  <a:pt x="4429641" y="4349655"/>
                  <a:pt x="4424234" y="4344893"/>
                </a:cubicBezTo>
                <a:cubicBezTo>
                  <a:pt x="4418826" y="4340130"/>
                  <a:pt x="4416122" y="4334177"/>
                  <a:pt x="4416122" y="4327033"/>
                </a:cubicBezTo>
                <a:cubicBezTo>
                  <a:pt x="4416122" y="4322370"/>
                  <a:pt x="4417363" y="4318128"/>
                  <a:pt x="4419843" y="4314308"/>
                </a:cubicBezTo>
                <a:cubicBezTo>
                  <a:pt x="4422324" y="4310488"/>
                  <a:pt x="4425846" y="4307586"/>
                  <a:pt x="4430410" y="4305602"/>
                </a:cubicBezTo>
                <a:cubicBezTo>
                  <a:pt x="4434974" y="4303617"/>
                  <a:pt x="4442763" y="4301832"/>
                  <a:pt x="4453776" y="4300244"/>
                </a:cubicBezTo>
                <a:cubicBezTo>
                  <a:pt x="4473223" y="4297466"/>
                  <a:pt x="4487808" y="4294092"/>
                  <a:pt x="4497531" y="4290124"/>
                </a:cubicBezTo>
                <a:close/>
                <a:moveTo>
                  <a:pt x="4011756" y="4290124"/>
                </a:moveTo>
                <a:lnTo>
                  <a:pt x="4011756" y="4299946"/>
                </a:lnTo>
                <a:cubicBezTo>
                  <a:pt x="4011756" y="4311753"/>
                  <a:pt x="4010318" y="4320683"/>
                  <a:pt x="4007440" y="4326736"/>
                </a:cubicBezTo>
                <a:cubicBezTo>
                  <a:pt x="4003670" y="4334574"/>
                  <a:pt x="3997767" y="4340750"/>
                  <a:pt x="3989730" y="4345265"/>
                </a:cubicBezTo>
                <a:cubicBezTo>
                  <a:pt x="3981693" y="4349779"/>
                  <a:pt x="3972515" y="4352036"/>
                  <a:pt x="3962197" y="4352036"/>
                </a:cubicBezTo>
                <a:cubicBezTo>
                  <a:pt x="3951779" y="4352036"/>
                  <a:pt x="3943866" y="4349655"/>
                  <a:pt x="3938459" y="4344893"/>
                </a:cubicBezTo>
                <a:cubicBezTo>
                  <a:pt x="3933051" y="4340130"/>
                  <a:pt x="3930347" y="4334177"/>
                  <a:pt x="3930347" y="4327033"/>
                </a:cubicBezTo>
                <a:cubicBezTo>
                  <a:pt x="3930347" y="4322370"/>
                  <a:pt x="3931588" y="4318128"/>
                  <a:pt x="3934068" y="4314308"/>
                </a:cubicBezTo>
                <a:cubicBezTo>
                  <a:pt x="3936549" y="4310488"/>
                  <a:pt x="3940071" y="4307586"/>
                  <a:pt x="3944635" y="4305602"/>
                </a:cubicBezTo>
                <a:cubicBezTo>
                  <a:pt x="3949199" y="4303617"/>
                  <a:pt x="3956988" y="4301832"/>
                  <a:pt x="3968001" y="4300244"/>
                </a:cubicBezTo>
                <a:cubicBezTo>
                  <a:pt x="3987448" y="4297466"/>
                  <a:pt x="4002033" y="4294092"/>
                  <a:pt x="4011756" y="4290124"/>
                </a:cubicBezTo>
                <a:close/>
                <a:moveTo>
                  <a:pt x="3059256" y="4290124"/>
                </a:moveTo>
                <a:lnTo>
                  <a:pt x="3059256" y="4299946"/>
                </a:lnTo>
                <a:cubicBezTo>
                  <a:pt x="3059256" y="4311753"/>
                  <a:pt x="3057818" y="4320683"/>
                  <a:pt x="3054940" y="4326736"/>
                </a:cubicBezTo>
                <a:cubicBezTo>
                  <a:pt x="3051170" y="4334574"/>
                  <a:pt x="3045267" y="4340750"/>
                  <a:pt x="3037230" y="4345265"/>
                </a:cubicBezTo>
                <a:cubicBezTo>
                  <a:pt x="3029193" y="4349779"/>
                  <a:pt x="3020015" y="4352036"/>
                  <a:pt x="3009697" y="4352036"/>
                </a:cubicBezTo>
                <a:cubicBezTo>
                  <a:pt x="2999279" y="4352036"/>
                  <a:pt x="2991366" y="4349655"/>
                  <a:pt x="2985959" y="4344893"/>
                </a:cubicBezTo>
                <a:cubicBezTo>
                  <a:pt x="2980551" y="4340130"/>
                  <a:pt x="2977847" y="4334177"/>
                  <a:pt x="2977847" y="4327033"/>
                </a:cubicBezTo>
                <a:cubicBezTo>
                  <a:pt x="2977847" y="4322370"/>
                  <a:pt x="2979088" y="4318128"/>
                  <a:pt x="2981568" y="4314308"/>
                </a:cubicBezTo>
                <a:cubicBezTo>
                  <a:pt x="2984049" y="4310488"/>
                  <a:pt x="2987571" y="4307586"/>
                  <a:pt x="2992135" y="4305602"/>
                </a:cubicBezTo>
                <a:cubicBezTo>
                  <a:pt x="2996699" y="4303617"/>
                  <a:pt x="3004488" y="4301832"/>
                  <a:pt x="3015501" y="4300244"/>
                </a:cubicBezTo>
                <a:cubicBezTo>
                  <a:pt x="3034948" y="4297466"/>
                  <a:pt x="3049533" y="4294092"/>
                  <a:pt x="3059256" y="4290124"/>
                </a:cubicBezTo>
                <a:close/>
                <a:moveTo>
                  <a:pt x="3741931" y="4268693"/>
                </a:moveTo>
                <a:lnTo>
                  <a:pt x="3792384" y="4268693"/>
                </a:lnTo>
                <a:cubicBezTo>
                  <a:pt x="3806274" y="4268693"/>
                  <a:pt x="3816915" y="4269908"/>
                  <a:pt x="3824307" y="4272339"/>
                </a:cubicBezTo>
                <a:cubicBezTo>
                  <a:pt x="3831699" y="4274770"/>
                  <a:pt x="3837479" y="4278986"/>
                  <a:pt x="3841646" y="4284989"/>
                </a:cubicBezTo>
                <a:cubicBezTo>
                  <a:pt x="3845813" y="4290992"/>
                  <a:pt x="3847897" y="4298061"/>
                  <a:pt x="3847897" y="4306197"/>
                </a:cubicBezTo>
                <a:cubicBezTo>
                  <a:pt x="3847897" y="4313142"/>
                  <a:pt x="3846458" y="4319269"/>
                  <a:pt x="3843581" y="4324578"/>
                </a:cubicBezTo>
                <a:cubicBezTo>
                  <a:pt x="3840703" y="4329886"/>
                  <a:pt x="3837032" y="4333929"/>
                  <a:pt x="3832567" y="4336707"/>
                </a:cubicBezTo>
                <a:cubicBezTo>
                  <a:pt x="3828103" y="4339485"/>
                  <a:pt x="3822546" y="4341470"/>
                  <a:pt x="3815899" y="4342660"/>
                </a:cubicBezTo>
                <a:cubicBezTo>
                  <a:pt x="3812128" y="4343355"/>
                  <a:pt x="3805580" y="4343702"/>
                  <a:pt x="3796253" y="4343702"/>
                </a:cubicBezTo>
                <a:lnTo>
                  <a:pt x="3741931" y="4343702"/>
                </a:lnTo>
                <a:close/>
                <a:moveTo>
                  <a:pt x="4618678" y="4229997"/>
                </a:moveTo>
                <a:cubicBezTo>
                  <a:pt x="4630782" y="4229997"/>
                  <a:pt x="4641126" y="4234909"/>
                  <a:pt x="4649708" y="4244731"/>
                </a:cubicBezTo>
                <a:cubicBezTo>
                  <a:pt x="4658291" y="4254554"/>
                  <a:pt x="4662582" y="4269139"/>
                  <a:pt x="4662582" y="4288487"/>
                </a:cubicBezTo>
                <a:cubicBezTo>
                  <a:pt x="4662582" y="4308727"/>
                  <a:pt x="4658415" y="4323585"/>
                  <a:pt x="4650080" y="4333061"/>
                </a:cubicBezTo>
                <a:cubicBezTo>
                  <a:pt x="4641746" y="4342536"/>
                  <a:pt x="4631427" y="4347274"/>
                  <a:pt x="4619124" y="4347274"/>
                </a:cubicBezTo>
                <a:cubicBezTo>
                  <a:pt x="4606722" y="4347274"/>
                  <a:pt x="4596403" y="4342511"/>
                  <a:pt x="4588168" y="4332986"/>
                </a:cubicBezTo>
                <a:cubicBezTo>
                  <a:pt x="4579933" y="4323461"/>
                  <a:pt x="4575815" y="4308330"/>
                  <a:pt x="4575815" y="4287594"/>
                </a:cubicBezTo>
                <a:cubicBezTo>
                  <a:pt x="4575815" y="4268544"/>
                  <a:pt x="4579982" y="4254182"/>
                  <a:pt x="4588317" y="4244508"/>
                </a:cubicBezTo>
                <a:cubicBezTo>
                  <a:pt x="4596651" y="4234834"/>
                  <a:pt x="4606771" y="4229997"/>
                  <a:pt x="4618678" y="4229997"/>
                </a:cubicBezTo>
                <a:close/>
                <a:moveTo>
                  <a:pt x="2212871" y="4229997"/>
                </a:moveTo>
                <a:cubicBezTo>
                  <a:pt x="2226067" y="4229997"/>
                  <a:pt x="2237105" y="4235033"/>
                  <a:pt x="2245985" y="4245103"/>
                </a:cubicBezTo>
                <a:cubicBezTo>
                  <a:pt x="2254865" y="4255174"/>
                  <a:pt x="2259305" y="4269982"/>
                  <a:pt x="2259305" y="4289529"/>
                </a:cubicBezTo>
                <a:cubicBezTo>
                  <a:pt x="2259305" y="4310265"/>
                  <a:pt x="2254890" y="4325694"/>
                  <a:pt x="2246060" y="4335814"/>
                </a:cubicBezTo>
                <a:cubicBezTo>
                  <a:pt x="2237229" y="4345934"/>
                  <a:pt x="2226166" y="4350995"/>
                  <a:pt x="2212871" y="4350995"/>
                </a:cubicBezTo>
                <a:cubicBezTo>
                  <a:pt x="2199477" y="4350995"/>
                  <a:pt x="2188364" y="4345959"/>
                  <a:pt x="2179534" y="4335888"/>
                </a:cubicBezTo>
                <a:cubicBezTo>
                  <a:pt x="2170703" y="4325818"/>
                  <a:pt x="2166288" y="4310662"/>
                  <a:pt x="2166288" y="4290421"/>
                </a:cubicBezTo>
                <a:cubicBezTo>
                  <a:pt x="2166288" y="4270181"/>
                  <a:pt x="2170703" y="4255050"/>
                  <a:pt x="2179534" y="4245029"/>
                </a:cubicBezTo>
                <a:cubicBezTo>
                  <a:pt x="2188364" y="4235008"/>
                  <a:pt x="2199477" y="4229997"/>
                  <a:pt x="2212871" y="4229997"/>
                </a:cubicBezTo>
                <a:close/>
                <a:moveTo>
                  <a:pt x="1698522" y="4229997"/>
                </a:moveTo>
                <a:cubicBezTo>
                  <a:pt x="1711719" y="4229997"/>
                  <a:pt x="1722756" y="4235033"/>
                  <a:pt x="1731637" y="4245103"/>
                </a:cubicBezTo>
                <a:cubicBezTo>
                  <a:pt x="1740517" y="4255174"/>
                  <a:pt x="1744957" y="4269982"/>
                  <a:pt x="1744957" y="4289529"/>
                </a:cubicBezTo>
                <a:cubicBezTo>
                  <a:pt x="1744957" y="4310265"/>
                  <a:pt x="1740541" y="4325694"/>
                  <a:pt x="1731711" y="4335814"/>
                </a:cubicBezTo>
                <a:cubicBezTo>
                  <a:pt x="1722881" y="4345934"/>
                  <a:pt x="1711817" y="4350995"/>
                  <a:pt x="1698522" y="4350995"/>
                </a:cubicBezTo>
                <a:cubicBezTo>
                  <a:pt x="1685128" y="4350995"/>
                  <a:pt x="1674015" y="4345959"/>
                  <a:pt x="1665185" y="4335888"/>
                </a:cubicBezTo>
                <a:cubicBezTo>
                  <a:pt x="1656354" y="4325818"/>
                  <a:pt x="1651939" y="4310662"/>
                  <a:pt x="1651939" y="4290421"/>
                </a:cubicBezTo>
                <a:cubicBezTo>
                  <a:pt x="1651939" y="4270181"/>
                  <a:pt x="1656354" y="4255050"/>
                  <a:pt x="1665185" y="4245029"/>
                </a:cubicBezTo>
                <a:cubicBezTo>
                  <a:pt x="1674015" y="4235008"/>
                  <a:pt x="1685128" y="4229997"/>
                  <a:pt x="1698522" y="4229997"/>
                </a:cubicBezTo>
                <a:close/>
                <a:moveTo>
                  <a:pt x="612672" y="4229997"/>
                </a:moveTo>
                <a:cubicBezTo>
                  <a:pt x="625868" y="4229997"/>
                  <a:pt x="636906" y="4235033"/>
                  <a:pt x="645786" y="4245103"/>
                </a:cubicBezTo>
                <a:cubicBezTo>
                  <a:pt x="654666" y="4255174"/>
                  <a:pt x="659106" y="4269982"/>
                  <a:pt x="659106" y="4289529"/>
                </a:cubicBezTo>
                <a:cubicBezTo>
                  <a:pt x="659106" y="4310265"/>
                  <a:pt x="654691" y="4325694"/>
                  <a:pt x="645861" y="4335814"/>
                </a:cubicBezTo>
                <a:cubicBezTo>
                  <a:pt x="637030" y="4345934"/>
                  <a:pt x="625967" y="4350995"/>
                  <a:pt x="612672" y="4350995"/>
                </a:cubicBezTo>
                <a:cubicBezTo>
                  <a:pt x="599278" y="4350995"/>
                  <a:pt x="588165" y="4345959"/>
                  <a:pt x="579335" y="4335888"/>
                </a:cubicBezTo>
                <a:cubicBezTo>
                  <a:pt x="570504" y="4325818"/>
                  <a:pt x="566089" y="4310662"/>
                  <a:pt x="566089" y="4290421"/>
                </a:cubicBezTo>
                <a:cubicBezTo>
                  <a:pt x="566089" y="4270181"/>
                  <a:pt x="570504" y="4255050"/>
                  <a:pt x="579335" y="4245029"/>
                </a:cubicBezTo>
                <a:cubicBezTo>
                  <a:pt x="588165" y="4235008"/>
                  <a:pt x="599278" y="4229997"/>
                  <a:pt x="612672" y="4229997"/>
                </a:cubicBezTo>
                <a:close/>
                <a:moveTo>
                  <a:pt x="4785663" y="4229848"/>
                </a:moveTo>
                <a:cubicBezTo>
                  <a:pt x="4799256" y="4229848"/>
                  <a:pt x="4810319" y="4235008"/>
                  <a:pt x="4818851" y="4245327"/>
                </a:cubicBezTo>
                <a:cubicBezTo>
                  <a:pt x="4824408" y="4251974"/>
                  <a:pt x="4827781" y="4261946"/>
                  <a:pt x="4828972" y="4275241"/>
                </a:cubicBezTo>
                <a:lnTo>
                  <a:pt x="4740717" y="4275241"/>
                </a:lnTo>
                <a:cubicBezTo>
                  <a:pt x="4741610" y="4261450"/>
                  <a:pt x="4746248" y="4250436"/>
                  <a:pt x="4754632" y="4242201"/>
                </a:cubicBezTo>
                <a:cubicBezTo>
                  <a:pt x="4763016" y="4233966"/>
                  <a:pt x="4773360" y="4229848"/>
                  <a:pt x="4785663" y="4229848"/>
                </a:cubicBezTo>
                <a:close/>
                <a:moveTo>
                  <a:pt x="4302269" y="4229848"/>
                </a:moveTo>
                <a:cubicBezTo>
                  <a:pt x="4313878" y="4229848"/>
                  <a:pt x="4323775" y="4234760"/>
                  <a:pt x="4331960" y="4244582"/>
                </a:cubicBezTo>
                <a:cubicBezTo>
                  <a:pt x="4340146" y="4254405"/>
                  <a:pt x="4344238" y="4269635"/>
                  <a:pt x="4344238" y="4290273"/>
                </a:cubicBezTo>
                <a:cubicBezTo>
                  <a:pt x="4344238" y="4310414"/>
                  <a:pt x="4339972" y="4325570"/>
                  <a:pt x="4331439" y="4335740"/>
                </a:cubicBezTo>
                <a:cubicBezTo>
                  <a:pt x="4322906" y="4345910"/>
                  <a:pt x="4312786" y="4350995"/>
                  <a:pt x="4301078" y="4350995"/>
                </a:cubicBezTo>
                <a:cubicBezTo>
                  <a:pt x="4286691" y="4350995"/>
                  <a:pt x="4275281" y="4344099"/>
                  <a:pt x="4266848" y="4330307"/>
                </a:cubicBezTo>
                <a:cubicBezTo>
                  <a:pt x="4261688" y="4321874"/>
                  <a:pt x="4259109" y="4308182"/>
                  <a:pt x="4259109" y="4289231"/>
                </a:cubicBezTo>
                <a:cubicBezTo>
                  <a:pt x="4259109" y="4269982"/>
                  <a:pt x="4263375" y="4255273"/>
                  <a:pt x="4271908" y="4245103"/>
                </a:cubicBezTo>
                <a:cubicBezTo>
                  <a:pt x="4280441" y="4234933"/>
                  <a:pt x="4290561" y="4229848"/>
                  <a:pt x="4302269" y="4229848"/>
                </a:cubicBezTo>
                <a:close/>
                <a:moveTo>
                  <a:pt x="4140344" y="4229848"/>
                </a:moveTo>
                <a:cubicBezTo>
                  <a:pt x="4151953" y="4229848"/>
                  <a:pt x="4161850" y="4234760"/>
                  <a:pt x="4170035" y="4244582"/>
                </a:cubicBezTo>
                <a:cubicBezTo>
                  <a:pt x="4178221" y="4254405"/>
                  <a:pt x="4182313" y="4269635"/>
                  <a:pt x="4182313" y="4290273"/>
                </a:cubicBezTo>
                <a:cubicBezTo>
                  <a:pt x="4182313" y="4310414"/>
                  <a:pt x="4178047" y="4325570"/>
                  <a:pt x="4169514" y="4335740"/>
                </a:cubicBezTo>
                <a:cubicBezTo>
                  <a:pt x="4160981" y="4345910"/>
                  <a:pt x="4150861" y="4350995"/>
                  <a:pt x="4139153" y="4350995"/>
                </a:cubicBezTo>
                <a:cubicBezTo>
                  <a:pt x="4124766" y="4350995"/>
                  <a:pt x="4113356" y="4344099"/>
                  <a:pt x="4104923" y="4330307"/>
                </a:cubicBezTo>
                <a:cubicBezTo>
                  <a:pt x="4099763" y="4321874"/>
                  <a:pt x="4097184" y="4308182"/>
                  <a:pt x="4097184" y="4289231"/>
                </a:cubicBezTo>
                <a:cubicBezTo>
                  <a:pt x="4097184" y="4269982"/>
                  <a:pt x="4101450" y="4255273"/>
                  <a:pt x="4109983" y="4245103"/>
                </a:cubicBezTo>
                <a:cubicBezTo>
                  <a:pt x="4118516" y="4234933"/>
                  <a:pt x="4128636" y="4229848"/>
                  <a:pt x="4140344" y="4229848"/>
                </a:cubicBezTo>
                <a:close/>
                <a:moveTo>
                  <a:pt x="3356913" y="4229848"/>
                </a:moveTo>
                <a:cubicBezTo>
                  <a:pt x="3370506" y="4229848"/>
                  <a:pt x="3381568" y="4235008"/>
                  <a:pt x="3390101" y="4245327"/>
                </a:cubicBezTo>
                <a:cubicBezTo>
                  <a:pt x="3395658" y="4251974"/>
                  <a:pt x="3399031" y="4261946"/>
                  <a:pt x="3400222" y="4275241"/>
                </a:cubicBezTo>
                <a:lnTo>
                  <a:pt x="3311967" y="4275241"/>
                </a:lnTo>
                <a:cubicBezTo>
                  <a:pt x="3312860" y="4261450"/>
                  <a:pt x="3317498" y="4250436"/>
                  <a:pt x="3325882" y="4242201"/>
                </a:cubicBezTo>
                <a:cubicBezTo>
                  <a:pt x="3334266" y="4233966"/>
                  <a:pt x="3344610" y="4229848"/>
                  <a:pt x="3356913" y="4229848"/>
                </a:cubicBezTo>
                <a:close/>
                <a:moveTo>
                  <a:pt x="1128064" y="4229848"/>
                </a:moveTo>
                <a:cubicBezTo>
                  <a:pt x="1141657" y="4229848"/>
                  <a:pt x="1152719" y="4235008"/>
                  <a:pt x="1161252" y="4245327"/>
                </a:cubicBezTo>
                <a:cubicBezTo>
                  <a:pt x="1166809" y="4251974"/>
                  <a:pt x="1170182" y="4261946"/>
                  <a:pt x="1171373" y="4275241"/>
                </a:cubicBezTo>
                <a:lnTo>
                  <a:pt x="1083118" y="4275241"/>
                </a:lnTo>
                <a:cubicBezTo>
                  <a:pt x="1084010" y="4261450"/>
                  <a:pt x="1088649" y="4250436"/>
                  <a:pt x="1097033" y="4242201"/>
                </a:cubicBezTo>
                <a:cubicBezTo>
                  <a:pt x="1105417" y="4233966"/>
                  <a:pt x="1115760" y="4229848"/>
                  <a:pt x="1128064" y="4229848"/>
                </a:cubicBezTo>
                <a:close/>
                <a:moveTo>
                  <a:pt x="1396103" y="4211394"/>
                </a:moveTo>
                <a:lnTo>
                  <a:pt x="1444472" y="4369449"/>
                </a:lnTo>
                <a:lnTo>
                  <a:pt x="1472452" y="4369449"/>
                </a:lnTo>
                <a:lnTo>
                  <a:pt x="1504450" y="4247857"/>
                </a:lnTo>
                <a:lnTo>
                  <a:pt x="1510552" y="4274795"/>
                </a:lnTo>
                <a:lnTo>
                  <a:pt x="1535704" y="4369449"/>
                </a:lnTo>
                <a:lnTo>
                  <a:pt x="1563535" y="4369449"/>
                </a:lnTo>
                <a:lnTo>
                  <a:pt x="1612946" y="4211394"/>
                </a:lnTo>
                <a:lnTo>
                  <a:pt x="1586901" y="4211394"/>
                </a:lnTo>
                <a:lnTo>
                  <a:pt x="1559814" y="4302774"/>
                </a:lnTo>
                <a:lnTo>
                  <a:pt x="1550736" y="4333284"/>
                </a:lnTo>
                <a:lnTo>
                  <a:pt x="1542848" y="4303072"/>
                </a:lnTo>
                <a:lnTo>
                  <a:pt x="1519184" y="4211394"/>
                </a:lnTo>
                <a:lnTo>
                  <a:pt x="1491651" y="4211394"/>
                </a:lnTo>
                <a:lnTo>
                  <a:pt x="1466499" y="4303965"/>
                </a:lnTo>
                <a:cubicBezTo>
                  <a:pt x="1461439" y="4324007"/>
                  <a:pt x="1458711" y="4334871"/>
                  <a:pt x="1458314" y="4336558"/>
                </a:cubicBezTo>
                <a:lnTo>
                  <a:pt x="1448937" y="4302625"/>
                </a:lnTo>
                <a:lnTo>
                  <a:pt x="1423785" y="4211394"/>
                </a:lnTo>
                <a:close/>
                <a:moveTo>
                  <a:pt x="4991492" y="4207822"/>
                </a:moveTo>
                <a:cubicBezTo>
                  <a:pt x="4983257" y="4207822"/>
                  <a:pt x="4975543" y="4208888"/>
                  <a:pt x="4968349" y="4211022"/>
                </a:cubicBezTo>
                <a:cubicBezTo>
                  <a:pt x="4961156" y="4213155"/>
                  <a:pt x="4955476" y="4215759"/>
                  <a:pt x="4951309" y="4218835"/>
                </a:cubicBezTo>
                <a:cubicBezTo>
                  <a:pt x="4945752" y="4222804"/>
                  <a:pt x="4941362" y="4227790"/>
                  <a:pt x="4938137" y="4233792"/>
                </a:cubicBezTo>
                <a:cubicBezTo>
                  <a:pt x="4934912" y="4239795"/>
                  <a:pt x="4933300" y="4246319"/>
                  <a:pt x="4933300" y="4253363"/>
                </a:cubicBezTo>
                <a:cubicBezTo>
                  <a:pt x="4933300" y="4261102"/>
                  <a:pt x="4935260" y="4268172"/>
                  <a:pt x="4939179" y="4274571"/>
                </a:cubicBezTo>
                <a:cubicBezTo>
                  <a:pt x="4943098" y="4280971"/>
                  <a:pt x="4948853" y="4285981"/>
                  <a:pt x="4956443" y="4289603"/>
                </a:cubicBezTo>
                <a:cubicBezTo>
                  <a:pt x="4964033" y="4293224"/>
                  <a:pt x="4977651" y="4297516"/>
                  <a:pt x="4997296" y="4302477"/>
                </a:cubicBezTo>
                <a:cubicBezTo>
                  <a:pt x="5011882" y="4306148"/>
                  <a:pt x="5021010" y="4309174"/>
                  <a:pt x="5024681" y="4311555"/>
                </a:cubicBezTo>
                <a:cubicBezTo>
                  <a:pt x="5029939" y="4315028"/>
                  <a:pt x="5032569" y="4319790"/>
                  <a:pt x="5032569" y="4325843"/>
                </a:cubicBezTo>
                <a:cubicBezTo>
                  <a:pt x="5032569" y="4332589"/>
                  <a:pt x="5029592" y="4338468"/>
                  <a:pt x="5023639" y="4343479"/>
                </a:cubicBezTo>
                <a:cubicBezTo>
                  <a:pt x="5017686" y="4348489"/>
                  <a:pt x="5008558" y="4350995"/>
                  <a:pt x="4996255" y="4350995"/>
                </a:cubicBezTo>
                <a:cubicBezTo>
                  <a:pt x="4984051" y="4350995"/>
                  <a:pt x="4974550" y="4348167"/>
                  <a:pt x="4967754" y="4342511"/>
                </a:cubicBezTo>
                <a:cubicBezTo>
                  <a:pt x="4960957" y="4336856"/>
                  <a:pt x="4956815" y="4328720"/>
                  <a:pt x="4955327" y="4318104"/>
                </a:cubicBezTo>
                <a:lnTo>
                  <a:pt x="4928835" y="4322271"/>
                </a:lnTo>
                <a:cubicBezTo>
                  <a:pt x="4931812" y="4339039"/>
                  <a:pt x="4938683" y="4351689"/>
                  <a:pt x="4949448" y="4360222"/>
                </a:cubicBezTo>
                <a:cubicBezTo>
                  <a:pt x="4960213" y="4368755"/>
                  <a:pt x="4975865" y="4373021"/>
                  <a:pt x="4996403" y="4373021"/>
                </a:cubicBezTo>
                <a:cubicBezTo>
                  <a:pt x="5008806" y="4373021"/>
                  <a:pt x="5019918" y="4370863"/>
                  <a:pt x="5029741" y="4366547"/>
                </a:cubicBezTo>
                <a:cubicBezTo>
                  <a:pt x="5039564" y="4362231"/>
                  <a:pt x="5047079" y="4356129"/>
                  <a:pt x="5052288" y="4348241"/>
                </a:cubicBezTo>
                <a:cubicBezTo>
                  <a:pt x="5057497" y="4340353"/>
                  <a:pt x="5060102" y="4331945"/>
                  <a:pt x="5060102" y="4323015"/>
                </a:cubicBezTo>
                <a:cubicBezTo>
                  <a:pt x="5060102" y="4313887"/>
                  <a:pt x="5057969" y="4306247"/>
                  <a:pt x="5053702" y="4300095"/>
                </a:cubicBezTo>
                <a:cubicBezTo>
                  <a:pt x="5049436" y="4293944"/>
                  <a:pt x="5043557" y="4289256"/>
                  <a:pt x="5036066" y="4286031"/>
                </a:cubicBezTo>
                <a:cubicBezTo>
                  <a:pt x="5028575" y="4282806"/>
                  <a:pt x="5015354" y="4278664"/>
                  <a:pt x="4996403" y="4273604"/>
                </a:cubicBezTo>
                <a:cubicBezTo>
                  <a:pt x="4983307" y="4270032"/>
                  <a:pt x="4975419" y="4267750"/>
                  <a:pt x="4972740" y="4266758"/>
                </a:cubicBezTo>
                <a:cubicBezTo>
                  <a:pt x="4968076" y="4264873"/>
                  <a:pt x="4964653" y="4262491"/>
                  <a:pt x="4962471" y="4259614"/>
                </a:cubicBezTo>
                <a:cubicBezTo>
                  <a:pt x="4960288" y="4256836"/>
                  <a:pt x="4959196" y="4253710"/>
                  <a:pt x="4959196" y="4250238"/>
                </a:cubicBezTo>
                <a:cubicBezTo>
                  <a:pt x="4959196" y="4244781"/>
                  <a:pt x="4961826" y="4240018"/>
                  <a:pt x="4967084" y="4235950"/>
                </a:cubicBezTo>
                <a:cubicBezTo>
                  <a:pt x="4972343" y="4231882"/>
                  <a:pt x="4981124" y="4229848"/>
                  <a:pt x="4993427" y="4229848"/>
                </a:cubicBezTo>
                <a:cubicBezTo>
                  <a:pt x="5003845" y="4229848"/>
                  <a:pt x="5011906" y="4232130"/>
                  <a:pt x="5017611" y="4236695"/>
                </a:cubicBezTo>
                <a:cubicBezTo>
                  <a:pt x="5023316" y="4241258"/>
                  <a:pt x="5026764" y="4247609"/>
                  <a:pt x="5027955" y="4255745"/>
                </a:cubicBezTo>
                <a:lnTo>
                  <a:pt x="5054149" y="4252173"/>
                </a:lnTo>
                <a:cubicBezTo>
                  <a:pt x="5052462" y="4241953"/>
                  <a:pt x="5049386" y="4233792"/>
                  <a:pt x="5044921" y="4227690"/>
                </a:cubicBezTo>
                <a:cubicBezTo>
                  <a:pt x="5040457" y="4221588"/>
                  <a:pt x="5033536" y="4216752"/>
                  <a:pt x="5024160" y="4213180"/>
                </a:cubicBezTo>
                <a:cubicBezTo>
                  <a:pt x="5014784" y="4209608"/>
                  <a:pt x="5003894" y="4207822"/>
                  <a:pt x="4991492" y="4207822"/>
                </a:cubicBezTo>
                <a:close/>
                <a:moveTo>
                  <a:pt x="4785365" y="4207822"/>
                </a:moveTo>
                <a:cubicBezTo>
                  <a:pt x="4763537" y="4207822"/>
                  <a:pt x="4745777" y="4215164"/>
                  <a:pt x="4732085" y="4229848"/>
                </a:cubicBezTo>
                <a:cubicBezTo>
                  <a:pt x="4718393" y="4244533"/>
                  <a:pt x="4711546" y="4265170"/>
                  <a:pt x="4711546" y="4291761"/>
                </a:cubicBezTo>
                <a:cubicBezTo>
                  <a:pt x="4711546" y="4317458"/>
                  <a:pt x="4718318" y="4337426"/>
                  <a:pt x="4731861" y="4351664"/>
                </a:cubicBezTo>
                <a:cubicBezTo>
                  <a:pt x="4745405" y="4365902"/>
                  <a:pt x="4763735" y="4373021"/>
                  <a:pt x="4786853" y="4373021"/>
                </a:cubicBezTo>
                <a:cubicBezTo>
                  <a:pt x="4805209" y="4373021"/>
                  <a:pt x="4820290" y="4368556"/>
                  <a:pt x="4832097" y="4359627"/>
                </a:cubicBezTo>
                <a:cubicBezTo>
                  <a:pt x="4843904" y="4350697"/>
                  <a:pt x="4851990" y="4338146"/>
                  <a:pt x="4856356" y="4321973"/>
                </a:cubicBezTo>
                <a:lnTo>
                  <a:pt x="4828674" y="4318550"/>
                </a:lnTo>
                <a:cubicBezTo>
                  <a:pt x="4824606" y="4329861"/>
                  <a:pt x="4819099" y="4338096"/>
                  <a:pt x="4812154" y="4343255"/>
                </a:cubicBezTo>
                <a:cubicBezTo>
                  <a:pt x="4805209" y="4348415"/>
                  <a:pt x="4796825" y="4350995"/>
                  <a:pt x="4787002" y="4350995"/>
                </a:cubicBezTo>
                <a:cubicBezTo>
                  <a:pt x="4773806" y="4350995"/>
                  <a:pt x="4762793" y="4346381"/>
                  <a:pt x="4753962" y="4337154"/>
                </a:cubicBezTo>
                <a:cubicBezTo>
                  <a:pt x="4745132" y="4327926"/>
                  <a:pt x="4740221" y="4314631"/>
                  <a:pt x="4739228" y="4297268"/>
                </a:cubicBezTo>
                <a:lnTo>
                  <a:pt x="4857100" y="4297268"/>
                </a:lnTo>
                <a:cubicBezTo>
                  <a:pt x="4857199" y="4294092"/>
                  <a:pt x="4857249" y="4291711"/>
                  <a:pt x="4857249" y="4290124"/>
                </a:cubicBezTo>
                <a:cubicBezTo>
                  <a:pt x="4857249" y="4264029"/>
                  <a:pt x="4850552" y="4243789"/>
                  <a:pt x="4837157" y="4229402"/>
                </a:cubicBezTo>
                <a:cubicBezTo>
                  <a:pt x="4823763" y="4215015"/>
                  <a:pt x="4806499" y="4207822"/>
                  <a:pt x="4785365" y="4207822"/>
                </a:cubicBezTo>
                <a:close/>
                <a:moveTo>
                  <a:pt x="4616743" y="4207822"/>
                </a:moveTo>
                <a:cubicBezTo>
                  <a:pt x="4602753" y="4207822"/>
                  <a:pt x="4590574" y="4211294"/>
                  <a:pt x="4580206" y="4218240"/>
                </a:cubicBezTo>
                <a:cubicBezTo>
                  <a:pt x="4569837" y="4225185"/>
                  <a:pt x="4561924" y="4235033"/>
                  <a:pt x="4556468" y="4247782"/>
                </a:cubicBezTo>
                <a:cubicBezTo>
                  <a:pt x="4551010" y="4260532"/>
                  <a:pt x="4548282" y="4274447"/>
                  <a:pt x="4548282" y="4289529"/>
                </a:cubicBezTo>
                <a:cubicBezTo>
                  <a:pt x="4548282" y="4311456"/>
                  <a:pt x="4554235" y="4330258"/>
                  <a:pt x="4566141" y="4345934"/>
                </a:cubicBezTo>
                <a:cubicBezTo>
                  <a:pt x="4578048" y="4361611"/>
                  <a:pt x="4594865" y="4369449"/>
                  <a:pt x="4616594" y="4369449"/>
                </a:cubicBezTo>
                <a:cubicBezTo>
                  <a:pt x="4634056" y="4369449"/>
                  <a:pt x="4648642" y="4362553"/>
                  <a:pt x="4660350" y="4348762"/>
                </a:cubicBezTo>
                <a:cubicBezTo>
                  <a:pt x="4660449" y="4366225"/>
                  <a:pt x="4659804" y="4377684"/>
                  <a:pt x="4658415" y="4383141"/>
                </a:cubicBezTo>
                <a:cubicBezTo>
                  <a:pt x="4656034" y="4392071"/>
                  <a:pt x="4651469" y="4399016"/>
                  <a:pt x="4644723" y="4403977"/>
                </a:cubicBezTo>
                <a:cubicBezTo>
                  <a:pt x="4637976" y="4408938"/>
                  <a:pt x="4628401" y="4411419"/>
                  <a:pt x="4615999" y="4411419"/>
                </a:cubicBezTo>
                <a:cubicBezTo>
                  <a:pt x="4604489" y="4411419"/>
                  <a:pt x="4595411" y="4408938"/>
                  <a:pt x="4588763" y="4403977"/>
                </a:cubicBezTo>
                <a:cubicBezTo>
                  <a:pt x="4583802" y="4400306"/>
                  <a:pt x="4580776" y="4394452"/>
                  <a:pt x="4579685" y="4386416"/>
                </a:cubicBezTo>
                <a:lnTo>
                  <a:pt x="4553640" y="4382546"/>
                </a:lnTo>
                <a:cubicBezTo>
                  <a:pt x="4553243" y="4399612"/>
                  <a:pt x="4558849" y="4412386"/>
                  <a:pt x="4570457" y="4420869"/>
                </a:cubicBezTo>
                <a:cubicBezTo>
                  <a:pt x="4582066" y="4429353"/>
                  <a:pt x="4597296" y="4433594"/>
                  <a:pt x="4616148" y="4433594"/>
                </a:cubicBezTo>
                <a:cubicBezTo>
                  <a:pt x="4632022" y="4433594"/>
                  <a:pt x="4645392" y="4430618"/>
                  <a:pt x="4656257" y="4424664"/>
                </a:cubicBezTo>
                <a:cubicBezTo>
                  <a:pt x="4667121" y="4418711"/>
                  <a:pt x="4675059" y="4410600"/>
                  <a:pt x="4680069" y="4400331"/>
                </a:cubicBezTo>
                <a:cubicBezTo>
                  <a:pt x="4685080" y="4390062"/>
                  <a:pt x="4687585" y="4372624"/>
                  <a:pt x="4687585" y="4348018"/>
                </a:cubicBezTo>
                <a:lnTo>
                  <a:pt x="4687585" y="4211394"/>
                </a:lnTo>
                <a:lnTo>
                  <a:pt x="4662880" y="4211394"/>
                </a:lnTo>
                <a:lnTo>
                  <a:pt x="4662880" y="4230444"/>
                </a:lnTo>
                <a:cubicBezTo>
                  <a:pt x="4650775" y="4215362"/>
                  <a:pt x="4635396" y="4207822"/>
                  <a:pt x="4616743" y="4207822"/>
                </a:cubicBezTo>
                <a:close/>
                <a:moveTo>
                  <a:pt x="4463450" y="4207822"/>
                </a:moveTo>
                <a:cubicBezTo>
                  <a:pt x="4449857" y="4207822"/>
                  <a:pt x="4437901" y="4209682"/>
                  <a:pt x="4427582" y="4213403"/>
                </a:cubicBezTo>
                <a:cubicBezTo>
                  <a:pt x="4417263" y="4217124"/>
                  <a:pt x="4409375" y="4222432"/>
                  <a:pt x="4403919" y="4229328"/>
                </a:cubicBezTo>
                <a:cubicBezTo>
                  <a:pt x="4398461" y="4236223"/>
                  <a:pt x="4394542" y="4245277"/>
                  <a:pt x="4392161" y="4256489"/>
                </a:cubicBezTo>
                <a:lnTo>
                  <a:pt x="4418355" y="4260061"/>
                </a:lnTo>
                <a:cubicBezTo>
                  <a:pt x="4421232" y="4248849"/>
                  <a:pt x="4425672" y="4241035"/>
                  <a:pt x="4431675" y="4236620"/>
                </a:cubicBezTo>
                <a:cubicBezTo>
                  <a:pt x="4437678" y="4232205"/>
                  <a:pt x="4446979" y="4229997"/>
                  <a:pt x="4459580" y="4229997"/>
                </a:cubicBezTo>
                <a:cubicBezTo>
                  <a:pt x="4473074" y="4229997"/>
                  <a:pt x="4483244" y="4233023"/>
                  <a:pt x="4490090" y="4239076"/>
                </a:cubicBezTo>
                <a:cubicBezTo>
                  <a:pt x="4495150" y="4243541"/>
                  <a:pt x="4497680" y="4251230"/>
                  <a:pt x="4497680" y="4262144"/>
                </a:cubicBezTo>
                <a:cubicBezTo>
                  <a:pt x="4497680" y="4263136"/>
                  <a:pt x="4497631" y="4265468"/>
                  <a:pt x="4497531" y="4269139"/>
                </a:cubicBezTo>
                <a:cubicBezTo>
                  <a:pt x="4487312" y="4272711"/>
                  <a:pt x="4471387" y="4275787"/>
                  <a:pt x="4449758" y="4278366"/>
                </a:cubicBezTo>
                <a:cubicBezTo>
                  <a:pt x="4439141" y="4279656"/>
                  <a:pt x="4431204" y="4280996"/>
                  <a:pt x="4425945" y="4282385"/>
                </a:cubicBezTo>
                <a:cubicBezTo>
                  <a:pt x="4418801" y="4284369"/>
                  <a:pt x="4412377" y="4287296"/>
                  <a:pt x="4406672" y="4291166"/>
                </a:cubicBezTo>
                <a:cubicBezTo>
                  <a:pt x="4400967" y="4295035"/>
                  <a:pt x="4396353" y="4300170"/>
                  <a:pt x="4392831" y="4306569"/>
                </a:cubicBezTo>
                <a:cubicBezTo>
                  <a:pt x="4389308" y="4312969"/>
                  <a:pt x="4387547" y="4320038"/>
                  <a:pt x="4387547" y="4327777"/>
                </a:cubicBezTo>
                <a:cubicBezTo>
                  <a:pt x="4387547" y="4340973"/>
                  <a:pt x="4392211" y="4351813"/>
                  <a:pt x="4401537" y="4360296"/>
                </a:cubicBezTo>
                <a:cubicBezTo>
                  <a:pt x="4410864" y="4368779"/>
                  <a:pt x="4424209" y="4373021"/>
                  <a:pt x="4441572" y="4373021"/>
                </a:cubicBezTo>
                <a:cubicBezTo>
                  <a:pt x="4452089" y="4373021"/>
                  <a:pt x="4461937" y="4371285"/>
                  <a:pt x="4471114" y="4367812"/>
                </a:cubicBezTo>
                <a:cubicBezTo>
                  <a:pt x="4480292" y="4364339"/>
                  <a:pt x="4489842" y="4358386"/>
                  <a:pt x="4499764" y="4349953"/>
                </a:cubicBezTo>
                <a:cubicBezTo>
                  <a:pt x="4500557" y="4357394"/>
                  <a:pt x="4502343" y="4363893"/>
                  <a:pt x="4505122" y="4369449"/>
                </a:cubicBezTo>
                <a:lnTo>
                  <a:pt x="4533101" y="4369449"/>
                </a:lnTo>
                <a:cubicBezTo>
                  <a:pt x="4529728" y="4363397"/>
                  <a:pt x="4527471" y="4357072"/>
                  <a:pt x="4526330" y="4350474"/>
                </a:cubicBezTo>
                <a:cubicBezTo>
                  <a:pt x="4525188" y="4343875"/>
                  <a:pt x="4524618" y="4328125"/>
                  <a:pt x="4524618" y="4303221"/>
                </a:cubicBezTo>
                <a:lnTo>
                  <a:pt x="4524618" y="4267502"/>
                </a:lnTo>
                <a:cubicBezTo>
                  <a:pt x="4524618" y="4255596"/>
                  <a:pt x="4524172" y="4247361"/>
                  <a:pt x="4523279" y="4242796"/>
                </a:cubicBezTo>
                <a:cubicBezTo>
                  <a:pt x="4521691" y="4235454"/>
                  <a:pt x="4518913" y="4229377"/>
                  <a:pt x="4514944" y="4224565"/>
                </a:cubicBezTo>
                <a:cubicBezTo>
                  <a:pt x="4510975" y="4219753"/>
                  <a:pt x="4504774" y="4215759"/>
                  <a:pt x="4496341" y="4212584"/>
                </a:cubicBezTo>
                <a:cubicBezTo>
                  <a:pt x="4487907" y="4209409"/>
                  <a:pt x="4476943" y="4207822"/>
                  <a:pt x="4463450" y="4207822"/>
                </a:cubicBezTo>
                <a:close/>
                <a:moveTo>
                  <a:pt x="3977675" y="4207822"/>
                </a:moveTo>
                <a:cubicBezTo>
                  <a:pt x="3964082" y="4207822"/>
                  <a:pt x="3952126" y="4209682"/>
                  <a:pt x="3941807" y="4213403"/>
                </a:cubicBezTo>
                <a:cubicBezTo>
                  <a:pt x="3931488" y="4217124"/>
                  <a:pt x="3923600" y="4222432"/>
                  <a:pt x="3918144" y="4229328"/>
                </a:cubicBezTo>
                <a:cubicBezTo>
                  <a:pt x="3912686" y="4236223"/>
                  <a:pt x="3908767" y="4245277"/>
                  <a:pt x="3906386" y="4256489"/>
                </a:cubicBezTo>
                <a:lnTo>
                  <a:pt x="3932580" y="4260061"/>
                </a:lnTo>
                <a:cubicBezTo>
                  <a:pt x="3935457" y="4248849"/>
                  <a:pt x="3939897" y="4241035"/>
                  <a:pt x="3945900" y="4236620"/>
                </a:cubicBezTo>
                <a:cubicBezTo>
                  <a:pt x="3951903" y="4232205"/>
                  <a:pt x="3961204" y="4229997"/>
                  <a:pt x="3973805" y="4229997"/>
                </a:cubicBezTo>
                <a:cubicBezTo>
                  <a:pt x="3987299" y="4229997"/>
                  <a:pt x="3997469" y="4233023"/>
                  <a:pt x="4004315" y="4239076"/>
                </a:cubicBezTo>
                <a:cubicBezTo>
                  <a:pt x="4009375" y="4243541"/>
                  <a:pt x="4011905" y="4251230"/>
                  <a:pt x="4011905" y="4262144"/>
                </a:cubicBezTo>
                <a:cubicBezTo>
                  <a:pt x="4011905" y="4263136"/>
                  <a:pt x="4011856" y="4265468"/>
                  <a:pt x="4011756" y="4269139"/>
                </a:cubicBezTo>
                <a:cubicBezTo>
                  <a:pt x="4001537" y="4272711"/>
                  <a:pt x="3985612" y="4275787"/>
                  <a:pt x="3963983" y="4278366"/>
                </a:cubicBezTo>
                <a:cubicBezTo>
                  <a:pt x="3953366" y="4279656"/>
                  <a:pt x="3945429" y="4280996"/>
                  <a:pt x="3940170" y="4282385"/>
                </a:cubicBezTo>
                <a:cubicBezTo>
                  <a:pt x="3933026" y="4284369"/>
                  <a:pt x="3926602" y="4287296"/>
                  <a:pt x="3920897" y="4291166"/>
                </a:cubicBezTo>
                <a:cubicBezTo>
                  <a:pt x="3915192" y="4295035"/>
                  <a:pt x="3910578" y="4300170"/>
                  <a:pt x="3907056" y="4306569"/>
                </a:cubicBezTo>
                <a:cubicBezTo>
                  <a:pt x="3903533" y="4312969"/>
                  <a:pt x="3901772" y="4320038"/>
                  <a:pt x="3901772" y="4327777"/>
                </a:cubicBezTo>
                <a:cubicBezTo>
                  <a:pt x="3901772" y="4340973"/>
                  <a:pt x="3906436" y="4351813"/>
                  <a:pt x="3915762" y="4360296"/>
                </a:cubicBezTo>
                <a:cubicBezTo>
                  <a:pt x="3925089" y="4368779"/>
                  <a:pt x="3938434" y="4373021"/>
                  <a:pt x="3955797" y="4373021"/>
                </a:cubicBezTo>
                <a:cubicBezTo>
                  <a:pt x="3966314" y="4373021"/>
                  <a:pt x="3976162" y="4371285"/>
                  <a:pt x="3985339" y="4367812"/>
                </a:cubicBezTo>
                <a:cubicBezTo>
                  <a:pt x="3994517" y="4364339"/>
                  <a:pt x="4004067" y="4358386"/>
                  <a:pt x="4013989" y="4349953"/>
                </a:cubicBezTo>
                <a:cubicBezTo>
                  <a:pt x="4014782" y="4357394"/>
                  <a:pt x="4016568" y="4363893"/>
                  <a:pt x="4019347" y="4369449"/>
                </a:cubicBezTo>
                <a:lnTo>
                  <a:pt x="4047326" y="4369449"/>
                </a:lnTo>
                <a:cubicBezTo>
                  <a:pt x="4043953" y="4363397"/>
                  <a:pt x="4041696" y="4357072"/>
                  <a:pt x="4040555" y="4350474"/>
                </a:cubicBezTo>
                <a:cubicBezTo>
                  <a:pt x="4039413" y="4343875"/>
                  <a:pt x="4038843" y="4328125"/>
                  <a:pt x="4038843" y="4303221"/>
                </a:cubicBezTo>
                <a:lnTo>
                  <a:pt x="4038843" y="4267502"/>
                </a:lnTo>
                <a:cubicBezTo>
                  <a:pt x="4038843" y="4255596"/>
                  <a:pt x="4038397" y="4247361"/>
                  <a:pt x="4037504" y="4242796"/>
                </a:cubicBezTo>
                <a:cubicBezTo>
                  <a:pt x="4035916" y="4235454"/>
                  <a:pt x="4033138" y="4229377"/>
                  <a:pt x="4029169" y="4224565"/>
                </a:cubicBezTo>
                <a:cubicBezTo>
                  <a:pt x="4025200" y="4219753"/>
                  <a:pt x="4018999" y="4215759"/>
                  <a:pt x="4010566" y="4212584"/>
                </a:cubicBezTo>
                <a:cubicBezTo>
                  <a:pt x="4002132" y="4209409"/>
                  <a:pt x="3991168" y="4207822"/>
                  <a:pt x="3977675" y="4207822"/>
                </a:cubicBezTo>
                <a:close/>
                <a:moveTo>
                  <a:pt x="3505592" y="4207822"/>
                </a:moveTo>
                <a:cubicBezTo>
                  <a:pt x="3497357" y="4207822"/>
                  <a:pt x="3489643" y="4208888"/>
                  <a:pt x="3482449" y="4211022"/>
                </a:cubicBezTo>
                <a:cubicBezTo>
                  <a:pt x="3475256" y="4213155"/>
                  <a:pt x="3469576" y="4215759"/>
                  <a:pt x="3465408" y="4218835"/>
                </a:cubicBezTo>
                <a:cubicBezTo>
                  <a:pt x="3459852" y="4222804"/>
                  <a:pt x="3455462" y="4227790"/>
                  <a:pt x="3452237" y="4233792"/>
                </a:cubicBezTo>
                <a:cubicBezTo>
                  <a:pt x="3449013" y="4239795"/>
                  <a:pt x="3447400" y="4246319"/>
                  <a:pt x="3447400" y="4253363"/>
                </a:cubicBezTo>
                <a:cubicBezTo>
                  <a:pt x="3447400" y="4261102"/>
                  <a:pt x="3449360" y="4268172"/>
                  <a:pt x="3453279" y="4274571"/>
                </a:cubicBezTo>
                <a:cubicBezTo>
                  <a:pt x="3457198" y="4280971"/>
                  <a:pt x="3462953" y="4285981"/>
                  <a:pt x="3470543" y="4289603"/>
                </a:cubicBezTo>
                <a:cubicBezTo>
                  <a:pt x="3478133" y="4293224"/>
                  <a:pt x="3491751" y="4297516"/>
                  <a:pt x="3511396" y="4302477"/>
                </a:cubicBezTo>
                <a:cubicBezTo>
                  <a:pt x="3525981" y="4306148"/>
                  <a:pt x="3535110" y="4309174"/>
                  <a:pt x="3538781" y="4311555"/>
                </a:cubicBezTo>
                <a:cubicBezTo>
                  <a:pt x="3544039" y="4315028"/>
                  <a:pt x="3546669" y="4319790"/>
                  <a:pt x="3546669" y="4325843"/>
                </a:cubicBezTo>
                <a:cubicBezTo>
                  <a:pt x="3546669" y="4332589"/>
                  <a:pt x="3543692" y="4338468"/>
                  <a:pt x="3537739" y="4343479"/>
                </a:cubicBezTo>
                <a:cubicBezTo>
                  <a:pt x="3531786" y="4348489"/>
                  <a:pt x="3522658" y="4350995"/>
                  <a:pt x="3510354" y="4350995"/>
                </a:cubicBezTo>
                <a:cubicBezTo>
                  <a:pt x="3498151" y="4350995"/>
                  <a:pt x="3488650" y="4348167"/>
                  <a:pt x="3481854" y="4342511"/>
                </a:cubicBezTo>
                <a:cubicBezTo>
                  <a:pt x="3475058" y="4336856"/>
                  <a:pt x="3470915" y="4328720"/>
                  <a:pt x="3469427" y="4318104"/>
                </a:cubicBezTo>
                <a:lnTo>
                  <a:pt x="3442935" y="4322271"/>
                </a:lnTo>
                <a:cubicBezTo>
                  <a:pt x="3445912" y="4339039"/>
                  <a:pt x="3452783" y="4351689"/>
                  <a:pt x="3463548" y="4360222"/>
                </a:cubicBezTo>
                <a:cubicBezTo>
                  <a:pt x="3474313" y="4368755"/>
                  <a:pt x="3489965" y="4373021"/>
                  <a:pt x="3510503" y="4373021"/>
                </a:cubicBezTo>
                <a:cubicBezTo>
                  <a:pt x="3522906" y="4373021"/>
                  <a:pt x="3534018" y="4370863"/>
                  <a:pt x="3543841" y="4366547"/>
                </a:cubicBezTo>
                <a:cubicBezTo>
                  <a:pt x="3553663" y="4362231"/>
                  <a:pt x="3561179" y="4356129"/>
                  <a:pt x="3566388" y="4348241"/>
                </a:cubicBezTo>
                <a:cubicBezTo>
                  <a:pt x="3571597" y="4340353"/>
                  <a:pt x="3574202" y="4331945"/>
                  <a:pt x="3574202" y="4323015"/>
                </a:cubicBezTo>
                <a:cubicBezTo>
                  <a:pt x="3574202" y="4313887"/>
                  <a:pt x="3572068" y="4306247"/>
                  <a:pt x="3567802" y="4300095"/>
                </a:cubicBezTo>
                <a:cubicBezTo>
                  <a:pt x="3563536" y="4293944"/>
                  <a:pt x="3557657" y="4289256"/>
                  <a:pt x="3550166" y="4286031"/>
                </a:cubicBezTo>
                <a:cubicBezTo>
                  <a:pt x="3542675" y="4282806"/>
                  <a:pt x="3529454" y="4278664"/>
                  <a:pt x="3510503" y="4273604"/>
                </a:cubicBezTo>
                <a:cubicBezTo>
                  <a:pt x="3497406" y="4270032"/>
                  <a:pt x="3489519" y="4267750"/>
                  <a:pt x="3486840" y="4266758"/>
                </a:cubicBezTo>
                <a:cubicBezTo>
                  <a:pt x="3482176" y="4264873"/>
                  <a:pt x="3478753" y="4262491"/>
                  <a:pt x="3476571" y="4259614"/>
                </a:cubicBezTo>
                <a:cubicBezTo>
                  <a:pt x="3474388" y="4256836"/>
                  <a:pt x="3473296" y="4253710"/>
                  <a:pt x="3473296" y="4250238"/>
                </a:cubicBezTo>
                <a:cubicBezTo>
                  <a:pt x="3473296" y="4244781"/>
                  <a:pt x="3475925" y="4240018"/>
                  <a:pt x="3481184" y="4235950"/>
                </a:cubicBezTo>
                <a:cubicBezTo>
                  <a:pt x="3486443" y="4231882"/>
                  <a:pt x="3495224" y="4229848"/>
                  <a:pt x="3507527" y="4229848"/>
                </a:cubicBezTo>
                <a:cubicBezTo>
                  <a:pt x="3517945" y="4229848"/>
                  <a:pt x="3526006" y="4232130"/>
                  <a:pt x="3531711" y="4236695"/>
                </a:cubicBezTo>
                <a:cubicBezTo>
                  <a:pt x="3537417" y="4241258"/>
                  <a:pt x="3540864" y="4247609"/>
                  <a:pt x="3542055" y="4255745"/>
                </a:cubicBezTo>
                <a:lnTo>
                  <a:pt x="3568249" y="4252173"/>
                </a:lnTo>
                <a:cubicBezTo>
                  <a:pt x="3566562" y="4241953"/>
                  <a:pt x="3563486" y="4233792"/>
                  <a:pt x="3559021" y="4227690"/>
                </a:cubicBezTo>
                <a:cubicBezTo>
                  <a:pt x="3554556" y="4221588"/>
                  <a:pt x="3547636" y="4216752"/>
                  <a:pt x="3538260" y="4213180"/>
                </a:cubicBezTo>
                <a:cubicBezTo>
                  <a:pt x="3528884" y="4209608"/>
                  <a:pt x="3517994" y="4207822"/>
                  <a:pt x="3505592" y="4207822"/>
                </a:cubicBezTo>
                <a:close/>
                <a:moveTo>
                  <a:pt x="3356615" y="4207822"/>
                </a:moveTo>
                <a:cubicBezTo>
                  <a:pt x="3334787" y="4207822"/>
                  <a:pt x="3317027" y="4215164"/>
                  <a:pt x="3303335" y="4229848"/>
                </a:cubicBezTo>
                <a:cubicBezTo>
                  <a:pt x="3289642" y="4244533"/>
                  <a:pt x="3282796" y="4265170"/>
                  <a:pt x="3282796" y="4291761"/>
                </a:cubicBezTo>
                <a:cubicBezTo>
                  <a:pt x="3282796" y="4317458"/>
                  <a:pt x="3289568" y="4337426"/>
                  <a:pt x="3303111" y="4351664"/>
                </a:cubicBezTo>
                <a:cubicBezTo>
                  <a:pt x="3316655" y="4365902"/>
                  <a:pt x="3334985" y="4373021"/>
                  <a:pt x="3358103" y="4373021"/>
                </a:cubicBezTo>
                <a:cubicBezTo>
                  <a:pt x="3376459" y="4373021"/>
                  <a:pt x="3391540" y="4368556"/>
                  <a:pt x="3403347" y="4359627"/>
                </a:cubicBezTo>
                <a:cubicBezTo>
                  <a:pt x="3415154" y="4350697"/>
                  <a:pt x="3423240" y="4338146"/>
                  <a:pt x="3427606" y="4321973"/>
                </a:cubicBezTo>
                <a:lnTo>
                  <a:pt x="3399924" y="4318550"/>
                </a:lnTo>
                <a:cubicBezTo>
                  <a:pt x="3395856" y="4329861"/>
                  <a:pt x="3390349" y="4338096"/>
                  <a:pt x="3383404" y="4343255"/>
                </a:cubicBezTo>
                <a:cubicBezTo>
                  <a:pt x="3376459" y="4348415"/>
                  <a:pt x="3368075" y="4350995"/>
                  <a:pt x="3358252" y="4350995"/>
                </a:cubicBezTo>
                <a:cubicBezTo>
                  <a:pt x="3345056" y="4350995"/>
                  <a:pt x="3334043" y="4346381"/>
                  <a:pt x="3325212" y="4337154"/>
                </a:cubicBezTo>
                <a:cubicBezTo>
                  <a:pt x="3316382" y="4327926"/>
                  <a:pt x="3311470" y="4314631"/>
                  <a:pt x="3310478" y="4297268"/>
                </a:cubicBezTo>
                <a:lnTo>
                  <a:pt x="3428350" y="4297268"/>
                </a:lnTo>
                <a:cubicBezTo>
                  <a:pt x="3428449" y="4294092"/>
                  <a:pt x="3428499" y="4291711"/>
                  <a:pt x="3428499" y="4290124"/>
                </a:cubicBezTo>
                <a:cubicBezTo>
                  <a:pt x="3428499" y="4264029"/>
                  <a:pt x="3421802" y="4243789"/>
                  <a:pt x="3408407" y="4229402"/>
                </a:cubicBezTo>
                <a:cubicBezTo>
                  <a:pt x="3395013" y="4215015"/>
                  <a:pt x="3377749" y="4207822"/>
                  <a:pt x="3356615" y="4207822"/>
                </a:cubicBezTo>
                <a:close/>
                <a:moveTo>
                  <a:pt x="3178319" y="4207822"/>
                </a:moveTo>
                <a:cubicBezTo>
                  <a:pt x="3172068" y="4207822"/>
                  <a:pt x="3166338" y="4209608"/>
                  <a:pt x="3161129" y="4213180"/>
                </a:cubicBezTo>
                <a:cubicBezTo>
                  <a:pt x="3155920" y="4216752"/>
                  <a:pt x="3150240" y="4224143"/>
                  <a:pt x="3144088" y="4235355"/>
                </a:cubicBezTo>
                <a:lnTo>
                  <a:pt x="3144088" y="4211394"/>
                </a:lnTo>
                <a:lnTo>
                  <a:pt x="3119978" y="4211394"/>
                </a:lnTo>
                <a:lnTo>
                  <a:pt x="3119978" y="4369449"/>
                </a:lnTo>
                <a:lnTo>
                  <a:pt x="3146767" y="4369449"/>
                </a:lnTo>
                <a:lnTo>
                  <a:pt x="3146767" y="4286701"/>
                </a:lnTo>
                <a:cubicBezTo>
                  <a:pt x="3146767" y="4275390"/>
                  <a:pt x="3148256" y="4264972"/>
                  <a:pt x="3151232" y="4255447"/>
                </a:cubicBezTo>
                <a:cubicBezTo>
                  <a:pt x="3153217" y="4249196"/>
                  <a:pt x="3156541" y="4244310"/>
                  <a:pt x="3161204" y="4240787"/>
                </a:cubicBezTo>
                <a:cubicBezTo>
                  <a:pt x="3165867" y="4237265"/>
                  <a:pt x="3171126" y="4235504"/>
                  <a:pt x="3176980" y="4235504"/>
                </a:cubicBezTo>
                <a:cubicBezTo>
                  <a:pt x="3183528" y="4235504"/>
                  <a:pt x="3190076" y="4237439"/>
                  <a:pt x="3196625" y="4241308"/>
                </a:cubicBezTo>
                <a:lnTo>
                  <a:pt x="3205852" y="4216454"/>
                </a:lnTo>
                <a:cubicBezTo>
                  <a:pt x="3196526" y="4210699"/>
                  <a:pt x="3187348" y="4207822"/>
                  <a:pt x="3178319" y="4207822"/>
                </a:cubicBezTo>
                <a:close/>
                <a:moveTo>
                  <a:pt x="3025175" y="4207822"/>
                </a:moveTo>
                <a:cubicBezTo>
                  <a:pt x="3011582" y="4207822"/>
                  <a:pt x="2999626" y="4209682"/>
                  <a:pt x="2989307" y="4213403"/>
                </a:cubicBezTo>
                <a:cubicBezTo>
                  <a:pt x="2978988" y="4217124"/>
                  <a:pt x="2971101" y="4222432"/>
                  <a:pt x="2965644" y="4229328"/>
                </a:cubicBezTo>
                <a:cubicBezTo>
                  <a:pt x="2960187" y="4236223"/>
                  <a:pt x="2956268" y="4245277"/>
                  <a:pt x="2953886" y="4256489"/>
                </a:cubicBezTo>
                <a:lnTo>
                  <a:pt x="2980080" y="4260061"/>
                </a:lnTo>
                <a:cubicBezTo>
                  <a:pt x="2982957" y="4248849"/>
                  <a:pt x="2987397" y="4241035"/>
                  <a:pt x="2993400" y="4236620"/>
                </a:cubicBezTo>
                <a:cubicBezTo>
                  <a:pt x="2999403" y="4232205"/>
                  <a:pt x="3008705" y="4229997"/>
                  <a:pt x="3021305" y="4229997"/>
                </a:cubicBezTo>
                <a:cubicBezTo>
                  <a:pt x="3034799" y="4229997"/>
                  <a:pt x="3044969" y="4233023"/>
                  <a:pt x="3051815" y="4239076"/>
                </a:cubicBezTo>
                <a:cubicBezTo>
                  <a:pt x="3056875" y="4243541"/>
                  <a:pt x="3059405" y="4251230"/>
                  <a:pt x="3059405" y="4262144"/>
                </a:cubicBezTo>
                <a:cubicBezTo>
                  <a:pt x="3059405" y="4263136"/>
                  <a:pt x="3059356" y="4265468"/>
                  <a:pt x="3059256" y="4269139"/>
                </a:cubicBezTo>
                <a:cubicBezTo>
                  <a:pt x="3049037" y="4272711"/>
                  <a:pt x="3033112" y="4275787"/>
                  <a:pt x="3011483" y="4278366"/>
                </a:cubicBezTo>
                <a:cubicBezTo>
                  <a:pt x="3000866" y="4279656"/>
                  <a:pt x="2992929" y="4280996"/>
                  <a:pt x="2987670" y="4282385"/>
                </a:cubicBezTo>
                <a:cubicBezTo>
                  <a:pt x="2980526" y="4284369"/>
                  <a:pt x="2974102" y="4287296"/>
                  <a:pt x="2968397" y="4291166"/>
                </a:cubicBezTo>
                <a:cubicBezTo>
                  <a:pt x="2962692" y="4295035"/>
                  <a:pt x="2958078" y="4300170"/>
                  <a:pt x="2954556" y="4306569"/>
                </a:cubicBezTo>
                <a:cubicBezTo>
                  <a:pt x="2951034" y="4312969"/>
                  <a:pt x="2949272" y="4320038"/>
                  <a:pt x="2949272" y="4327777"/>
                </a:cubicBezTo>
                <a:cubicBezTo>
                  <a:pt x="2949272" y="4340973"/>
                  <a:pt x="2953936" y="4351813"/>
                  <a:pt x="2963262" y="4360296"/>
                </a:cubicBezTo>
                <a:cubicBezTo>
                  <a:pt x="2972589" y="4368779"/>
                  <a:pt x="2985934" y="4373021"/>
                  <a:pt x="3003297" y="4373021"/>
                </a:cubicBezTo>
                <a:cubicBezTo>
                  <a:pt x="3013814" y="4373021"/>
                  <a:pt x="3023662" y="4371285"/>
                  <a:pt x="3032839" y="4367812"/>
                </a:cubicBezTo>
                <a:cubicBezTo>
                  <a:pt x="3042017" y="4364339"/>
                  <a:pt x="3051567" y="4358386"/>
                  <a:pt x="3061489" y="4349953"/>
                </a:cubicBezTo>
                <a:cubicBezTo>
                  <a:pt x="3062283" y="4357394"/>
                  <a:pt x="3064069" y="4363893"/>
                  <a:pt x="3066847" y="4369449"/>
                </a:cubicBezTo>
                <a:lnTo>
                  <a:pt x="3094826" y="4369449"/>
                </a:lnTo>
                <a:cubicBezTo>
                  <a:pt x="3091453" y="4363397"/>
                  <a:pt x="3089196" y="4357072"/>
                  <a:pt x="3088055" y="4350474"/>
                </a:cubicBezTo>
                <a:cubicBezTo>
                  <a:pt x="3086914" y="4343875"/>
                  <a:pt x="3086343" y="4328125"/>
                  <a:pt x="3086343" y="4303221"/>
                </a:cubicBezTo>
                <a:lnTo>
                  <a:pt x="3086343" y="4267502"/>
                </a:lnTo>
                <a:cubicBezTo>
                  <a:pt x="3086343" y="4255596"/>
                  <a:pt x="3085897" y="4247361"/>
                  <a:pt x="3085004" y="4242796"/>
                </a:cubicBezTo>
                <a:cubicBezTo>
                  <a:pt x="3083416" y="4235454"/>
                  <a:pt x="3080638" y="4229377"/>
                  <a:pt x="3076669" y="4224565"/>
                </a:cubicBezTo>
                <a:cubicBezTo>
                  <a:pt x="3072701" y="4219753"/>
                  <a:pt x="3066500" y="4215759"/>
                  <a:pt x="3058066" y="4212584"/>
                </a:cubicBezTo>
                <a:cubicBezTo>
                  <a:pt x="3049632" y="4209409"/>
                  <a:pt x="3038668" y="4207822"/>
                  <a:pt x="3025175" y="4207822"/>
                </a:cubicBezTo>
                <a:close/>
                <a:moveTo>
                  <a:pt x="2385065" y="4207822"/>
                </a:moveTo>
                <a:cubicBezTo>
                  <a:pt x="2363138" y="4207822"/>
                  <a:pt x="2346370" y="4216503"/>
                  <a:pt x="2334761" y="4233867"/>
                </a:cubicBezTo>
                <a:lnTo>
                  <a:pt x="2334761" y="4211394"/>
                </a:lnTo>
                <a:lnTo>
                  <a:pt x="2310651" y="4211394"/>
                </a:lnTo>
                <a:lnTo>
                  <a:pt x="2310651" y="4369449"/>
                </a:lnTo>
                <a:lnTo>
                  <a:pt x="2337440" y="4369449"/>
                </a:lnTo>
                <a:lnTo>
                  <a:pt x="2337440" y="4283129"/>
                </a:lnTo>
                <a:cubicBezTo>
                  <a:pt x="2337440" y="4262888"/>
                  <a:pt x="2341583" y="4249146"/>
                  <a:pt x="2349867" y="4241904"/>
                </a:cubicBezTo>
                <a:cubicBezTo>
                  <a:pt x="2358152" y="4234660"/>
                  <a:pt x="2367999" y="4231039"/>
                  <a:pt x="2379410" y="4231039"/>
                </a:cubicBezTo>
                <a:cubicBezTo>
                  <a:pt x="2386553" y="4231039"/>
                  <a:pt x="2392779" y="4232651"/>
                  <a:pt x="2398088" y="4235876"/>
                </a:cubicBezTo>
                <a:cubicBezTo>
                  <a:pt x="2403396" y="4239100"/>
                  <a:pt x="2407092" y="4243417"/>
                  <a:pt x="2409175" y="4248824"/>
                </a:cubicBezTo>
                <a:cubicBezTo>
                  <a:pt x="2411259" y="4254231"/>
                  <a:pt x="2412301" y="4262392"/>
                  <a:pt x="2412301" y="4273306"/>
                </a:cubicBezTo>
                <a:lnTo>
                  <a:pt x="2412301" y="4369449"/>
                </a:lnTo>
                <a:lnTo>
                  <a:pt x="2439090" y="4369449"/>
                </a:lnTo>
                <a:lnTo>
                  <a:pt x="2439090" y="4272264"/>
                </a:lnTo>
                <a:cubicBezTo>
                  <a:pt x="2439090" y="4259862"/>
                  <a:pt x="2438594" y="4251180"/>
                  <a:pt x="2437601" y="4246220"/>
                </a:cubicBezTo>
                <a:cubicBezTo>
                  <a:pt x="2436014" y="4238580"/>
                  <a:pt x="2433236" y="4231982"/>
                  <a:pt x="2429267" y="4226425"/>
                </a:cubicBezTo>
                <a:cubicBezTo>
                  <a:pt x="2425298" y="4220869"/>
                  <a:pt x="2419320" y="4216379"/>
                  <a:pt x="2411333" y="4212956"/>
                </a:cubicBezTo>
                <a:cubicBezTo>
                  <a:pt x="2403346" y="4209533"/>
                  <a:pt x="2394590" y="4207822"/>
                  <a:pt x="2385065" y="4207822"/>
                </a:cubicBezTo>
                <a:close/>
                <a:moveTo>
                  <a:pt x="2212871" y="4207822"/>
                </a:moveTo>
                <a:cubicBezTo>
                  <a:pt x="2193325" y="4207822"/>
                  <a:pt x="2176755" y="4213676"/>
                  <a:pt x="2163162" y="4225384"/>
                </a:cubicBezTo>
                <a:cubicBezTo>
                  <a:pt x="2146891" y="4239473"/>
                  <a:pt x="2138755" y="4261152"/>
                  <a:pt x="2138755" y="4290421"/>
                </a:cubicBezTo>
                <a:cubicBezTo>
                  <a:pt x="2138755" y="4317111"/>
                  <a:pt x="2145576" y="4337550"/>
                  <a:pt x="2159218" y="4351739"/>
                </a:cubicBezTo>
                <a:cubicBezTo>
                  <a:pt x="2172861" y="4365927"/>
                  <a:pt x="2190745" y="4373021"/>
                  <a:pt x="2212871" y="4373021"/>
                </a:cubicBezTo>
                <a:cubicBezTo>
                  <a:pt x="2226662" y="4373021"/>
                  <a:pt x="2239387" y="4369796"/>
                  <a:pt x="2251045" y="4363347"/>
                </a:cubicBezTo>
                <a:cubicBezTo>
                  <a:pt x="2262704" y="4356898"/>
                  <a:pt x="2271584" y="4347844"/>
                  <a:pt x="2277686" y="4336186"/>
                </a:cubicBezTo>
                <a:cubicBezTo>
                  <a:pt x="2283788" y="4324528"/>
                  <a:pt x="2286839" y="4308529"/>
                  <a:pt x="2286839" y="4288189"/>
                </a:cubicBezTo>
                <a:cubicBezTo>
                  <a:pt x="2286839" y="4263087"/>
                  <a:pt x="2279943" y="4243417"/>
                  <a:pt x="2266152" y="4229179"/>
                </a:cubicBezTo>
                <a:cubicBezTo>
                  <a:pt x="2252360" y="4214941"/>
                  <a:pt x="2234600" y="4207822"/>
                  <a:pt x="2212871" y="4207822"/>
                </a:cubicBezTo>
                <a:close/>
                <a:moveTo>
                  <a:pt x="1854346" y="4207822"/>
                </a:moveTo>
                <a:cubicBezTo>
                  <a:pt x="1848095" y="4207822"/>
                  <a:pt x="1842365" y="4209608"/>
                  <a:pt x="1837156" y="4213180"/>
                </a:cubicBezTo>
                <a:cubicBezTo>
                  <a:pt x="1831947" y="4216752"/>
                  <a:pt x="1826266" y="4224143"/>
                  <a:pt x="1820115" y="4235355"/>
                </a:cubicBezTo>
                <a:lnTo>
                  <a:pt x="1820115" y="4211394"/>
                </a:lnTo>
                <a:lnTo>
                  <a:pt x="1796005" y="4211394"/>
                </a:lnTo>
                <a:lnTo>
                  <a:pt x="1796005" y="4369449"/>
                </a:lnTo>
                <a:lnTo>
                  <a:pt x="1822794" y="4369449"/>
                </a:lnTo>
                <a:lnTo>
                  <a:pt x="1822794" y="4286701"/>
                </a:lnTo>
                <a:cubicBezTo>
                  <a:pt x="1822794" y="4275390"/>
                  <a:pt x="1824282" y="4264972"/>
                  <a:pt x="1827259" y="4255447"/>
                </a:cubicBezTo>
                <a:cubicBezTo>
                  <a:pt x="1829243" y="4249196"/>
                  <a:pt x="1832567" y="4244309"/>
                  <a:pt x="1837230" y="4240787"/>
                </a:cubicBezTo>
                <a:cubicBezTo>
                  <a:pt x="1841893" y="4237265"/>
                  <a:pt x="1847152" y="4235504"/>
                  <a:pt x="1853006" y="4235504"/>
                </a:cubicBezTo>
                <a:cubicBezTo>
                  <a:pt x="1859554" y="4235504"/>
                  <a:pt x="1866103" y="4237439"/>
                  <a:pt x="1872651" y="4241308"/>
                </a:cubicBezTo>
                <a:lnTo>
                  <a:pt x="1881879" y="4216454"/>
                </a:lnTo>
                <a:cubicBezTo>
                  <a:pt x="1872552" y="4210699"/>
                  <a:pt x="1863374" y="4207822"/>
                  <a:pt x="1854346" y="4207822"/>
                </a:cubicBezTo>
                <a:close/>
                <a:moveTo>
                  <a:pt x="1698522" y="4207822"/>
                </a:moveTo>
                <a:cubicBezTo>
                  <a:pt x="1678976" y="4207822"/>
                  <a:pt x="1662406" y="4213676"/>
                  <a:pt x="1648814" y="4225384"/>
                </a:cubicBezTo>
                <a:cubicBezTo>
                  <a:pt x="1632542" y="4239473"/>
                  <a:pt x="1624406" y="4261152"/>
                  <a:pt x="1624406" y="4290421"/>
                </a:cubicBezTo>
                <a:cubicBezTo>
                  <a:pt x="1624406" y="4317111"/>
                  <a:pt x="1631227" y="4337550"/>
                  <a:pt x="1644870" y="4351739"/>
                </a:cubicBezTo>
                <a:cubicBezTo>
                  <a:pt x="1658512" y="4365927"/>
                  <a:pt x="1676396" y="4373021"/>
                  <a:pt x="1698522" y="4373021"/>
                </a:cubicBezTo>
                <a:cubicBezTo>
                  <a:pt x="1712314" y="4373021"/>
                  <a:pt x="1725039" y="4369796"/>
                  <a:pt x="1736697" y="4363347"/>
                </a:cubicBezTo>
                <a:cubicBezTo>
                  <a:pt x="1748355" y="4356898"/>
                  <a:pt x="1757235" y="4347844"/>
                  <a:pt x="1763337" y="4336186"/>
                </a:cubicBezTo>
                <a:cubicBezTo>
                  <a:pt x="1769439" y="4324528"/>
                  <a:pt x="1772490" y="4308529"/>
                  <a:pt x="1772490" y="4288189"/>
                </a:cubicBezTo>
                <a:cubicBezTo>
                  <a:pt x="1772490" y="4263087"/>
                  <a:pt x="1765594" y="4243417"/>
                  <a:pt x="1751803" y="4229179"/>
                </a:cubicBezTo>
                <a:cubicBezTo>
                  <a:pt x="1738011" y="4214941"/>
                  <a:pt x="1720251" y="4207822"/>
                  <a:pt x="1698522" y="4207822"/>
                </a:cubicBezTo>
                <a:close/>
                <a:moveTo>
                  <a:pt x="1282845" y="4207822"/>
                </a:moveTo>
                <a:cubicBezTo>
                  <a:pt x="1276594" y="4207822"/>
                  <a:pt x="1270864" y="4209608"/>
                  <a:pt x="1265655" y="4213180"/>
                </a:cubicBezTo>
                <a:cubicBezTo>
                  <a:pt x="1260446" y="4216752"/>
                  <a:pt x="1254766" y="4224143"/>
                  <a:pt x="1248614" y="4235355"/>
                </a:cubicBezTo>
                <a:lnTo>
                  <a:pt x="1248614" y="4211394"/>
                </a:lnTo>
                <a:lnTo>
                  <a:pt x="1224504" y="4211394"/>
                </a:lnTo>
                <a:lnTo>
                  <a:pt x="1224504" y="4369449"/>
                </a:lnTo>
                <a:lnTo>
                  <a:pt x="1251293" y="4369449"/>
                </a:lnTo>
                <a:lnTo>
                  <a:pt x="1251293" y="4286701"/>
                </a:lnTo>
                <a:cubicBezTo>
                  <a:pt x="1251293" y="4275390"/>
                  <a:pt x="1252782" y="4264972"/>
                  <a:pt x="1255758" y="4255447"/>
                </a:cubicBezTo>
                <a:cubicBezTo>
                  <a:pt x="1257743" y="4249196"/>
                  <a:pt x="1261067" y="4244309"/>
                  <a:pt x="1265730" y="4240787"/>
                </a:cubicBezTo>
                <a:cubicBezTo>
                  <a:pt x="1270393" y="4237265"/>
                  <a:pt x="1275652" y="4235504"/>
                  <a:pt x="1281505" y="4235504"/>
                </a:cubicBezTo>
                <a:cubicBezTo>
                  <a:pt x="1288054" y="4235504"/>
                  <a:pt x="1294602" y="4237439"/>
                  <a:pt x="1301151" y="4241308"/>
                </a:cubicBezTo>
                <a:lnTo>
                  <a:pt x="1310378" y="4216454"/>
                </a:lnTo>
                <a:cubicBezTo>
                  <a:pt x="1301052" y="4210699"/>
                  <a:pt x="1291874" y="4207822"/>
                  <a:pt x="1282845" y="4207822"/>
                </a:cubicBezTo>
                <a:close/>
                <a:moveTo>
                  <a:pt x="1127766" y="4207822"/>
                </a:moveTo>
                <a:cubicBezTo>
                  <a:pt x="1105938" y="4207822"/>
                  <a:pt x="1088178" y="4215164"/>
                  <a:pt x="1074485" y="4229848"/>
                </a:cubicBezTo>
                <a:cubicBezTo>
                  <a:pt x="1060793" y="4244533"/>
                  <a:pt x="1053947" y="4265170"/>
                  <a:pt x="1053947" y="4291761"/>
                </a:cubicBezTo>
                <a:cubicBezTo>
                  <a:pt x="1053947" y="4317458"/>
                  <a:pt x="1060719" y="4337426"/>
                  <a:pt x="1074262" y="4351664"/>
                </a:cubicBezTo>
                <a:cubicBezTo>
                  <a:pt x="1087806" y="4365902"/>
                  <a:pt x="1106136" y="4373021"/>
                  <a:pt x="1129254" y="4373021"/>
                </a:cubicBezTo>
                <a:cubicBezTo>
                  <a:pt x="1147610" y="4373021"/>
                  <a:pt x="1162691" y="4368556"/>
                  <a:pt x="1174498" y="4359627"/>
                </a:cubicBezTo>
                <a:cubicBezTo>
                  <a:pt x="1186305" y="4350697"/>
                  <a:pt x="1194391" y="4338146"/>
                  <a:pt x="1198757" y="4321973"/>
                </a:cubicBezTo>
                <a:lnTo>
                  <a:pt x="1171075" y="4318550"/>
                </a:lnTo>
                <a:cubicBezTo>
                  <a:pt x="1167007" y="4329861"/>
                  <a:pt x="1161500" y="4338096"/>
                  <a:pt x="1154555" y="4343255"/>
                </a:cubicBezTo>
                <a:cubicBezTo>
                  <a:pt x="1147610" y="4348415"/>
                  <a:pt x="1139226" y="4350995"/>
                  <a:pt x="1129403" y="4350995"/>
                </a:cubicBezTo>
                <a:cubicBezTo>
                  <a:pt x="1116207" y="4350995"/>
                  <a:pt x="1105194" y="4346381"/>
                  <a:pt x="1096363" y="4337154"/>
                </a:cubicBezTo>
                <a:cubicBezTo>
                  <a:pt x="1087533" y="4327926"/>
                  <a:pt x="1082621" y="4314631"/>
                  <a:pt x="1081629" y="4297268"/>
                </a:cubicBezTo>
                <a:lnTo>
                  <a:pt x="1199501" y="4297268"/>
                </a:lnTo>
                <a:cubicBezTo>
                  <a:pt x="1199600" y="4294092"/>
                  <a:pt x="1199650" y="4291711"/>
                  <a:pt x="1199650" y="4290124"/>
                </a:cubicBezTo>
                <a:cubicBezTo>
                  <a:pt x="1199650" y="4264029"/>
                  <a:pt x="1192953" y="4243789"/>
                  <a:pt x="1179558" y="4229402"/>
                </a:cubicBezTo>
                <a:cubicBezTo>
                  <a:pt x="1166164" y="4215015"/>
                  <a:pt x="1148900" y="4207822"/>
                  <a:pt x="1127766" y="4207822"/>
                </a:cubicBezTo>
                <a:close/>
                <a:moveTo>
                  <a:pt x="768495" y="4207822"/>
                </a:moveTo>
                <a:cubicBezTo>
                  <a:pt x="762244" y="4207822"/>
                  <a:pt x="756514" y="4209608"/>
                  <a:pt x="751305" y="4213180"/>
                </a:cubicBezTo>
                <a:cubicBezTo>
                  <a:pt x="746096" y="4216752"/>
                  <a:pt x="740416" y="4224143"/>
                  <a:pt x="734265" y="4235355"/>
                </a:cubicBezTo>
                <a:lnTo>
                  <a:pt x="734265" y="4211394"/>
                </a:lnTo>
                <a:lnTo>
                  <a:pt x="710154" y="4211394"/>
                </a:lnTo>
                <a:lnTo>
                  <a:pt x="710154" y="4369449"/>
                </a:lnTo>
                <a:lnTo>
                  <a:pt x="736943" y="4369449"/>
                </a:lnTo>
                <a:lnTo>
                  <a:pt x="736943" y="4286701"/>
                </a:lnTo>
                <a:cubicBezTo>
                  <a:pt x="736943" y="4275390"/>
                  <a:pt x="738432" y="4264972"/>
                  <a:pt x="741408" y="4255447"/>
                </a:cubicBezTo>
                <a:cubicBezTo>
                  <a:pt x="743393" y="4249196"/>
                  <a:pt x="746716" y="4244309"/>
                  <a:pt x="751380" y="4240787"/>
                </a:cubicBezTo>
                <a:cubicBezTo>
                  <a:pt x="756043" y="4237265"/>
                  <a:pt x="761302" y="4235504"/>
                  <a:pt x="767156" y="4235504"/>
                </a:cubicBezTo>
                <a:cubicBezTo>
                  <a:pt x="773704" y="4235504"/>
                  <a:pt x="780252" y="4237439"/>
                  <a:pt x="786801" y="4241308"/>
                </a:cubicBezTo>
                <a:lnTo>
                  <a:pt x="796028" y="4216454"/>
                </a:lnTo>
                <a:cubicBezTo>
                  <a:pt x="786702" y="4210699"/>
                  <a:pt x="777524" y="4207822"/>
                  <a:pt x="768495" y="4207822"/>
                </a:cubicBezTo>
                <a:close/>
                <a:moveTo>
                  <a:pt x="612672" y="4207822"/>
                </a:moveTo>
                <a:cubicBezTo>
                  <a:pt x="593126" y="4207822"/>
                  <a:pt x="576556" y="4213676"/>
                  <a:pt x="562963" y="4225384"/>
                </a:cubicBezTo>
                <a:cubicBezTo>
                  <a:pt x="546691" y="4239473"/>
                  <a:pt x="538556" y="4261152"/>
                  <a:pt x="538556" y="4290421"/>
                </a:cubicBezTo>
                <a:cubicBezTo>
                  <a:pt x="538556" y="4317111"/>
                  <a:pt x="545377" y="4337550"/>
                  <a:pt x="559020" y="4351739"/>
                </a:cubicBezTo>
                <a:cubicBezTo>
                  <a:pt x="572662" y="4365927"/>
                  <a:pt x="590546" y="4373021"/>
                  <a:pt x="612672" y="4373021"/>
                </a:cubicBezTo>
                <a:cubicBezTo>
                  <a:pt x="626463" y="4373021"/>
                  <a:pt x="639188" y="4369796"/>
                  <a:pt x="650846" y="4363347"/>
                </a:cubicBezTo>
                <a:cubicBezTo>
                  <a:pt x="662505" y="4356898"/>
                  <a:pt x="671385" y="4347844"/>
                  <a:pt x="677487" y="4336186"/>
                </a:cubicBezTo>
                <a:cubicBezTo>
                  <a:pt x="683589" y="4324528"/>
                  <a:pt x="686640" y="4308529"/>
                  <a:pt x="686640" y="4288189"/>
                </a:cubicBezTo>
                <a:cubicBezTo>
                  <a:pt x="686640" y="4263087"/>
                  <a:pt x="679744" y="4243417"/>
                  <a:pt x="665953" y="4229179"/>
                </a:cubicBezTo>
                <a:cubicBezTo>
                  <a:pt x="652161" y="4214941"/>
                  <a:pt x="634401" y="4207822"/>
                  <a:pt x="612672" y="4207822"/>
                </a:cubicBezTo>
                <a:close/>
                <a:moveTo>
                  <a:pt x="3741931" y="4177014"/>
                </a:moveTo>
                <a:lnTo>
                  <a:pt x="3785538" y="4177014"/>
                </a:lnTo>
                <a:cubicBezTo>
                  <a:pt x="3801214" y="4177014"/>
                  <a:pt x="3812277" y="4178031"/>
                  <a:pt x="3818726" y="4180065"/>
                </a:cubicBezTo>
                <a:cubicBezTo>
                  <a:pt x="3825175" y="4182099"/>
                  <a:pt x="3830136" y="4185870"/>
                  <a:pt x="3833609" y="4191376"/>
                </a:cubicBezTo>
                <a:cubicBezTo>
                  <a:pt x="3837082" y="4196883"/>
                  <a:pt x="3838818" y="4203258"/>
                  <a:pt x="3838818" y="4210501"/>
                </a:cubicBezTo>
                <a:cubicBezTo>
                  <a:pt x="3838818" y="4218141"/>
                  <a:pt x="3836958" y="4224491"/>
                  <a:pt x="3833237" y="4229551"/>
                </a:cubicBezTo>
                <a:cubicBezTo>
                  <a:pt x="3829516" y="4234611"/>
                  <a:pt x="3823985" y="4238232"/>
                  <a:pt x="3816643" y="4240415"/>
                </a:cubicBezTo>
                <a:cubicBezTo>
                  <a:pt x="3811086" y="4242102"/>
                  <a:pt x="3801909" y="4242945"/>
                  <a:pt x="3789110" y="4242945"/>
                </a:cubicBezTo>
                <a:lnTo>
                  <a:pt x="3741931" y="4242945"/>
                </a:lnTo>
                <a:close/>
                <a:moveTo>
                  <a:pt x="4875704" y="4151267"/>
                </a:moveTo>
                <a:lnTo>
                  <a:pt x="4875704" y="4187730"/>
                </a:lnTo>
                <a:lnTo>
                  <a:pt x="4882550" y="4228509"/>
                </a:lnTo>
                <a:lnTo>
                  <a:pt x="4899070" y="4228509"/>
                </a:lnTo>
                <a:lnTo>
                  <a:pt x="4906214" y="4187730"/>
                </a:lnTo>
                <a:lnTo>
                  <a:pt x="4906214" y="4151267"/>
                </a:lnTo>
                <a:close/>
                <a:moveTo>
                  <a:pt x="4234552" y="4151267"/>
                </a:moveTo>
                <a:lnTo>
                  <a:pt x="4234552" y="4369449"/>
                </a:lnTo>
                <a:lnTo>
                  <a:pt x="4259406" y="4369449"/>
                </a:lnTo>
                <a:lnTo>
                  <a:pt x="4259406" y="4349655"/>
                </a:lnTo>
                <a:cubicBezTo>
                  <a:pt x="4270023" y="4365232"/>
                  <a:pt x="4284658" y="4373021"/>
                  <a:pt x="4303311" y="4373021"/>
                </a:cubicBezTo>
                <a:cubicBezTo>
                  <a:pt x="4322063" y="4373021"/>
                  <a:pt x="4338137" y="4365629"/>
                  <a:pt x="4351531" y="4350846"/>
                </a:cubicBezTo>
                <a:cubicBezTo>
                  <a:pt x="4364926" y="4336062"/>
                  <a:pt x="4371623" y="4315127"/>
                  <a:pt x="4371623" y="4288040"/>
                </a:cubicBezTo>
                <a:cubicBezTo>
                  <a:pt x="4371623" y="4276630"/>
                  <a:pt x="4370035" y="4265914"/>
                  <a:pt x="4366860" y="4255893"/>
                </a:cubicBezTo>
                <a:cubicBezTo>
                  <a:pt x="4363685" y="4245872"/>
                  <a:pt x="4359295" y="4237315"/>
                  <a:pt x="4353689" y="4230221"/>
                </a:cubicBezTo>
                <a:cubicBezTo>
                  <a:pt x="4348083" y="4223126"/>
                  <a:pt x="4340939" y="4217620"/>
                  <a:pt x="4332258" y="4213701"/>
                </a:cubicBezTo>
                <a:cubicBezTo>
                  <a:pt x="4323576" y="4209781"/>
                  <a:pt x="4314373" y="4207822"/>
                  <a:pt x="4304650" y="4207822"/>
                </a:cubicBezTo>
                <a:cubicBezTo>
                  <a:pt x="4287088" y="4207822"/>
                  <a:pt x="4272652" y="4214916"/>
                  <a:pt x="4261341" y="4229104"/>
                </a:cubicBezTo>
                <a:lnTo>
                  <a:pt x="4261341" y="4151267"/>
                </a:lnTo>
                <a:close/>
                <a:moveTo>
                  <a:pt x="4072627" y="4151267"/>
                </a:moveTo>
                <a:lnTo>
                  <a:pt x="4072627" y="4369449"/>
                </a:lnTo>
                <a:lnTo>
                  <a:pt x="4097481" y="4369449"/>
                </a:lnTo>
                <a:lnTo>
                  <a:pt x="4097481" y="4349655"/>
                </a:lnTo>
                <a:cubicBezTo>
                  <a:pt x="4108098" y="4365232"/>
                  <a:pt x="4122733" y="4373021"/>
                  <a:pt x="4141386" y="4373021"/>
                </a:cubicBezTo>
                <a:cubicBezTo>
                  <a:pt x="4160138" y="4373021"/>
                  <a:pt x="4176212" y="4365629"/>
                  <a:pt x="4189606" y="4350846"/>
                </a:cubicBezTo>
                <a:cubicBezTo>
                  <a:pt x="4203001" y="4336062"/>
                  <a:pt x="4209698" y="4315127"/>
                  <a:pt x="4209698" y="4288040"/>
                </a:cubicBezTo>
                <a:cubicBezTo>
                  <a:pt x="4209698" y="4276630"/>
                  <a:pt x="4208110" y="4265914"/>
                  <a:pt x="4204935" y="4255893"/>
                </a:cubicBezTo>
                <a:cubicBezTo>
                  <a:pt x="4201760" y="4245872"/>
                  <a:pt x="4197370" y="4237315"/>
                  <a:pt x="4191764" y="4230221"/>
                </a:cubicBezTo>
                <a:cubicBezTo>
                  <a:pt x="4186158" y="4223126"/>
                  <a:pt x="4179014" y="4217620"/>
                  <a:pt x="4170333" y="4213701"/>
                </a:cubicBezTo>
                <a:cubicBezTo>
                  <a:pt x="4161651" y="4209781"/>
                  <a:pt x="4152448" y="4207822"/>
                  <a:pt x="4142725" y="4207822"/>
                </a:cubicBezTo>
                <a:cubicBezTo>
                  <a:pt x="4125163" y="4207822"/>
                  <a:pt x="4110727" y="4214916"/>
                  <a:pt x="4099416" y="4229104"/>
                </a:cubicBezTo>
                <a:lnTo>
                  <a:pt x="4099416" y="4151267"/>
                </a:lnTo>
                <a:close/>
                <a:moveTo>
                  <a:pt x="3713058" y="4151267"/>
                </a:moveTo>
                <a:lnTo>
                  <a:pt x="3713058" y="4369449"/>
                </a:lnTo>
                <a:lnTo>
                  <a:pt x="3796253" y="4369449"/>
                </a:lnTo>
                <a:cubicBezTo>
                  <a:pt x="3810144" y="4369449"/>
                  <a:pt x="3821876" y="4368234"/>
                  <a:pt x="3831451" y="4365803"/>
                </a:cubicBezTo>
                <a:cubicBezTo>
                  <a:pt x="3841026" y="4363372"/>
                  <a:pt x="3848988" y="4359775"/>
                  <a:pt x="3855338" y="4355013"/>
                </a:cubicBezTo>
                <a:cubicBezTo>
                  <a:pt x="3861688" y="4350250"/>
                  <a:pt x="3867021" y="4343479"/>
                  <a:pt x="3871337" y="4334698"/>
                </a:cubicBezTo>
                <a:cubicBezTo>
                  <a:pt x="3875653" y="4325917"/>
                  <a:pt x="3877811" y="4316417"/>
                  <a:pt x="3877811" y="4306197"/>
                </a:cubicBezTo>
                <a:cubicBezTo>
                  <a:pt x="3877811" y="4293497"/>
                  <a:pt x="3874264" y="4282484"/>
                  <a:pt x="3867170" y="4273157"/>
                </a:cubicBezTo>
                <a:cubicBezTo>
                  <a:pt x="3860076" y="4263831"/>
                  <a:pt x="3849931" y="4257233"/>
                  <a:pt x="3836735" y="4253363"/>
                </a:cubicBezTo>
                <a:cubicBezTo>
                  <a:pt x="3846954" y="4248303"/>
                  <a:pt x="3854594" y="4241655"/>
                  <a:pt x="3859654" y="4233420"/>
                </a:cubicBezTo>
                <a:cubicBezTo>
                  <a:pt x="3864714" y="4225185"/>
                  <a:pt x="3867244" y="4216404"/>
                  <a:pt x="3867244" y="4207078"/>
                </a:cubicBezTo>
                <a:cubicBezTo>
                  <a:pt x="3867244" y="4197057"/>
                  <a:pt x="3864392" y="4187457"/>
                  <a:pt x="3858687" y="4178279"/>
                </a:cubicBezTo>
                <a:cubicBezTo>
                  <a:pt x="3852982" y="4169102"/>
                  <a:pt x="3845094" y="4162305"/>
                  <a:pt x="3835023" y="4157890"/>
                </a:cubicBezTo>
                <a:cubicBezTo>
                  <a:pt x="3824952" y="4153475"/>
                  <a:pt x="3811583" y="4151267"/>
                  <a:pt x="3794914" y="4151267"/>
                </a:cubicBezTo>
                <a:close/>
                <a:moveTo>
                  <a:pt x="3224456" y="4151267"/>
                </a:moveTo>
                <a:lnTo>
                  <a:pt x="3224456" y="4369449"/>
                </a:lnTo>
                <a:lnTo>
                  <a:pt x="3251245" y="4369449"/>
                </a:lnTo>
                <a:lnTo>
                  <a:pt x="3251245" y="4151267"/>
                </a:lnTo>
                <a:close/>
                <a:moveTo>
                  <a:pt x="2786901" y="4151267"/>
                </a:moveTo>
                <a:lnTo>
                  <a:pt x="2786901" y="4369449"/>
                </a:lnTo>
                <a:lnTo>
                  <a:pt x="2813690" y="4369449"/>
                </a:lnTo>
                <a:lnTo>
                  <a:pt x="2813690" y="4282980"/>
                </a:lnTo>
                <a:cubicBezTo>
                  <a:pt x="2813690" y="4270578"/>
                  <a:pt x="2815178" y="4260854"/>
                  <a:pt x="2818155" y="4253810"/>
                </a:cubicBezTo>
                <a:cubicBezTo>
                  <a:pt x="2821131" y="4246765"/>
                  <a:pt x="2826117" y="4241184"/>
                  <a:pt x="2833112" y="4237067"/>
                </a:cubicBezTo>
                <a:cubicBezTo>
                  <a:pt x="2840107" y="4232949"/>
                  <a:pt x="2847573" y="4230890"/>
                  <a:pt x="2855511" y="4230890"/>
                </a:cubicBezTo>
                <a:cubicBezTo>
                  <a:pt x="2866127" y="4230890"/>
                  <a:pt x="2874338" y="4233941"/>
                  <a:pt x="2880142" y="4240043"/>
                </a:cubicBezTo>
                <a:cubicBezTo>
                  <a:pt x="2885946" y="4246145"/>
                  <a:pt x="2888848" y="4255893"/>
                  <a:pt x="2888848" y="4269288"/>
                </a:cubicBezTo>
                <a:lnTo>
                  <a:pt x="2888848" y="4369449"/>
                </a:lnTo>
                <a:lnTo>
                  <a:pt x="2915638" y="4369449"/>
                </a:lnTo>
                <a:lnTo>
                  <a:pt x="2915638" y="4269288"/>
                </a:lnTo>
                <a:cubicBezTo>
                  <a:pt x="2915638" y="4253810"/>
                  <a:pt x="2913777" y="4242003"/>
                  <a:pt x="2910057" y="4233867"/>
                </a:cubicBezTo>
                <a:cubicBezTo>
                  <a:pt x="2906336" y="4225731"/>
                  <a:pt x="2900159" y="4219356"/>
                  <a:pt x="2891527" y="4214742"/>
                </a:cubicBezTo>
                <a:cubicBezTo>
                  <a:pt x="2882895" y="4210129"/>
                  <a:pt x="2872725" y="4207822"/>
                  <a:pt x="2861017" y="4207822"/>
                </a:cubicBezTo>
                <a:cubicBezTo>
                  <a:pt x="2841967" y="4207822"/>
                  <a:pt x="2826192" y="4215065"/>
                  <a:pt x="2813690" y="4229551"/>
                </a:cubicBezTo>
                <a:lnTo>
                  <a:pt x="2813690" y="4151267"/>
                </a:lnTo>
                <a:close/>
                <a:moveTo>
                  <a:pt x="1901226" y="4151267"/>
                </a:moveTo>
                <a:lnTo>
                  <a:pt x="1901226" y="4369449"/>
                </a:lnTo>
                <a:lnTo>
                  <a:pt x="1928015" y="4369449"/>
                </a:lnTo>
                <a:lnTo>
                  <a:pt x="1928015" y="4306793"/>
                </a:lnTo>
                <a:lnTo>
                  <a:pt x="1946917" y="4288636"/>
                </a:lnTo>
                <a:lnTo>
                  <a:pt x="1999155" y="4369449"/>
                </a:lnTo>
                <a:lnTo>
                  <a:pt x="2032195" y="4369449"/>
                </a:lnTo>
                <a:lnTo>
                  <a:pt x="1965669" y="4270032"/>
                </a:lnTo>
                <a:lnTo>
                  <a:pt x="2026093" y="4211394"/>
                </a:lnTo>
                <a:lnTo>
                  <a:pt x="1991416" y="4211394"/>
                </a:lnTo>
                <a:lnTo>
                  <a:pt x="1928015" y="4275687"/>
                </a:lnTo>
                <a:lnTo>
                  <a:pt x="1928015" y="4151267"/>
                </a:lnTo>
                <a:close/>
                <a:moveTo>
                  <a:pt x="891427" y="4151267"/>
                </a:moveTo>
                <a:lnTo>
                  <a:pt x="891427" y="4369449"/>
                </a:lnTo>
                <a:lnTo>
                  <a:pt x="918216" y="4369449"/>
                </a:lnTo>
                <a:lnTo>
                  <a:pt x="918216" y="4282980"/>
                </a:lnTo>
                <a:cubicBezTo>
                  <a:pt x="918216" y="4270578"/>
                  <a:pt x="919704" y="4260854"/>
                  <a:pt x="922681" y="4253810"/>
                </a:cubicBezTo>
                <a:cubicBezTo>
                  <a:pt x="925658" y="4246765"/>
                  <a:pt x="930643" y="4241184"/>
                  <a:pt x="937638" y="4237067"/>
                </a:cubicBezTo>
                <a:cubicBezTo>
                  <a:pt x="944633" y="4232949"/>
                  <a:pt x="952099" y="4230890"/>
                  <a:pt x="960037" y="4230890"/>
                </a:cubicBezTo>
                <a:cubicBezTo>
                  <a:pt x="970653" y="4230890"/>
                  <a:pt x="978864" y="4233941"/>
                  <a:pt x="984668" y="4240043"/>
                </a:cubicBezTo>
                <a:cubicBezTo>
                  <a:pt x="990472" y="4246145"/>
                  <a:pt x="993374" y="4255893"/>
                  <a:pt x="993374" y="4269288"/>
                </a:cubicBezTo>
                <a:lnTo>
                  <a:pt x="993374" y="4369449"/>
                </a:lnTo>
                <a:lnTo>
                  <a:pt x="1020163" y="4369449"/>
                </a:lnTo>
                <a:lnTo>
                  <a:pt x="1020163" y="4269288"/>
                </a:lnTo>
                <a:cubicBezTo>
                  <a:pt x="1020163" y="4253810"/>
                  <a:pt x="1018303" y="4242003"/>
                  <a:pt x="1014582" y="4233867"/>
                </a:cubicBezTo>
                <a:cubicBezTo>
                  <a:pt x="1010862" y="4225731"/>
                  <a:pt x="1004685" y="4219356"/>
                  <a:pt x="996053" y="4214742"/>
                </a:cubicBezTo>
                <a:cubicBezTo>
                  <a:pt x="987421" y="4210129"/>
                  <a:pt x="977251" y="4207822"/>
                  <a:pt x="965544" y="4207822"/>
                </a:cubicBezTo>
                <a:cubicBezTo>
                  <a:pt x="946493" y="4207822"/>
                  <a:pt x="930718" y="4215065"/>
                  <a:pt x="918216" y="4229551"/>
                </a:cubicBezTo>
                <a:lnTo>
                  <a:pt x="918216" y="4151267"/>
                </a:lnTo>
                <a:close/>
                <a:moveTo>
                  <a:pt x="2665904" y="4147546"/>
                </a:moveTo>
                <a:cubicBezTo>
                  <a:pt x="2646655" y="4147546"/>
                  <a:pt x="2629019" y="4151937"/>
                  <a:pt x="2612995" y="4160718"/>
                </a:cubicBezTo>
                <a:cubicBezTo>
                  <a:pt x="2596971" y="4169499"/>
                  <a:pt x="2584619" y="4182347"/>
                  <a:pt x="2575937" y="4199264"/>
                </a:cubicBezTo>
                <a:cubicBezTo>
                  <a:pt x="2567255" y="4216181"/>
                  <a:pt x="2562915" y="4236000"/>
                  <a:pt x="2562915" y="4258721"/>
                </a:cubicBezTo>
                <a:cubicBezTo>
                  <a:pt x="2562915" y="4279557"/>
                  <a:pt x="2566759" y="4299054"/>
                  <a:pt x="2574449" y="4317211"/>
                </a:cubicBezTo>
                <a:cubicBezTo>
                  <a:pt x="2582138" y="4335368"/>
                  <a:pt x="2593350" y="4349233"/>
                  <a:pt x="2608084" y="4358808"/>
                </a:cubicBezTo>
                <a:cubicBezTo>
                  <a:pt x="2622818" y="4368383"/>
                  <a:pt x="2641942" y="4373170"/>
                  <a:pt x="2665457" y="4373170"/>
                </a:cubicBezTo>
                <a:cubicBezTo>
                  <a:pt x="2688178" y="4373170"/>
                  <a:pt x="2707402" y="4366944"/>
                  <a:pt x="2723128" y="4354492"/>
                </a:cubicBezTo>
                <a:cubicBezTo>
                  <a:pt x="2738854" y="4342040"/>
                  <a:pt x="2749744" y="4323957"/>
                  <a:pt x="2755796" y="4300244"/>
                </a:cubicBezTo>
                <a:lnTo>
                  <a:pt x="2726923" y="4292952"/>
                </a:lnTo>
                <a:cubicBezTo>
                  <a:pt x="2722954" y="4311307"/>
                  <a:pt x="2715364" y="4325148"/>
                  <a:pt x="2704153" y="4334475"/>
                </a:cubicBezTo>
                <a:cubicBezTo>
                  <a:pt x="2692941" y="4343801"/>
                  <a:pt x="2679249" y="4348464"/>
                  <a:pt x="2663076" y="4348464"/>
                </a:cubicBezTo>
                <a:cubicBezTo>
                  <a:pt x="2649781" y="4348464"/>
                  <a:pt x="2637428" y="4345041"/>
                  <a:pt x="2626018" y="4338195"/>
                </a:cubicBezTo>
                <a:cubicBezTo>
                  <a:pt x="2614608" y="4331349"/>
                  <a:pt x="2606199" y="4321006"/>
                  <a:pt x="2600791" y="4307165"/>
                </a:cubicBezTo>
                <a:cubicBezTo>
                  <a:pt x="2595384" y="4293324"/>
                  <a:pt x="2592680" y="4277126"/>
                  <a:pt x="2592680" y="4258572"/>
                </a:cubicBezTo>
                <a:cubicBezTo>
                  <a:pt x="2592680" y="4244185"/>
                  <a:pt x="2594962" y="4230221"/>
                  <a:pt x="2599527" y="4216677"/>
                </a:cubicBezTo>
                <a:cubicBezTo>
                  <a:pt x="2604090" y="4203134"/>
                  <a:pt x="2612003" y="4192344"/>
                  <a:pt x="2623264" y="4184307"/>
                </a:cubicBezTo>
                <a:cubicBezTo>
                  <a:pt x="2634526" y="4176270"/>
                  <a:pt x="2648540" y="4172252"/>
                  <a:pt x="2665308" y="4172252"/>
                </a:cubicBezTo>
                <a:cubicBezTo>
                  <a:pt x="2679894" y="4172252"/>
                  <a:pt x="2691998" y="4175873"/>
                  <a:pt x="2701622" y="4183116"/>
                </a:cubicBezTo>
                <a:cubicBezTo>
                  <a:pt x="2711247" y="4190359"/>
                  <a:pt x="2718589" y="4201918"/>
                  <a:pt x="2723649" y="4217793"/>
                </a:cubicBezTo>
                <a:lnTo>
                  <a:pt x="2752075" y="4211096"/>
                </a:lnTo>
                <a:cubicBezTo>
                  <a:pt x="2746221" y="4190955"/>
                  <a:pt x="2735853" y="4175328"/>
                  <a:pt x="2720970" y="4164215"/>
                </a:cubicBezTo>
                <a:cubicBezTo>
                  <a:pt x="2706087" y="4153103"/>
                  <a:pt x="2687732" y="4147546"/>
                  <a:pt x="2665904" y="4147546"/>
                </a:cubicBezTo>
                <a:close/>
                <a:moveTo>
                  <a:pt x="503432" y="4147546"/>
                </a:moveTo>
                <a:cubicBezTo>
                  <a:pt x="491724" y="4147546"/>
                  <a:pt x="482621" y="4149704"/>
                  <a:pt x="476122" y="4154021"/>
                </a:cubicBezTo>
                <a:cubicBezTo>
                  <a:pt x="469623" y="4158337"/>
                  <a:pt x="465084" y="4163967"/>
                  <a:pt x="462504" y="4170912"/>
                </a:cubicBezTo>
                <a:cubicBezTo>
                  <a:pt x="460619" y="4176072"/>
                  <a:pt x="459677" y="4183960"/>
                  <a:pt x="459677" y="4194576"/>
                </a:cubicBezTo>
                <a:lnTo>
                  <a:pt x="459677" y="4211394"/>
                </a:lnTo>
                <a:lnTo>
                  <a:pt x="436013" y="4211394"/>
                </a:lnTo>
                <a:lnTo>
                  <a:pt x="436013" y="4232230"/>
                </a:lnTo>
                <a:lnTo>
                  <a:pt x="459677" y="4232230"/>
                </a:lnTo>
                <a:lnTo>
                  <a:pt x="459677" y="4369449"/>
                </a:lnTo>
                <a:lnTo>
                  <a:pt x="486317" y="4369449"/>
                </a:lnTo>
                <a:lnTo>
                  <a:pt x="486317" y="4232230"/>
                </a:lnTo>
                <a:lnTo>
                  <a:pt x="517124" y="4232230"/>
                </a:lnTo>
                <a:lnTo>
                  <a:pt x="517124" y="4211394"/>
                </a:lnTo>
                <a:lnTo>
                  <a:pt x="486317" y="4211394"/>
                </a:lnTo>
                <a:lnTo>
                  <a:pt x="486317" y="4196809"/>
                </a:lnTo>
                <a:cubicBezTo>
                  <a:pt x="486317" y="4187284"/>
                  <a:pt x="488004" y="4180785"/>
                  <a:pt x="491377" y="4177312"/>
                </a:cubicBezTo>
                <a:cubicBezTo>
                  <a:pt x="494751" y="4173839"/>
                  <a:pt x="500505" y="4172103"/>
                  <a:pt x="508641" y="4172103"/>
                </a:cubicBezTo>
                <a:cubicBezTo>
                  <a:pt x="513602" y="4172103"/>
                  <a:pt x="518861" y="4172599"/>
                  <a:pt x="524417" y="4173591"/>
                </a:cubicBezTo>
                <a:lnTo>
                  <a:pt x="528435" y="4150225"/>
                </a:lnTo>
                <a:cubicBezTo>
                  <a:pt x="519307" y="4148439"/>
                  <a:pt x="510973" y="4147546"/>
                  <a:pt x="503432" y="4147546"/>
                </a:cubicBezTo>
                <a:close/>
                <a:moveTo>
                  <a:pt x="3841646" y="3976989"/>
                </a:moveTo>
                <a:lnTo>
                  <a:pt x="3841646" y="4007499"/>
                </a:lnTo>
                <a:lnTo>
                  <a:pt x="3856826" y="4007499"/>
                </a:lnTo>
                <a:cubicBezTo>
                  <a:pt x="3856529" y="4016528"/>
                  <a:pt x="3855040" y="4023449"/>
                  <a:pt x="3852362" y="4028261"/>
                </a:cubicBezTo>
                <a:cubicBezTo>
                  <a:pt x="3849683" y="4033073"/>
                  <a:pt x="3845515" y="4036719"/>
                  <a:pt x="3839860" y="4039200"/>
                </a:cubicBezTo>
                <a:lnTo>
                  <a:pt x="3847301" y="4050659"/>
                </a:lnTo>
                <a:cubicBezTo>
                  <a:pt x="3855933" y="4046889"/>
                  <a:pt x="3862234" y="4041556"/>
                  <a:pt x="3866203" y="4034660"/>
                </a:cubicBezTo>
                <a:cubicBezTo>
                  <a:pt x="3870171" y="4027765"/>
                  <a:pt x="3872156" y="4018711"/>
                  <a:pt x="3872156" y="4007499"/>
                </a:cubicBezTo>
                <a:lnTo>
                  <a:pt x="3872156" y="3976989"/>
                </a:lnTo>
                <a:close/>
                <a:moveTo>
                  <a:pt x="2621106" y="3928174"/>
                </a:moveTo>
                <a:lnTo>
                  <a:pt x="2621106" y="3937996"/>
                </a:lnTo>
                <a:cubicBezTo>
                  <a:pt x="2621106" y="3949803"/>
                  <a:pt x="2619668" y="3958733"/>
                  <a:pt x="2616791" y="3964786"/>
                </a:cubicBezTo>
                <a:cubicBezTo>
                  <a:pt x="2613020" y="3972624"/>
                  <a:pt x="2607117" y="3978800"/>
                  <a:pt x="2599080" y="3983315"/>
                </a:cubicBezTo>
                <a:cubicBezTo>
                  <a:pt x="2591044" y="3987829"/>
                  <a:pt x="2581866" y="3990086"/>
                  <a:pt x="2571547" y="3990086"/>
                </a:cubicBezTo>
                <a:cubicBezTo>
                  <a:pt x="2561129" y="3990086"/>
                  <a:pt x="2553216" y="3987705"/>
                  <a:pt x="2547809" y="3982943"/>
                </a:cubicBezTo>
                <a:cubicBezTo>
                  <a:pt x="2542401" y="3978180"/>
                  <a:pt x="2539698" y="3972227"/>
                  <a:pt x="2539698" y="3965083"/>
                </a:cubicBezTo>
                <a:cubicBezTo>
                  <a:pt x="2539698" y="3960420"/>
                  <a:pt x="2540938" y="3956178"/>
                  <a:pt x="2543418" y="3952358"/>
                </a:cubicBezTo>
                <a:cubicBezTo>
                  <a:pt x="2545899" y="3948538"/>
                  <a:pt x="2549421" y="3945636"/>
                  <a:pt x="2553985" y="3943652"/>
                </a:cubicBezTo>
                <a:cubicBezTo>
                  <a:pt x="2558549" y="3941668"/>
                  <a:pt x="2566338" y="3939882"/>
                  <a:pt x="2577351" y="3938294"/>
                </a:cubicBezTo>
                <a:cubicBezTo>
                  <a:pt x="2596798" y="3935516"/>
                  <a:pt x="2611383" y="3932143"/>
                  <a:pt x="2621106" y="3928174"/>
                </a:cubicBezTo>
                <a:close/>
                <a:moveTo>
                  <a:pt x="2182957" y="3928174"/>
                </a:moveTo>
                <a:lnTo>
                  <a:pt x="2182957" y="3937996"/>
                </a:lnTo>
                <a:cubicBezTo>
                  <a:pt x="2182957" y="3949803"/>
                  <a:pt x="2181518" y="3958733"/>
                  <a:pt x="2178640" y="3964786"/>
                </a:cubicBezTo>
                <a:cubicBezTo>
                  <a:pt x="2174870" y="3972624"/>
                  <a:pt x="2168967" y="3978800"/>
                  <a:pt x="2160930" y="3983315"/>
                </a:cubicBezTo>
                <a:cubicBezTo>
                  <a:pt x="2152893" y="3987829"/>
                  <a:pt x="2143716" y="3990086"/>
                  <a:pt x="2133397" y="3990086"/>
                </a:cubicBezTo>
                <a:cubicBezTo>
                  <a:pt x="2122979" y="3990086"/>
                  <a:pt x="2115066" y="3987705"/>
                  <a:pt x="2109659" y="3982943"/>
                </a:cubicBezTo>
                <a:cubicBezTo>
                  <a:pt x="2104251" y="3978180"/>
                  <a:pt x="2101548" y="3972227"/>
                  <a:pt x="2101548" y="3965083"/>
                </a:cubicBezTo>
                <a:cubicBezTo>
                  <a:pt x="2101548" y="3960420"/>
                  <a:pt x="2102788" y="3956178"/>
                  <a:pt x="2105268" y="3952358"/>
                </a:cubicBezTo>
                <a:cubicBezTo>
                  <a:pt x="2107749" y="3948538"/>
                  <a:pt x="2111271" y="3945636"/>
                  <a:pt x="2115835" y="3943652"/>
                </a:cubicBezTo>
                <a:cubicBezTo>
                  <a:pt x="2120399" y="3941668"/>
                  <a:pt x="2128188" y="3939882"/>
                  <a:pt x="2139201" y="3938294"/>
                </a:cubicBezTo>
                <a:cubicBezTo>
                  <a:pt x="2158648" y="3935516"/>
                  <a:pt x="2173233" y="3932143"/>
                  <a:pt x="2182957" y="3928174"/>
                </a:cubicBezTo>
                <a:close/>
                <a:moveTo>
                  <a:pt x="1649558" y="3928174"/>
                </a:moveTo>
                <a:lnTo>
                  <a:pt x="1649558" y="3937996"/>
                </a:lnTo>
                <a:cubicBezTo>
                  <a:pt x="1649558" y="3949803"/>
                  <a:pt x="1648119" y="3958733"/>
                  <a:pt x="1645242" y="3964786"/>
                </a:cubicBezTo>
                <a:cubicBezTo>
                  <a:pt x="1641472" y="3972624"/>
                  <a:pt x="1635568" y="3978800"/>
                  <a:pt x="1627531" y="3983315"/>
                </a:cubicBezTo>
                <a:cubicBezTo>
                  <a:pt x="1619495" y="3987829"/>
                  <a:pt x="1610317" y="3990086"/>
                  <a:pt x="1599998" y="3990086"/>
                </a:cubicBezTo>
                <a:cubicBezTo>
                  <a:pt x="1589580" y="3990086"/>
                  <a:pt x="1581667" y="3987705"/>
                  <a:pt x="1576260" y="3982943"/>
                </a:cubicBezTo>
                <a:cubicBezTo>
                  <a:pt x="1570853" y="3978180"/>
                  <a:pt x="1568149" y="3972227"/>
                  <a:pt x="1568149" y="3965083"/>
                </a:cubicBezTo>
                <a:cubicBezTo>
                  <a:pt x="1568149" y="3960420"/>
                  <a:pt x="1569389" y="3956178"/>
                  <a:pt x="1571870" y="3952358"/>
                </a:cubicBezTo>
                <a:cubicBezTo>
                  <a:pt x="1574350" y="3948538"/>
                  <a:pt x="1577873" y="3945636"/>
                  <a:pt x="1582436" y="3943652"/>
                </a:cubicBezTo>
                <a:cubicBezTo>
                  <a:pt x="1587000" y="3941668"/>
                  <a:pt x="1594789" y="3939882"/>
                  <a:pt x="1605803" y="3938294"/>
                </a:cubicBezTo>
                <a:cubicBezTo>
                  <a:pt x="1625249" y="3935516"/>
                  <a:pt x="1639834" y="3932143"/>
                  <a:pt x="1649558" y="3928174"/>
                </a:cubicBezTo>
                <a:close/>
                <a:moveTo>
                  <a:pt x="811358" y="3928174"/>
                </a:moveTo>
                <a:lnTo>
                  <a:pt x="811358" y="3937996"/>
                </a:lnTo>
                <a:cubicBezTo>
                  <a:pt x="811358" y="3949803"/>
                  <a:pt x="809919" y="3958733"/>
                  <a:pt x="807042" y="3964786"/>
                </a:cubicBezTo>
                <a:cubicBezTo>
                  <a:pt x="803271" y="3972624"/>
                  <a:pt x="797368" y="3978800"/>
                  <a:pt x="789331" y="3983315"/>
                </a:cubicBezTo>
                <a:cubicBezTo>
                  <a:pt x="781294" y="3987829"/>
                  <a:pt x="772117" y="3990086"/>
                  <a:pt x="761798" y="3990086"/>
                </a:cubicBezTo>
                <a:cubicBezTo>
                  <a:pt x="751380" y="3990086"/>
                  <a:pt x="743467" y="3987705"/>
                  <a:pt x="738060" y="3982943"/>
                </a:cubicBezTo>
                <a:cubicBezTo>
                  <a:pt x="732653" y="3978180"/>
                  <a:pt x="729949" y="3972227"/>
                  <a:pt x="729949" y="3965083"/>
                </a:cubicBezTo>
                <a:cubicBezTo>
                  <a:pt x="729949" y="3960420"/>
                  <a:pt x="731189" y="3956178"/>
                  <a:pt x="733670" y="3952358"/>
                </a:cubicBezTo>
                <a:cubicBezTo>
                  <a:pt x="736150" y="3948538"/>
                  <a:pt x="739672" y="3945636"/>
                  <a:pt x="744236" y="3943652"/>
                </a:cubicBezTo>
                <a:cubicBezTo>
                  <a:pt x="748800" y="3941668"/>
                  <a:pt x="756589" y="3939882"/>
                  <a:pt x="767602" y="3938294"/>
                </a:cubicBezTo>
                <a:cubicBezTo>
                  <a:pt x="787049" y="3935516"/>
                  <a:pt x="801634" y="3932143"/>
                  <a:pt x="811358" y="3928174"/>
                </a:cubicBezTo>
                <a:close/>
                <a:moveTo>
                  <a:pt x="5346596" y="3868047"/>
                </a:moveTo>
                <a:cubicBezTo>
                  <a:pt x="5359792" y="3868047"/>
                  <a:pt x="5370830" y="3873083"/>
                  <a:pt x="5379710" y="3883153"/>
                </a:cubicBezTo>
                <a:cubicBezTo>
                  <a:pt x="5388590" y="3893224"/>
                  <a:pt x="5393030" y="3908032"/>
                  <a:pt x="5393030" y="3927578"/>
                </a:cubicBezTo>
                <a:cubicBezTo>
                  <a:pt x="5393030" y="3948315"/>
                  <a:pt x="5388615" y="3963744"/>
                  <a:pt x="5379784" y="3973864"/>
                </a:cubicBezTo>
                <a:cubicBezTo>
                  <a:pt x="5370954" y="3983984"/>
                  <a:pt x="5359891" y="3989045"/>
                  <a:pt x="5346596" y="3989045"/>
                </a:cubicBezTo>
                <a:cubicBezTo>
                  <a:pt x="5333201" y="3989045"/>
                  <a:pt x="5322089" y="3984009"/>
                  <a:pt x="5313258" y="3973938"/>
                </a:cubicBezTo>
                <a:cubicBezTo>
                  <a:pt x="5304428" y="3963868"/>
                  <a:pt x="5300013" y="3948712"/>
                  <a:pt x="5300013" y="3928471"/>
                </a:cubicBezTo>
                <a:cubicBezTo>
                  <a:pt x="5300013" y="3908231"/>
                  <a:pt x="5304428" y="3893100"/>
                  <a:pt x="5313258" y="3883079"/>
                </a:cubicBezTo>
                <a:cubicBezTo>
                  <a:pt x="5322089" y="3873058"/>
                  <a:pt x="5333201" y="3868047"/>
                  <a:pt x="5346596" y="3868047"/>
                </a:cubicBezTo>
                <a:close/>
                <a:moveTo>
                  <a:pt x="2913256" y="3868047"/>
                </a:moveTo>
                <a:cubicBezTo>
                  <a:pt x="2925460" y="3868047"/>
                  <a:pt x="2935729" y="3873107"/>
                  <a:pt x="2944063" y="3883228"/>
                </a:cubicBezTo>
                <a:cubicBezTo>
                  <a:pt x="2952398" y="3893348"/>
                  <a:pt x="2956565" y="3909223"/>
                  <a:pt x="2956565" y="3930853"/>
                </a:cubicBezTo>
                <a:cubicBezTo>
                  <a:pt x="2956565" y="3950498"/>
                  <a:pt x="2952472" y="3965108"/>
                  <a:pt x="2944287" y="3974683"/>
                </a:cubicBezTo>
                <a:cubicBezTo>
                  <a:pt x="2936101" y="3984257"/>
                  <a:pt x="2926154" y="3989045"/>
                  <a:pt x="2914447" y="3989045"/>
                </a:cubicBezTo>
                <a:cubicBezTo>
                  <a:pt x="2902838" y="3989045"/>
                  <a:pt x="2892768" y="3984034"/>
                  <a:pt x="2884235" y="3974013"/>
                </a:cubicBezTo>
                <a:cubicBezTo>
                  <a:pt x="2875702" y="3963992"/>
                  <a:pt x="2871435" y="3948861"/>
                  <a:pt x="2871435" y="3928620"/>
                </a:cubicBezTo>
                <a:cubicBezTo>
                  <a:pt x="2871435" y="3907685"/>
                  <a:pt x="2875429" y="3892356"/>
                  <a:pt x="2883416" y="3882632"/>
                </a:cubicBezTo>
                <a:cubicBezTo>
                  <a:pt x="2891403" y="3872909"/>
                  <a:pt x="2901350" y="3868047"/>
                  <a:pt x="2913256" y="3868047"/>
                </a:cubicBezTo>
                <a:close/>
                <a:moveTo>
                  <a:pt x="4471338" y="3867898"/>
                </a:moveTo>
                <a:cubicBezTo>
                  <a:pt x="4484931" y="3867898"/>
                  <a:pt x="4495993" y="3873058"/>
                  <a:pt x="4504526" y="3883377"/>
                </a:cubicBezTo>
                <a:cubicBezTo>
                  <a:pt x="4510083" y="3890024"/>
                  <a:pt x="4513456" y="3899996"/>
                  <a:pt x="4514647" y="3913291"/>
                </a:cubicBezTo>
                <a:lnTo>
                  <a:pt x="4426392" y="3913291"/>
                </a:lnTo>
                <a:cubicBezTo>
                  <a:pt x="4427285" y="3899500"/>
                  <a:pt x="4431923" y="3888486"/>
                  <a:pt x="4440307" y="3880251"/>
                </a:cubicBezTo>
                <a:cubicBezTo>
                  <a:pt x="4448691" y="3872016"/>
                  <a:pt x="4459035" y="3867898"/>
                  <a:pt x="4471338" y="3867898"/>
                </a:cubicBezTo>
                <a:close/>
                <a:moveTo>
                  <a:pt x="3652188" y="3867898"/>
                </a:moveTo>
                <a:cubicBezTo>
                  <a:pt x="3665781" y="3867898"/>
                  <a:pt x="3676843" y="3873058"/>
                  <a:pt x="3685376" y="3883377"/>
                </a:cubicBezTo>
                <a:cubicBezTo>
                  <a:pt x="3690933" y="3890024"/>
                  <a:pt x="3694306" y="3899996"/>
                  <a:pt x="3695497" y="3913291"/>
                </a:cubicBezTo>
                <a:lnTo>
                  <a:pt x="3607242" y="3913291"/>
                </a:lnTo>
                <a:cubicBezTo>
                  <a:pt x="3608135" y="3899500"/>
                  <a:pt x="3612773" y="3888486"/>
                  <a:pt x="3621157" y="3880251"/>
                </a:cubicBezTo>
                <a:cubicBezTo>
                  <a:pt x="3629541" y="3872016"/>
                  <a:pt x="3639885" y="3867898"/>
                  <a:pt x="3652188" y="3867898"/>
                </a:cubicBezTo>
                <a:close/>
                <a:moveTo>
                  <a:pt x="1194739" y="3867898"/>
                </a:moveTo>
                <a:cubicBezTo>
                  <a:pt x="1208332" y="3867898"/>
                  <a:pt x="1219395" y="3873058"/>
                  <a:pt x="1227928" y="3883377"/>
                </a:cubicBezTo>
                <a:cubicBezTo>
                  <a:pt x="1233484" y="3890024"/>
                  <a:pt x="1236857" y="3899996"/>
                  <a:pt x="1238048" y="3913291"/>
                </a:cubicBezTo>
                <a:lnTo>
                  <a:pt x="1149793" y="3913291"/>
                </a:lnTo>
                <a:cubicBezTo>
                  <a:pt x="1150686" y="3899500"/>
                  <a:pt x="1155324" y="3888486"/>
                  <a:pt x="1163708" y="3880251"/>
                </a:cubicBezTo>
                <a:cubicBezTo>
                  <a:pt x="1172092" y="3872016"/>
                  <a:pt x="1182436" y="3867898"/>
                  <a:pt x="1194739" y="3867898"/>
                </a:cubicBezTo>
                <a:close/>
                <a:moveTo>
                  <a:pt x="5425177" y="3849444"/>
                </a:moveTo>
                <a:lnTo>
                  <a:pt x="5473546" y="4007499"/>
                </a:lnTo>
                <a:lnTo>
                  <a:pt x="5501526" y="4007499"/>
                </a:lnTo>
                <a:lnTo>
                  <a:pt x="5533524" y="3885907"/>
                </a:lnTo>
                <a:lnTo>
                  <a:pt x="5539626" y="3912844"/>
                </a:lnTo>
                <a:lnTo>
                  <a:pt x="5564778" y="4007499"/>
                </a:lnTo>
                <a:lnTo>
                  <a:pt x="5592609" y="4007499"/>
                </a:lnTo>
                <a:lnTo>
                  <a:pt x="5642020" y="3849444"/>
                </a:lnTo>
                <a:lnTo>
                  <a:pt x="5615975" y="3849444"/>
                </a:lnTo>
                <a:lnTo>
                  <a:pt x="5588888" y="3940824"/>
                </a:lnTo>
                <a:lnTo>
                  <a:pt x="5579809" y="3971334"/>
                </a:lnTo>
                <a:lnTo>
                  <a:pt x="5571922" y="3941122"/>
                </a:lnTo>
                <a:lnTo>
                  <a:pt x="5548258" y="3849444"/>
                </a:lnTo>
                <a:lnTo>
                  <a:pt x="5520725" y="3849444"/>
                </a:lnTo>
                <a:lnTo>
                  <a:pt x="5495573" y="3942015"/>
                </a:lnTo>
                <a:cubicBezTo>
                  <a:pt x="5490513" y="3962057"/>
                  <a:pt x="5487784" y="3972921"/>
                  <a:pt x="5487387" y="3974608"/>
                </a:cubicBezTo>
                <a:lnTo>
                  <a:pt x="5478011" y="3940675"/>
                </a:lnTo>
                <a:lnTo>
                  <a:pt x="5452859" y="3849444"/>
                </a:lnTo>
                <a:close/>
                <a:moveTo>
                  <a:pt x="4714821" y="3849444"/>
                </a:moveTo>
                <a:lnTo>
                  <a:pt x="4774798" y="4007797"/>
                </a:lnTo>
                <a:cubicBezTo>
                  <a:pt x="4773707" y="4010674"/>
                  <a:pt x="4772913" y="4012857"/>
                  <a:pt x="4772417" y="4014345"/>
                </a:cubicBezTo>
                <a:cubicBezTo>
                  <a:pt x="4768647" y="4024962"/>
                  <a:pt x="4765918" y="4031609"/>
                  <a:pt x="4764232" y="4034288"/>
                </a:cubicBezTo>
                <a:cubicBezTo>
                  <a:pt x="4761949" y="4037860"/>
                  <a:pt x="4759023" y="4040638"/>
                  <a:pt x="4755451" y="4042623"/>
                </a:cubicBezTo>
                <a:cubicBezTo>
                  <a:pt x="4751879" y="4044607"/>
                  <a:pt x="4747116" y="4045599"/>
                  <a:pt x="4741163" y="4045599"/>
                </a:cubicBezTo>
                <a:cubicBezTo>
                  <a:pt x="4736797" y="4045599"/>
                  <a:pt x="4731688" y="4044805"/>
                  <a:pt x="4725834" y="4043218"/>
                </a:cubicBezTo>
                <a:lnTo>
                  <a:pt x="4728810" y="4068370"/>
                </a:lnTo>
                <a:cubicBezTo>
                  <a:pt x="4735160" y="4070553"/>
                  <a:pt x="4740915" y="4071644"/>
                  <a:pt x="4746075" y="4071644"/>
                </a:cubicBezTo>
                <a:cubicBezTo>
                  <a:pt x="4754607" y="4071644"/>
                  <a:pt x="4761949" y="4069585"/>
                  <a:pt x="4768101" y="4065468"/>
                </a:cubicBezTo>
                <a:cubicBezTo>
                  <a:pt x="4774253" y="4061350"/>
                  <a:pt x="4779710" y="4054876"/>
                  <a:pt x="4784472" y="4046046"/>
                </a:cubicBezTo>
                <a:cubicBezTo>
                  <a:pt x="4788044" y="4039497"/>
                  <a:pt x="4793055" y="4027541"/>
                  <a:pt x="4799504" y="4010178"/>
                </a:cubicBezTo>
                <a:lnTo>
                  <a:pt x="4859630" y="3849444"/>
                </a:lnTo>
                <a:lnTo>
                  <a:pt x="4832841" y="3849444"/>
                </a:lnTo>
                <a:lnTo>
                  <a:pt x="4799057" y="3941568"/>
                </a:lnTo>
                <a:cubicBezTo>
                  <a:pt x="4794791" y="3953276"/>
                  <a:pt x="4791120" y="3965282"/>
                  <a:pt x="4788044" y="3977585"/>
                </a:cubicBezTo>
                <a:cubicBezTo>
                  <a:pt x="4784671" y="3964786"/>
                  <a:pt x="4780851" y="3952582"/>
                  <a:pt x="4776584" y="3940973"/>
                </a:cubicBezTo>
                <a:lnTo>
                  <a:pt x="4743693" y="3849444"/>
                </a:lnTo>
                <a:close/>
                <a:moveTo>
                  <a:pt x="4339625" y="3849444"/>
                </a:moveTo>
                <a:lnTo>
                  <a:pt x="4339625" y="4007499"/>
                </a:lnTo>
                <a:lnTo>
                  <a:pt x="4366414" y="4007499"/>
                </a:lnTo>
                <a:lnTo>
                  <a:pt x="4366414" y="3849444"/>
                </a:lnTo>
                <a:close/>
                <a:moveTo>
                  <a:pt x="3434750" y="3849444"/>
                </a:moveTo>
                <a:lnTo>
                  <a:pt x="3434750" y="4007499"/>
                </a:lnTo>
                <a:lnTo>
                  <a:pt x="3461539" y="4007499"/>
                </a:lnTo>
                <a:lnTo>
                  <a:pt x="3461539" y="3849444"/>
                </a:lnTo>
                <a:close/>
                <a:moveTo>
                  <a:pt x="3091552" y="3849444"/>
                </a:moveTo>
                <a:lnTo>
                  <a:pt x="3139921" y="4007499"/>
                </a:lnTo>
                <a:lnTo>
                  <a:pt x="3167901" y="4007499"/>
                </a:lnTo>
                <a:lnTo>
                  <a:pt x="3199899" y="3885907"/>
                </a:lnTo>
                <a:lnTo>
                  <a:pt x="3206001" y="3912844"/>
                </a:lnTo>
                <a:lnTo>
                  <a:pt x="3231153" y="4007499"/>
                </a:lnTo>
                <a:lnTo>
                  <a:pt x="3258984" y="4007499"/>
                </a:lnTo>
                <a:lnTo>
                  <a:pt x="3308395" y="3849444"/>
                </a:lnTo>
                <a:lnTo>
                  <a:pt x="3282350" y="3849444"/>
                </a:lnTo>
                <a:lnTo>
                  <a:pt x="3255263" y="3940824"/>
                </a:lnTo>
                <a:lnTo>
                  <a:pt x="3246185" y="3971334"/>
                </a:lnTo>
                <a:lnTo>
                  <a:pt x="3238297" y="3941122"/>
                </a:lnTo>
                <a:lnTo>
                  <a:pt x="3214633" y="3849444"/>
                </a:lnTo>
                <a:lnTo>
                  <a:pt x="3187100" y="3849444"/>
                </a:lnTo>
                <a:lnTo>
                  <a:pt x="3161948" y="3942015"/>
                </a:lnTo>
                <a:cubicBezTo>
                  <a:pt x="3156888" y="3962057"/>
                  <a:pt x="3154159" y="3972921"/>
                  <a:pt x="3153762" y="3974608"/>
                </a:cubicBezTo>
                <a:lnTo>
                  <a:pt x="3144386" y="3940675"/>
                </a:lnTo>
                <a:lnTo>
                  <a:pt x="3119234" y="3849444"/>
                </a:lnTo>
                <a:close/>
                <a:moveTo>
                  <a:pt x="2015527" y="3849444"/>
                </a:moveTo>
                <a:lnTo>
                  <a:pt x="2015527" y="4007499"/>
                </a:lnTo>
                <a:lnTo>
                  <a:pt x="2042316" y="4007499"/>
                </a:lnTo>
                <a:lnTo>
                  <a:pt x="2042316" y="3849444"/>
                </a:lnTo>
                <a:close/>
                <a:moveTo>
                  <a:pt x="1796452" y="3849444"/>
                </a:moveTo>
                <a:lnTo>
                  <a:pt x="1796452" y="4007499"/>
                </a:lnTo>
                <a:lnTo>
                  <a:pt x="1823241" y="4007499"/>
                </a:lnTo>
                <a:lnTo>
                  <a:pt x="1823241" y="3849444"/>
                </a:lnTo>
                <a:close/>
                <a:moveTo>
                  <a:pt x="5737865" y="3845872"/>
                </a:moveTo>
                <a:cubicBezTo>
                  <a:pt x="5715938" y="3845872"/>
                  <a:pt x="5699170" y="3854553"/>
                  <a:pt x="5687561" y="3871917"/>
                </a:cubicBezTo>
                <a:lnTo>
                  <a:pt x="5687561" y="3849444"/>
                </a:lnTo>
                <a:lnTo>
                  <a:pt x="5663451" y="3849444"/>
                </a:lnTo>
                <a:lnTo>
                  <a:pt x="5663451" y="4007499"/>
                </a:lnTo>
                <a:lnTo>
                  <a:pt x="5690240" y="4007499"/>
                </a:lnTo>
                <a:lnTo>
                  <a:pt x="5690240" y="3921179"/>
                </a:lnTo>
                <a:cubicBezTo>
                  <a:pt x="5690240" y="3900938"/>
                  <a:pt x="5694382" y="3887196"/>
                  <a:pt x="5702667" y="3879953"/>
                </a:cubicBezTo>
                <a:cubicBezTo>
                  <a:pt x="5710952" y="3872710"/>
                  <a:pt x="5720799" y="3869089"/>
                  <a:pt x="5732209" y="3869089"/>
                </a:cubicBezTo>
                <a:cubicBezTo>
                  <a:pt x="5739353" y="3869089"/>
                  <a:pt x="5745579" y="3870701"/>
                  <a:pt x="5750887" y="3873926"/>
                </a:cubicBezTo>
                <a:cubicBezTo>
                  <a:pt x="5756196" y="3877151"/>
                  <a:pt x="5759891" y="3881467"/>
                  <a:pt x="5761975" y="3886874"/>
                </a:cubicBezTo>
                <a:cubicBezTo>
                  <a:pt x="5764059" y="3892281"/>
                  <a:pt x="5765100" y="3900442"/>
                  <a:pt x="5765100" y="3911356"/>
                </a:cubicBezTo>
                <a:lnTo>
                  <a:pt x="5765100" y="4007499"/>
                </a:lnTo>
                <a:lnTo>
                  <a:pt x="5791889" y="4007499"/>
                </a:lnTo>
                <a:lnTo>
                  <a:pt x="5791889" y="3910314"/>
                </a:lnTo>
                <a:cubicBezTo>
                  <a:pt x="5791889" y="3897912"/>
                  <a:pt x="5791394" y="3889230"/>
                  <a:pt x="5790401" y="3884269"/>
                </a:cubicBezTo>
                <a:cubicBezTo>
                  <a:pt x="5788814" y="3876630"/>
                  <a:pt x="5786036" y="3870032"/>
                  <a:pt x="5782067" y="3864475"/>
                </a:cubicBezTo>
                <a:cubicBezTo>
                  <a:pt x="5778098" y="3858919"/>
                  <a:pt x="5772120" y="3854429"/>
                  <a:pt x="5764133" y="3851006"/>
                </a:cubicBezTo>
                <a:cubicBezTo>
                  <a:pt x="5756146" y="3847583"/>
                  <a:pt x="5747390" y="3845872"/>
                  <a:pt x="5737865" y="3845872"/>
                </a:cubicBezTo>
                <a:close/>
                <a:moveTo>
                  <a:pt x="5346596" y="3845872"/>
                </a:moveTo>
                <a:cubicBezTo>
                  <a:pt x="5327050" y="3845872"/>
                  <a:pt x="5310480" y="3851726"/>
                  <a:pt x="5296887" y="3863434"/>
                </a:cubicBezTo>
                <a:cubicBezTo>
                  <a:pt x="5280615" y="3877523"/>
                  <a:pt x="5272479" y="3899202"/>
                  <a:pt x="5272479" y="3928471"/>
                </a:cubicBezTo>
                <a:cubicBezTo>
                  <a:pt x="5272479" y="3955161"/>
                  <a:pt x="5279301" y="3975600"/>
                  <a:pt x="5292943" y="3989789"/>
                </a:cubicBezTo>
                <a:cubicBezTo>
                  <a:pt x="5306586" y="4003977"/>
                  <a:pt x="5324470" y="4011071"/>
                  <a:pt x="5346596" y="4011071"/>
                </a:cubicBezTo>
                <a:cubicBezTo>
                  <a:pt x="5360387" y="4011071"/>
                  <a:pt x="5373112" y="4007846"/>
                  <a:pt x="5384770" y="4001397"/>
                </a:cubicBezTo>
                <a:cubicBezTo>
                  <a:pt x="5396428" y="3994948"/>
                  <a:pt x="5405308" y="3985894"/>
                  <a:pt x="5411410" y="3974236"/>
                </a:cubicBezTo>
                <a:cubicBezTo>
                  <a:pt x="5417512" y="3962578"/>
                  <a:pt x="5420563" y="3946579"/>
                  <a:pt x="5420563" y="3926239"/>
                </a:cubicBezTo>
                <a:cubicBezTo>
                  <a:pt x="5420563" y="3901137"/>
                  <a:pt x="5413668" y="3881467"/>
                  <a:pt x="5399876" y="3867229"/>
                </a:cubicBezTo>
                <a:cubicBezTo>
                  <a:pt x="5386085" y="3852991"/>
                  <a:pt x="5368325" y="3845872"/>
                  <a:pt x="5346596" y="3845872"/>
                </a:cubicBezTo>
                <a:close/>
                <a:moveTo>
                  <a:pt x="5185415" y="3845872"/>
                </a:moveTo>
                <a:cubicBezTo>
                  <a:pt x="5163488" y="3845872"/>
                  <a:pt x="5146720" y="3854553"/>
                  <a:pt x="5135111" y="3871917"/>
                </a:cubicBezTo>
                <a:lnTo>
                  <a:pt x="5135111" y="3849444"/>
                </a:lnTo>
                <a:lnTo>
                  <a:pt x="5111001" y="3849444"/>
                </a:lnTo>
                <a:lnTo>
                  <a:pt x="5111001" y="4007499"/>
                </a:lnTo>
                <a:lnTo>
                  <a:pt x="5137790" y="4007499"/>
                </a:lnTo>
                <a:lnTo>
                  <a:pt x="5137790" y="3921179"/>
                </a:lnTo>
                <a:cubicBezTo>
                  <a:pt x="5137790" y="3900938"/>
                  <a:pt x="5141933" y="3887196"/>
                  <a:pt x="5150217" y="3879953"/>
                </a:cubicBezTo>
                <a:cubicBezTo>
                  <a:pt x="5158502" y="3872710"/>
                  <a:pt x="5168350" y="3869089"/>
                  <a:pt x="5179760" y="3869089"/>
                </a:cubicBezTo>
                <a:cubicBezTo>
                  <a:pt x="5186903" y="3869089"/>
                  <a:pt x="5193130" y="3870701"/>
                  <a:pt x="5198438" y="3873926"/>
                </a:cubicBezTo>
                <a:cubicBezTo>
                  <a:pt x="5203746" y="3877151"/>
                  <a:pt x="5207442" y="3881467"/>
                  <a:pt x="5209525" y="3886874"/>
                </a:cubicBezTo>
                <a:cubicBezTo>
                  <a:pt x="5211609" y="3892281"/>
                  <a:pt x="5212651" y="3900442"/>
                  <a:pt x="5212651" y="3911356"/>
                </a:cubicBezTo>
                <a:lnTo>
                  <a:pt x="5212651" y="4007499"/>
                </a:lnTo>
                <a:lnTo>
                  <a:pt x="5239439" y="4007499"/>
                </a:lnTo>
                <a:lnTo>
                  <a:pt x="5239439" y="3910314"/>
                </a:lnTo>
                <a:cubicBezTo>
                  <a:pt x="5239439" y="3897912"/>
                  <a:pt x="5238944" y="3889230"/>
                  <a:pt x="5237951" y="3884269"/>
                </a:cubicBezTo>
                <a:cubicBezTo>
                  <a:pt x="5236364" y="3876630"/>
                  <a:pt x="5233586" y="3870032"/>
                  <a:pt x="5229617" y="3864475"/>
                </a:cubicBezTo>
                <a:cubicBezTo>
                  <a:pt x="5225648" y="3858919"/>
                  <a:pt x="5219670" y="3854429"/>
                  <a:pt x="5211683" y="3851006"/>
                </a:cubicBezTo>
                <a:cubicBezTo>
                  <a:pt x="5203696" y="3847583"/>
                  <a:pt x="5194940" y="3845872"/>
                  <a:pt x="5185415" y="3845872"/>
                </a:cubicBezTo>
                <a:close/>
                <a:moveTo>
                  <a:pt x="4471040" y="3845872"/>
                </a:moveTo>
                <a:cubicBezTo>
                  <a:pt x="4449212" y="3845872"/>
                  <a:pt x="4431452" y="3853214"/>
                  <a:pt x="4417760" y="3867898"/>
                </a:cubicBezTo>
                <a:cubicBezTo>
                  <a:pt x="4404067" y="3882583"/>
                  <a:pt x="4397221" y="3903220"/>
                  <a:pt x="4397221" y="3929811"/>
                </a:cubicBezTo>
                <a:cubicBezTo>
                  <a:pt x="4397221" y="3955509"/>
                  <a:pt x="4403993" y="3975476"/>
                  <a:pt x="4417536" y="3989714"/>
                </a:cubicBezTo>
                <a:cubicBezTo>
                  <a:pt x="4431080" y="4003952"/>
                  <a:pt x="4449410" y="4011071"/>
                  <a:pt x="4472528" y="4011071"/>
                </a:cubicBezTo>
                <a:cubicBezTo>
                  <a:pt x="4490884" y="4011071"/>
                  <a:pt x="4505965" y="4006606"/>
                  <a:pt x="4517772" y="3997677"/>
                </a:cubicBezTo>
                <a:cubicBezTo>
                  <a:pt x="4529579" y="3988747"/>
                  <a:pt x="4537665" y="3976196"/>
                  <a:pt x="4542031" y="3960023"/>
                </a:cubicBezTo>
                <a:lnTo>
                  <a:pt x="4514349" y="3956600"/>
                </a:lnTo>
                <a:cubicBezTo>
                  <a:pt x="4510281" y="3967911"/>
                  <a:pt x="4504774" y="3976146"/>
                  <a:pt x="4497829" y="3981305"/>
                </a:cubicBezTo>
                <a:cubicBezTo>
                  <a:pt x="4490884" y="3986465"/>
                  <a:pt x="4482500" y="3989045"/>
                  <a:pt x="4472677" y="3989045"/>
                </a:cubicBezTo>
                <a:cubicBezTo>
                  <a:pt x="4459481" y="3989045"/>
                  <a:pt x="4448468" y="3984431"/>
                  <a:pt x="4439637" y="3975203"/>
                </a:cubicBezTo>
                <a:cubicBezTo>
                  <a:pt x="4430807" y="3965976"/>
                  <a:pt x="4425895" y="3952681"/>
                  <a:pt x="4424903" y="3935318"/>
                </a:cubicBezTo>
                <a:lnTo>
                  <a:pt x="4542775" y="3935318"/>
                </a:lnTo>
                <a:cubicBezTo>
                  <a:pt x="4542874" y="3932143"/>
                  <a:pt x="4542924" y="3929761"/>
                  <a:pt x="4542924" y="3928174"/>
                </a:cubicBezTo>
                <a:cubicBezTo>
                  <a:pt x="4542924" y="3902079"/>
                  <a:pt x="4536227" y="3881839"/>
                  <a:pt x="4522832" y="3867452"/>
                </a:cubicBezTo>
                <a:cubicBezTo>
                  <a:pt x="4509438" y="3853065"/>
                  <a:pt x="4492174" y="3845872"/>
                  <a:pt x="4471040" y="3845872"/>
                </a:cubicBezTo>
                <a:close/>
                <a:moveTo>
                  <a:pt x="4079473" y="3845872"/>
                </a:moveTo>
                <a:cubicBezTo>
                  <a:pt x="4065880" y="3845872"/>
                  <a:pt x="4053304" y="3849072"/>
                  <a:pt x="4041745" y="3855471"/>
                </a:cubicBezTo>
                <a:cubicBezTo>
                  <a:pt x="4030186" y="3861871"/>
                  <a:pt x="4021579" y="3871470"/>
                  <a:pt x="4015924" y="3884269"/>
                </a:cubicBezTo>
                <a:cubicBezTo>
                  <a:pt x="4010268" y="3897069"/>
                  <a:pt x="4007440" y="3912001"/>
                  <a:pt x="4007440" y="3929067"/>
                </a:cubicBezTo>
                <a:cubicBezTo>
                  <a:pt x="4007440" y="3955459"/>
                  <a:pt x="4014014" y="3975724"/>
                  <a:pt x="4027160" y="3989863"/>
                </a:cubicBezTo>
                <a:cubicBezTo>
                  <a:pt x="4040307" y="4004002"/>
                  <a:pt x="4057695" y="4011071"/>
                  <a:pt x="4079324" y="4011071"/>
                </a:cubicBezTo>
                <a:cubicBezTo>
                  <a:pt x="4096588" y="4011071"/>
                  <a:pt x="4111149" y="4005937"/>
                  <a:pt x="4123005" y="3995667"/>
                </a:cubicBezTo>
                <a:cubicBezTo>
                  <a:pt x="4134862" y="3985398"/>
                  <a:pt x="4142229" y="3971185"/>
                  <a:pt x="4145106" y="3953028"/>
                </a:cubicBezTo>
                <a:lnTo>
                  <a:pt x="4118764" y="3949605"/>
                </a:lnTo>
                <a:cubicBezTo>
                  <a:pt x="4116879" y="3963000"/>
                  <a:pt x="4112414" y="3972921"/>
                  <a:pt x="4105369" y="3979371"/>
                </a:cubicBezTo>
                <a:cubicBezTo>
                  <a:pt x="4098325" y="3985820"/>
                  <a:pt x="4089544" y="3989045"/>
                  <a:pt x="4079027" y="3989045"/>
                </a:cubicBezTo>
                <a:cubicBezTo>
                  <a:pt x="4065930" y="3989045"/>
                  <a:pt x="4055313" y="3984232"/>
                  <a:pt x="4047178" y="3974608"/>
                </a:cubicBezTo>
                <a:cubicBezTo>
                  <a:pt x="4039042" y="3964984"/>
                  <a:pt x="4034974" y="3949555"/>
                  <a:pt x="4034974" y="3928323"/>
                </a:cubicBezTo>
                <a:cubicBezTo>
                  <a:pt x="4034974" y="3907387"/>
                  <a:pt x="4039191" y="3892083"/>
                  <a:pt x="4047624" y="3882409"/>
                </a:cubicBezTo>
                <a:cubicBezTo>
                  <a:pt x="4056058" y="3872735"/>
                  <a:pt x="4067021" y="3867898"/>
                  <a:pt x="4080515" y="3867898"/>
                </a:cubicBezTo>
                <a:cubicBezTo>
                  <a:pt x="4089445" y="3867898"/>
                  <a:pt x="4097060" y="3870577"/>
                  <a:pt x="4103360" y="3875935"/>
                </a:cubicBezTo>
                <a:cubicBezTo>
                  <a:pt x="4109661" y="3881293"/>
                  <a:pt x="4114051" y="3889280"/>
                  <a:pt x="4116531" y="3899896"/>
                </a:cubicBezTo>
                <a:lnTo>
                  <a:pt x="4142576" y="3895878"/>
                </a:lnTo>
                <a:cubicBezTo>
                  <a:pt x="4139501" y="3879904"/>
                  <a:pt x="4132506" y="3867576"/>
                  <a:pt x="4121592" y="3858894"/>
                </a:cubicBezTo>
                <a:cubicBezTo>
                  <a:pt x="4110677" y="3850213"/>
                  <a:pt x="4096638" y="3845872"/>
                  <a:pt x="4079473" y="3845872"/>
                </a:cubicBezTo>
                <a:close/>
                <a:moveTo>
                  <a:pt x="3806969" y="3845872"/>
                </a:moveTo>
                <a:cubicBezTo>
                  <a:pt x="3800718" y="3845872"/>
                  <a:pt x="3794988" y="3847658"/>
                  <a:pt x="3789779" y="3851230"/>
                </a:cubicBezTo>
                <a:cubicBezTo>
                  <a:pt x="3784570" y="3854802"/>
                  <a:pt x="3778890" y="3862193"/>
                  <a:pt x="3772738" y="3873405"/>
                </a:cubicBezTo>
                <a:lnTo>
                  <a:pt x="3772738" y="3849444"/>
                </a:lnTo>
                <a:lnTo>
                  <a:pt x="3748628" y="3849444"/>
                </a:lnTo>
                <a:lnTo>
                  <a:pt x="3748628" y="4007499"/>
                </a:lnTo>
                <a:lnTo>
                  <a:pt x="3775417" y="4007499"/>
                </a:lnTo>
                <a:lnTo>
                  <a:pt x="3775417" y="3924751"/>
                </a:lnTo>
                <a:cubicBezTo>
                  <a:pt x="3775417" y="3913440"/>
                  <a:pt x="3776906" y="3903022"/>
                  <a:pt x="3779882" y="3893497"/>
                </a:cubicBezTo>
                <a:cubicBezTo>
                  <a:pt x="3781867" y="3887246"/>
                  <a:pt x="3785190" y="3882360"/>
                  <a:pt x="3789854" y="3878837"/>
                </a:cubicBezTo>
                <a:cubicBezTo>
                  <a:pt x="3794517" y="3875315"/>
                  <a:pt x="3799775" y="3873554"/>
                  <a:pt x="3805629" y="3873554"/>
                </a:cubicBezTo>
                <a:cubicBezTo>
                  <a:pt x="3812178" y="3873554"/>
                  <a:pt x="3818726" y="3875489"/>
                  <a:pt x="3825275" y="3879358"/>
                </a:cubicBezTo>
                <a:lnTo>
                  <a:pt x="3834502" y="3854504"/>
                </a:lnTo>
                <a:cubicBezTo>
                  <a:pt x="3825176" y="3848749"/>
                  <a:pt x="3815998" y="3845872"/>
                  <a:pt x="3806969" y="3845872"/>
                </a:cubicBezTo>
                <a:close/>
                <a:moveTo>
                  <a:pt x="3651890" y="3845872"/>
                </a:moveTo>
                <a:cubicBezTo>
                  <a:pt x="3630062" y="3845872"/>
                  <a:pt x="3612302" y="3853214"/>
                  <a:pt x="3598610" y="3867898"/>
                </a:cubicBezTo>
                <a:cubicBezTo>
                  <a:pt x="3584917" y="3882583"/>
                  <a:pt x="3578071" y="3903220"/>
                  <a:pt x="3578071" y="3929811"/>
                </a:cubicBezTo>
                <a:cubicBezTo>
                  <a:pt x="3578071" y="3955509"/>
                  <a:pt x="3584843" y="3975476"/>
                  <a:pt x="3598386" y="3989714"/>
                </a:cubicBezTo>
                <a:cubicBezTo>
                  <a:pt x="3611930" y="4003952"/>
                  <a:pt x="3630260" y="4011071"/>
                  <a:pt x="3653378" y="4011071"/>
                </a:cubicBezTo>
                <a:cubicBezTo>
                  <a:pt x="3671734" y="4011071"/>
                  <a:pt x="3686815" y="4006606"/>
                  <a:pt x="3698622" y="3997677"/>
                </a:cubicBezTo>
                <a:cubicBezTo>
                  <a:pt x="3710429" y="3988747"/>
                  <a:pt x="3718515" y="3976196"/>
                  <a:pt x="3722881" y="3960023"/>
                </a:cubicBezTo>
                <a:lnTo>
                  <a:pt x="3695199" y="3956600"/>
                </a:lnTo>
                <a:cubicBezTo>
                  <a:pt x="3691131" y="3967911"/>
                  <a:pt x="3685624" y="3976146"/>
                  <a:pt x="3678679" y="3981305"/>
                </a:cubicBezTo>
                <a:cubicBezTo>
                  <a:pt x="3671734" y="3986465"/>
                  <a:pt x="3663350" y="3989045"/>
                  <a:pt x="3653527" y="3989045"/>
                </a:cubicBezTo>
                <a:cubicBezTo>
                  <a:pt x="3640331" y="3989045"/>
                  <a:pt x="3629318" y="3984431"/>
                  <a:pt x="3620487" y="3975203"/>
                </a:cubicBezTo>
                <a:cubicBezTo>
                  <a:pt x="3611657" y="3965976"/>
                  <a:pt x="3606745" y="3952681"/>
                  <a:pt x="3605753" y="3935318"/>
                </a:cubicBezTo>
                <a:lnTo>
                  <a:pt x="3723625" y="3935318"/>
                </a:lnTo>
                <a:cubicBezTo>
                  <a:pt x="3723724" y="3932143"/>
                  <a:pt x="3723774" y="3929761"/>
                  <a:pt x="3723774" y="3928174"/>
                </a:cubicBezTo>
                <a:cubicBezTo>
                  <a:pt x="3723774" y="3902079"/>
                  <a:pt x="3717077" y="3881839"/>
                  <a:pt x="3703682" y="3867452"/>
                </a:cubicBezTo>
                <a:cubicBezTo>
                  <a:pt x="3690288" y="3853065"/>
                  <a:pt x="3673024" y="3845872"/>
                  <a:pt x="3651890" y="3845872"/>
                </a:cubicBezTo>
                <a:close/>
                <a:moveTo>
                  <a:pt x="3387869" y="3845872"/>
                </a:moveTo>
                <a:cubicBezTo>
                  <a:pt x="3381618" y="3845872"/>
                  <a:pt x="3375888" y="3847658"/>
                  <a:pt x="3370679" y="3851230"/>
                </a:cubicBezTo>
                <a:cubicBezTo>
                  <a:pt x="3365470" y="3854802"/>
                  <a:pt x="3359790" y="3862193"/>
                  <a:pt x="3353638" y="3873405"/>
                </a:cubicBezTo>
                <a:lnTo>
                  <a:pt x="3353638" y="3849444"/>
                </a:lnTo>
                <a:lnTo>
                  <a:pt x="3329528" y="3849444"/>
                </a:lnTo>
                <a:lnTo>
                  <a:pt x="3329528" y="4007499"/>
                </a:lnTo>
                <a:lnTo>
                  <a:pt x="3356317" y="4007499"/>
                </a:lnTo>
                <a:lnTo>
                  <a:pt x="3356317" y="3924751"/>
                </a:lnTo>
                <a:cubicBezTo>
                  <a:pt x="3356317" y="3913440"/>
                  <a:pt x="3357806" y="3903022"/>
                  <a:pt x="3360782" y="3893497"/>
                </a:cubicBezTo>
                <a:cubicBezTo>
                  <a:pt x="3362767" y="3887246"/>
                  <a:pt x="3366090" y="3882360"/>
                  <a:pt x="3370754" y="3878837"/>
                </a:cubicBezTo>
                <a:cubicBezTo>
                  <a:pt x="3375417" y="3875315"/>
                  <a:pt x="3380675" y="3873554"/>
                  <a:pt x="3386529" y="3873554"/>
                </a:cubicBezTo>
                <a:cubicBezTo>
                  <a:pt x="3393078" y="3873554"/>
                  <a:pt x="3399626" y="3875489"/>
                  <a:pt x="3406175" y="3879358"/>
                </a:cubicBezTo>
                <a:lnTo>
                  <a:pt x="3415402" y="3854504"/>
                </a:lnTo>
                <a:cubicBezTo>
                  <a:pt x="3406076" y="3848749"/>
                  <a:pt x="3396898" y="3845872"/>
                  <a:pt x="3387869" y="3845872"/>
                </a:cubicBezTo>
                <a:close/>
                <a:moveTo>
                  <a:pt x="2756540" y="3845872"/>
                </a:moveTo>
                <a:cubicBezTo>
                  <a:pt x="2734613" y="3845872"/>
                  <a:pt x="2717845" y="3854553"/>
                  <a:pt x="2706236" y="3871917"/>
                </a:cubicBezTo>
                <a:lnTo>
                  <a:pt x="2706236" y="3849444"/>
                </a:lnTo>
                <a:lnTo>
                  <a:pt x="2682126" y="3849444"/>
                </a:lnTo>
                <a:lnTo>
                  <a:pt x="2682126" y="4007499"/>
                </a:lnTo>
                <a:lnTo>
                  <a:pt x="2708915" y="4007499"/>
                </a:lnTo>
                <a:lnTo>
                  <a:pt x="2708915" y="3921179"/>
                </a:lnTo>
                <a:cubicBezTo>
                  <a:pt x="2708915" y="3900938"/>
                  <a:pt x="2713057" y="3887196"/>
                  <a:pt x="2721342" y="3879953"/>
                </a:cubicBezTo>
                <a:cubicBezTo>
                  <a:pt x="2729627" y="3872710"/>
                  <a:pt x="2739474" y="3869089"/>
                  <a:pt x="2750885" y="3869089"/>
                </a:cubicBezTo>
                <a:cubicBezTo>
                  <a:pt x="2758028" y="3869089"/>
                  <a:pt x="2764254" y="3870701"/>
                  <a:pt x="2769563" y="3873926"/>
                </a:cubicBezTo>
                <a:cubicBezTo>
                  <a:pt x="2774871" y="3877151"/>
                  <a:pt x="2778567" y="3881467"/>
                  <a:pt x="2780650" y="3886874"/>
                </a:cubicBezTo>
                <a:cubicBezTo>
                  <a:pt x="2782734" y="3892281"/>
                  <a:pt x="2783776" y="3900442"/>
                  <a:pt x="2783776" y="3911356"/>
                </a:cubicBezTo>
                <a:lnTo>
                  <a:pt x="2783776" y="4007499"/>
                </a:lnTo>
                <a:lnTo>
                  <a:pt x="2810565" y="4007499"/>
                </a:lnTo>
                <a:lnTo>
                  <a:pt x="2810565" y="3910314"/>
                </a:lnTo>
                <a:cubicBezTo>
                  <a:pt x="2810565" y="3897912"/>
                  <a:pt x="2810069" y="3889230"/>
                  <a:pt x="2809076" y="3884269"/>
                </a:cubicBezTo>
                <a:cubicBezTo>
                  <a:pt x="2807489" y="3876630"/>
                  <a:pt x="2804711" y="3870032"/>
                  <a:pt x="2800742" y="3864475"/>
                </a:cubicBezTo>
                <a:cubicBezTo>
                  <a:pt x="2796773" y="3858919"/>
                  <a:pt x="2790795" y="3854429"/>
                  <a:pt x="2782808" y="3851006"/>
                </a:cubicBezTo>
                <a:cubicBezTo>
                  <a:pt x="2774821" y="3847583"/>
                  <a:pt x="2766065" y="3845872"/>
                  <a:pt x="2756540" y="3845872"/>
                </a:cubicBezTo>
                <a:close/>
                <a:moveTo>
                  <a:pt x="2587025" y="3845872"/>
                </a:moveTo>
                <a:cubicBezTo>
                  <a:pt x="2573432" y="3845872"/>
                  <a:pt x="2561476" y="3847732"/>
                  <a:pt x="2551157" y="3851453"/>
                </a:cubicBezTo>
                <a:cubicBezTo>
                  <a:pt x="2540839" y="3855174"/>
                  <a:pt x="2532951" y="3860482"/>
                  <a:pt x="2527494" y="3867378"/>
                </a:cubicBezTo>
                <a:cubicBezTo>
                  <a:pt x="2522037" y="3874273"/>
                  <a:pt x="2518118" y="3883327"/>
                  <a:pt x="2515736" y="3894539"/>
                </a:cubicBezTo>
                <a:lnTo>
                  <a:pt x="2541930" y="3898111"/>
                </a:lnTo>
                <a:cubicBezTo>
                  <a:pt x="2544808" y="3886899"/>
                  <a:pt x="2549247" y="3879085"/>
                  <a:pt x="2555250" y="3874670"/>
                </a:cubicBezTo>
                <a:cubicBezTo>
                  <a:pt x="2561253" y="3870255"/>
                  <a:pt x="2570555" y="3868047"/>
                  <a:pt x="2583155" y="3868047"/>
                </a:cubicBezTo>
                <a:cubicBezTo>
                  <a:pt x="2596649" y="3868047"/>
                  <a:pt x="2606819" y="3871073"/>
                  <a:pt x="2613665" y="3877126"/>
                </a:cubicBezTo>
                <a:cubicBezTo>
                  <a:pt x="2618725" y="3881591"/>
                  <a:pt x="2621255" y="3889280"/>
                  <a:pt x="2621255" y="3900194"/>
                </a:cubicBezTo>
                <a:cubicBezTo>
                  <a:pt x="2621255" y="3901186"/>
                  <a:pt x="2621206" y="3903518"/>
                  <a:pt x="2621106" y="3907189"/>
                </a:cubicBezTo>
                <a:cubicBezTo>
                  <a:pt x="2610887" y="3910761"/>
                  <a:pt x="2594962" y="3913837"/>
                  <a:pt x="2573333" y="3916416"/>
                </a:cubicBezTo>
                <a:cubicBezTo>
                  <a:pt x="2562716" y="3917706"/>
                  <a:pt x="2554779" y="3919046"/>
                  <a:pt x="2549520" y="3920435"/>
                </a:cubicBezTo>
                <a:cubicBezTo>
                  <a:pt x="2542377" y="3922419"/>
                  <a:pt x="2535952" y="3925346"/>
                  <a:pt x="2530247" y="3929216"/>
                </a:cubicBezTo>
                <a:cubicBezTo>
                  <a:pt x="2524542" y="3933085"/>
                  <a:pt x="2519928" y="3938220"/>
                  <a:pt x="2516406" y="3944619"/>
                </a:cubicBezTo>
                <a:cubicBezTo>
                  <a:pt x="2512884" y="3951019"/>
                  <a:pt x="2511122" y="3958088"/>
                  <a:pt x="2511122" y="3965827"/>
                </a:cubicBezTo>
                <a:cubicBezTo>
                  <a:pt x="2511122" y="3979023"/>
                  <a:pt x="2515786" y="3989863"/>
                  <a:pt x="2525112" y="3998346"/>
                </a:cubicBezTo>
                <a:cubicBezTo>
                  <a:pt x="2534439" y="4006829"/>
                  <a:pt x="2547784" y="4011071"/>
                  <a:pt x="2565147" y="4011071"/>
                </a:cubicBezTo>
                <a:cubicBezTo>
                  <a:pt x="2575664" y="4011071"/>
                  <a:pt x="2585512" y="4009335"/>
                  <a:pt x="2594690" y="4005862"/>
                </a:cubicBezTo>
                <a:cubicBezTo>
                  <a:pt x="2603867" y="4002389"/>
                  <a:pt x="2613417" y="3996436"/>
                  <a:pt x="2623339" y="3988003"/>
                </a:cubicBezTo>
                <a:cubicBezTo>
                  <a:pt x="2624133" y="3995444"/>
                  <a:pt x="2625919" y="4001943"/>
                  <a:pt x="2628697" y="4007499"/>
                </a:cubicBezTo>
                <a:lnTo>
                  <a:pt x="2656677" y="4007499"/>
                </a:lnTo>
                <a:cubicBezTo>
                  <a:pt x="2653303" y="4001447"/>
                  <a:pt x="2651046" y="3995122"/>
                  <a:pt x="2649905" y="3988524"/>
                </a:cubicBezTo>
                <a:cubicBezTo>
                  <a:pt x="2648764" y="3981926"/>
                  <a:pt x="2648193" y="3966175"/>
                  <a:pt x="2648193" y="3941271"/>
                </a:cubicBezTo>
                <a:lnTo>
                  <a:pt x="2648193" y="3905552"/>
                </a:lnTo>
                <a:cubicBezTo>
                  <a:pt x="2648193" y="3893646"/>
                  <a:pt x="2647747" y="3885410"/>
                  <a:pt x="2646854" y="3880846"/>
                </a:cubicBezTo>
                <a:cubicBezTo>
                  <a:pt x="2645266" y="3873504"/>
                  <a:pt x="2642488" y="3867427"/>
                  <a:pt x="2638519" y="3862615"/>
                </a:cubicBezTo>
                <a:cubicBezTo>
                  <a:pt x="2634551" y="3857803"/>
                  <a:pt x="2628350" y="3853809"/>
                  <a:pt x="2619916" y="3850634"/>
                </a:cubicBezTo>
                <a:cubicBezTo>
                  <a:pt x="2611483" y="3847459"/>
                  <a:pt x="2600519" y="3845872"/>
                  <a:pt x="2587025" y="3845872"/>
                </a:cubicBezTo>
                <a:close/>
                <a:moveTo>
                  <a:pt x="2318390" y="3845872"/>
                </a:moveTo>
                <a:cubicBezTo>
                  <a:pt x="2296463" y="3845872"/>
                  <a:pt x="2279695" y="3854553"/>
                  <a:pt x="2268086" y="3871917"/>
                </a:cubicBezTo>
                <a:lnTo>
                  <a:pt x="2268086" y="3849444"/>
                </a:lnTo>
                <a:lnTo>
                  <a:pt x="2243976" y="3849444"/>
                </a:lnTo>
                <a:lnTo>
                  <a:pt x="2243976" y="4007499"/>
                </a:lnTo>
                <a:lnTo>
                  <a:pt x="2270765" y="4007499"/>
                </a:lnTo>
                <a:lnTo>
                  <a:pt x="2270765" y="3921179"/>
                </a:lnTo>
                <a:cubicBezTo>
                  <a:pt x="2270765" y="3900938"/>
                  <a:pt x="2274908" y="3887196"/>
                  <a:pt x="2283193" y="3879953"/>
                </a:cubicBezTo>
                <a:cubicBezTo>
                  <a:pt x="2291477" y="3872710"/>
                  <a:pt x="2301325" y="3869089"/>
                  <a:pt x="2312735" y="3869089"/>
                </a:cubicBezTo>
                <a:cubicBezTo>
                  <a:pt x="2319878" y="3869089"/>
                  <a:pt x="2326104" y="3870701"/>
                  <a:pt x="2331413" y="3873926"/>
                </a:cubicBezTo>
                <a:cubicBezTo>
                  <a:pt x="2336721" y="3877151"/>
                  <a:pt x="2340417" y="3881467"/>
                  <a:pt x="2342500" y="3886874"/>
                </a:cubicBezTo>
                <a:cubicBezTo>
                  <a:pt x="2344584" y="3892281"/>
                  <a:pt x="2345626" y="3900442"/>
                  <a:pt x="2345626" y="3911356"/>
                </a:cubicBezTo>
                <a:lnTo>
                  <a:pt x="2345626" y="4007499"/>
                </a:lnTo>
                <a:lnTo>
                  <a:pt x="2372415" y="4007499"/>
                </a:lnTo>
                <a:lnTo>
                  <a:pt x="2372415" y="3910314"/>
                </a:lnTo>
                <a:cubicBezTo>
                  <a:pt x="2372415" y="3897912"/>
                  <a:pt x="2371919" y="3889230"/>
                  <a:pt x="2370926" y="3884269"/>
                </a:cubicBezTo>
                <a:cubicBezTo>
                  <a:pt x="2369339" y="3876630"/>
                  <a:pt x="2366561" y="3870032"/>
                  <a:pt x="2362592" y="3864475"/>
                </a:cubicBezTo>
                <a:cubicBezTo>
                  <a:pt x="2358624" y="3858919"/>
                  <a:pt x="2352645" y="3854429"/>
                  <a:pt x="2344658" y="3851006"/>
                </a:cubicBezTo>
                <a:cubicBezTo>
                  <a:pt x="2336671" y="3847583"/>
                  <a:pt x="2327915" y="3845872"/>
                  <a:pt x="2318390" y="3845872"/>
                </a:cubicBezTo>
                <a:close/>
                <a:moveTo>
                  <a:pt x="2148875" y="3845872"/>
                </a:moveTo>
                <a:cubicBezTo>
                  <a:pt x="2135282" y="3845872"/>
                  <a:pt x="2123326" y="3847732"/>
                  <a:pt x="2113007" y="3851453"/>
                </a:cubicBezTo>
                <a:cubicBezTo>
                  <a:pt x="2102689" y="3855174"/>
                  <a:pt x="2094803" y="3860482"/>
                  <a:pt x="2089346" y="3867378"/>
                </a:cubicBezTo>
                <a:cubicBezTo>
                  <a:pt x="2083889" y="3874273"/>
                  <a:pt x="2079969" y="3883327"/>
                  <a:pt x="2077588" y="3894539"/>
                </a:cubicBezTo>
                <a:lnTo>
                  <a:pt x="2103780" y="3898111"/>
                </a:lnTo>
                <a:cubicBezTo>
                  <a:pt x="2106657" y="3886899"/>
                  <a:pt x="2111098" y="3879085"/>
                  <a:pt x="2117100" y="3874670"/>
                </a:cubicBezTo>
                <a:cubicBezTo>
                  <a:pt x="2123103" y="3870255"/>
                  <a:pt x="2132405" y="3868047"/>
                  <a:pt x="2145005" y="3868047"/>
                </a:cubicBezTo>
                <a:cubicBezTo>
                  <a:pt x="2158499" y="3868047"/>
                  <a:pt x="2168669" y="3871073"/>
                  <a:pt x="2175515" y="3877126"/>
                </a:cubicBezTo>
                <a:cubicBezTo>
                  <a:pt x="2180575" y="3881591"/>
                  <a:pt x="2183105" y="3889280"/>
                  <a:pt x="2183105" y="3900194"/>
                </a:cubicBezTo>
                <a:cubicBezTo>
                  <a:pt x="2183105" y="3901186"/>
                  <a:pt x="2183056" y="3903518"/>
                  <a:pt x="2182957" y="3907189"/>
                </a:cubicBezTo>
                <a:cubicBezTo>
                  <a:pt x="2172737" y="3910761"/>
                  <a:pt x="2156812" y="3913837"/>
                  <a:pt x="2135183" y="3916416"/>
                </a:cubicBezTo>
                <a:cubicBezTo>
                  <a:pt x="2124567" y="3917706"/>
                  <a:pt x="2116629" y="3919046"/>
                  <a:pt x="2111370" y="3920435"/>
                </a:cubicBezTo>
                <a:cubicBezTo>
                  <a:pt x="2104227" y="3922419"/>
                  <a:pt x="2097802" y="3925346"/>
                  <a:pt x="2092099" y="3929216"/>
                </a:cubicBezTo>
                <a:cubicBezTo>
                  <a:pt x="2086393" y="3933085"/>
                  <a:pt x="2081780" y="3938220"/>
                  <a:pt x="2078258" y="3944619"/>
                </a:cubicBezTo>
                <a:cubicBezTo>
                  <a:pt x="2074735" y="3951019"/>
                  <a:pt x="2072974" y="3958088"/>
                  <a:pt x="2072974" y="3965827"/>
                </a:cubicBezTo>
                <a:cubicBezTo>
                  <a:pt x="2072974" y="3979023"/>
                  <a:pt x="2077638" y="3989863"/>
                  <a:pt x="2086964" y="3998346"/>
                </a:cubicBezTo>
                <a:cubicBezTo>
                  <a:pt x="2096291" y="4006829"/>
                  <a:pt x="2109634" y="4011071"/>
                  <a:pt x="2126997" y="4011071"/>
                </a:cubicBezTo>
                <a:cubicBezTo>
                  <a:pt x="2137515" y="4011071"/>
                  <a:pt x="2147362" y="4009335"/>
                  <a:pt x="2156540" y="4005862"/>
                </a:cubicBezTo>
                <a:cubicBezTo>
                  <a:pt x="2165717" y="4002389"/>
                  <a:pt x="2175267" y="3996436"/>
                  <a:pt x="2185189" y="3988003"/>
                </a:cubicBezTo>
                <a:cubicBezTo>
                  <a:pt x="2185983" y="3995444"/>
                  <a:pt x="2187769" y="4001943"/>
                  <a:pt x="2190547" y="4007499"/>
                </a:cubicBezTo>
                <a:lnTo>
                  <a:pt x="2218527" y="4007499"/>
                </a:lnTo>
                <a:cubicBezTo>
                  <a:pt x="2215153" y="4001447"/>
                  <a:pt x="2212896" y="3995122"/>
                  <a:pt x="2211755" y="3988524"/>
                </a:cubicBezTo>
                <a:cubicBezTo>
                  <a:pt x="2210614" y="3981926"/>
                  <a:pt x="2210043" y="3966175"/>
                  <a:pt x="2210043" y="3941271"/>
                </a:cubicBezTo>
                <a:lnTo>
                  <a:pt x="2210043" y="3905552"/>
                </a:lnTo>
                <a:cubicBezTo>
                  <a:pt x="2210043" y="3893646"/>
                  <a:pt x="2209597" y="3885410"/>
                  <a:pt x="2208704" y="3880846"/>
                </a:cubicBezTo>
                <a:cubicBezTo>
                  <a:pt x="2207116" y="3873504"/>
                  <a:pt x="2204338" y="3867427"/>
                  <a:pt x="2200370" y="3862615"/>
                </a:cubicBezTo>
                <a:cubicBezTo>
                  <a:pt x="2196401" y="3857803"/>
                  <a:pt x="2190200" y="3853809"/>
                  <a:pt x="2181766" y="3850634"/>
                </a:cubicBezTo>
                <a:cubicBezTo>
                  <a:pt x="2173332" y="3847459"/>
                  <a:pt x="2162369" y="3845872"/>
                  <a:pt x="2148875" y="3845872"/>
                </a:cubicBezTo>
                <a:close/>
                <a:moveTo>
                  <a:pt x="1926825" y="3845872"/>
                </a:moveTo>
                <a:cubicBezTo>
                  <a:pt x="1913232" y="3845872"/>
                  <a:pt x="1900656" y="3849072"/>
                  <a:pt x="1889097" y="3855471"/>
                </a:cubicBezTo>
                <a:cubicBezTo>
                  <a:pt x="1877538" y="3861871"/>
                  <a:pt x="1868931" y="3871470"/>
                  <a:pt x="1863275" y="3884269"/>
                </a:cubicBezTo>
                <a:cubicBezTo>
                  <a:pt x="1857620" y="3897069"/>
                  <a:pt x="1854792" y="3912001"/>
                  <a:pt x="1854792" y="3929067"/>
                </a:cubicBezTo>
                <a:cubicBezTo>
                  <a:pt x="1854792" y="3955459"/>
                  <a:pt x="1861366" y="3975724"/>
                  <a:pt x="1874512" y="3989863"/>
                </a:cubicBezTo>
                <a:cubicBezTo>
                  <a:pt x="1887658" y="4004002"/>
                  <a:pt x="1905047" y="4011071"/>
                  <a:pt x="1926676" y="4011071"/>
                </a:cubicBezTo>
                <a:cubicBezTo>
                  <a:pt x="1943940" y="4011071"/>
                  <a:pt x="1958501" y="4005937"/>
                  <a:pt x="1970357" y="3995667"/>
                </a:cubicBezTo>
                <a:cubicBezTo>
                  <a:pt x="1982214" y="3985398"/>
                  <a:pt x="1989581" y="3971185"/>
                  <a:pt x="1992458" y="3953028"/>
                </a:cubicBezTo>
                <a:lnTo>
                  <a:pt x="1966116" y="3949605"/>
                </a:lnTo>
                <a:cubicBezTo>
                  <a:pt x="1964230" y="3963000"/>
                  <a:pt x="1959766" y="3972921"/>
                  <a:pt x="1952721" y="3979371"/>
                </a:cubicBezTo>
                <a:cubicBezTo>
                  <a:pt x="1945677" y="3985820"/>
                  <a:pt x="1936896" y="3989045"/>
                  <a:pt x="1926379" y="3989045"/>
                </a:cubicBezTo>
                <a:cubicBezTo>
                  <a:pt x="1913282" y="3989045"/>
                  <a:pt x="1902665" y="3984232"/>
                  <a:pt x="1894529" y="3974608"/>
                </a:cubicBezTo>
                <a:cubicBezTo>
                  <a:pt x="1886393" y="3964984"/>
                  <a:pt x="1882325" y="3949555"/>
                  <a:pt x="1882325" y="3928323"/>
                </a:cubicBezTo>
                <a:cubicBezTo>
                  <a:pt x="1882325" y="3907387"/>
                  <a:pt x="1886542" y="3892083"/>
                  <a:pt x="1894976" y="3882409"/>
                </a:cubicBezTo>
                <a:cubicBezTo>
                  <a:pt x="1903410" y="3872735"/>
                  <a:pt x="1914373" y="3867898"/>
                  <a:pt x="1927867" y="3867898"/>
                </a:cubicBezTo>
                <a:cubicBezTo>
                  <a:pt x="1936797" y="3867898"/>
                  <a:pt x="1944412" y="3870577"/>
                  <a:pt x="1950712" y="3875935"/>
                </a:cubicBezTo>
                <a:cubicBezTo>
                  <a:pt x="1957012" y="3881293"/>
                  <a:pt x="1961403" y="3889280"/>
                  <a:pt x="1963884" y="3899896"/>
                </a:cubicBezTo>
                <a:lnTo>
                  <a:pt x="1989928" y="3895878"/>
                </a:lnTo>
                <a:cubicBezTo>
                  <a:pt x="1986852" y="3879904"/>
                  <a:pt x="1979857" y="3867576"/>
                  <a:pt x="1968943" y="3858894"/>
                </a:cubicBezTo>
                <a:cubicBezTo>
                  <a:pt x="1958030" y="3850213"/>
                  <a:pt x="1943990" y="3845872"/>
                  <a:pt x="1926825" y="3845872"/>
                </a:cubicBezTo>
                <a:close/>
                <a:moveTo>
                  <a:pt x="1615476" y="3845872"/>
                </a:moveTo>
                <a:cubicBezTo>
                  <a:pt x="1601883" y="3845872"/>
                  <a:pt x="1589927" y="3847732"/>
                  <a:pt x="1579609" y="3851453"/>
                </a:cubicBezTo>
                <a:cubicBezTo>
                  <a:pt x="1569290" y="3855174"/>
                  <a:pt x="1561402" y="3860482"/>
                  <a:pt x="1555945" y="3867378"/>
                </a:cubicBezTo>
                <a:cubicBezTo>
                  <a:pt x="1550488" y="3874273"/>
                  <a:pt x="1546569" y="3883327"/>
                  <a:pt x="1544188" y="3894539"/>
                </a:cubicBezTo>
                <a:lnTo>
                  <a:pt x="1570381" y="3898111"/>
                </a:lnTo>
                <a:cubicBezTo>
                  <a:pt x="1573259" y="3886899"/>
                  <a:pt x="1577699" y="3879085"/>
                  <a:pt x="1583701" y="3874670"/>
                </a:cubicBezTo>
                <a:cubicBezTo>
                  <a:pt x="1589704" y="3870255"/>
                  <a:pt x="1599006" y="3868047"/>
                  <a:pt x="1611607" y="3868047"/>
                </a:cubicBezTo>
                <a:cubicBezTo>
                  <a:pt x="1625101" y="3868047"/>
                  <a:pt x="1635270" y="3871073"/>
                  <a:pt x="1642116" y="3877126"/>
                </a:cubicBezTo>
                <a:cubicBezTo>
                  <a:pt x="1647177" y="3881591"/>
                  <a:pt x="1649707" y="3889280"/>
                  <a:pt x="1649707" y="3900194"/>
                </a:cubicBezTo>
                <a:cubicBezTo>
                  <a:pt x="1649707" y="3901186"/>
                  <a:pt x="1649657" y="3903518"/>
                  <a:pt x="1649558" y="3907189"/>
                </a:cubicBezTo>
                <a:cubicBezTo>
                  <a:pt x="1639338" y="3910761"/>
                  <a:pt x="1623414" y="3913837"/>
                  <a:pt x="1601784" y="3916416"/>
                </a:cubicBezTo>
                <a:cubicBezTo>
                  <a:pt x="1591168" y="3917706"/>
                  <a:pt x="1583230" y="3919046"/>
                  <a:pt x="1577972" y="3920435"/>
                </a:cubicBezTo>
                <a:cubicBezTo>
                  <a:pt x="1570828" y="3922419"/>
                  <a:pt x="1564403" y="3925346"/>
                  <a:pt x="1558698" y="3929216"/>
                </a:cubicBezTo>
                <a:cubicBezTo>
                  <a:pt x="1552993" y="3933085"/>
                  <a:pt x="1548380" y="3938220"/>
                  <a:pt x="1544857" y="3944619"/>
                </a:cubicBezTo>
                <a:cubicBezTo>
                  <a:pt x="1541335" y="3951019"/>
                  <a:pt x="1539574" y="3958088"/>
                  <a:pt x="1539574" y="3965827"/>
                </a:cubicBezTo>
                <a:cubicBezTo>
                  <a:pt x="1539574" y="3979023"/>
                  <a:pt x="1544237" y="3989863"/>
                  <a:pt x="1553564" y="3998346"/>
                </a:cubicBezTo>
                <a:cubicBezTo>
                  <a:pt x="1562890" y="4006829"/>
                  <a:pt x="1576235" y="4011071"/>
                  <a:pt x="1593599" y="4011071"/>
                </a:cubicBezTo>
                <a:cubicBezTo>
                  <a:pt x="1604116" y="4011071"/>
                  <a:pt x="1613963" y="4009335"/>
                  <a:pt x="1623141" y="4005862"/>
                </a:cubicBezTo>
                <a:cubicBezTo>
                  <a:pt x="1632319" y="4002389"/>
                  <a:pt x="1641869" y="3996436"/>
                  <a:pt x="1651790" y="3988003"/>
                </a:cubicBezTo>
                <a:cubicBezTo>
                  <a:pt x="1652584" y="3995444"/>
                  <a:pt x="1654370" y="4001943"/>
                  <a:pt x="1657148" y="4007499"/>
                </a:cubicBezTo>
                <a:lnTo>
                  <a:pt x="1685128" y="4007499"/>
                </a:lnTo>
                <a:cubicBezTo>
                  <a:pt x="1681754" y="4001447"/>
                  <a:pt x="1679497" y="3995122"/>
                  <a:pt x="1678356" y="3988524"/>
                </a:cubicBezTo>
                <a:cubicBezTo>
                  <a:pt x="1677215" y="3981926"/>
                  <a:pt x="1676645" y="3966175"/>
                  <a:pt x="1676645" y="3941271"/>
                </a:cubicBezTo>
                <a:lnTo>
                  <a:pt x="1676645" y="3905552"/>
                </a:lnTo>
                <a:cubicBezTo>
                  <a:pt x="1676645" y="3893646"/>
                  <a:pt x="1676199" y="3885410"/>
                  <a:pt x="1675305" y="3880846"/>
                </a:cubicBezTo>
                <a:cubicBezTo>
                  <a:pt x="1673718" y="3873504"/>
                  <a:pt x="1670940" y="3867427"/>
                  <a:pt x="1666971" y="3862615"/>
                </a:cubicBezTo>
                <a:cubicBezTo>
                  <a:pt x="1663002" y="3857803"/>
                  <a:pt x="1656801" y="3853809"/>
                  <a:pt x="1648367" y="3850634"/>
                </a:cubicBezTo>
                <a:cubicBezTo>
                  <a:pt x="1639934" y="3847459"/>
                  <a:pt x="1628970" y="3845872"/>
                  <a:pt x="1615476" y="3845872"/>
                </a:cubicBezTo>
                <a:close/>
                <a:moveTo>
                  <a:pt x="1363361" y="3845872"/>
                </a:moveTo>
                <a:cubicBezTo>
                  <a:pt x="1352844" y="3845872"/>
                  <a:pt x="1343468" y="3848228"/>
                  <a:pt x="1335233" y="3852941"/>
                </a:cubicBezTo>
                <a:cubicBezTo>
                  <a:pt x="1326998" y="3857654"/>
                  <a:pt x="1320399" y="3863880"/>
                  <a:pt x="1315439" y="3871619"/>
                </a:cubicBezTo>
                <a:lnTo>
                  <a:pt x="1315439" y="3849444"/>
                </a:lnTo>
                <a:lnTo>
                  <a:pt x="1291477" y="3849444"/>
                </a:lnTo>
                <a:lnTo>
                  <a:pt x="1291477" y="4007499"/>
                </a:lnTo>
                <a:lnTo>
                  <a:pt x="1318266" y="4007499"/>
                </a:lnTo>
                <a:lnTo>
                  <a:pt x="1318266" y="3925495"/>
                </a:lnTo>
                <a:cubicBezTo>
                  <a:pt x="1318266" y="3911108"/>
                  <a:pt x="1319705" y="3900095"/>
                  <a:pt x="1322582" y="3892455"/>
                </a:cubicBezTo>
                <a:cubicBezTo>
                  <a:pt x="1325460" y="3884815"/>
                  <a:pt x="1330098" y="3879011"/>
                  <a:pt x="1336498" y="3875042"/>
                </a:cubicBezTo>
                <a:cubicBezTo>
                  <a:pt x="1342897" y="3871073"/>
                  <a:pt x="1349868" y="3869089"/>
                  <a:pt x="1357408" y="3869089"/>
                </a:cubicBezTo>
                <a:cubicBezTo>
                  <a:pt x="1367330" y="3869089"/>
                  <a:pt x="1374474" y="3872066"/>
                  <a:pt x="1378839" y="3878019"/>
                </a:cubicBezTo>
                <a:cubicBezTo>
                  <a:pt x="1383205" y="3883972"/>
                  <a:pt x="1385388" y="3892902"/>
                  <a:pt x="1385388" y="3904808"/>
                </a:cubicBezTo>
                <a:lnTo>
                  <a:pt x="1385388" y="4007499"/>
                </a:lnTo>
                <a:lnTo>
                  <a:pt x="1412177" y="4007499"/>
                </a:lnTo>
                <a:lnTo>
                  <a:pt x="1412177" y="3915672"/>
                </a:lnTo>
                <a:cubicBezTo>
                  <a:pt x="1412177" y="3899400"/>
                  <a:pt x="1415848" y="3887568"/>
                  <a:pt x="1423190" y="3880177"/>
                </a:cubicBezTo>
                <a:cubicBezTo>
                  <a:pt x="1430532" y="3872785"/>
                  <a:pt x="1439759" y="3869089"/>
                  <a:pt x="1450872" y="3869089"/>
                </a:cubicBezTo>
                <a:cubicBezTo>
                  <a:pt x="1457024" y="3869089"/>
                  <a:pt x="1462381" y="3870528"/>
                  <a:pt x="1466946" y="3873405"/>
                </a:cubicBezTo>
                <a:cubicBezTo>
                  <a:pt x="1471510" y="3876282"/>
                  <a:pt x="1474660" y="3880077"/>
                  <a:pt x="1476396" y="3884790"/>
                </a:cubicBezTo>
                <a:cubicBezTo>
                  <a:pt x="1478133" y="3889503"/>
                  <a:pt x="1479001" y="3897218"/>
                  <a:pt x="1479001" y="3907933"/>
                </a:cubicBezTo>
                <a:lnTo>
                  <a:pt x="1479001" y="4007499"/>
                </a:lnTo>
                <a:lnTo>
                  <a:pt x="1505641" y="4007499"/>
                </a:lnTo>
                <a:lnTo>
                  <a:pt x="1505641" y="3899003"/>
                </a:lnTo>
                <a:cubicBezTo>
                  <a:pt x="1505641" y="3880946"/>
                  <a:pt x="1501424" y="3867576"/>
                  <a:pt x="1492991" y="3858894"/>
                </a:cubicBezTo>
                <a:cubicBezTo>
                  <a:pt x="1484557" y="3850213"/>
                  <a:pt x="1472502" y="3845872"/>
                  <a:pt x="1456825" y="3845872"/>
                </a:cubicBezTo>
                <a:cubicBezTo>
                  <a:pt x="1436783" y="3845872"/>
                  <a:pt x="1420511" y="3855099"/>
                  <a:pt x="1408010" y="3873554"/>
                </a:cubicBezTo>
                <a:cubicBezTo>
                  <a:pt x="1404934" y="3864823"/>
                  <a:pt x="1399651" y="3858026"/>
                  <a:pt x="1392160" y="3853164"/>
                </a:cubicBezTo>
                <a:cubicBezTo>
                  <a:pt x="1384668" y="3848303"/>
                  <a:pt x="1375069" y="3845872"/>
                  <a:pt x="1363361" y="3845872"/>
                </a:cubicBezTo>
                <a:close/>
                <a:moveTo>
                  <a:pt x="1194441" y="3845872"/>
                </a:moveTo>
                <a:cubicBezTo>
                  <a:pt x="1172613" y="3845872"/>
                  <a:pt x="1154853" y="3853214"/>
                  <a:pt x="1141161" y="3867898"/>
                </a:cubicBezTo>
                <a:cubicBezTo>
                  <a:pt x="1127469" y="3882583"/>
                  <a:pt x="1120623" y="3903220"/>
                  <a:pt x="1120623" y="3929811"/>
                </a:cubicBezTo>
                <a:cubicBezTo>
                  <a:pt x="1120623" y="3955509"/>
                  <a:pt x="1127394" y="3975476"/>
                  <a:pt x="1140937" y="3989714"/>
                </a:cubicBezTo>
                <a:cubicBezTo>
                  <a:pt x="1154481" y="4003952"/>
                  <a:pt x="1172811" y="4011071"/>
                  <a:pt x="1195929" y="4011071"/>
                </a:cubicBezTo>
                <a:cubicBezTo>
                  <a:pt x="1214285" y="4011071"/>
                  <a:pt x="1229366" y="4006606"/>
                  <a:pt x="1241173" y="3997677"/>
                </a:cubicBezTo>
                <a:cubicBezTo>
                  <a:pt x="1252980" y="3988747"/>
                  <a:pt x="1261067" y="3976196"/>
                  <a:pt x="1265432" y="3960023"/>
                </a:cubicBezTo>
                <a:lnTo>
                  <a:pt x="1237750" y="3956600"/>
                </a:lnTo>
                <a:cubicBezTo>
                  <a:pt x="1233682" y="3967911"/>
                  <a:pt x="1228176" y="3976146"/>
                  <a:pt x="1221230" y="3981305"/>
                </a:cubicBezTo>
                <a:cubicBezTo>
                  <a:pt x="1214285" y="3986465"/>
                  <a:pt x="1205901" y="3989045"/>
                  <a:pt x="1196078" y="3989045"/>
                </a:cubicBezTo>
                <a:cubicBezTo>
                  <a:pt x="1182882" y="3989045"/>
                  <a:pt x="1171869" y="3984431"/>
                  <a:pt x="1163039" y="3975203"/>
                </a:cubicBezTo>
                <a:cubicBezTo>
                  <a:pt x="1154208" y="3965976"/>
                  <a:pt x="1149297" y="3952681"/>
                  <a:pt x="1148305" y="3935318"/>
                </a:cubicBezTo>
                <a:lnTo>
                  <a:pt x="1266176" y="3935318"/>
                </a:lnTo>
                <a:cubicBezTo>
                  <a:pt x="1266276" y="3932143"/>
                  <a:pt x="1266325" y="3929761"/>
                  <a:pt x="1266325" y="3928174"/>
                </a:cubicBezTo>
                <a:cubicBezTo>
                  <a:pt x="1266325" y="3902079"/>
                  <a:pt x="1259628" y="3881839"/>
                  <a:pt x="1246233" y="3867452"/>
                </a:cubicBezTo>
                <a:cubicBezTo>
                  <a:pt x="1232839" y="3853065"/>
                  <a:pt x="1215575" y="3845872"/>
                  <a:pt x="1194441" y="3845872"/>
                </a:cubicBezTo>
                <a:close/>
                <a:moveTo>
                  <a:pt x="777276" y="3845872"/>
                </a:moveTo>
                <a:cubicBezTo>
                  <a:pt x="763683" y="3845872"/>
                  <a:pt x="751727" y="3847732"/>
                  <a:pt x="741408" y="3851453"/>
                </a:cubicBezTo>
                <a:cubicBezTo>
                  <a:pt x="731090" y="3855174"/>
                  <a:pt x="723202" y="3860482"/>
                  <a:pt x="717745" y="3867378"/>
                </a:cubicBezTo>
                <a:cubicBezTo>
                  <a:pt x="712288" y="3874273"/>
                  <a:pt x="708369" y="3883327"/>
                  <a:pt x="705987" y="3894539"/>
                </a:cubicBezTo>
                <a:lnTo>
                  <a:pt x="732181" y="3898111"/>
                </a:lnTo>
                <a:cubicBezTo>
                  <a:pt x="735058" y="3886899"/>
                  <a:pt x="739499" y="3879085"/>
                  <a:pt x="745501" y="3874670"/>
                </a:cubicBezTo>
                <a:cubicBezTo>
                  <a:pt x="751504" y="3870255"/>
                  <a:pt x="760806" y="3868047"/>
                  <a:pt x="773407" y="3868047"/>
                </a:cubicBezTo>
                <a:cubicBezTo>
                  <a:pt x="786900" y="3868047"/>
                  <a:pt x="797070" y="3871073"/>
                  <a:pt x="803916" y="3877126"/>
                </a:cubicBezTo>
                <a:cubicBezTo>
                  <a:pt x="808976" y="3881591"/>
                  <a:pt x="811507" y="3889280"/>
                  <a:pt x="811507" y="3900194"/>
                </a:cubicBezTo>
                <a:cubicBezTo>
                  <a:pt x="811507" y="3901186"/>
                  <a:pt x="811457" y="3903518"/>
                  <a:pt x="811358" y="3907189"/>
                </a:cubicBezTo>
                <a:cubicBezTo>
                  <a:pt x="801138" y="3910761"/>
                  <a:pt x="785214" y="3913837"/>
                  <a:pt x="763584" y="3916416"/>
                </a:cubicBezTo>
                <a:cubicBezTo>
                  <a:pt x="752967" y="3917706"/>
                  <a:pt x="745030" y="3919046"/>
                  <a:pt x="739771" y="3920435"/>
                </a:cubicBezTo>
                <a:cubicBezTo>
                  <a:pt x="732628" y="3922419"/>
                  <a:pt x="726203" y="3925346"/>
                  <a:pt x="720498" y="3929216"/>
                </a:cubicBezTo>
                <a:cubicBezTo>
                  <a:pt x="714793" y="3933085"/>
                  <a:pt x="710179" y="3938220"/>
                  <a:pt x="706657" y="3944619"/>
                </a:cubicBezTo>
                <a:cubicBezTo>
                  <a:pt x="703135" y="3951019"/>
                  <a:pt x="701374" y="3958088"/>
                  <a:pt x="701374" y="3965827"/>
                </a:cubicBezTo>
                <a:cubicBezTo>
                  <a:pt x="701374" y="3979023"/>
                  <a:pt x="706037" y="3989863"/>
                  <a:pt x="715364" y="3998346"/>
                </a:cubicBezTo>
                <a:cubicBezTo>
                  <a:pt x="724690" y="4006829"/>
                  <a:pt x="738035" y="4011071"/>
                  <a:pt x="755398" y="4011071"/>
                </a:cubicBezTo>
                <a:cubicBezTo>
                  <a:pt x="765915" y="4011071"/>
                  <a:pt x="775763" y="4009335"/>
                  <a:pt x="784941" y="4005862"/>
                </a:cubicBezTo>
                <a:cubicBezTo>
                  <a:pt x="794118" y="4002389"/>
                  <a:pt x="803668" y="3996436"/>
                  <a:pt x="813590" y="3988003"/>
                </a:cubicBezTo>
                <a:cubicBezTo>
                  <a:pt x="814384" y="3995444"/>
                  <a:pt x="816170" y="4001943"/>
                  <a:pt x="818948" y="4007499"/>
                </a:cubicBezTo>
                <a:lnTo>
                  <a:pt x="846928" y="4007499"/>
                </a:lnTo>
                <a:cubicBezTo>
                  <a:pt x="843554" y="4001447"/>
                  <a:pt x="841297" y="3995122"/>
                  <a:pt x="840156" y="3988524"/>
                </a:cubicBezTo>
                <a:cubicBezTo>
                  <a:pt x="839015" y="3981926"/>
                  <a:pt x="838444" y="3966175"/>
                  <a:pt x="838444" y="3941271"/>
                </a:cubicBezTo>
                <a:lnTo>
                  <a:pt x="838444" y="3905552"/>
                </a:lnTo>
                <a:cubicBezTo>
                  <a:pt x="838444" y="3893646"/>
                  <a:pt x="837998" y="3885410"/>
                  <a:pt x="837105" y="3880846"/>
                </a:cubicBezTo>
                <a:cubicBezTo>
                  <a:pt x="835517" y="3873504"/>
                  <a:pt x="832739" y="3867427"/>
                  <a:pt x="828771" y="3862615"/>
                </a:cubicBezTo>
                <a:cubicBezTo>
                  <a:pt x="824802" y="3857803"/>
                  <a:pt x="818601" y="3853809"/>
                  <a:pt x="810167" y="3850634"/>
                </a:cubicBezTo>
                <a:cubicBezTo>
                  <a:pt x="801734" y="3847459"/>
                  <a:pt x="790770" y="3845872"/>
                  <a:pt x="777276" y="3845872"/>
                </a:cubicBezTo>
                <a:close/>
                <a:moveTo>
                  <a:pt x="525161" y="3845872"/>
                </a:moveTo>
                <a:cubicBezTo>
                  <a:pt x="514644" y="3845872"/>
                  <a:pt x="505268" y="3848228"/>
                  <a:pt x="497033" y="3852941"/>
                </a:cubicBezTo>
                <a:cubicBezTo>
                  <a:pt x="488798" y="3857654"/>
                  <a:pt x="482200" y="3863880"/>
                  <a:pt x="477239" y="3871619"/>
                </a:cubicBezTo>
                <a:lnTo>
                  <a:pt x="477239" y="3849444"/>
                </a:lnTo>
                <a:lnTo>
                  <a:pt x="453277" y="3849444"/>
                </a:lnTo>
                <a:lnTo>
                  <a:pt x="453277" y="4007499"/>
                </a:lnTo>
                <a:lnTo>
                  <a:pt x="480066" y="4007499"/>
                </a:lnTo>
                <a:lnTo>
                  <a:pt x="480066" y="3925495"/>
                </a:lnTo>
                <a:cubicBezTo>
                  <a:pt x="480066" y="3911108"/>
                  <a:pt x="481505" y="3900095"/>
                  <a:pt x="484382" y="3892455"/>
                </a:cubicBezTo>
                <a:cubicBezTo>
                  <a:pt x="487260" y="3884815"/>
                  <a:pt x="491898" y="3879011"/>
                  <a:pt x="498298" y="3875042"/>
                </a:cubicBezTo>
                <a:cubicBezTo>
                  <a:pt x="504697" y="3871073"/>
                  <a:pt x="511667" y="3869089"/>
                  <a:pt x="519208" y="3869089"/>
                </a:cubicBezTo>
                <a:cubicBezTo>
                  <a:pt x="529130" y="3869089"/>
                  <a:pt x="536274" y="3872066"/>
                  <a:pt x="540639" y="3878019"/>
                </a:cubicBezTo>
                <a:cubicBezTo>
                  <a:pt x="545005" y="3883972"/>
                  <a:pt x="547188" y="3892902"/>
                  <a:pt x="547188" y="3904808"/>
                </a:cubicBezTo>
                <a:lnTo>
                  <a:pt x="547188" y="4007499"/>
                </a:lnTo>
                <a:lnTo>
                  <a:pt x="573977" y="4007499"/>
                </a:lnTo>
                <a:lnTo>
                  <a:pt x="573977" y="3915672"/>
                </a:lnTo>
                <a:cubicBezTo>
                  <a:pt x="573977" y="3899400"/>
                  <a:pt x="577648" y="3887568"/>
                  <a:pt x="584990" y="3880177"/>
                </a:cubicBezTo>
                <a:cubicBezTo>
                  <a:pt x="592332" y="3872785"/>
                  <a:pt x="601560" y="3869089"/>
                  <a:pt x="612672" y="3869089"/>
                </a:cubicBezTo>
                <a:cubicBezTo>
                  <a:pt x="618824" y="3869089"/>
                  <a:pt x="624182" y="3870528"/>
                  <a:pt x="628746" y="3873405"/>
                </a:cubicBezTo>
                <a:cubicBezTo>
                  <a:pt x="633310" y="3876282"/>
                  <a:pt x="636460" y="3880077"/>
                  <a:pt x="638196" y="3884790"/>
                </a:cubicBezTo>
                <a:cubicBezTo>
                  <a:pt x="639933" y="3889503"/>
                  <a:pt x="640801" y="3897218"/>
                  <a:pt x="640801" y="3907933"/>
                </a:cubicBezTo>
                <a:lnTo>
                  <a:pt x="640801" y="4007499"/>
                </a:lnTo>
                <a:lnTo>
                  <a:pt x="667441" y="4007499"/>
                </a:lnTo>
                <a:lnTo>
                  <a:pt x="667441" y="3899003"/>
                </a:lnTo>
                <a:cubicBezTo>
                  <a:pt x="667441" y="3880946"/>
                  <a:pt x="663224" y="3867576"/>
                  <a:pt x="654791" y="3858894"/>
                </a:cubicBezTo>
                <a:cubicBezTo>
                  <a:pt x="646357" y="3850213"/>
                  <a:pt x="634302" y="3845872"/>
                  <a:pt x="618625" y="3845872"/>
                </a:cubicBezTo>
                <a:cubicBezTo>
                  <a:pt x="598583" y="3845872"/>
                  <a:pt x="582311" y="3855099"/>
                  <a:pt x="569810" y="3873554"/>
                </a:cubicBezTo>
                <a:cubicBezTo>
                  <a:pt x="566734" y="3864823"/>
                  <a:pt x="561450" y="3858026"/>
                  <a:pt x="553959" y="3853164"/>
                </a:cubicBezTo>
                <a:cubicBezTo>
                  <a:pt x="546468" y="3848303"/>
                  <a:pt x="536869" y="3845872"/>
                  <a:pt x="525161" y="3845872"/>
                </a:cubicBezTo>
                <a:close/>
                <a:moveTo>
                  <a:pt x="3532828" y="3794228"/>
                </a:moveTo>
                <a:lnTo>
                  <a:pt x="3506187" y="3810302"/>
                </a:lnTo>
                <a:lnTo>
                  <a:pt x="3506187" y="3849444"/>
                </a:lnTo>
                <a:lnTo>
                  <a:pt x="3486542" y="3849444"/>
                </a:lnTo>
                <a:lnTo>
                  <a:pt x="3486542" y="3870280"/>
                </a:lnTo>
                <a:lnTo>
                  <a:pt x="3506187" y="3870280"/>
                </a:lnTo>
                <a:lnTo>
                  <a:pt x="3506187" y="3961214"/>
                </a:lnTo>
                <a:cubicBezTo>
                  <a:pt x="3506187" y="3977287"/>
                  <a:pt x="3507279" y="3987829"/>
                  <a:pt x="3509462" y="3992840"/>
                </a:cubicBezTo>
                <a:cubicBezTo>
                  <a:pt x="3511644" y="3997850"/>
                  <a:pt x="3515415" y="4001893"/>
                  <a:pt x="3520772" y="4004969"/>
                </a:cubicBezTo>
                <a:cubicBezTo>
                  <a:pt x="3526130" y="4008045"/>
                  <a:pt x="3533671" y="4009583"/>
                  <a:pt x="3543394" y="4009583"/>
                </a:cubicBezTo>
                <a:cubicBezTo>
                  <a:pt x="3549347" y="4009583"/>
                  <a:pt x="3556094" y="4008789"/>
                  <a:pt x="3563635" y="4007202"/>
                </a:cubicBezTo>
                <a:lnTo>
                  <a:pt x="3559765" y="3983538"/>
                </a:lnTo>
                <a:cubicBezTo>
                  <a:pt x="3554904" y="3984232"/>
                  <a:pt x="3550985" y="3984580"/>
                  <a:pt x="3548008" y="3984580"/>
                </a:cubicBezTo>
                <a:cubicBezTo>
                  <a:pt x="3544039" y="3984580"/>
                  <a:pt x="3540988" y="3983935"/>
                  <a:pt x="3538855" y="3982645"/>
                </a:cubicBezTo>
                <a:cubicBezTo>
                  <a:pt x="3536722" y="3981355"/>
                  <a:pt x="3535184" y="3979619"/>
                  <a:pt x="3534241" y="3977436"/>
                </a:cubicBezTo>
                <a:cubicBezTo>
                  <a:pt x="3533299" y="3975253"/>
                  <a:pt x="3532828" y="3970342"/>
                  <a:pt x="3532828" y="3962702"/>
                </a:cubicBezTo>
                <a:lnTo>
                  <a:pt x="3532828" y="3870280"/>
                </a:lnTo>
                <a:lnTo>
                  <a:pt x="3559765" y="3870280"/>
                </a:lnTo>
                <a:lnTo>
                  <a:pt x="3559765" y="3849444"/>
                </a:lnTo>
                <a:lnTo>
                  <a:pt x="3532828" y="3849444"/>
                </a:lnTo>
                <a:close/>
                <a:moveTo>
                  <a:pt x="1742129" y="3794228"/>
                </a:moveTo>
                <a:lnTo>
                  <a:pt x="1715489" y="3810302"/>
                </a:lnTo>
                <a:lnTo>
                  <a:pt x="1715489" y="3849444"/>
                </a:lnTo>
                <a:lnTo>
                  <a:pt x="1695844" y="3849444"/>
                </a:lnTo>
                <a:lnTo>
                  <a:pt x="1695844" y="3870280"/>
                </a:lnTo>
                <a:lnTo>
                  <a:pt x="1715489" y="3870280"/>
                </a:lnTo>
                <a:lnTo>
                  <a:pt x="1715489" y="3961214"/>
                </a:lnTo>
                <a:cubicBezTo>
                  <a:pt x="1715489" y="3977287"/>
                  <a:pt x="1716580" y="3987829"/>
                  <a:pt x="1718763" y="3992840"/>
                </a:cubicBezTo>
                <a:cubicBezTo>
                  <a:pt x="1720946" y="3997850"/>
                  <a:pt x="1724716" y="4001893"/>
                  <a:pt x="1730074" y="4004969"/>
                </a:cubicBezTo>
                <a:cubicBezTo>
                  <a:pt x="1735432" y="4008045"/>
                  <a:pt x="1742973" y="4009583"/>
                  <a:pt x="1752696" y="4009583"/>
                </a:cubicBezTo>
                <a:cubicBezTo>
                  <a:pt x="1758649" y="4009583"/>
                  <a:pt x="1765396" y="4008789"/>
                  <a:pt x="1772936" y="4007202"/>
                </a:cubicBezTo>
                <a:lnTo>
                  <a:pt x="1769067" y="3983538"/>
                </a:lnTo>
                <a:cubicBezTo>
                  <a:pt x="1764205" y="3984232"/>
                  <a:pt x="1760286" y="3984580"/>
                  <a:pt x="1757310" y="3984580"/>
                </a:cubicBezTo>
                <a:cubicBezTo>
                  <a:pt x="1753341" y="3984580"/>
                  <a:pt x="1750290" y="3983935"/>
                  <a:pt x="1748157" y="3982645"/>
                </a:cubicBezTo>
                <a:cubicBezTo>
                  <a:pt x="1746024" y="3981355"/>
                  <a:pt x="1744486" y="3979619"/>
                  <a:pt x="1743543" y="3977436"/>
                </a:cubicBezTo>
                <a:cubicBezTo>
                  <a:pt x="1742600" y="3975253"/>
                  <a:pt x="1742129" y="3970342"/>
                  <a:pt x="1742129" y="3962702"/>
                </a:cubicBezTo>
                <a:lnTo>
                  <a:pt x="1742129" y="3870280"/>
                </a:lnTo>
                <a:lnTo>
                  <a:pt x="1769067" y="3870280"/>
                </a:lnTo>
                <a:lnTo>
                  <a:pt x="1769067" y="3849444"/>
                </a:lnTo>
                <a:lnTo>
                  <a:pt x="1742129" y="3849444"/>
                </a:lnTo>
                <a:close/>
                <a:moveTo>
                  <a:pt x="903929" y="3794228"/>
                </a:moveTo>
                <a:lnTo>
                  <a:pt x="877288" y="3810302"/>
                </a:lnTo>
                <a:lnTo>
                  <a:pt x="877288" y="3849444"/>
                </a:lnTo>
                <a:lnTo>
                  <a:pt x="857643" y="3849444"/>
                </a:lnTo>
                <a:lnTo>
                  <a:pt x="857643" y="3870280"/>
                </a:lnTo>
                <a:lnTo>
                  <a:pt x="877288" y="3870280"/>
                </a:lnTo>
                <a:lnTo>
                  <a:pt x="877288" y="3961214"/>
                </a:lnTo>
                <a:cubicBezTo>
                  <a:pt x="877288" y="3977287"/>
                  <a:pt x="878380" y="3987829"/>
                  <a:pt x="880563" y="3992840"/>
                </a:cubicBezTo>
                <a:cubicBezTo>
                  <a:pt x="882746" y="3997850"/>
                  <a:pt x="886516" y="4001893"/>
                  <a:pt x="891874" y="4004969"/>
                </a:cubicBezTo>
                <a:cubicBezTo>
                  <a:pt x="897232" y="4008045"/>
                  <a:pt x="904772" y="4009583"/>
                  <a:pt x="914496" y="4009583"/>
                </a:cubicBezTo>
                <a:cubicBezTo>
                  <a:pt x="920449" y="4009583"/>
                  <a:pt x="927195" y="4008789"/>
                  <a:pt x="934736" y="4007202"/>
                </a:cubicBezTo>
                <a:lnTo>
                  <a:pt x="930867" y="3983538"/>
                </a:lnTo>
                <a:cubicBezTo>
                  <a:pt x="926005" y="3984232"/>
                  <a:pt x="922086" y="3984580"/>
                  <a:pt x="919109" y="3984580"/>
                </a:cubicBezTo>
                <a:cubicBezTo>
                  <a:pt x="915140" y="3984580"/>
                  <a:pt x="912089" y="3983935"/>
                  <a:pt x="909956" y="3982645"/>
                </a:cubicBezTo>
                <a:cubicBezTo>
                  <a:pt x="907823" y="3981355"/>
                  <a:pt x="906285" y="3979619"/>
                  <a:pt x="905343" y="3977436"/>
                </a:cubicBezTo>
                <a:cubicBezTo>
                  <a:pt x="904400" y="3975253"/>
                  <a:pt x="903929" y="3970342"/>
                  <a:pt x="903929" y="3962702"/>
                </a:cubicBezTo>
                <a:lnTo>
                  <a:pt x="903929" y="3870280"/>
                </a:lnTo>
                <a:lnTo>
                  <a:pt x="930867" y="3870280"/>
                </a:lnTo>
                <a:lnTo>
                  <a:pt x="930867" y="3849444"/>
                </a:lnTo>
                <a:lnTo>
                  <a:pt x="903929" y="3849444"/>
                </a:lnTo>
                <a:close/>
                <a:moveTo>
                  <a:pt x="4958750" y="3789317"/>
                </a:moveTo>
                <a:lnTo>
                  <a:pt x="4958750" y="4007499"/>
                </a:lnTo>
                <a:lnTo>
                  <a:pt x="4985539" y="4007499"/>
                </a:lnTo>
                <a:lnTo>
                  <a:pt x="4985539" y="3944843"/>
                </a:lnTo>
                <a:lnTo>
                  <a:pt x="5004440" y="3926686"/>
                </a:lnTo>
                <a:lnTo>
                  <a:pt x="5056679" y="4007499"/>
                </a:lnTo>
                <a:lnTo>
                  <a:pt x="5089719" y="4007499"/>
                </a:lnTo>
                <a:lnTo>
                  <a:pt x="5023193" y="3908082"/>
                </a:lnTo>
                <a:lnTo>
                  <a:pt x="5083617" y="3849444"/>
                </a:lnTo>
                <a:lnTo>
                  <a:pt x="5048940" y="3849444"/>
                </a:lnTo>
                <a:lnTo>
                  <a:pt x="4985539" y="3913737"/>
                </a:lnTo>
                <a:lnTo>
                  <a:pt x="4985539" y="3789317"/>
                </a:lnTo>
                <a:close/>
                <a:moveTo>
                  <a:pt x="4662731" y="3789317"/>
                </a:moveTo>
                <a:lnTo>
                  <a:pt x="4662731" y="4007499"/>
                </a:lnTo>
                <a:lnTo>
                  <a:pt x="4689520" y="4007499"/>
                </a:lnTo>
                <a:lnTo>
                  <a:pt x="4689520" y="3789317"/>
                </a:lnTo>
                <a:close/>
                <a:moveTo>
                  <a:pt x="4339625" y="3789317"/>
                </a:moveTo>
                <a:lnTo>
                  <a:pt x="4339625" y="3820125"/>
                </a:lnTo>
                <a:lnTo>
                  <a:pt x="4366414" y="3820125"/>
                </a:lnTo>
                <a:lnTo>
                  <a:pt x="4366414" y="3789317"/>
                </a:lnTo>
                <a:close/>
                <a:moveTo>
                  <a:pt x="4168026" y="3789317"/>
                </a:moveTo>
                <a:lnTo>
                  <a:pt x="4168026" y="4007499"/>
                </a:lnTo>
                <a:lnTo>
                  <a:pt x="4194815" y="4007499"/>
                </a:lnTo>
                <a:lnTo>
                  <a:pt x="4194815" y="3921030"/>
                </a:lnTo>
                <a:cubicBezTo>
                  <a:pt x="4194815" y="3908628"/>
                  <a:pt x="4196303" y="3898904"/>
                  <a:pt x="4199280" y="3891860"/>
                </a:cubicBezTo>
                <a:cubicBezTo>
                  <a:pt x="4202256" y="3884815"/>
                  <a:pt x="4207242" y="3879234"/>
                  <a:pt x="4214237" y="3875117"/>
                </a:cubicBezTo>
                <a:cubicBezTo>
                  <a:pt x="4221232" y="3870999"/>
                  <a:pt x="4228698" y="3868940"/>
                  <a:pt x="4236636" y="3868940"/>
                </a:cubicBezTo>
                <a:cubicBezTo>
                  <a:pt x="4247252" y="3868940"/>
                  <a:pt x="4255463" y="3871991"/>
                  <a:pt x="4261267" y="3878093"/>
                </a:cubicBezTo>
                <a:cubicBezTo>
                  <a:pt x="4267071" y="3884195"/>
                  <a:pt x="4269973" y="3893943"/>
                  <a:pt x="4269973" y="3907338"/>
                </a:cubicBezTo>
                <a:lnTo>
                  <a:pt x="4269973" y="4007499"/>
                </a:lnTo>
                <a:lnTo>
                  <a:pt x="4296762" y="4007499"/>
                </a:lnTo>
                <a:lnTo>
                  <a:pt x="4296762" y="3907338"/>
                </a:lnTo>
                <a:cubicBezTo>
                  <a:pt x="4296762" y="3891860"/>
                  <a:pt x="4294902" y="3880053"/>
                  <a:pt x="4291181" y="3871917"/>
                </a:cubicBezTo>
                <a:cubicBezTo>
                  <a:pt x="4287461" y="3863781"/>
                  <a:pt x="4281284" y="3857406"/>
                  <a:pt x="4272652" y="3852792"/>
                </a:cubicBezTo>
                <a:cubicBezTo>
                  <a:pt x="4264020" y="3848179"/>
                  <a:pt x="4253850" y="3845872"/>
                  <a:pt x="4242142" y="3845872"/>
                </a:cubicBezTo>
                <a:cubicBezTo>
                  <a:pt x="4223092" y="3845872"/>
                  <a:pt x="4207317" y="3853115"/>
                  <a:pt x="4194815" y="3867601"/>
                </a:cubicBezTo>
                <a:lnTo>
                  <a:pt x="4194815" y="3789317"/>
                </a:lnTo>
                <a:close/>
                <a:moveTo>
                  <a:pt x="3434750" y="3789317"/>
                </a:moveTo>
                <a:lnTo>
                  <a:pt x="3434750" y="3820125"/>
                </a:lnTo>
                <a:lnTo>
                  <a:pt x="3461539" y="3820125"/>
                </a:lnTo>
                <a:lnTo>
                  <a:pt x="3461539" y="3789317"/>
                </a:lnTo>
                <a:close/>
                <a:moveTo>
                  <a:pt x="2954333" y="3789317"/>
                </a:moveTo>
                <a:lnTo>
                  <a:pt x="2954333" y="3867601"/>
                </a:lnTo>
                <a:cubicBezTo>
                  <a:pt x="2949669" y="3861152"/>
                  <a:pt x="2943617" y="3855918"/>
                  <a:pt x="2936176" y="3851899"/>
                </a:cubicBezTo>
                <a:cubicBezTo>
                  <a:pt x="2928734" y="3847881"/>
                  <a:pt x="2920251" y="3845872"/>
                  <a:pt x="2910726" y="3845872"/>
                </a:cubicBezTo>
                <a:cubicBezTo>
                  <a:pt x="2897728" y="3845872"/>
                  <a:pt x="2885971" y="3849295"/>
                  <a:pt x="2875454" y="3856141"/>
                </a:cubicBezTo>
                <a:cubicBezTo>
                  <a:pt x="2864937" y="3862987"/>
                  <a:pt x="2857048" y="3872835"/>
                  <a:pt x="2851790" y="3885683"/>
                </a:cubicBezTo>
                <a:cubicBezTo>
                  <a:pt x="2846532" y="3898532"/>
                  <a:pt x="2843902" y="3912844"/>
                  <a:pt x="2843902" y="3928620"/>
                </a:cubicBezTo>
                <a:cubicBezTo>
                  <a:pt x="2843902" y="3944793"/>
                  <a:pt x="2846804" y="3959105"/>
                  <a:pt x="2852609" y="3971557"/>
                </a:cubicBezTo>
                <a:cubicBezTo>
                  <a:pt x="2858413" y="3984009"/>
                  <a:pt x="2866598" y="3993708"/>
                  <a:pt x="2877165" y="4000653"/>
                </a:cubicBezTo>
                <a:cubicBezTo>
                  <a:pt x="2887732" y="4007598"/>
                  <a:pt x="2899316" y="4011071"/>
                  <a:pt x="2911917" y="4011071"/>
                </a:cubicBezTo>
                <a:cubicBezTo>
                  <a:pt x="2931363" y="4011071"/>
                  <a:pt x="2946097" y="4003233"/>
                  <a:pt x="2956119" y="3987556"/>
                </a:cubicBezTo>
                <a:lnTo>
                  <a:pt x="2956119" y="4007499"/>
                </a:lnTo>
                <a:lnTo>
                  <a:pt x="2980973" y="4007499"/>
                </a:lnTo>
                <a:lnTo>
                  <a:pt x="2980973" y="3789317"/>
                </a:lnTo>
                <a:close/>
                <a:moveTo>
                  <a:pt x="2015527" y="3789317"/>
                </a:moveTo>
                <a:lnTo>
                  <a:pt x="2015527" y="3820125"/>
                </a:lnTo>
                <a:lnTo>
                  <a:pt x="2042316" y="3820125"/>
                </a:lnTo>
                <a:lnTo>
                  <a:pt x="2042316" y="3789317"/>
                </a:lnTo>
                <a:close/>
                <a:moveTo>
                  <a:pt x="1796452" y="3789317"/>
                </a:moveTo>
                <a:lnTo>
                  <a:pt x="1796452" y="3820125"/>
                </a:lnTo>
                <a:lnTo>
                  <a:pt x="1823241" y="3820125"/>
                </a:lnTo>
                <a:lnTo>
                  <a:pt x="1823241" y="3789317"/>
                </a:lnTo>
                <a:close/>
                <a:moveTo>
                  <a:pt x="958102" y="3789317"/>
                </a:moveTo>
                <a:lnTo>
                  <a:pt x="958102" y="4007499"/>
                </a:lnTo>
                <a:lnTo>
                  <a:pt x="984891" y="4007499"/>
                </a:lnTo>
                <a:lnTo>
                  <a:pt x="984891" y="3921030"/>
                </a:lnTo>
                <a:cubicBezTo>
                  <a:pt x="984891" y="3908628"/>
                  <a:pt x="986379" y="3898904"/>
                  <a:pt x="989356" y="3891860"/>
                </a:cubicBezTo>
                <a:cubicBezTo>
                  <a:pt x="992333" y="3884815"/>
                  <a:pt x="997318" y="3879234"/>
                  <a:pt x="1004313" y="3875117"/>
                </a:cubicBezTo>
                <a:cubicBezTo>
                  <a:pt x="1011308" y="3870999"/>
                  <a:pt x="1018775" y="3868940"/>
                  <a:pt x="1026712" y="3868940"/>
                </a:cubicBezTo>
                <a:cubicBezTo>
                  <a:pt x="1037328" y="3868940"/>
                  <a:pt x="1045539" y="3871991"/>
                  <a:pt x="1051343" y="3878093"/>
                </a:cubicBezTo>
                <a:cubicBezTo>
                  <a:pt x="1057147" y="3884195"/>
                  <a:pt x="1060049" y="3893943"/>
                  <a:pt x="1060049" y="3907338"/>
                </a:cubicBezTo>
                <a:lnTo>
                  <a:pt x="1060049" y="4007499"/>
                </a:lnTo>
                <a:lnTo>
                  <a:pt x="1086838" y="4007499"/>
                </a:lnTo>
                <a:lnTo>
                  <a:pt x="1086838" y="3907338"/>
                </a:lnTo>
                <a:cubicBezTo>
                  <a:pt x="1086838" y="3891860"/>
                  <a:pt x="1084978" y="3880053"/>
                  <a:pt x="1081257" y="3871917"/>
                </a:cubicBezTo>
                <a:cubicBezTo>
                  <a:pt x="1077537" y="3863781"/>
                  <a:pt x="1071360" y="3857406"/>
                  <a:pt x="1062728" y="3852792"/>
                </a:cubicBezTo>
                <a:cubicBezTo>
                  <a:pt x="1054096" y="3848179"/>
                  <a:pt x="1043926" y="3845872"/>
                  <a:pt x="1032219" y="3845872"/>
                </a:cubicBezTo>
                <a:cubicBezTo>
                  <a:pt x="1013169" y="3845872"/>
                  <a:pt x="997393" y="3853115"/>
                  <a:pt x="984891" y="3867601"/>
                </a:cubicBezTo>
                <a:lnTo>
                  <a:pt x="984891" y="3789317"/>
                </a:lnTo>
                <a:close/>
                <a:moveTo>
                  <a:pt x="4618231" y="3785596"/>
                </a:moveTo>
                <a:cubicBezTo>
                  <a:pt x="4606523" y="3785596"/>
                  <a:pt x="4597420" y="3787754"/>
                  <a:pt x="4590921" y="3792070"/>
                </a:cubicBezTo>
                <a:cubicBezTo>
                  <a:pt x="4584422" y="3796386"/>
                  <a:pt x="4579883" y="3802017"/>
                  <a:pt x="4577303" y="3808962"/>
                </a:cubicBezTo>
                <a:cubicBezTo>
                  <a:pt x="4575418" y="3814122"/>
                  <a:pt x="4574476" y="3822010"/>
                  <a:pt x="4574476" y="3832626"/>
                </a:cubicBezTo>
                <a:lnTo>
                  <a:pt x="4574476" y="3849444"/>
                </a:lnTo>
                <a:lnTo>
                  <a:pt x="4550812" y="3849444"/>
                </a:lnTo>
                <a:lnTo>
                  <a:pt x="4550812" y="3870280"/>
                </a:lnTo>
                <a:lnTo>
                  <a:pt x="4574476" y="3870280"/>
                </a:lnTo>
                <a:lnTo>
                  <a:pt x="4574476" y="4007499"/>
                </a:lnTo>
                <a:lnTo>
                  <a:pt x="4601116" y="4007499"/>
                </a:lnTo>
                <a:lnTo>
                  <a:pt x="4601116" y="3870280"/>
                </a:lnTo>
                <a:lnTo>
                  <a:pt x="4631923" y="3870280"/>
                </a:lnTo>
                <a:lnTo>
                  <a:pt x="4631923" y="3849444"/>
                </a:lnTo>
                <a:lnTo>
                  <a:pt x="4601116" y="3849444"/>
                </a:lnTo>
                <a:lnTo>
                  <a:pt x="4601116" y="3834859"/>
                </a:lnTo>
                <a:cubicBezTo>
                  <a:pt x="4601116" y="3825334"/>
                  <a:pt x="4602803" y="3818835"/>
                  <a:pt x="4606176" y="3815362"/>
                </a:cubicBezTo>
                <a:cubicBezTo>
                  <a:pt x="4609549" y="3811889"/>
                  <a:pt x="4615304" y="3810153"/>
                  <a:pt x="4623440" y="3810153"/>
                </a:cubicBezTo>
                <a:cubicBezTo>
                  <a:pt x="4628401" y="3810153"/>
                  <a:pt x="4633660" y="3810649"/>
                  <a:pt x="4639216" y="3811641"/>
                </a:cubicBezTo>
                <a:lnTo>
                  <a:pt x="4643234" y="3788275"/>
                </a:lnTo>
                <a:cubicBezTo>
                  <a:pt x="4634106" y="3786489"/>
                  <a:pt x="4625772" y="3785596"/>
                  <a:pt x="4618231" y="3785596"/>
                </a:cubicBezTo>
                <a:close/>
                <a:moveTo>
                  <a:pt x="1342376" y="3569647"/>
                </a:moveTo>
                <a:lnTo>
                  <a:pt x="1342376" y="3577981"/>
                </a:lnTo>
                <a:cubicBezTo>
                  <a:pt x="1342376" y="3588002"/>
                  <a:pt x="1341831" y="3594799"/>
                  <a:pt x="1340739" y="3598371"/>
                </a:cubicBezTo>
                <a:cubicBezTo>
                  <a:pt x="1339152" y="3603828"/>
                  <a:pt x="1335828" y="3608441"/>
                  <a:pt x="1330768" y="3612212"/>
                </a:cubicBezTo>
                <a:cubicBezTo>
                  <a:pt x="1323922" y="3617173"/>
                  <a:pt x="1316729" y="3619653"/>
                  <a:pt x="1309188" y="3619653"/>
                </a:cubicBezTo>
                <a:cubicBezTo>
                  <a:pt x="1302441" y="3619653"/>
                  <a:pt x="1296885" y="3617520"/>
                  <a:pt x="1292519" y="3613253"/>
                </a:cubicBezTo>
                <a:cubicBezTo>
                  <a:pt x="1288153" y="3608987"/>
                  <a:pt x="1285971" y="3603927"/>
                  <a:pt x="1285971" y="3598073"/>
                </a:cubicBezTo>
                <a:cubicBezTo>
                  <a:pt x="1285971" y="3592120"/>
                  <a:pt x="1288699" y="3587209"/>
                  <a:pt x="1294156" y="3583339"/>
                </a:cubicBezTo>
                <a:cubicBezTo>
                  <a:pt x="1297728" y="3580958"/>
                  <a:pt x="1305318" y="3578527"/>
                  <a:pt x="1316927" y="3576046"/>
                </a:cubicBezTo>
                <a:cubicBezTo>
                  <a:pt x="1328536" y="3573566"/>
                  <a:pt x="1337019" y="3571433"/>
                  <a:pt x="1342376" y="3569647"/>
                </a:cubicBezTo>
                <a:close/>
                <a:moveTo>
                  <a:pt x="2573482" y="3566224"/>
                </a:moveTo>
                <a:lnTo>
                  <a:pt x="2573482" y="3576046"/>
                </a:lnTo>
                <a:cubicBezTo>
                  <a:pt x="2573482" y="3587853"/>
                  <a:pt x="2572043" y="3596783"/>
                  <a:pt x="2569165" y="3602836"/>
                </a:cubicBezTo>
                <a:cubicBezTo>
                  <a:pt x="2565395" y="3610674"/>
                  <a:pt x="2559492" y="3616850"/>
                  <a:pt x="2551455" y="3621365"/>
                </a:cubicBezTo>
                <a:cubicBezTo>
                  <a:pt x="2543418" y="3625879"/>
                  <a:pt x="2534240" y="3628136"/>
                  <a:pt x="2523922" y="3628136"/>
                </a:cubicBezTo>
                <a:cubicBezTo>
                  <a:pt x="2513504" y="3628136"/>
                  <a:pt x="2505591" y="3625755"/>
                  <a:pt x="2500184" y="3620993"/>
                </a:cubicBezTo>
                <a:cubicBezTo>
                  <a:pt x="2494776" y="3616230"/>
                  <a:pt x="2492072" y="3610277"/>
                  <a:pt x="2492072" y="3603133"/>
                </a:cubicBezTo>
                <a:cubicBezTo>
                  <a:pt x="2492072" y="3598470"/>
                  <a:pt x="2493313" y="3594228"/>
                  <a:pt x="2495793" y="3590408"/>
                </a:cubicBezTo>
                <a:cubicBezTo>
                  <a:pt x="2498274" y="3586588"/>
                  <a:pt x="2501796" y="3583686"/>
                  <a:pt x="2506360" y="3581702"/>
                </a:cubicBezTo>
                <a:cubicBezTo>
                  <a:pt x="2510924" y="3579718"/>
                  <a:pt x="2518713" y="3577932"/>
                  <a:pt x="2529726" y="3576344"/>
                </a:cubicBezTo>
                <a:cubicBezTo>
                  <a:pt x="2549173" y="3573566"/>
                  <a:pt x="2563758" y="3570193"/>
                  <a:pt x="2573482" y="3566224"/>
                </a:cubicBezTo>
                <a:close/>
                <a:moveTo>
                  <a:pt x="2163907" y="3566224"/>
                </a:moveTo>
                <a:lnTo>
                  <a:pt x="2163907" y="3576046"/>
                </a:lnTo>
                <a:cubicBezTo>
                  <a:pt x="2163907" y="3587853"/>
                  <a:pt x="2162468" y="3596783"/>
                  <a:pt x="2159590" y="3602836"/>
                </a:cubicBezTo>
                <a:cubicBezTo>
                  <a:pt x="2155820" y="3610674"/>
                  <a:pt x="2149917" y="3616850"/>
                  <a:pt x="2141880" y="3621365"/>
                </a:cubicBezTo>
                <a:cubicBezTo>
                  <a:pt x="2133843" y="3625879"/>
                  <a:pt x="2124665" y="3628136"/>
                  <a:pt x="2114347" y="3628136"/>
                </a:cubicBezTo>
                <a:cubicBezTo>
                  <a:pt x="2103929" y="3628136"/>
                  <a:pt x="2096018" y="3625755"/>
                  <a:pt x="2090611" y="3620993"/>
                </a:cubicBezTo>
                <a:cubicBezTo>
                  <a:pt x="2085203" y="3616230"/>
                  <a:pt x="2082499" y="3610277"/>
                  <a:pt x="2082499" y="3603133"/>
                </a:cubicBezTo>
                <a:cubicBezTo>
                  <a:pt x="2082499" y="3598470"/>
                  <a:pt x="2083740" y="3594228"/>
                  <a:pt x="2086220" y="3590408"/>
                </a:cubicBezTo>
                <a:cubicBezTo>
                  <a:pt x="2088700" y="3586588"/>
                  <a:pt x="2092223" y="3583686"/>
                  <a:pt x="2096787" y="3581702"/>
                </a:cubicBezTo>
                <a:cubicBezTo>
                  <a:pt x="2101349" y="3579718"/>
                  <a:pt x="2109138" y="3577932"/>
                  <a:pt x="2120151" y="3576344"/>
                </a:cubicBezTo>
                <a:cubicBezTo>
                  <a:pt x="2139598" y="3573566"/>
                  <a:pt x="2154183" y="3570193"/>
                  <a:pt x="2163907" y="3566224"/>
                </a:cubicBezTo>
                <a:close/>
                <a:moveTo>
                  <a:pt x="717447" y="3518003"/>
                </a:moveTo>
                <a:cubicBezTo>
                  <a:pt x="728361" y="3518003"/>
                  <a:pt x="737514" y="3522171"/>
                  <a:pt x="744906" y="3530505"/>
                </a:cubicBezTo>
                <a:cubicBezTo>
                  <a:pt x="752298" y="3538839"/>
                  <a:pt x="755994" y="3550746"/>
                  <a:pt x="755994" y="3566224"/>
                </a:cubicBezTo>
                <a:cubicBezTo>
                  <a:pt x="755994" y="3582099"/>
                  <a:pt x="752298" y="3594203"/>
                  <a:pt x="744906" y="3602538"/>
                </a:cubicBezTo>
                <a:cubicBezTo>
                  <a:pt x="737514" y="3610872"/>
                  <a:pt x="728361" y="3615039"/>
                  <a:pt x="717447" y="3615039"/>
                </a:cubicBezTo>
                <a:cubicBezTo>
                  <a:pt x="706533" y="3615039"/>
                  <a:pt x="697356" y="3610872"/>
                  <a:pt x="689914" y="3602538"/>
                </a:cubicBezTo>
                <a:cubicBezTo>
                  <a:pt x="682473" y="3594203"/>
                  <a:pt x="678752" y="3582198"/>
                  <a:pt x="678752" y="3566521"/>
                </a:cubicBezTo>
                <a:cubicBezTo>
                  <a:pt x="678752" y="3550845"/>
                  <a:pt x="682473" y="3538839"/>
                  <a:pt x="689914" y="3530505"/>
                </a:cubicBezTo>
                <a:cubicBezTo>
                  <a:pt x="697356" y="3522171"/>
                  <a:pt x="706533" y="3518003"/>
                  <a:pt x="717447" y="3518003"/>
                </a:cubicBezTo>
                <a:close/>
                <a:moveTo>
                  <a:pt x="1660869" y="3515920"/>
                </a:moveTo>
                <a:cubicBezTo>
                  <a:pt x="1669402" y="3515920"/>
                  <a:pt x="1676645" y="3519070"/>
                  <a:pt x="1682598" y="3525370"/>
                </a:cubicBezTo>
                <a:cubicBezTo>
                  <a:pt x="1688551" y="3531671"/>
                  <a:pt x="1691676" y="3540873"/>
                  <a:pt x="1691974" y="3552978"/>
                </a:cubicBezTo>
                <a:lnTo>
                  <a:pt x="1629466" y="3552978"/>
                </a:lnTo>
                <a:cubicBezTo>
                  <a:pt x="1629367" y="3541568"/>
                  <a:pt x="1632294" y="3532539"/>
                  <a:pt x="1638247" y="3525891"/>
                </a:cubicBezTo>
                <a:cubicBezTo>
                  <a:pt x="1644200" y="3519244"/>
                  <a:pt x="1651741" y="3515920"/>
                  <a:pt x="1660869" y="3515920"/>
                </a:cubicBezTo>
                <a:close/>
                <a:moveTo>
                  <a:pt x="1051269" y="3515920"/>
                </a:moveTo>
                <a:cubicBezTo>
                  <a:pt x="1059801" y="3515920"/>
                  <a:pt x="1067044" y="3519070"/>
                  <a:pt x="1072997" y="3525370"/>
                </a:cubicBezTo>
                <a:cubicBezTo>
                  <a:pt x="1078950" y="3531671"/>
                  <a:pt x="1082076" y="3540873"/>
                  <a:pt x="1082374" y="3552978"/>
                </a:cubicBezTo>
                <a:lnTo>
                  <a:pt x="1019866" y="3552978"/>
                </a:lnTo>
                <a:cubicBezTo>
                  <a:pt x="1019767" y="3541568"/>
                  <a:pt x="1022694" y="3532539"/>
                  <a:pt x="1028647" y="3525891"/>
                </a:cubicBezTo>
                <a:cubicBezTo>
                  <a:pt x="1034600" y="3519244"/>
                  <a:pt x="1042140" y="3515920"/>
                  <a:pt x="1051269" y="3515920"/>
                </a:cubicBezTo>
                <a:close/>
                <a:moveTo>
                  <a:pt x="3323278" y="3506097"/>
                </a:moveTo>
                <a:cubicBezTo>
                  <a:pt x="3335382" y="3506097"/>
                  <a:pt x="3345726" y="3511009"/>
                  <a:pt x="3354308" y="3520831"/>
                </a:cubicBezTo>
                <a:cubicBezTo>
                  <a:pt x="3362891" y="3530654"/>
                  <a:pt x="3367182" y="3545239"/>
                  <a:pt x="3367182" y="3564587"/>
                </a:cubicBezTo>
                <a:cubicBezTo>
                  <a:pt x="3367182" y="3584827"/>
                  <a:pt x="3363015" y="3599685"/>
                  <a:pt x="3354680" y="3609161"/>
                </a:cubicBezTo>
                <a:cubicBezTo>
                  <a:pt x="3346346" y="3618636"/>
                  <a:pt x="3336027" y="3623374"/>
                  <a:pt x="3323724" y="3623374"/>
                </a:cubicBezTo>
                <a:cubicBezTo>
                  <a:pt x="3311322" y="3623374"/>
                  <a:pt x="3301003" y="3618611"/>
                  <a:pt x="3292768" y="3609086"/>
                </a:cubicBezTo>
                <a:cubicBezTo>
                  <a:pt x="3284533" y="3599561"/>
                  <a:pt x="3280415" y="3584430"/>
                  <a:pt x="3280415" y="3563694"/>
                </a:cubicBezTo>
                <a:cubicBezTo>
                  <a:pt x="3280415" y="3544644"/>
                  <a:pt x="3284582" y="3530282"/>
                  <a:pt x="3292917" y="3520608"/>
                </a:cubicBezTo>
                <a:cubicBezTo>
                  <a:pt x="3301251" y="3510934"/>
                  <a:pt x="3311371" y="3506097"/>
                  <a:pt x="3323278" y="3506097"/>
                </a:cubicBezTo>
                <a:close/>
                <a:moveTo>
                  <a:pt x="3491900" y="3487494"/>
                </a:moveTo>
                <a:lnTo>
                  <a:pt x="3491900" y="3645549"/>
                </a:lnTo>
                <a:lnTo>
                  <a:pt x="3518689" y="3645549"/>
                </a:lnTo>
                <a:lnTo>
                  <a:pt x="3518689" y="3487494"/>
                </a:lnTo>
                <a:close/>
                <a:moveTo>
                  <a:pt x="1824729" y="3487494"/>
                </a:moveTo>
                <a:lnTo>
                  <a:pt x="1873098" y="3645549"/>
                </a:lnTo>
                <a:lnTo>
                  <a:pt x="1901078" y="3645549"/>
                </a:lnTo>
                <a:lnTo>
                  <a:pt x="1933076" y="3523957"/>
                </a:lnTo>
                <a:lnTo>
                  <a:pt x="1939178" y="3550894"/>
                </a:lnTo>
                <a:lnTo>
                  <a:pt x="1964330" y="3645549"/>
                </a:lnTo>
                <a:lnTo>
                  <a:pt x="1992161" y="3645549"/>
                </a:lnTo>
                <a:lnTo>
                  <a:pt x="2041572" y="3487494"/>
                </a:lnTo>
                <a:lnTo>
                  <a:pt x="2015527" y="3487494"/>
                </a:lnTo>
                <a:lnTo>
                  <a:pt x="1988440" y="3578874"/>
                </a:lnTo>
                <a:lnTo>
                  <a:pt x="1979362" y="3609384"/>
                </a:lnTo>
                <a:lnTo>
                  <a:pt x="1971474" y="3579172"/>
                </a:lnTo>
                <a:lnTo>
                  <a:pt x="1947810" y="3487494"/>
                </a:lnTo>
                <a:lnTo>
                  <a:pt x="1920276" y="3487494"/>
                </a:lnTo>
                <a:lnTo>
                  <a:pt x="1895125" y="3580065"/>
                </a:lnTo>
                <a:cubicBezTo>
                  <a:pt x="1890065" y="3600107"/>
                  <a:pt x="1887336" y="3610971"/>
                  <a:pt x="1886939" y="3612658"/>
                </a:cubicBezTo>
                <a:lnTo>
                  <a:pt x="1877563" y="3578725"/>
                </a:lnTo>
                <a:lnTo>
                  <a:pt x="1852411" y="3487494"/>
                </a:lnTo>
                <a:close/>
                <a:moveTo>
                  <a:pt x="806298" y="3487494"/>
                </a:moveTo>
                <a:lnTo>
                  <a:pt x="869996" y="3645549"/>
                </a:lnTo>
                <a:lnTo>
                  <a:pt x="907650" y="3645549"/>
                </a:lnTo>
                <a:lnTo>
                  <a:pt x="970455" y="3487494"/>
                </a:lnTo>
                <a:lnTo>
                  <a:pt x="927444" y="3487494"/>
                </a:lnTo>
                <a:lnTo>
                  <a:pt x="897380" y="3568159"/>
                </a:lnTo>
                <a:cubicBezTo>
                  <a:pt x="895793" y="3572623"/>
                  <a:pt x="894305" y="3577088"/>
                  <a:pt x="892915" y="3581553"/>
                </a:cubicBezTo>
                <a:cubicBezTo>
                  <a:pt x="892320" y="3583736"/>
                  <a:pt x="890882" y="3588250"/>
                  <a:pt x="888600" y="3595096"/>
                </a:cubicBezTo>
                <a:lnTo>
                  <a:pt x="879968" y="3568159"/>
                </a:lnTo>
                <a:lnTo>
                  <a:pt x="850202" y="3487494"/>
                </a:lnTo>
                <a:close/>
                <a:moveTo>
                  <a:pt x="3610367" y="3483922"/>
                </a:moveTo>
                <a:cubicBezTo>
                  <a:pt x="3602132" y="3483922"/>
                  <a:pt x="3594417" y="3484988"/>
                  <a:pt x="3587224" y="3487122"/>
                </a:cubicBezTo>
                <a:cubicBezTo>
                  <a:pt x="3580031" y="3489255"/>
                  <a:pt x="3574351" y="3491859"/>
                  <a:pt x="3570183" y="3494935"/>
                </a:cubicBezTo>
                <a:cubicBezTo>
                  <a:pt x="3564627" y="3498904"/>
                  <a:pt x="3560237" y="3503890"/>
                  <a:pt x="3557012" y="3509892"/>
                </a:cubicBezTo>
                <a:cubicBezTo>
                  <a:pt x="3553787" y="3515895"/>
                  <a:pt x="3552175" y="3522419"/>
                  <a:pt x="3552175" y="3529463"/>
                </a:cubicBezTo>
                <a:cubicBezTo>
                  <a:pt x="3552175" y="3537202"/>
                  <a:pt x="3554135" y="3544272"/>
                  <a:pt x="3558054" y="3550671"/>
                </a:cubicBezTo>
                <a:cubicBezTo>
                  <a:pt x="3561973" y="3557071"/>
                  <a:pt x="3567728" y="3562081"/>
                  <a:pt x="3575318" y="3565703"/>
                </a:cubicBezTo>
                <a:cubicBezTo>
                  <a:pt x="3582908" y="3569324"/>
                  <a:pt x="3596526" y="3573616"/>
                  <a:pt x="3616171" y="3578577"/>
                </a:cubicBezTo>
                <a:cubicBezTo>
                  <a:pt x="3630756" y="3582248"/>
                  <a:pt x="3639884" y="3585274"/>
                  <a:pt x="3643556" y="3587655"/>
                </a:cubicBezTo>
                <a:cubicBezTo>
                  <a:pt x="3648814" y="3591128"/>
                  <a:pt x="3651444" y="3595890"/>
                  <a:pt x="3651444" y="3601943"/>
                </a:cubicBezTo>
                <a:cubicBezTo>
                  <a:pt x="3651444" y="3608689"/>
                  <a:pt x="3648467" y="3614568"/>
                  <a:pt x="3642514" y="3619579"/>
                </a:cubicBezTo>
                <a:cubicBezTo>
                  <a:pt x="3636561" y="3624589"/>
                  <a:pt x="3627433" y="3627094"/>
                  <a:pt x="3615129" y="3627094"/>
                </a:cubicBezTo>
                <a:cubicBezTo>
                  <a:pt x="3602926" y="3627094"/>
                  <a:pt x="3593425" y="3624267"/>
                  <a:pt x="3586629" y="3618611"/>
                </a:cubicBezTo>
                <a:cubicBezTo>
                  <a:pt x="3579832" y="3612956"/>
                  <a:pt x="3575690" y="3604820"/>
                  <a:pt x="3574202" y="3594203"/>
                </a:cubicBezTo>
                <a:lnTo>
                  <a:pt x="3547710" y="3598371"/>
                </a:lnTo>
                <a:cubicBezTo>
                  <a:pt x="3550687" y="3615139"/>
                  <a:pt x="3557558" y="3627789"/>
                  <a:pt x="3568323" y="3636322"/>
                </a:cubicBezTo>
                <a:cubicBezTo>
                  <a:pt x="3579088" y="3644855"/>
                  <a:pt x="3594740" y="3649121"/>
                  <a:pt x="3615278" y="3649121"/>
                </a:cubicBezTo>
                <a:cubicBezTo>
                  <a:pt x="3627680" y="3649121"/>
                  <a:pt x="3638793" y="3646963"/>
                  <a:pt x="3648616" y="3642647"/>
                </a:cubicBezTo>
                <a:cubicBezTo>
                  <a:pt x="3658438" y="3638331"/>
                  <a:pt x="3665954" y="3632229"/>
                  <a:pt x="3671163" y="3624341"/>
                </a:cubicBezTo>
                <a:cubicBezTo>
                  <a:pt x="3676372" y="3616453"/>
                  <a:pt x="3678977" y="3608044"/>
                  <a:pt x="3678977" y="3599115"/>
                </a:cubicBezTo>
                <a:cubicBezTo>
                  <a:pt x="3678977" y="3589987"/>
                  <a:pt x="3676843" y="3582347"/>
                  <a:pt x="3672577" y="3576195"/>
                </a:cubicBezTo>
                <a:cubicBezTo>
                  <a:pt x="3668311" y="3570044"/>
                  <a:pt x="3662432" y="3565356"/>
                  <a:pt x="3654941" y="3562131"/>
                </a:cubicBezTo>
                <a:cubicBezTo>
                  <a:pt x="3647450" y="3558906"/>
                  <a:pt x="3634229" y="3554764"/>
                  <a:pt x="3615278" y="3549704"/>
                </a:cubicBezTo>
                <a:cubicBezTo>
                  <a:pt x="3602181" y="3546132"/>
                  <a:pt x="3594294" y="3543850"/>
                  <a:pt x="3591615" y="3542858"/>
                </a:cubicBezTo>
                <a:cubicBezTo>
                  <a:pt x="3586951" y="3540973"/>
                  <a:pt x="3583528" y="3538591"/>
                  <a:pt x="3581346" y="3535714"/>
                </a:cubicBezTo>
                <a:cubicBezTo>
                  <a:pt x="3579163" y="3532936"/>
                  <a:pt x="3578071" y="3529811"/>
                  <a:pt x="3578071" y="3526338"/>
                </a:cubicBezTo>
                <a:cubicBezTo>
                  <a:pt x="3578071" y="3520881"/>
                  <a:pt x="3580700" y="3516118"/>
                  <a:pt x="3585959" y="3512050"/>
                </a:cubicBezTo>
                <a:cubicBezTo>
                  <a:pt x="3591218" y="3507982"/>
                  <a:pt x="3599998" y="3505948"/>
                  <a:pt x="3612302" y="3505948"/>
                </a:cubicBezTo>
                <a:cubicBezTo>
                  <a:pt x="3622720" y="3505948"/>
                  <a:pt x="3630781" y="3508230"/>
                  <a:pt x="3636486" y="3512794"/>
                </a:cubicBezTo>
                <a:cubicBezTo>
                  <a:pt x="3642191" y="3517359"/>
                  <a:pt x="3645639" y="3523709"/>
                  <a:pt x="3646830" y="3531844"/>
                </a:cubicBezTo>
                <a:lnTo>
                  <a:pt x="3673024" y="3528273"/>
                </a:lnTo>
                <a:cubicBezTo>
                  <a:pt x="3671337" y="3518053"/>
                  <a:pt x="3668261" y="3509892"/>
                  <a:pt x="3663796" y="3503790"/>
                </a:cubicBezTo>
                <a:cubicBezTo>
                  <a:pt x="3659331" y="3497688"/>
                  <a:pt x="3652411" y="3492851"/>
                  <a:pt x="3643035" y="3489280"/>
                </a:cubicBezTo>
                <a:cubicBezTo>
                  <a:pt x="3633659" y="3485708"/>
                  <a:pt x="3622769" y="3483922"/>
                  <a:pt x="3610367" y="3483922"/>
                </a:cubicBezTo>
                <a:close/>
                <a:moveTo>
                  <a:pt x="3321343" y="3483922"/>
                </a:moveTo>
                <a:cubicBezTo>
                  <a:pt x="3307353" y="3483922"/>
                  <a:pt x="3295174" y="3487394"/>
                  <a:pt x="3284805" y="3494340"/>
                </a:cubicBezTo>
                <a:cubicBezTo>
                  <a:pt x="3274437" y="3501285"/>
                  <a:pt x="3266524" y="3511133"/>
                  <a:pt x="3261067" y="3523882"/>
                </a:cubicBezTo>
                <a:cubicBezTo>
                  <a:pt x="3255610" y="3536632"/>
                  <a:pt x="3252882" y="3550547"/>
                  <a:pt x="3252882" y="3565628"/>
                </a:cubicBezTo>
                <a:cubicBezTo>
                  <a:pt x="3252882" y="3587556"/>
                  <a:pt x="3258835" y="3606358"/>
                  <a:pt x="3270741" y="3622034"/>
                </a:cubicBezTo>
                <a:cubicBezTo>
                  <a:pt x="3282647" y="3637711"/>
                  <a:pt x="3299465" y="3645549"/>
                  <a:pt x="3321194" y="3645549"/>
                </a:cubicBezTo>
                <a:cubicBezTo>
                  <a:pt x="3338656" y="3645549"/>
                  <a:pt x="3353241" y="3638653"/>
                  <a:pt x="3364949" y="3624862"/>
                </a:cubicBezTo>
                <a:cubicBezTo>
                  <a:pt x="3365049" y="3642325"/>
                  <a:pt x="3364404" y="3653784"/>
                  <a:pt x="3363015" y="3659241"/>
                </a:cubicBezTo>
                <a:cubicBezTo>
                  <a:pt x="3360633" y="3668171"/>
                  <a:pt x="3356069" y="3675116"/>
                  <a:pt x="3349322" y="3680077"/>
                </a:cubicBezTo>
                <a:cubicBezTo>
                  <a:pt x="3342575" y="3685038"/>
                  <a:pt x="3333001" y="3687519"/>
                  <a:pt x="3320599" y="3687519"/>
                </a:cubicBezTo>
                <a:cubicBezTo>
                  <a:pt x="3309089" y="3687519"/>
                  <a:pt x="3300011" y="3685038"/>
                  <a:pt x="3293363" y="3680077"/>
                </a:cubicBezTo>
                <a:cubicBezTo>
                  <a:pt x="3288402" y="3676406"/>
                  <a:pt x="3285376" y="3670552"/>
                  <a:pt x="3284285" y="3662516"/>
                </a:cubicBezTo>
                <a:lnTo>
                  <a:pt x="3258240" y="3658646"/>
                </a:lnTo>
                <a:cubicBezTo>
                  <a:pt x="3257843" y="3675712"/>
                  <a:pt x="3263449" y="3688486"/>
                  <a:pt x="3275057" y="3696969"/>
                </a:cubicBezTo>
                <a:cubicBezTo>
                  <a:pt x="3286666" y="3705453"/>
                  <a:pt x="3301896" y="3709694"/>
                  <a:pt x="3320747" y="3709694"/>
                </a:cubicBezTo>
                <a:cubicBezTo>
                  <a:pt x="3336622" y="3709694"/>
                  <a:pt x="3349992" y="3706718"/>
                  <a:pt x="3360857" y="3700764"/>
                </a:cubicBezTo>
                <a:cubicBezTo>
                  <a:pt x="3371721" y="3694811"/>
                  <a:pt x="3379658" y="3686700"/>
                  <a:pt x="3384669" y="3676431"/>
                </a:cubicBezTo>
                <a:cubicBezTo>
                  <a:pt x="3389680" y="3666162"/>
                  <a:pt x="3392185" y="3648724"/>
                  <a:pt x="3392185" y="3624118"/>
                </a:cubicBezTo>
                <a:lnTo>
                  <a:pt x="3392185" y="3487494"/>
                </a:lnTo>
                <a:lnTo>
                  <a:pt x="3367479" y="3487494"/>
                </a:lnTo>
                <a:lnTo>
                  <a:pt x="3367479" y="3506544"/>
                </a:lnTo>
                <a:cubicBezTo>
                  <a:pt x="3355375" y="3491462"/>
                  <a:pt x="3339996" y="3483922"/>
                  <a:pt x="3321343" y="3483922"/>
                </a:cubicBezTo>
                <a:close/>
                <a:moveTo>
                  <a:pt x="3166115" y="3483922"/>
                </a:moveTo>
                <a:cubicBezTo>
                  <a:pt x="3144188" y="3483922"/>
                  <a:pt x="3127420" y="3492603"/>
                  <a:pt x="3115811" y="3509967"/>
                </a:cubicBezTo>
                <a:lnTo>
                  <a:pt x="3115811" y="3487494"/>
                </a:lnTo>
                <a:lnTo>
                  <a:pt x="3091701" y="3487494"/>
                </a:lnTo>
                <a:lnTo>
                  <a:pt x="3091701" y="3645549"/>
                </a:lnTo>
                <a:lnTo>
                  <a:pt x="3118490" y="3645549"/>
                </a:lnTo>
                <a:lnTo>
                  <a:pt x="3118490" y="3559229"/>
                </a:lnTo>
                <a:cubicBezTo>
                  <a:pt x="3118490" y="3538988"/>
                  <a:pt x="3122632" y="3525246"/>
                  <a:pt x="3130917" y="3518003"/>
                </a:cubicBezTo>
                <a:cubicBezTo>
                  <a:pt x="3139202" y="3510761"/>
                  <a:pt x="3149049" y="3507139"/>
                  <a:pt x="3160460" y="3507139"/>
                </a:cubicBezTo>
                <a:cubicBezTo>
                  <a:pt x="3167603" y="3507139"/>
                  <a:pt x="3173829" y="3508751"/>
                  <a:pt x="3179138" y="3511976"/>
                </a:cubicBezTo>
                <a:cubicBezTo>
                  <a:pt x="3184446" y="3515201"/>
                  <a:pt x="3188142" y="3519517"/>
                  <a:pt x="3190225" y="3524924"/>
                </a:cubicBezTo>
                <a:cubicBezTo>
                  <a:pt x="3192309" y="3530331"/>
                  <a:pt x="3193351" y="3538492"/>
                  <a:pt x="3193351" y="3549406"/>
                </a:cubicBezTo>
                <a:lnTo>
                  <a:pt x="3193351" y="3645549"/>
                </a:lnTo>
                <a:lnTo>
                  <a:pt x="3220140" y="3645549"/>
                </a:lnTo>
                <a:lnTo>
                  <a:pt x="3220140" y="3548364"/>
                </a:lnTo>
                <a:cubicBezTo>
                  <a:pt x="3220140" y="3535962"/>
                  <a:pt x="3219643" y="3527280"/>
                  <a:pt x="3218651" y="3522319"/>
                </a:cubicBezTo>
                <a:cubicBezTo>
                  <a:pt x="3217064" y="3514680"/>
                  <a:pt x="3214286" y="3508082"/>
                  <a:pt x="3210317" y="3502525"/>
                </a:cubicBezTo>
                <a:cubicBezTo>
                  <a:pt x="3206348" y="3496969"/>
                  <a:pt x="3200370" y="3492479"/>
                  <a:pt x="3192383" y="3489056"/>
                </a:cubicBezTo>
                <a:cubicBezTo>
                  <a:pt x="3184396" y="3485633"/>
                  <a:pt x="3175640" y="3483922"/>
                  <a:pt x="3166115" y="3483922"/>
                </a:cubicBezTo>
                <a:close/>
                <a:moveTo>
                  <a:pt x="2708915" y="3483922"/>
                </a:moveTo>
                <a:cubicBezTo>
                  <a:pt x="2686988" y="3483922"/>
                  <a:pt x="2670220" y="3492603"/>
                  <a:pt x="2658611" y="3509967"/>
                </a:cubicBezTo>
                <a:lnTo>
                  <a:pt x="2658611" y="3487494"/>
                </a:lnTo>
                <a:lnTo>
                  <a:pt x="2634501" y="3487494"/>
                </a:lnTo>
                <a:lnTo>
                  <a:pt x="2634501" y="3645549"/>
                </a:lnTo>
                <a:lnTo>
                  <a:pt x="2661290" y="3645549"/>
                </a:lnTo>
                <a:lnTo>
                  <a:pt x="2661290" y="3559229"/>
                </a:lnTo>
                <a:cubicBezTo>
                  <a:pt x="2661290" y="3538988"/>
                  <a:pt x="2665433" y="3525246"/>
                  <a:pt x="2673717" y="3518003"/>
                </a:cubicBezTo>
                <a:cubicBezTo>
                  <a:pt x="2682002" y="3510761"/>
                  <a:pt x="2691849" y="3507139"/>
                  <a:pt x="2703260" y="3507139"/>
                </a:cubicBezTo>
                <a:cubicBezTo>
                  <a:pt x="2710403" y="3507139"/>
                  <a:pt x="2716629" y="3508751"/>
                  <a:pt x="2721938" y="3511976"/>
                </a:cubicBezTo>
                <a:cubicBezTo>
                  <a:pt x="2727246" y="3515201"/>
                  <a:pt x="2730942" y="3519517"/>
                  <a:pt x="2733025" y="3524924"/>
                </a:cubicBezTo>
                <a:cubicBezTo>
                  <a:pt x="2735109" y="3530331"/>
                  <a:pt x="2736151" y="3538492"/>
                  <a:pt x="2736151" y="3549406"/>
                </a:cubicBezTo>
                <a:lnTo>
                  <a:pt x="2736151" y="3645549"/>
                </a:lnTo>
                <a:lnTo>
                  <a:pt x="2762940" y="3645549"/>
                </a:lnTo>
                <a:lnTo>
                  <a:pt x="2762940" y="3548364"/>
                </a:lnTo>
                <a:cubicBezTo>
                  <a:pt x="2762940" y="3535962"/>
                  <a:pt x="2762444" y="3527280"/>
                  <a:pt x="2761451" y="3522319"/>
                </a:cubicBezTo>
                <a:cubicBezTo>
                  <a:pt x="2759864" y="3514680"/>
                  <a:pt x="2757086" y="3508082"/>
                  <a:pt x="2753117" y="3502525"/>
                </a:cubicBezTo>
                <a:cubicBezTo>
                  <a:pt x="2749148" y="3496969"/>
                  <a:pt x="2743170" y="3492479"/>
                  <a:pt x="2735183" y="3489056"/>
                </a:cubicBezTo>
                <a:cubicBezTo>
                  <a:pt x="2727196" y="3485633"/>
                  <a:pt x="2718440" y="3483922"/>
                  <a:pt x="2708915" y="3483922"/>
                </a:cubicBezTo>
                <a:close/>
                <a:moveTo>
                  <a:pt x="2539400" y="3483922"/>
                </a:moveTo>
                <a:cubicBezTo>
                  <a:pt x="2525807" y="3483922"/>
                  <a:pt x="2513851" y="3485782"/>
                  <a:pt x="2503532" y="3489503"/>
                </a:cubicBezTo>
                <a:cubicBezTo>
                  <a:pt x="2493213" y="3493224"/>
                  <a:pt x="2485326" y="3498532"/>
                  <a:pt x="2479869" y="3505427"/>
                </a:cubicBezTo>
                <a:cubicBezTo>
                  <a:pt x="2474411" y="3512323"/>
                  <a:pt x="2470492" y="3521377"/>
                  <a:pt x="2468111" y="3532589"/>
                </a:cubicBezTo>
                <a:lnTo>
                  <a:pt x="2494305" y="3536160"/>
                </a:lnTo>
                <a:cubicBezTo>
                  <a:pt x="2497182" y="3524949"/>
                  <a:pt x="2501622" y="3517135"/>
                  <a:pt x="2507625" y="3512720"/>
                </a:cubicBezTo>
                <a:cubicBezTo>
                  <a:pt x="2513628" y="3508305"/>
                  <a:pt x="2522929" y="3506097"/>
                  <a:pt x="2535531" y="3506097"/>
                </a:cubicBezTo>
                <a:cubicBezTo>
                  <a:pt x="2549024" y="3506097"/>
                  <a:pt x="2559194" y="3509123"/>
                  <a:pt x="2566040" y="3515176"/>
                </a:cubicBezTo>
                <a:cubicBezTo>
                  <a:pt x="2571100" y="3519641"/>
                  <a:pt x="2573630" y="3527330"/>
                  <a:pt x="2573630" y="3538244"/>
                </a:cubicBezTo>
                <a:cubicBezTo>
                  <a:pt x="2573630" y="3539236"/>
                  <a:pt x="2573581" y="3541568"/>
                  <a:pt x="2573482" y="3545239"/>
                </a:cubicBezTo>
                <a:cubicBezTo>
                  <a:pt x="2563262" y="3548811"/>
                  <a:pt x="2547337" y="3551887"/>
                  <a:pt x="2525708" y="3554466"/>
                </a:cubicBezTo>
                <a:cubicBezTo>
                  <a:pt x="2515091" y="3555756"/>
                  <a:pt x="2507154" y="3557096"/>
                  <a:pt x="2501895" y="3558485"/>
                </a:cubicBezTo>
                <a:cubicBezTo>
                  <a:pt x="2494751" y="3560469"/>
                  <a:pt x="2488327" y="3563396"/>
                  <a:pt x="2482622" y="3567266"/>
                </a:cubicBezTo>
                <a:cubicBezTo>
                  <a:pt x="2476917" y="3571135"/>
                  <a:pt x="2472303" y="3576270"/>
                  <a:pt x="2468781" y="3582669"/>
                </a:cubicBezTo>
                <a:cubicBezTo>
                  <a:pt x="2465259" y="3589069"/>
                  <a:pt x="2463498" y="3596138"/>
                  <a:pt x="2463498" y="3603877"/>
                </a:cubicBezTo>
                <a:cubicBezTo>
                  <a:pt x="2463498" y="3617073"/>
                  <a:pt x="2468161" y="3627913"/>
                  <a:pt x="2477487" y="3636396"/>
                </a:cubicBezTo>
                <a:cubicBezTo>
                  <a:pt x="2486814" y="3644879"/>
                  <a:pt x="2500159" y="3649121"/>
                  <a:pt x="2517522" y="3649121"/>
                </a:cubicBezTo>
                <a:cubicBezTo>
                  <a:pt x="2528039" y="3649121"/>
                  <a:pt x="2537887" y="3647385"/>
                  <a:pt x="2547064" y="3643912"/>
                </a:cubicBezTo>
                <a:cubicBezTo>
                  <a:pt x="2556242" y="3640439"/>
                  <a:pt x="2565792" y="3634486"/>
                  <a:pt x="2575714" y="3626053"/>
                </a:cubicBezTo>
                <a:cubicBezTo>
                  <a:pt x="2576508" y="3633494"/>
                  <a:pt x="2578294" y="3639993"/>
                  <a:pt x="2581072" y="3645549"/>
                </a:cubicBezTo>
                <a:lnTo>
                  <a:pt x="2609051" y="3645549"/>
                </a:lnTo>
                <a:cubicBezTo>
                  <a:pt x="2605678" y="3639497"/>
                  <a:pt x="2603421" y="3633172"/>
                  <a:pt x="2602280" y="3626574"/>
                </a:cubicBezTo>
                <a:cubicBezTo>
                  <a:pt x="2601139" y="3619976"/>
                  <a:pt x="2600568" y="3604225"/>
                  <a:pt x="2600568" y="3579321"/>
                </a:cubicBezTo>
                <a:lnTo>
                  <a:pt x="2600568" y="3543602"/>
                </a:lnTo>
                <a:cubicBezTo>
                  <a:pt x="2600568" y="3531696"/>
                  <a:pt x="2600122" y="3523460"/>
                  <a:pt x="2599229" y="3518896"/>
                </a:cubicBezTo>
                <a:cubicBezTo>
                  <a:pt x="2597641" y="3511554"/>
                  <a:pt x="2594863" y="3505477"/>
                  <a:pt x="2590894" y="3500665"/>
                </a:cubicBezTo>
                <a:cubicBezTo>
                  <a:pt x="2586926" y="3495853"/>
                  <a:pt x="2580724" y="3491859"/>
                  <a:pt x="2572291" y="3488684"/>
                </a:cubicBezTo>
                <a:cubicBezTo>
                  <a:pt x="2563857" y="3485509"/>
                  <a:pt x="2552893" y="3483922"/>
                  <a:pt x="2539400" y="3483922"/>
                </a:cubicBezTo>
                <a:close/>
                <a:moveTo>
                  <a:pt x="2276867" y="3483922"/>
                </a:moveTo>
                <a:cubicBezTo>
                  <a:pt x="2268632" y="3483922"/>
                  <a:pt x="2260918" y="3484988"/>
                  <a:pt x="2253724" y="3487122"/>
                </a:cubicBezTo>
                <a:cubicBezTo>
                  <a:pt x="2246531" y="3489255"/>
                  <a:pt x="2240851" y="3491859"/>
                  <a:pt x="2236683" y="3494935"/>
                </a:cubicBezTo>
                <a:cubicBezTo>
                  <a:pt x="2231127" y="3498904"/>
                  <a:pt x="2226737" y="3503890"/>
                  <a:pt x="2223512" y="3509892"/>
                </a:cubicBezTo>
                <a:cubicBezTo>
                  <a:pt x="2220288" y="3515895"/>
                  <a:pt x="2218675" y="3522419"/>
                  <a:pt x="2218675" y="3529463"/>
                </a:cubicBezTo>
                <a:cubicBezTo>
                  <a:pt x="2218675" y="3537202"/>
                  <a:pt x="2220635" y="3544272"/>
                  <a:pt x="2224554" y="3550671"/>
                </a:cubicBezTo>
                <a:cubicBezTo>
                  <a:pt x="2228473" y="3557071"/>
                  <a:pt x="2234228" y="3562081"/>
                  <a:pt x="2241818" y="3565703"/>
                </a:cubicBezTo>
                <a:cubicBezTo>
                  <a:pt x="2249408" y="3569324"/>
                  <a:pt x="2263026" y="3573616"/>
                  <a:pt x="2282671" y="3578577"/>
                </a:cubicBezTo>
                <a:cubicBezTo>
                  <a:pt x="2297257" y="3582248"/>
                  <a:pt x="2306385" y="3585274"/>
                  <a:pt x="2310056" y="3587655"/>
                </a:cubicBezTo>
                <a:cubicBezTo>
                  <a:pt x="2315314" y="3591128"/>
                  <a:pt x="2317944" y="3595890"/>
                  <a:pt x="2317944" y="3601943"/>
                </a:cubicBezTo>
                <a:cubicBezTo>
                  <a:pt x="2317944" y="3608689"/>
                  <a:pt x="2314967" y="3614568"/>
                  <a:pt x="2309014" y="3619579"/>
                </a:cubicBezTo>
                <a:cubicBezTo>
                  <a:pt x="2303061" y="3624589"/>
                  <a:pt x="2293933" y="3627094"/>
                  <a:pt x="2281630" y="3627094"/>
                </a:cubicBezTo>
                <a:cubicBezTo>
                  <a:pt x="2269426" y="3627094"/>
                  <a:pt x="2259926" y="3624267"/>
                  <a:pt x="2253129" y="3618611"/>
                </a:cubicBezTo>
                <a:cubicBezTo>
                  <a:pt x="2246332" y="3612956"/>
                  <a:pt x="2242190" y="3604820"/>
                  <a:pt x="2240702" y="3594203"/>
                </a:cubicBezTo>
                <a:lnTo>
                  <a:pt x="2214210" y="3598371"/>
                </a:lnTo>
                <a:cubicBezTo>
                  <a:pt x="2217187" y="3615139"/>
                  <a:pt x="2224058" y="3627789"/>
                  <a:pt x="2234823" y="3636322"/>
                </a:cubicBezTo>
                <a:cubicBezTo>
                  <a:pt x="2245588" y="3644855"/>
                  <a:pt x="2261240" y="3649121"/>
                  <a:pt x="2281778" y="3649121"/>
                </a:cubicBezTo>
                <a:cubicBezTo>
                  <a:pt x="2294181" y="3649121"/>
                  <a:pt x="2305293" y="3646963"/>
                  <a:pt x="2315116" y="3642647"/>
                </a:cubicBezTo>
                <a:cubicBezTo>
                  <a:pt x="2324939" y="3638331"/>
                  <a:pt x="2332454" y="3632229"/>
                  <a:pt x="2337663" y="3624341"/>
                </a:cubicBezTo>
                <a:cubicBezTo>
                  <a:pt x="2342872" y="3616453"/>
                  <a:pt x="2345477" y="3608044"/>
                  <a:pt x="2345477" y="3599115"/>
                </a:cubicBezTo>
                <a:cubicBezTo>
                  <a:pt x="2345477" y="3589987"/>
                  <a:pt x="2343344" y="3582347"/>
                  <a:pt x="2339077" y="3576195"/>
                </a:cubicBezTo>
                <a:cubicBezTo>
                  <a:pt x="2334811" y="3570044"/>
                  <a:pt x="2328932" y="3565356"/>
                  <a:pt x="2321441" y="3562131"/>
                </a:cubicBezTo>
                <a:cubicBezTo>
                  <a:pt x="2313950" y="3558906"/>
                  <a:pt x="2300729" y="3554764"/>
                  <a:pt x="2281778" y="3549704"/>
                </a:cubicBezTo>
                <a:cubicBezTo>
                  <a:pt x="2268682" y="3546132"/>
                  <a:pt x="2260794" y="3543850"/>
                  <a:pt x="2258115" y="3542858"/>
                </a:cubicBezTo>
                <a:cubicBezTo>
                  <a:pt x="2253451" y="3540973"/>
                  <a:pt x="2250028" y="3538591"/>
                  <a:pt x="2247846" y="3535714"/>
                </a:cubicBezTo>
                <a:cubicBezTo>
                  <a:pt x="2245663" y="3532936"/>
                  <a:pt x="2244571" y="3529811"/>
                  <a:pt x="2244571" y="3526338"/>
                </a:cubicBezTo>
                <a:cubicBezTo>
                  <a:pt x="2244571" y="3520881"/>
                  <a:pt x="2247201" y="3516118"/>
                  <a:pt x="2252459" y="3512050"/>
                </a:cubicBezTo>
                <a:cubicBezTo>
                  <a:pt x="2257718" y="3507982"/>
                  <a:pt x="2266499" y="3505948"/>
                  <a:pt x="2278802" y="3505948"/>
                </a:cubicBezTo>
                <a:cubicBezTo>
                  <a:pt x="2289220" y="3505948"/>
                  <a:pt x="2297281" y="3508230"/>
                  <a:pt x="2302986" y="3512794"/>
                </a:cubicBezTo>
                <a:cubicBezTo>
                  <a:pt x="2308691" y="3517359"/>
                  <a:pt x="2312139" y="3523709"/>
                  <a:pt x="2313330" y="3531844"/>
                </a:cubicBezTo>
                <a:lnTo>
                  <a:pt x="2339524" y="3528273"/>
                </a:lnTo>
                <a:cubicBezTo>
                  <a:pt x="2337837" y="3518053"/>
                  <a:pt x="2334761" y="3509892"/>
                  <a:pt x="2330296" y="3503790"/>
                </a:cubicBezTo>
                <a:cubicBezTo>
                  <a:pt x="2325832" y="3497688"/>
                  <a:pt x="2318911" y="3492851"/>
                  <a:pt x="2309535" y="3489280"/>
                </a:cubicBezTo>
                <a:cubicBezTo>
                  <a:pt x="2300159" y="3485708"/>
                  <a:pt x="2289269" y="3483922"/>
                  <a:pt x="2276867" y="3483922"/>
                </a:cubicBezTo>
                <a:close/>
                <a:moveTo>
                  <a:pt x="2129825" y="3483922"/>
                </a:moveTo>
                <a:cubicBezTo>
                  <a:pt x="2116232" y="3483922"/>
                  <a:pt x="2104276" y="3485782"/>
                  <a:pt x="2093959" y="3489503"/>
                </a:cubicBezTo>
                <a:cubicBezTo>
                  <a:pt x="2083640" y="3493224"/>
                  <a:pt x="2075752" y="3498532"/>
                  <a:pt x="2070295" y="3505427"/>
                </a:cubicBezTo>
                <a:cubicBezTo>
                  <a:pt x="2064838" y="3512323"/>
                  <a:pt x="2060919" y="3521377"/>
                  <a:pt x="2058538" y="3532589"/>
                </a:cubicBezTo>
                <a:lnTo>
                  <a:pt x="2084732" y="3536160"/>
                </a:lnTo>
                <a:cubicBezTo>
                  <a:pt x="2087609" y="3524949"/>
                  <a:pt x="2092049" y="3517135"/>
                  <a:pt x="2098050" y="3512720"/>
                </a:cubicBezTo>
                <a:cubicBezTo>
                  <a:pt x="2104053" y="3508305"/>
                  <a:pt x="2113355" y="3506097"/>
                  <a:pt x="2125955" y="3506097"/>
                </a:cubicBezTo>
                <a:cubicBezTo>
                  <a:pt x="2139449" y="3506097"/>
                  <a:pt x="2149619" y="3509123"/>
                  <a:pt x="2156465" y="3515176"/>
                </a:cubicBezTo>
                <a:cubicBezTo>
                  <a:pt x="2161525" y="3519641"/>
                  <a:pt x="2164055" y="3527330"/>
                  <a:pt x="2164055" y="3538244"/>
                </a:cubicBezTo>
                <a:cubicBezTo>
                  <a:pt x="2164055" y="3539236"/>
                  <a:pt x="2164006" y="3541568"/>
                  <a:pt x="2163907" y="3545239"/>
                </a:cubicBezTo>
                <a:cubicBezTo>
                  <a:pt x="2153687" y="3548811"/>
                  <a:pt x="2137762" y="3551887"/>
                  <a:pt x="2116133" y="3554466"/>
                </a:cubicBezTo>
                <a:cubicBezTo>
                  <a:pt x="2105516" y="3555756"/>
                  <a:pt x="2097579" y="3557096"/>
                  <a:pt x="2092322" y="3558485"/>
                </a:cubicBezTo>
                <a:cubicBezTo>
                  <a:pt x="2085178" y="3560469"/>
                  <a:pt x="2078754" y="3563396"/>
                  <a:pt x="2073049" y="3567266"/>
                </a:cubicBezTo>
                <a:cubicBezTo>
                  <a:pt x="2067344" y="3571135"/>
                  <a:pt x="2062730" y="3576270"/>
                  <a:pt x="2059208" y="3582669"/>
                </a:cubicBezTo>
                <a:cubicBezTo>
                  <a:pt x="2055685" y="3589069"/>
                  <a:pt x="2053925" y="3596138"/>
                  <a:pt x="2053925" y="3603877"/>
                </a:cubicBezTo>
                <a:cubicBezTo>
                  <a:pt x="2053925" y="3617073"/>
                  <a:pt x="2058588" y="3627913"/>
                  <a:pt x="2067914" y="3636396"/>
                </a:cubicBezTo>
                <a:cubicBezTo>
                  <a:pt x="2077241" y="3644879"/>
                  <a:pt x="2090586" y="3649121"/>
                  <a:pt x="2107947" y="3649121"/>
                </a:cubicBezTo>
                <a:cubicBezTo>
                  <a:pt x="2118464" y="3649121"/>
                  <a:pt x="2128312" y="3647385"/>
                  <a:pt x="2137490" y="3643912"/>
                </a:cubicBezTo>
                <a:cubicBezTo>
                  <a:pt x="2146667" y="3640439"/>
                  <a:pt x="2156217" y="3634486"/>
                  <a:pt x="2166139" y="3626053"/>
                </a:cubicBezTo>
                <a:cubicBezTo>
                  <a:pt x="2166933" y="3633494"/>
                  <a:pt x="2168719" y="3639993"/>
                  <a:pt x="2171497" y="3645549"/>
                </a:cubicBezTo>
                <a:lnTo>
                  <a:pt x="2199477" y="3645549"/>
                </a:lnTo>
                <a:cubicBezTo>
                  <a:pt x="2196103" y="3639497"/>
                  <a:pt x="2193846" y="3633172"/>
                  <a:pt x="2192705" y="3626574"/>
                </a:cubicBezTo>
                <a:cubicBezTo>
                  <a:pt x="2191564" y="3619976"/>
                  <a:pt x="2190993" y="3604225"/>
                  <a:pt x="2190993" y="3579321"/>
                </a:cubicBezTo>
                <a:lnTo>
                  <a:pt x="2190993" y="3543602"/>
                </a:lnTo>
                <a:cubicBezTo>
                  <a:pt x="2190993" y="3531696"/>
                  <a:pt x="2190547" y="3523460"/>
                  <a:pt x="2189654" y="3518896"/>
                </a:cubicBezTo>
                <a:cubicBezTo>
                  <a:pt x="2188066" y="3511554"/>
                  <a:pt x="2185288" y="3505477"/>
                  <a:pt x="2181319" y="3500665"/>
                </a:cubicBezTo>
                <a:cubicBezTo>
                  <a:pt x="2177351" y="3495853"/>
                  <a:pt x="2171150" y="3491859"/>
                  <a:pt x="2162716" y="3488684"/>
                </a:cubicBezTo>
                <a:cubicBezTo>
                  <a:pt x="2154282" y="3485509"/>
                  <a:pt x="2143319" y="3483922"/>
                  <a:pt x="2129825" y="3483922"/>
                </a:cubicBezTo>
                <a:close/>
                <a:moveTo>
                  <a:pt x="1658339" y="3483922"/>
                </a:moveTo>
                <a:cubicBezTo>
                  <a:pt x="1637404" y="3483922"/>
                  <a:pt x="1620090" y="3491338"/>
                  <a:pt x="1606398" y="3506172"/>
                </a:cubicBezTo>
                <a:cubicBezTo>
                  <a:pt x="1592706" y="3521005"/>
                  <a:pt x="1585860" y="3541518"/>
                  <a:pt x="1585860" y="3567712"/>
                </a:cubicBezTo>
                <a:cubicBezTo>
                  <a:pt x="1585860" y="3589639"/>
                  <a:pt x="1591069" y="3607796"/>
                  <a:pt x="1601487" y="3622183"/>
                </a:cubicBezTo>
                <a:cubicBezTo>
                  <a:pt x="1614683" y="3640142"/>
                  <a:pt x="1635023" y="3649121"/>
                  <a:pt x="1662506" y="3649121"/>
                </a:cubicBezTo>
                <a:cubicBezTo>
                  <a:pt x="1679870" y="3649121"/>
                  <a:pt x="1694330" y="3645127"/>
                  <a:pt x="1705890" y="3637140"/>
                </a:cubicBezTo>
                <a:cubicBezTo>
                  <a:pt x="1717448" y="3629153"/>
                  <a:pt x="1725907" y="3617520"/>
                  <a:pt x="1731265" y="3602240"/>
                </a:cubicBezTo>
                <a:lnTo>
                  <a:pt x="1689593" y="3595245"/>
                </a:lnTo>
                <a:cubicBezTo>
                  <a:pt x="1687311" y="3603183"/>
                  <a:pt x="1683938" y="3608937"/>
                  <a:pt x="1679473" y="3612509"/>
                </a:cubicBezTo>
                <a:cubicBezTo>
                  <a:pt x="1675008" y="3616081"/>
                  <a:pt x="1669501" y="3617867"/>
                  <a:pt x="1662953" y="3617867"/>
                </a:cubicBezTo>
                <a:cubicBezTo>
                  <a:pt x="1653329" y="3617867"/>
                  <a:pt x="1645292" y="3614419"/>
                  <a:pt x="1638843" y="3607524"/>
                </a:cubicBezTo>
                <a:cubicBezTo>
                  <a:pt x="1632393" y="3600628"/>
                  <a:pt x="1629020" y="3590979"/>
                  <a:pt x="1628722" y="3578577"/>
                </a:cubicBezTo>
                <a:lnTo>
                  <a:pt x="1733497" y="3578577"/>
                </a:lnTo>
                <a:cubicBezTo>
                  <a:pt x="1734093" y="3546529"/>
                  <a:pt x="1727594" y="3522741"/>
                  <a:pt x="1714001" y="3507213"/>
                </a:cubicBezTo>
                <a:cubicBezTo>
                  <a:pt x="1700408" y="3491686"/>
                  <a:pt x="1681854" y="3483922"/>
                  <a:pt x="1658339" y="3483922"/>
                </a:cubicBezTo>
                <a:close/>
                <a:moveTo>
                  <a:pt x="1494033" y="3483922"/>
                </a:moveTo>
                <a:cubicBezTo>
                  <a:pt x="1470518" y="3483922"/>
                  <a:pt x="1451865" y="3491190"/>
                  <a:pt x="1438073" y="3505725"/>
                </a:cubicBezTo>
                <a:cubicBezTo>
                  <a:pt x="1424282" y="3520261"/>
                  <a:pt x="1417386" y="3540576"/>
                  <a:pt x="1417386" y="3566670"/>
                </a:cubicBezTo>
                <a:cubicBezTo>
                  <a:pt x="1417386" y="3592467"/>
                  <a:pt x="1424257" y="3612658"/>
                  <a:pt x="1437999" y="3627243"/>
                </a:cubicBezTo>
                <a:cubicBezTo>
                  <a:pt x="1451740" y="3641828"/>
                  <a:pt x="1470170" y="3649121"/>
                  <a:pt x="1493288" y="3649121"/>
                </a:cubicBezTo>
                <a:cubicBezTo>
                  <a:pt x="1513628" y="3649121"/>
                  <a:pt x="1529851" y="3644309"/>
                  <a:pt x="1541955" y="3634685"/>
                </a:cubicBezTo>
                <a:cubicBezTo>
                  <a:pt x="1554060" y="3625060"/>
                  <a:pt x="1562246" y="3610823"/>
                  <a:pt x="1566512" y="3591971"/>
                </a:cubicBezTo>
                <a:lnTo>
                  <a:pt x="1525435" y="3584976"/>
                </a:lnTo>
                <a:cubicBezTo>
                  <a:pt x="1523352" y="3595989"/>
                  <a:pt x="1519780" y="3603753"/>
                  <a:pt x="1514720" y="3608268"/>
                </a:cubicBezTo>
                <a:cubicBezTo>
                  <a:pt x="1509659" y="3612782"/>
                  <a:pt x="1503161" y="3615039"/>
                  <a:pt x="1495223" y="3615039"/>
                </a:cubicBezTo>
                <a:cubicBezTo>
                  <a:pt x="1484607" y="3615039"/>
                  <a:pt x="1476148" y="3611170"/>
                  <a:pt x="1469848" y="3603431"/>
                </a:cubicBezTo>
                <a:cubicBezTo>
                  <a:pt x="1463547" y="3595692"/>
                  <a:pt x="1460397" y="3582446"/>
                  <a:pt x="1460397" y="3563694"/>
                </a:cubicBezTo>
                <a:cubicBezTo>
                  <a:pt x="1460397" y="3546827"/>
                  <a:pt x="1463498" y="3534796"/>
                  <a:pt x="1469699" y="3527603"/>
                </a:cubicBezTo>
                <a:cubicBezTo>
                  <a:pt x="1475900" y="3520410"/>
                  <a:pt x="1484210" y="3516813"/>
                  <a:pt x="1494628" y="3516813"/>
                </a:cubicBezTo>
                <a:cubicBezTo>
                  <a:pt x="1502466" y="3516813"/>
                  <a:pt x="1508841" y="3518896"/>
                  <a:pt x="1513752" y="3523064"/>
                </a:cubicBezTo>
                <a:cubicBezTo>
                  <a:pt x="1518664" y="3527231"/>
                  <a:pt x="1521814" y="3533432"/>
                  <a:pt x="1523203" y="3541667"/>
                </a:cubicBezTo>
                <a:lnTo>
                  <a:pt x="1564428" y="3534226"/>
                </a:lnTo>
                <a:cubicBezTo>
                  <a:pt x="1559467" y="3517259"/>
                  <a:pt x="1551307" y="3504634"/>
                  <a:pt x="1539946" y="3496349"/>
                </a:cubicBezTo>
                <a:cubicBezTo>
                  <a:pt x="1528585" y="3488064"/>
                  <a:pt x="1513281" y="3483922"/>
                  <a:pt x="1494033" y="3483922"/>
                </a:cubicBezTo>
                <a:close/>
                <a:moveTo>
                  <a:pt x="1316927" y="3483922"/>
                </a:moveTo>
                <a:cubicBezTo>
                  <a:pt x="1296389" y="3483922"/>
                  <a:pt x="1280911" y="3487593"/>
                  <a:pt x="1270493" y="3494935"/>
                </a:cubicBezTo>
                <a:cubicBezTo>
                  <a:pt x="1260075" y="3502277"/>
                  <a:pt x="1252732" y="3513588"/>
                  <a:pt x="1248466" y="3528868"/>
                </a:cubicBezTo>
                <a:lnTo>
                  <a:pt x="1286417" y="3535714"/>
                </a:lnTo>
                <a:cubicBezTo>
                  <a:pt x="1288997" y="3528372"/>
                  <a:pt x="1292370" y="3523237"/>
                  <a:pt x="1296537" y="3520310"/>
                </a:cubicBezTo>
                <a:cubicBezTo>
                  <a:pt x="1300705" y="3517383"/>
                  <a:pt x="1306509" y="3515920"/>
                  <a:pt x="1313950" y="3515920"/>
                </a:cubicBezTo>
                <a:cubicBezTo>
                  <a:pt x="1324964" y="3515920"/>
                  <a:pt x="1332454" y="3517631"/>
                  <a:pt x="1336423" y="3521054"/>
                </a:cubicBezTo>
                <a:cubicBezTo>
                  <a:pt x="1340392" y="3524477"/>
                  <a:pt x="1342376" y="3530207"/>
                  <a:pt x="1342376" y="3538244"/>
                </a:cubicBezTo>
                <a:lnTo>
                  <a:pt x="1342376" y="3542411"/>
                </a:lnTo>
                <a:cubicBezTo>
                  <a:pt x="1334836" y="3545586"/>
                  <a:pt x="1321292" y="3549009"/>
                  <a:pt x="1301747" y="3552680"/>
                </a:cubicBezTo>
                <a:cubicBezTo>
                  <a:pt x="1287260" y="3555459"/>
                  <a:pt x="1276173" y="3558708"/>
                  <a:pt x="1268483" y="3562429"/>
                </a:cubicBezTo>
                <a:cubicBezTo>
                  <a:pt x="1260794" y="3566149"/>
                  <a:pt x="1254816" y="3571507"/>
                  <a:pt x="1250550" y="3578502"/>
                </a:cubicBezTo>
                <a:cubicBezTo>
                  <a:pt x="1246283" y="3585497"/>
                  <a:pt x="1244150" y="3593459"/>
                  <a:pt x="1244150" y="3602389"/>
                </a:cubicBezTo>
                <a:cubicBezTo>
                  <a:pt x="1244150" y="3615883"/>
                  <a:pt x="1248838" y="3627045"/>
                  <a:pt x="1258214" y="3635875"/>
                </a:cubicBezTo>
                <a:cubicBezTo>
                  <a:pt x="1267590" y="3644706"/>
                  <a:pt x="1280414" y="3649121"/>
                  <a:pt x="1296686" y="3649121"/>
                </a:cubicBezTo>
                <a:cubicBezTo>
                  <a:pt x="1305913" y="3649121"/>
                  <a:pt x="1314595" y="3647385"/>
                  <a:pt x="1322731" y="3643912"/>
                </a:cubicBezTo>
                <a:cubicBezTo>
                  <a:pt x="1330867" y="3640439"/>
                  <a:pt x="1338507" y="3635230"/>
                  <a:pt x="1345651" y="3628285"/>
                </a:cubicBezTo>
                <a:cubicBezTo>
                  <a:pt x="1345948" y="3629079"/>
                  <a:pt x="1346444" y="3630716"/>
                  <a:pt x="1347139" y="3633196"/>
                </a:cubicBezTo>
                <a:cubicBezTo>
                  <a:pt x="1348727" y="3638653"/>
                  <a:pt x="1350066" y="3642771"/>
                  <a:pt x="1351158" y="3645549"/>
                </a:cubicBezTo>
                <a:lnTo>
                  <a:pt x="1392532" y="3645549"/>
                </a:lnTo>
                <a:cubicBezTo>
                  <a:pt x="1388860" y="3638009"/>
                  <a:pt x="1386355" y="3630939"/>
                  <a:pt x="1385016" y="3624341"/>
                </a:cubicBezTo>
                <a:cubicBezTo>
                  <a:pt x="1383676" y="3617743"/>
                  <a:pt x="1383007" y="3607499"/>
                  <a:pt x="1383007" y="3593608"/>
                </a:cubicBezTo>
                <a:lnTo>
                  <a:pt x="1383453" y="3544793"/>
                </a:lnTo>
                <a:cubicBezTo>
                  <a:pt x="1383453" y="3526635"/>
                  <a:pt x="1381593" y="3514159"/>
                  <a:pt x="1377872" y="3507362"/>
                </a:cubicBezTo>
                <a:cubicBezTo>
                  <a:pt x="1374151" y="3500566"/>
                  <a:pt x="1367727" y="3494960"/>
                  <a:pt x="1358599" y="3490545"/>
                </a:cubicBezTo>
                <a:cubicBezTo>
                  <a:pt x="1349471" y="3486129"/>
                  <a:pt x="1335580" y="3483922"/>
                  <a:pt x="1316927" y="3483922"/>
                </a:cubicBezTo>
                <a:close/>
                <a:moveTo>
                  <a:pt x="1048738" y="3483922"/>
                </a:moveTo>
                <a:cubicBezTo>
                  <a:pt x="1027804" y="3483922"/>
                  <a:pt x="1010490" y="3491338"/>
                  <a:pt x="996798" y="3506172"/>
                </a:cubicBezTo>
                <a:cubicBezTo>
                  <a:pt x="983105" y="3521005"/>
                  <a:pt x="976259" y="3541518"/>
                  <a:pt x="976259" y="3567712"/>
                </a:cubicBezTo>
                <a:cubicBezTo>
                  <a:pt x="976259" y="3589639"/>
                  <a:pt x="981468" y="3607796"/>
                  <a:pt x="991886" y="3622183"/>
                </a:cubicBezTo>
                <a:cubicBezTo>
                  <a:pt x="1005082" y="3640142"/>
                  <a:pt x="1025422" y="3649121"/>
                  <a:pt x="1052906" y="3649121"/>
                </a:cubicBezTo>
                <a:cubicBezTo>
                  <a:pt x="1070269" y="3649121"/>
                  <a:pt x="1084730" y="3645127"/>
                  <a:pt x="1096289" y="3637140"/>
                </a:cubicBezTo>
                <a:cubicBezTo>
                  <a:pt x="1107848" y="3629153"/>
                  <a:pt x="1116306" y="3617520"/>
                  <a:pt x="1121664" y="3602240"/>
                </a:cubicBezTo>
                <a:lnTo>
                  <a:pt x="1079992" y="3595245"/>
                </a:lnTo>
                <a:cubicBezTo>
                  <a:pt x="1077710" y="3603183"/>
                  <a:pt x="1074337" y="3608937"/>
                  <a:pt x="1069872" y="3612509"/>
                </a:cubicBezTo>
                <a:cubicBezTo>
                  <a:pt x="1065407" y="3616081"/>
                  <a:pt x="1059900" y="3617867"/>
                  <a:pt x="1053352" y="3617867"/>
                </a:cubicBezTo>
                <a:cubicBezTo>
                  <a:pt x="1043728" y="3617867"/>
                  <a:pt x="1035691" y="3614419"/>
                  <a:pt x="1029242" y="3607524"/>
                </a:cubicBezTo>
                <a:cubicBezTo>
                  <a:pt x="1022793" y="3600628"/>
                  <a:pt x="1019419" y="3590979"/>
                  <a:pt x="1019122" y="3578577"/>
                </a:cubicBezTo>
                <a:lnTo>
                  <a:pt x="1123897" y="3578577"/>
                </a:lnTo>
                <a:cubicBezTo>
                  <a:pt x="1124492" y="3546529"/>
                  <a:pt x="1117993" y="3522741"/>
                  <a:pt x="1104400" y="3507213"/>
                </a:cubicBezTo>
                <a:cubicBezTo>
                  <a:pt x="1090807" y="3491686"/>
                  <a:pt x="1072253" y="3483922"/>
                  <a:pt x="1048738" y="3483922"/>
                </a:cubicBezTo>
                <a:close/>
                <a:moveTo>
                  <a:pt x="717298" y="3483922"/>
                </a:moveTo>
                <a:cubicBezTo>
                  <a:pt x="701820" y="3483922"/>
                  <a:pt x="687806" y="3487345"/>
                  <a:pt x="675254" y="3494191"/>
                </a:cubicBezTo>
                <a:cubicBezTo>
                  <a:pt x="662703" y="3501037"/>
                  <a:pt x="653005" y="3510959"/>
                  <a:pt x="646158" y="3523957"/>
                </a:cubicBezTo>
                <a:cubicBezTo>
                  <a:pt x="639312" y="3536954"/>
                  <a:pt x="635889" y="3550398"/>
                  <a:pt x="635889" y="3564289"/>
                </a:cubicBezTo>
                <a:cubicBezTo>
                  <a:pt x="635889" y="3582446"/>
                  <a:pt x="639312" y="3597850"/>
                  <a:pt x="646158" y="3610500"/>
                </a:cubicBezTo>
                <a:cubicBezTo>
                  <a:pt x="653005" y="3623151"/>
                  <a:pt x="663001" y="3632750"/>
                  <a:pt x="676148" y="3639298"/>
                </a:cubicBezTo>
                <a:cubicBezTo>
                  <a:pt x="689294" y="3645847"/>
                  <a:pt x="703110" y="3649121"/>
                  <a:pt x="717596" y="3649121"/>
                </a:cubicBezTo>
                <a:cubicBezTo>
                  <a:pt x="741012" y="3649121"/>
                  <a:pt x="760434" y="3641258"/>
                  <a:pt x="775862" y="3625532"/>
                </a:cubicBezTo>
                <a:cubicBezTo>
                  <a:pt x="791291" y="3609806"/>
                  <a:pt x="799005" y="3589987"/>
                  <a:pt x="799005" y="3566075"/>
                </a:cubicBezTo>
                <a:cubicBezTo>
                  <a:pt x="799005" y="3542362"/>
                  <a:pt x="791365" y="3522741"/>
                  <a:pt x="776086" y="3507213"/>
                </a:cubicBezTo>
                <a:cubicBezTo>
                  <a:pt x="760806" y="3491686"/>
                  <a:pt x="741210" y="3483922"/>
                  <a:pt x="717298" y="3483922"/>
                </a:cubicBezTo>
                <a:close/>
                <a:moveTo>
                  <a:pt x="456552" y="3429153"/>
                </a:moveTo>
                <a:lnTo>
                  <a:pt x="456552" y="3645549"/>
                </a:lnTo>
                <a:lnTo>
                  <a:pt x="610142" y="3645549"/>
                </a:lnTo>
                <a:lnTo>
                  <a:pt x="610142" y="3608789"/>
                </a:lnTo>
                <a:lnTo>
                  <a:pt x="500605" y="3608789"/>
                </a:lnTo>
                <a:lnTo>
                  <a:pt x="500605" y="3429153"/>
                </a:lnTo>
                <a:close/>
                <a:moveTo>
                  <a:pt x="3710826" y="3427367"/>
                </a:moveTo>
                <a:lnTo>
                  <a:pt x="3710826" y="3645549"/>
                </a:lnTo>
                <a:lnTo>
                  <a:pt x="3737615" y="3645549"/>
                </a:lnTo>
                <a:lnTo>
                  <a:pt x="3737615" y="3559080"/>
                </a:lnTo>
                <a:cubicBezTo>
                  <a:pt x="3737615" y="3546678"/>
                  <a:pt x="3739103" y="3536954"/>
                  <a:pt x="3742080" y="3529910"/>
                </a:cubicBezTo>
                <a:cubicBezTo>
                  <a:pt x="3745056" y="3522865"/>
                  <a:pt x="3750042" y="3517284"/>
                  <a:pt x="3757037" y="3513167"/>
                </a:cubicBezTo>
                <a:cubicBezTo>
                  <a:pt x="3764032" y="3509049"/>
                  <a:pt x="3771498" y="3506990"/>
                  <a:pt x="3779436" y="3506990"/>
                </a:cubicBezTo>
                <a:cubicBezTo>
                  <a:pt x="3790052" y="3506990"/>
                  <a:pt x="3798263" y="3510041"/>
                  <a:pt x="3804067" y="3516143"/>
                </a:cubicBezTo>
                <a:cubicBezTo>
                  <a:pt x="3809871" y="3522245"/>
                  <a:pt x="3812773" y="3531993"/>
                  <a:pt x="3812773" y="3545388"/>
                </a:cubicBezTo>
                <a:lnTo>
                  <a:pt x="3812773" y="3645549"/>
                </a:lnTo>
                <a:lnTo>
                  <a:pt x="3839562" y="3645549"/>
                </a:lnTo>
                <a:lnTo>
                  <a:pt x="3839562" y="3545388"/>
                </a:lnTo>
                <a:cubicBezTo>
                  <a:pt x="3839562" y="3529910"/>
                  <a:pt x="3837702" y="3518103"/>
                  <a:pt x="3833981" y="3509967"/>
                </a:cubicBezTo>
                <a:cubicBezTo>
                  <a:pt x="3830261" y="3501831"/>
                  <a:pt x="3824084" y="3495456"/>
                  <a:pt x="3815452" y="3490842"/>
                </a:cubicBezTo>
                <a:cubicBezTo>
                  <a:pt x="3806820" y="3486229"/>
                  <a:pt x="3796650" y="3483922"/>
                  <a:pt x="3784942" y="3483922"/>
                </a:cubicBezTo>
                <a:cubicBezTo>
                  <a:pt x="3765892" y="3483922"/>
                  <a:pt x="3750117" y="3491165"/>
                  <a:pt x="3737615" y="3505651"/>
                </a:cubicBezTo>
                <a:lnTo>
                  <a:pt x="3737615" y="3427367"/>
                </a:lnTo>
                <a:close/>
                <a:moveTo>
                  <a:pt x="3491900" y="3427367"/>
                </a:moveTo>
                <a:lnTo>
                  <a:pt x="3491900" y="3458175"/>
                </a:lnTo>
                <a:lnTo>
                  <a:pt x="3518689" y="3458175"/>
                </a:lnTo>
                <a:lnTo>
                  <a:pt x="3518689" y="3427367"/>
                </a:lnTo>
                <a:close/>
                <a:moveTo>
                  <a:pt x="3424481" y="3427367"/>
                </a:moveTo>
                <a:lnTo>
                  <a:pt x="3424481" y="3645549"/>
                </a:lnTo>
                <a:lnTo>
                  <a:pt x="3451270" y="3645549"/>
                </a:lnTo>
                <a:lnTo>
                  <a:pt x="3451270" y="3427367"/>
                </a:lnTo>
                <a:close/>
                <a:moveTo>
                  <a:pt x="2895695" y="3427367"/>
                </a:moveTo>
                <a:lnTo>
                  <a:pt x="2895695" y="3645549"/>
                </a:lnTo>
                <a:lnTo>
                  <a:pt x="3058512" y="3645549"/>
                </a:lnTo>
                <a:lnTo>
                  <a:pt x="3058512" y="3619802"/>
                </a:lnTo>
                <a:lnTo>
                  <a:pt x="2924567" y="3619802"/>
                </a:lnTo>
                <a:lnTo>
                  <a:pt x="2924567" y="3545537"/>
                </a:lnTo>
                <a:lnTo>
                  <a:pt x="3045267" y="3545537"/>
                </a:lnTo>
                <a:lnTo>
                  <a:pt x="3045267" y="3519938"/>
                </a:lnTo>
                <a:lnTo>
                  <a:pt x="2924567" y="3519938"/>
                </a:lnTo>
                <a:lnTo>
                  <a:pt x="2924567" y="3453114"/>
                </a:lnTo>
                <a:lnTo>
                  <a:pt x="3053452" y="3453114"/>
                </a:lnTo>
                <a:lnTo>
                  <a:pt x="3053452" y="3427367"/>
                </a:lnTo>
                <a:close/>
                <a:moveTo>
                  <a:pt x="1159913" y="3427367"/>
                </a:moveTo>
                <a:lnTo>
                  <a:pt x="1159913" y="3645549"/>
                </a:lnTo>
                <a:lnTo>
                  <a:pt x="1201734" y="3645549"/>
                </a:lnTo>
                <a:lnTo>
                  <a:pt x="1201734" y="3427367"/>
                </a:lnTo>
                <a:close/>
                <a:moveTo>
                  <a:pt x="3082920" y="3232253"/>
                </a:moveTo>
                <a:lnTo>
                  <a:pt x="3082920" y="3274074"/>
                </a:lnTo>
                <a:lnTo>
                  <a:pt x="3103161" y="3274074"/>
                </a:lnTo>
                <a:cubicBezTo>
                  <a:pt x="3102962" y="3282508"/>
                  <a:pt x="3101077" y="3289155"/>
                  <a:pt x="3097505" y="3294017"/>
                </a:cubicBezTo>
                <a:cubicBezTo>
                  <a:pt x="3093933" y="3298879"/>
                  <a:pt x="3087931" y="3302699"/>
                  <a:pt x="3079497" y="3305477"/>
                </a:cubicBezTo>
                <a:lnTo>
                  <a:pt x="3087683" y="3322741"/>
                </a:lnTo>
                <a:cubicBezTo>
                  <a:pt x="3096612" y="3319566"/>
                  <a:pt x="3103980" y="3315200"/>
                  <a:pt x="3109784" y="3309644"/>
                </a:cubicBezTo>
                <a:cubicBezTo>
                  <a:pt x="3115588" y="3304088"/>
                  <a:pt x="3119532" y="3297812"/>
                  <a:pt x="3121615" y="3290818"/>
                </a:cubicBezTo>
                <a:cubicBezTo>
                  <a:pt x="3123699" y="3283822"/>
                  <a:pt x="3124741" y="3274273"/>
                  <a:pt x="3124741" y="3262168"/>
                </a:cubicBezTo>
                <a:lnTo>
                  <a:pt x="3124741" y="3232253"/>
                </a:lnTo>
                <a:close/>
                <a:moveTo>
                  <a:pt x="2237725" y="3198172"/>
                </a:moveTo>
                <a:lnTo>
                  <a:pt x="2237725" y="3206506"/>
                </a:lnTo>
                <a:cubicBezTo>
                  <a:pt x="2237725" y="3216527"/>
                  <a:pt x="2237180" y="3223324"/>
                  <a:pt x="2236088" y="3226896"/>
                </a:cubicBezTo>
                <a:cubicBezTo>
                  <a:pt x="2234501" y="3232353"/>
                  <a:pt x="2231177" y="3236966"/>
                  <a:pt x="2226117" y="3240737"/>
                </a:cubicBezTo>
                <a:cubicBezTo>
                  <a:pt x="2219271" y="3245698"/>
                  <a:pt x="2212077" y="3248178"/>
                  <a:pt x="2204537" y="3248178"/>
                </a:cubicBezTo>
                <a:cubicBezTo>
                  <a:pt x="2197790" y="3248178"/>
                  <a:pt x="2192234" y="3246045"/>
                  <a:pt x="2187868" y="3241778"/>
                </a:cubicBezTo>
                <a:cubicBezTo>
                  <a:pt x="2183502" y="3237512"/>
                  <a:pt x="2181320" y="3232452"/>
                  <a:pt x="2181320" y="3226598"/>
                </a:cubicBezTo>
                <a:cubicBezTo>
                  <a:pt x="2181320" y="3220645"/>
                  <a:pt x="2184048" y="3215734"/>
                  <a:pt x="2189505" y="3211864"/>
                </a:cubicBezTo>
                <a:cubicBezTo>
                  <a:pt x="2193077" y="3209483"/>
                  <a:pt x="2200667" y="3207052"/>
                  <a:pt x="2212276" y="3204572"/>
                </a:cubicBezTo>
                <a:cubicBezTo>
                  <a:pt x="2223884" y="3202091"/>
                  <a:pt x="2232367" y="3199958"/>
                  <a:pt x="2237725" y="3198172"/>
                </a:cubicBezTo>
                <a:close/>
                <a:moveTo>
                  <a:pt x="1580502" y="3198172"/>
                </a:moveTo>
                <a:lnTo>
                  <a:pt x="1580502" y="3206506"/>
                </a:lnTo>
                <a:cubicBezTo>
                  <a:pt x="1580502" y="3216527"/>
                  <a:pt x="1579956" y="3223324"/>
                  <a:pt x="1578865" y="3226896"/>
                </a:cubicBezTo>
                <a:cubicBezTo>
                  <a:pt x="1577277" y="3232353"/>
                  <a:pt x="1573953" y="3236966"/>
                  <a:pt x="1568893" y="3240737"/>
                </a:cubicBezTo>
                <a:cubicBezTo>
                  <a:pt x="1562047" y="3245698"/>
                  <a:pt x="1554854" y="3248178"/>
                  <a:pt x="1547313" y="3248178"/>
                </a:cubicBezTo>
                <a:cubicBezTo>
                  <a:pt x="1540566" y="3248178"/>
                  <a:pt x="1535010" y="3246045"/>
                  <a:pt x="1530644" y="3241778"/>
                </a:cubicBezTo>
                <a:cubicBezTo>
                  <a:pt x="1526279" y="3237512"/>
                  <a:pt x="1524096" y="3232452"/>
                  <a:pt x="1524096" y="3226598"/>
                </a:cubicBezTo>
                <a:cubicBezTo>
                  <a:pt x="1524096" y="3220645"/>
                  <a:pt x="1526824" y="3215734"/>
                  <a:pt x="1532281" y="3211864"/>
                </a:cubicBezTo>
                <a:cubicBezTo>
                  <a:pt x="1535853" y="3209483"/>
                  <a:pt x="1543443" y="3207052"/>
                  <a:pt x="1555052" y="3204572"/>
                </a:cubicBezTo>
                <a:cubicBezTo>
                  <a:pt x="1566661" y="3202091"/>
                  <a:pt x="1575144" y="3199958"/>
                  <a:pt x="1580502" y="3198172"/>
                </a:cubicBezTo>
                <a:close/>
                <a:moveTo>
                  <a:pt x="4794146" y="3146529"/>
                </a:moveTo>
                <a:cubicBezTo>
                  <a:pt x="4805060" y="3146529"/>
                  <a:pt x="4814213" y="3150696"/>
                  <a:pt x="4821605" y="3159030"/>
                </a:cubicBezTo>
                <a:cubicBezTo>
                  <a:pt x="4828997" y="3167364"/>
                  <a:pt x="4832693" y="3179271"/>
                  <a:pt x="4832693" y="3194749"/>
                </a:cubicBezTo>
                <a:cubicBezTo>
                  <a:pt x="4832693" y="3210624"/>
                  <a:pt x="4828997" y="3222729"/>
                  <a:pt x="4821605" y="3231063"/>
                </a:cubicBezTo>
                <a:cubicBezTo>
                  <a:pt x="4814213" y="3239397"/>
                  <a:pt x="4805060" y="3243564"/>
                  <a:pt x="4794146" y="3243564"/>
                </a:cubicBezTo>
                <a:cubicBezTo>
                  <a:pt x="4783232" y="3243564"/>
                  <a:pt x="4774054" y="3239397"/>
                  <a:pt x="4766613" y="3231063"/>
                </a:cubicBezTo>
                <a:cubicBezTo>
                  <a:pt x="4759171" y="3222729"/>
                  <a:pt x="4755451" y="3210723"/>
                  <a:pt x="4755451" y="3195046"/>
                </a:cubicBezTo>
                <a:cubicBezTo>
                  <a:pt x="4755451" y="3179370"/>
                  <a:pt x="4759171" y="3167364"/>
                  <a:pt x="4766613" y="3159030"/>
                </a:cubicBezTo>
                <a:cubicBezTo>
                  <a:pt x="4774054" y="3150696"/>
                  <a:pt x="4783232" y="3146529"/>
                  <a:pt x="4794146" y="3146529"/>
                </a:cubicBezTo>
                <a:close/>
                <a:moveTo>
                  <a:pt x="3546371" y="3146529"/>
                </a:moveTo>
                <a:cubicBezTo>
                  <a:pt x="3557285" y="3146529"/>
                  <a:pt x="3566438" y="3150696"/>
                  <a:pt x="3573830" y="3159030"/>
                </a:cubicBezTo>
                <a:cubicBezTo>
                  <a:pt x="3581221" y="3167364"/>
                  <a:pt x="3584917" y="3179271"/>
                  <a:pt x="3584917" y="3194749"/>
                </a:cubicBezTo>
                <a:cubicBezTo>
                  <a:pt x="3584917" y="3210624"/>
                  <a:pt x="3581221" y="3222729"/>
                  <a:pt x="3573830" y="3231063"/>
                </a:cubicBezTo>
                <a:cubicBezTo>
                  <a:pt x="3566438" y="3239397"/>
                  <a:pt x="3557285" y="3243564"/>
                  <a:pt x="3546371" y="3243564"/>
                </a:cubicBezTo>
                <a:cubicBezTo>
                  <a:pt x="3535457" y="3243564"/>
                  <a:pt x="3526279" y="3239397"/>
                  <a:pt x="3518838" y="3231063"/>
                </a:cubicBezTo>
                <a:cubicBezTo>
                  <a:pt x="3511396" y="3222729"/>
                  <a:pt x="3507676" y="3210723"/>
                  <a:pt x="3507676" y="3195046"/>
                </a:cubicBezTo>
                <a:cubicBezTo>
                  <a:pt x="3507676" y="3179370"/>
                  <a:pt x="3511396" y="3167364"/>
                  <a:pt x="3518838" y="3159030"/>
                </a:cubicBezTo>
                <a:cubicBezTo>
                  <a:pt x="3526279" y="3150696"/>
                  <a:pt x="3535457" y="3146529"/>
                  <a:pt x="3546371" y="3146529"/>
                </a:cubicBezTo>
                <a:close/>
                <a:moveTo>
                  <a:pt x="4184992" y="3144445"/>
                </a:moveTo>
                <a:cubicBezTo>
                  <a:pt x="4193525" y="3144445"/>
                  <a:pt x="4200768" y="3147595"/>
                  <a:pt x="4206721" y="3153895"/>
                </a:cubicBezTo>
                <a:cubicBezTo>
                  <a:pt x="4212674" y="3160196"/>
                  <a:pt x="4215800" y="3169399"/>
                  <a:pt x="4216097" y="3181503"/>
                </a:cubicBezTo>
                <a:lnTo>
                  <a:pt x="4153590" y="3181503"/>
                </a:lnTo>
                <a:cubicBezTo>
                  <a:pt x="4153491" y="3170093"/>
                  <a:pt x="4156417" y="3161064"/>
                  <a:pt x="4162371" y="3154417"/>
                </a:cubicBezTo>
                <a:cubicBezTo>
                  <a:pt x="4168324" y="3147769"/>
                  <a:pt x="4175864" y="3144445"/>
                  <a:pt x="4184992" y="3144445"/>
                </a:cubicBezTo>
                <a:close/>
                <a:moveTo>
                  <a:pt x="2971001" y="3144445"/>
                </a:moveTo>
                <a:cubicBezTo>
                  <a:pt x="2981320" y="3144445"/>
                  <a:pt x="2989853" y="3148414"/>
                  <a:pt x="2996600" y="3156351"/>
                </a:cubicBezTo>
                <a:cubicBezTo>
                  <a:pt x="3003347" y="3164289"/>
                  <a:pt x="3006720" y="3176443"/>
                  <a:pt x="3006720" y="3192814"/>
                </a:cubicBezTo>
                <a:cubicBezTo>
                  <a:pt x="3006720" y="3208491"/>
                  <a:pt x="3003198" y="3220323"/>
                  <a:pt x="2996153" y="3228309"/>
                </a:cubicBezTo>
                <a:cubicBezTo>
                  <a:pt x="2989109" y="3236297"/>
                  <a:pt x="2980477" y="3240290"/>
                  <a:pt x="2970257" y="3240290"/>
                </a:cubicBezTo>
                <a:cubicBezTo>
                  <a:pt x="2960732" y="3240290"/>
                  <a:pt x="2952720" y="3236396"/>
                  <a:pt x="2946221" y="3228607"/>
                </a:cubicBezTo>
                <a:cubicBezTo>
                  <a:pt x="2939723" y="3220819"/>
                  <a:pt x="2936473" y="3208540"/>
                  <a:pt x="2936473" y="3191772"/>
                </a:cubicBezTo>
                <a:cubicBezTo>
                  <a:pt x="2936473" y="3175798"/>
                  <a:pt x="2939723" y="3163917"/>
                  <a:pt x="2946221" y="3156128"/>
                </a:cubicBezTo>
                <a:cubicBezTo>
                  <a:pt x="2952720" y="3148339"/>
                  <a:pt x="2960980" y="3144445"/>
                  <a:pt x="2971001" y="3144445"/>
                </a:cubicBezTo>
                <a:close/>
                <a:moveTo>
                  <a:pt x="2037851" y="3144445"/>
                </a:moveTo>
                <a:cubicBezTo>
                  <a:pt x="2048071" y="3144445"/>
                  <a:pt x="2056454" y="3148438"/>
                  <a:pt x="2063003" y="3156426"/>
                </a:cubicBezTo>
                <a:cubicBezTo>
                  <a:pt x="2069552" y="3164413"/>
                  <a:pt x="2072826" y="3177485"/>
                  <a:pt x="2072826" y="3195642"/>
                </a:cubicBezTo>
                <a:cubicBezTo>
                  <a:pt x="2072826" y="3211914"/>
                  <a:pt x="2069452" y="3224142"/>
                  <a:pt x="2062705" y="3232328"/>
                </a:cubicBezTo>
                <a:cubicBezTo>
                  <a:pt x="2055959" y="3240514"/>
                  <a:pt x="2047773" y="3244606"/>
                  <a:pt x="2038149" y="3244606"/>
                </a:cubicBezTo>
                <a:cubicBezTo>
                  <a:pt x="2026044" y="3244606"/>
                  <a:pt x="2016618" y="3239149"/>
                  <a:pt x="2009871" y="3228235"/>
                </a:cubicBezTo>
                <a:cubicBezTo>
                  <a:pt x="2005208" y="3220694"/>
                  <a:pt x="2002876" y="3208491"/>
                  <a:pt x="2002876" y="3191623"/>
                </a:cubicBezTo>
                <a:cubicBezTo>
                  <a:pt x="2002876" y="3175947"/>
                  <a:pt x="2006225" y="3164165"/>
                  <a:pt x="2012922" y="3156277"/>
                </a:cubicBezTo>
                <a:cubicBezTo>
                  <a:pt x="2019619" y="3148389"/>
                  <a:pt x="2027929" y="3144445"/>
                  <a:pt x="2037851" y="3144445"/>
                </a:cubicBezTo>
                <a:close/>
                <a:moveTo>
                  <a:pt x="923128" y="3144445"/>
                </a:moveTo>
                <a:cubicBezTo>
                  <a:pt x="933447" y="3144445"/>
                  <a:pt x="941979" y="3148414"/>
                  <a:pt x="948726" y="3156351"/>
                </a:cubicBezTo>
                <a:cubicBezTo>
                  <a:pt x="955473" y="3164289"/>
                  <a:pt x="958846" y="3176443"/>
                  <a:pt x="958846" y="3192814"/>
                </a:cubicBezTo>
                <a:cubicBezTo>
                  <a:pt x="958846" y="3208491"/>
                  <a:pt x="955324" y="3220323"/>
                  <a:pt x="948280" y="3228309"/>
                </a:cubicBezTo>
                <a:cubicBezTo>
                  <a:pt x="941235" y="3236297"/>
                  <a:pt x="932603" y="3240290"/>
                  <a:pt x="922383" y="3240290"/>
                </a:cubicBezTo>
                <a:cubicBezTo>
                  <a:pt x="912859" y="3240290"/>
                  <a:pt x="904847" y="3236396"/>
                  <a:pt x="898348" y="3228607"/>
                </a:cubicBezTo>
                <a:cubicBezTo>
                  <a:pt x="891849" y="3220819"/>
                  <a:pt x="888600" y="3208540"/>
                  <a:pt x="888600" y="3191772"/>
                </a:cubicBezTo>
                <a:cubicBezTo>
                  <a:pt x="888600" y="3175798"/>
                  <a:pt x="891849" y="3163917"/>
                  <a:pt x="898348" y="3156128"/>
                </a:cubicBezTo>
                <a:cubicBezTo>
                  <a:pt x="904847" y="3148339"/>
                  <a:pt x="913107" y="3144445"/>
                  <a:pt x="923128" y="3144445"/>
                </a:cubicBezTo>
                <a:close/>
                <a:moveTo>
                  <a:pt x="3654569" y="3116019"/>
                </a:moveTo>
                <a:lnTo>
                  <a:pt x="3654569" y="3216031"/>
                </a:lnTo>
                <a:cubicBezTo>
                  <a:pt x="3654569" y="3230914"/>
                  <a:pt x="3656454" y="3242572"/>
                  <a:pt x="3660224" y="3251006"/>
                </a:cubicBezTo>
                <a:cubicBezTo>
                  <a:pt x="3663995" y="3259440"/>
                  <a:pt x="3670097" y="3265988"/>
                  <a:pt x="3678530" y="3270651"/>
                </a:cubicBezTo>
                <a:cubicBezTo>
                  <a:pt x="3686964" y="3275314"/>
                  <a:pt x="3696489" y="3277646"/>
                  <a:pt x="3707105" y="3277646"/>
                </a:cubicBezTo>
                <a:cubicBezTo>
                  <a:pt x="3717523" y="3277646"/>
                  <a:pt x="3727420" y="3275215"/>
                  <a:pt x="3736796" y="3270353"/>
                </a:cubicBezTo>
                <a:cubicBezTo>
                  <a:pt x="3746173" y="3265492"/>
                  <a:pt x="3753738" y="3258844"/>
                  <a:pt x="3759493" y="3250411"/>
                </a:cubicBezTo>
                <a:lnTo>
                  <a:pt x="3759493" y="3274074"/>
                </a:lnTo>
                <a:lnTo>
                  <a:pt x="3798337" y="3274074"/>
                </a:lnTo>
                <a:lnTo>
                  <a:pt x="3798337" y="3116019"/>
                </a:lnTo>
                <a:lnTo>
                  <a:pt x="3756516" y="3116019"/>
                </a:lnTo>
                <a:lnTo>
                  <a:pt x="3756516" y="3182694"/>
                </a:lnTo>
                <a:cubicBezTo>
                  <a:pt x="3756516" y="3205316"/>
                  <a:pt x="3755474" y="3219529"/>
                  <a:pt x="3753391" y="3225333"/>
                </a:cubicBezTo>
                <a:cubicBezTo>
                  <a:pt x="3751307" y="3231137"/>
                  <a:pt x="3747438" y="3235999"/>
                  <a:pt x="3741782" y="3239918"/>
                </a:cubicBezTo>
                <a:cubicBezTo>
                  <a:pt x="3736127" y="3243837"/>
                  <a:pt x="3729727" y="3245797"/>
                  <a:pt x="3722583" y="3245797"/>
                </a:cubicBezTo>
                <a:cubicBezTo>
                  <a:pt x="3716333" y="3245797"/>
                  <a:pt x="3711173" y="3244333"/>
                  <a:pt x="3707105" y="3241406"/>
                </a:cubicBezTo>
                <a:cubicBezTo>
                  <a:pt x="3703037" y="3238479"/>
                  <a:pt x="3700234" y="3234511"/>
                  <a:pt x="3698696" y="3229500"/>
                </a:cubicBezTo>
                <a:cubicBezTo>
                  <a:pt x="3697159" y="3224490"/>
                  <a:pt x="3696390" y="3210872"/>
                  <a:pt x="3696390" y="3188647"/>
                </a:cubicBezTo>
                <a:lnTo>
                  <a:pt x="3696390" y="3116019"/>
                </a:lnTo>
                <a:close/>
                <a:moveTo>
                  <a:pt x="2626762" y="3116019"/>
                </a:moveTo>
                <a:lnTo>
                  <a:pt x="2626762" y="3274074"/>
                </a:lnTo>
                <a:lnTo>
                  <a:pt x="2668583" y="3274074"/>
                </a:lnTo>
                <a:lnTo>
                  <a:pt x="2668583" y="3116019"/>
                </a:lnTo>
                <a:close/>
                <a:moveTo>
                  <a:pt x="1035195" y="3116019"/>
                </a:moveTo>
                <a:lnTo>
                  <a:pt x="1035195" y="3216031"/>
                </a:lnTo>
                <a:cubicBezTo>
                  <a:pt x="1035195" y="3230914"/>
                  <a:pt x="1037081" y="3242572"/>
                  <a:pt x="1040851" y="3251006"/>
                </a:cubicBezTo>
                <a:cubicBezTo>
                  <a:pt x="1044621" y="3259440"/>
                  <a:pt x="1050723" y="3265988"/>
                  <a:pt x="1059156" y="3270651"/>
                </a:cubicBezTo>
                <a:cubicBezTo>
                  <a:pt x="1067590" y="3275314"/>
                  <a:pt x="1077115" y="3277646"/>
                  <a:pt x="1087732" y="3277646"/>
                </a:cubicBezTo>
                <a:cubicBezTo>
                  <a:pt x="1098149" y="3277646"/>
                  <a:pt x="1108046" y="3275215"/>
                  <a:pt x="1117423" y="3270353"/>
                </a:cubicBezTo>
                <a:cubicBezTo>
                  <a:pt x="1126799" y="3265492"/>
                  <a:pt x="1134364" y="3258844"/>
                  <a:pt x="1140119" y="3250411"/>
                </a:cubicBezTo>
                <a:lnTo>
                  <a:pt x="1140119" y="3274074"/>
                </a:lnTo>
                <a:lnTo>
                  <a:pt x="1178963" y="3274074"/>
                </a:lnTo>
                <a:lnTo>
                  <a:pt x="1178963" y="3116019"/>
                </a:lnTo>
                <a:lnTo>
                  <a:pt x="1137142" y="3116019"/>
                </a:lnTo>
                <a:lnTo>
                  <a:pt x="1137142" y="3182694"/>
                </a:lnTo>
                <a:cubicBezTo>
                  <a:pt x="1137142" y="3205316"/>
                  <a:pt x="1136100" y="3219529"/>
                  <a:pt x="1134017" y="3225333"/>
                </a:cubicBezTo>
                <a:cubicBezTo>
                  <a:pt x="1131933" y="3231137"/>
                  <a:pt x="1128064" y="3235999"/>
                  <a:pt x="1122408" y="3239918"/>
                </a:cubicBezTo>
                <a:cubicBezTo>
                  <a:pt x="1116753" y="3243837"/>
                  <a:pt x="1110354" y="3245797"/>
                  <a:pt x="1103209" y="3245797"/>
                </a:cubicBezTo>
                <a:cubicBezTo>
                  <a:pt x="1096959" y="3245797"/>
                  <a:pt x="1091799" y="3244333"/>
                  <a:pt x="1087732" y="3241406"/>
                </a:cubicBezTo>
                <a:cubicBezTo>
                  <a:pt x="1083664" y="3238479"/>
                  <a:pt x="1080861" y="3234511"/>
                  <a:pt x="1079323" y="3229500"/>
                </a:cubicBezTo>
                <a:cubicBezTo>
                  <a:pt x="1077785" y="3224490"/>
                  <a:pt x="1077016" y="3210872"/>
                  <a:pt x="1077016" y="3188647"/>
                </a:cubicBezTo>
                <a:lnTo>
                  <a:pt x="1077016" y="3116019"/>
                </a:lnTo>
                <a:close/>
                <a:moveTo>
                  <a:pt x="673245" y="3116019"/>
                </a:moveTo>
                <a:lnTo>
                  <a:pt x="673245" y="3216031"/>
                </a:lnTo>
                <a:cubicBezTo>
                  <a:pt x="673245" y="3230914"/>
                  <a:pt x="675130" y="3242572"/>
                  <a:pt x="678901" y="3251006"/>
                </a:cubicBezTo>
                <a:cubicBezTo>
                  <a:pt x="682671" y="3259440"/>
                  <a:pt x="688773" y="3265988"/>
                  <a:pt x="697207" y="3270651"/>
                </a:cubicBezTo>
                <a:cubicBezTo>
                  <a:pt x="705640" y="3275314"/>
                  <a:pt x="715165" y="3277646"/>
                  <a:pt x="725782" y="3277646"/>
                </a:cubicBezTo>
                <a:cubicBezTo>
                  <a:pt x="736200" y="3277646"/>
                  <a:pt x="746097" y="3275215"/>
                  <a:pt x="755473" y="3270353"/>
                </a:cubicBezTo>
                <a:cubicBezTo>
                  <a:pt x="764849" y="3265492"/>
                  <a:pt x="772415" y="3258844"/>
                  <a:pt x="778169" y="3250411"/>
                </a:cubicBezTo>
                <a:lnTo>
                  <a:pt x="778169" y="3274074"/>
                </a:lnTo>
                <a:lnTo>
                  <a:pt x="817013" y="3274074"/>
                </a:lnTo>
                <a:lnTo>
                  <a:pt x="817013" y="3116019"/>
                </a:lnTo>
                <a:lnTo>
                  <a:pt x="775193" y="3116019"/>
                </a:lnTo>
                <a:lnTo>
                  <a:pt x="775193" y="3182694"/>
                </a:lnTo>
                <a:cubicBezTo>
                  <a:pt x="775193" y="3205316"/>
                  <a:pt x="774151" y="3219529"/>
                  <a:pt x="772067" y="3225333"/>
                </a:cubicBezTo>
                <a:cubicBezTo>
                  <a:pt x="769984" y="3231137"/>
                  <a:pt x="766114" y="3235999"/>
                  <a:pt x="760459" y="3239918"/>
                </a:cubicBezTo>
                <a:cubicBezTo>
                  <a:pt x="754803" y="3243837"/>
                  <a:pt x="748404" y="3245797"/>
                  <a:pt x="741260" y="3245797"/>
                </a:cubicBezTo>
                <a:cubicBezTo>
                  <a:pt x="735009" y="3245797"/>
                  <a:pt x="729850" y="3244333"/>
                  <a:pt x="725782" y="3241406"/>
                </a:cubicBezTo>
                <a:cubicBezTo>
                  <a:pt x="721714" y="3238479"/>
                  <a:pt x="718911" y="3234511"/>
                  <a:pt x="717373" y="3229500"/>
                </a:cubicBezTo>
                <a:cubicBezTo>
                  <a:pt x="715835" y="3224490"/>
                  <a:pt x="715066" y="3210872"/>
                  <a:pt x="715066" y="3188647"/>
                </a:cubicBezTo>
                <a:lnTo>
                  <a:pt x="715066" y="3116019"/>
                </a:lnTo>
                <a:close/>
                <a:moveTo>
                  <a:pt x="4793997" y="3112447"/>
                </a:moveTo>
                <a:cubicBezTo>
                  <a:pt x="4778519" y="3112447"/>
                  <a:pt x="4764505" y="3115870"/>
                  <a:pt x="4751953" y="3122716"/>
                </a:cubicBezTo>
                <a:cubicBezTo>
                  <a:pt x="4739402" y="3129562"/>
                  <a:pt x="4729703" y="3139484"/>
                  <a:pt x="4722857" y="3152482"/>
                </a:cubicBezTo>
                <a:cubicBezTo>
                  <a:pt x="4716011" y="3165479"/>
                  <a:pt x="4712588" y="3178923"/>
                  <a:pt x="4712588" y="3192814"/>
                </a:cubicBezTo>
                <a:cubicBezTo>
                  <a:pt x="4712588" y="3210971"/>
                  <a:pt x="4716011" y="3226375"/>
                  <a:pt x="4722857" y="3239025"/>
                </a:cubicBezTo>
                <a:cubicBezTo>
                  <a:pt x="4729703" y="3251676"/>
                  <a:pt x="4739700" y="3261275"/>
                  <a:pt x="4752846" y="3267824"/>
                </a:cubicBezTo>
                <a:cubicBezTo>
                  <a:pt x="4765993" y="3274372"/>
                  <a:pt x="4779809" y="3277646"/>
                  <a:pt x="4794295" y="3277646"/>
                </a:cubicBezTo>
                <a:cubicBezTo>
                  <a:pt x="4817711" y="3277646"/>
                  <a:pt x="4837133" y="3269783"/>
                  <a:pt x="4852561" y="3254057"/>
                </a:cubicBezTo>
                <a:cubicBezTo>
                  <a:pt x="4867989" y="3238331"/>
                  <a:pt x="4875704" y="3218512"/>
                  <a:pt x="4875704" y="3194600"/>
                </a:cubicBezTo>
                <a:cubicBezTo>
                  <a:pt x="4875704" y="3170887"/>
                  <a:pt x="4868064" y="3151266"/>
                  <a:pt x="4852784" y="3135739"/>
                </a:cubicBezTo>
                <a:cubicBezTo>
                  <a:pt x="4837505" y="3120211"/>
                  <a:pt x="4817909" y="3112447"/>
                  <a:pt x="4793997" y="3112447"/>
                </a:cubicBezTo>
                <a:close/>
                <a:moveTo>
                  <a:pt x="4522683" y="3112447"/>
                </a:moveTo>
                <a:cubicBezTo>
                  <a:pt x="4499962" y="3112447"/>
                  <a:pt x="4483194" y="3117110"/>
                  <a:pt x="4472379" y="3126437"/>
                </a:cubicBezTo>
                <a:cubicBezTo>
                  <a:pt x="4461565" y="3135763"/>
                  <a:pt x="4456157" y="3147273"/>
                  <a:pt x="4456157" y="3160965"/>
                </a:cubicBezTo>
                <a:cubicBezTo>
                  <a:pt x="4456157" y="3176145"/>
                  <a:pt x="4462408" y="3188002"/>
                  <a:pt x="4474910" y="3196535"/>
                </a:cubicBezTo>
                <a:cubicBezTo>
                  <a:pt x="4483938" y="3202686"/>
                  <a:pt x="4505320" y="3209483"/>
                  <a:pt x="4539055" y="3216925"/>
                </a:cubicBezTo>
                <a:cubicBezTo>
                  <a:pt x="4546297" y="3218611"/>
                  <a:pt x="4550961" y="3220446"/>
                  <a:pt x="4553044" y="3222431"/>
                </a:cubicBezTo>
                <a:cubicBezTo>
                  <a:pt x="4555029" y="3224515"/>
                  <a:pt x="4556021" y="3227144"/>
                  <a:pt x="4556021" y="3230319"/>
                </a:cubicBezTo>
                <a:cubicBezTo>
                  <a:pt x="4556021" y="3234982"/>
                  <a:pt x="4554185" y="3238703"/>
                  <a:pt x="4550514" y="3241481"/>
                </a:cubicBezTo>
                <a:cubicBezTo>
                  <a:pt x="4545057" y="3245450"/>
                  <a:pt x="4536921" y="3247434"/>
                  <a:pt x="4526106" y="3247434"/>
                </a:cubicBezTo>
                <a:cubicBezTo>
                  <a:pt x="4516284" y="3247434"/>
                  <a:pt x="4508644" y="3245326"/>
                  <a:pt x="4503187" y="3241109"/>
                </a:cubicBezTo>
                <a:cubicBezTo>
                  <a:pt x="4497730" y="3236892"/>
                  <a:pt x="4494108" y="3230716"/>
                  <a:pt x="4492322" y="3222580"/>
                </a:cubicBezTo>
                <a:lnTo>
                  <a:pt x="4450353" y="3228979"/>
                </a:lnTo>
                <a:cubicBezTo>
                  <a:pt x="4454222" y="3243961"/>
                  <a:pt x="4462433" y="3255818"/>
                  <a:pt x="4474984" y="3264549"/>
                </a:cubicBezTo>
                <a:cubicBezTo>
                  <a:pt x="4487535" y="3273281"/>
                  <a:pt x="4504576" y="3277646"/>
                  <a:pt x="4526106" y="3277646"/>
                </a:cubicBezTo>
                <a:cubicBezTo>
                  <a:pt x="4549820" y="3277646"/>
                  <a:pt x="4567729" y="3272437"/>
                  <a:pt x="4579834" y="3262019"/>
                </a:cubicBezTo>
                <a:cubicBezTo>
                  <a:pt x="4591938" y="3251601"/>
                  <a:pt x="4597991" y="3239149"/>
                  <a:pt x="4597991" y="3224663"/>
                </a:cubicBezTo>
                <a:cubicBezTo>
                  <a:pt x="4597991" y="3211368"/>
                  <a:pt x="4593625" y="3201000"/>
                  <a:pt x="4584894" y="3193558"/>
                </a:cubicBezTo>
                <a:cubicBezTo>
                  <a:pt x="4576063" y="3186216"/>
                  <a:pt x="4560511" y="3180015"/>
                  <a:pt x="4538236" y="3174955"/>
                </a:cubicBezTo>
                <a:cubicBezTo>
                  <a:pt x="4515961" y="3169894"/>
                  <a:pt x="4502939" y="3165976"/>
                  <a:pt x="4499169" y="3163197"/>
                </a:cubicBezTo>
                <a:cubicBezTo>
                  <a:pt x="4496391" y="3161114"/>
                  <a:pt x="4495001" y="3158584"/>
                  <a:pt x="4495001" y="3155607"/>
                </a:cubicBezTo>
                <a:cubicBezTo>
                  <a:pt x="4495001" y="3152134"/>
                  <a:pt x="4496589" y="3149307"/>
                  <a:pt x="4499764" y="3147124"/>
                </a:cubicBezTo>
                <a:cubicBezTo>
                  <a:pt x="4504526" y="3144048"/>
                  <a:pt x="4512414" y="3142510"/>
                  <a:pt x="4523428" y="3142510"/>
                </a:cubicBezTo>
                <a:cubicBezTo>
                  <a:pt x="4532159" y="3142510"/>
                  <a:pt x="4538881" y="3144147"/>
                  <a:pt x="4543594" y="3147421"/>
                </a:cubicBezTo>
                <a:cubicBezTo>
                  <a:pt x="4548307" y="3150696"/>
                  <a:pt x="4551506" y="3155409"/>
                  <a:pt x="4553193" y="3161560"/>
                </a:cubicBezTo>
                <a:lnTo>
                  <a:pt x="4592633" y="3154267"/>
                </a:lnTo>
                <a:cubicBezTo>
                  <a:pt x="4588664" y="3140476"/>
                  <a:pt x="4581421" y="3130058"/>
                  <a:pt x="4570904" y="3123014"/>
                </a:cubicBezTo>
                <a:cubicBezTo>
                  <a:pt x="4560387" y="3115969"/>
                  <a:pt x="4544313" y="3112447"/>
                  <a:pt x="4522683" y="3112447"/>
                </a:cubicBezTo>
                <a:close/>
                <a:moveTo>
                  <a:pt x="4351233" y="3112447"/>
                </a:moveTo>
                <a:cubicBezTo>
                  <a:pt x="4328512" y="3112447"/>
                  <a:pt x="4311744" y="3117110"/>
                  <a:pt x="4300929" y="3126437"/>
                </a:cubicBezTo>
                <a:cubicBezTo>
                  <a:pt x="4290115" y="3135763"/>
                  <a:pt x="4284707" y="3147273"/>
                  <a:pt x="4284707" y="3160965"/>
                </a:cubicBezTo>
                <a:cubicBezTo>
                  <a:pt x="4284707" y="3176145"/>
                  <a:pt x="4290958" y="3188002"/>
                  <a:pt x="4303460" y="3196535"/>
                </a:cubicBezTo>
                <a:cubicBezTo>
                  <a:pt x="4312488" y="3202686"/>
                  <a:pt x="4333870" y="3209483"/>
                  <a:pt x="4367604" y="3216925"/>
                </a:cubicBezTo>
                <a:cubicBezTo>
                  <a:pt x="4374847" y="3218611"/>
                  <a:pt x="4379511" y="3220446"/>
                  <a:pt x="4381594" y="3222431"/>
                </a:cubicBezTo>
                <a:cubicBezTo>
                  <a:pt x="4383579" y="3224515"/>
                  <a:pt x="4384571" y="3227144"/>
                  <a:pt x="4384571" y="3230319"/>
                </a:cubicBezTo>
                <a:cubicBezTo>
                  <a:pt x="4384571" y="3234982"/>
                  <a:pt x="4382735" y="3238703"/>
                  <a:pt x="4379064" y="3241481"/>
                </a:cubicBezTo>
                <a:cubicBezTo>
                  <a:pt x="4373607" y="3245450"/>
                  <a:pt x="4365471" y="3247434"/>
                  <a:pt x="4354656" y="3247434"/>
                </a:cubicBezTo>
                <a:cubicBezTo>
                  <a:pt x="4344834" y="3247434"/>
                  <a:pt x="4337194" y="3245326"/>
                  <a:pt x="4331737" y="3241109"/>
                </a:cubicBezTo>
                <a:cubicBezTo>
                  <a:pt x="4326280" y="3236892"/>
                  <a:pt x="4322658" y="3230716"/>
                  <a:pt x="4320872" y="3222580"/>
                </a:cubicBezTo>
                <a:lnTo>
                  <a:pt x="4278903" y="3228979"/>
                </a:lnTo>
                <a:cubicBezTo>
                  <a:pt x="4282772" y="3243961"/>
                  <a:pt x="4290983" y="3255818"/>
                  <a:pt x="4303534" y="3264549"/>
                </a:cubicBezTo>
                <a:cubicBezTo>
                  <a:pt x="4316085" y="3273281"/>
                  <a:pt x="4333126" y="3277646"/>
                  <a:pt x="4354656" y="3277646"/>
                </a:cubicBezTo>
                <a:cubicBezTo>
                  <a:pt x="4378370" y="3277646"/>
                  <a:pt x="4396279" y="3272437"/>
                  <a:pt x="4408383" y="3262019"/>
                </a:cubicBezTo>
                <a:cubicBezTo>
                  <a:pt x="4420488" y="3251601"/>
                  <a:pt x="4426540" y="3239149"/>
                  <a:pt x="4426540" y="3224663"/>
                </a:cubicBezTo>
                <a:cubicBezTo>
                  <a:pt x="4426540" y="3211368"/>
                  <a:pt x="4422175" y="3201000"/>
                  <a:pt x="4413444" y="3193558"/>
                </a:cubicBezTo>
                <a:cubicBezTo>
                  <a:pt x="4404613" y="3186216"/>
                  <a:pt x="4389060" y="3180015"/>
                  <a:pt x="4366786" y="3174955"/>
                </a:cubicBezTo>
                <a:cubicBezTo>
                  <a:pt x="4344511" y="3169894"/>
                  <a:pt x="4331489" y="3165976"/>
                  <a:pt x="4327719" y="3163197"/>
                </a:cubicBezTo>
                <a:cubicBezTo>
                  <a:pt x="4324941" y="3161114"/>
                  <a:pt x="4323551" y="3158584"/>
                  <a:pt x="4323551" y="3155607"/>
                </a:cubicBezTo>
                <a:cubicBezTo>
                  <a:pt x="4323551" y="3152134"/>
                  <a:pt x="4325139" y="3149307"/>
                  <a:pt x="4328314" y="3147124"/>
                </a:cubicBezTo>
                <a:cubicBezTo>
                  <a:pt x="4333076" y="3144048"/>
                  <a:pt x="4340964" y="3142510"/>
                  <a:pt x="4351978" y="3142510"/>
                </a:cubicBezTo>
                <a:cubicBezTo>
                  <a:pt x="4360709" y="3142510"/>
                  <a:pt x="4367431" y="3144147"/>
                  <a:pt x="4372144" y="3147421"/>
                </a:cubicBezTo>
                <a:cubicBezTo>
                  <a:pt x="4376857" y="3150696"/>
                  <a:pt x="4380056" y="3155409"/>
                  <a:pt x="4381743" y="3161560"/>
                </a:cubicBezTo>
                <a:lnTo>
                  <a:pt x="4421183" y="3154267"/>
                </a:lnTo>
                <a:cubicBezTo>
                  <a:pt x="4417214" y="3140476"/>
                  <a:pt x="4409971" y="3130058"/>
                  <a:pt x="4399454" y="3123014"/>
                </a:cubicBezTo>
                <a:cubicBezTo>
                  <a:pt x="4388937" y="3115969"/>
                  <a:pt x="4372863" y="3112447"/>
                  <a:pt x="4351233" y="3112447"/>
                </a:cubicBezTo>
                <a:close/>
                <a:moveTo>
                  <a:pt x="4182462" y="3112447"/>
                </a:moveTo>
                <a:cubicBezTo>
                  <a:pt x="4161527" y="3112447"/>
                  <a:pt x="4144213" y="3119864"/>
                  <a:pt x="4130521" y="3134697"/>
                </a:cubicBezTo>
                <a:cubicBezTo>
                  <a:pt x="4116829" y="3149530"/>
                  <a:pt x="4109983" y="3170043"/>
                  <a:pt x="4109983" y="3196237"/>
                </a:cubicBezTo>
                <a:cubicBezTo>
                  <a:pt x="4109983" y="3218165"/>
                  <a:pt x="4115192" y="3236322"/>
                  <a:pt x="4125610" y="3250709"/>
                </a:cubicBezTo>
                <a:cubicBezTo>
                  <a:pt x="4138806" y="3268667"/>
                  <a:pt x="4159146" y="3277646"/>
                  <a:pt x="4186629" y="3277646"/>
                </a:cubicBezTo>
                <a:cubicBezTo>
                  <a:pt x="4203993" y="3277646"/>
                  <a:pt x="4218454" y="3273653"/>
                  <a:pt x="4230013" y="3265665"/>
                </a:cubicBezTo>
                <a:cubicBezTo>
                  <a:pt x="4241572" y="3257678"/>
                  <a:pt x="4250030" y="3246045"/>
                  <a:pt x="4255388" y="3230765"/>
                </a:cubicBezTo>
                <a:lnTo>
                  <a:pt x="4213716" y="3223770"/>
                </a:lnTo>
                <a:cubicBezTo>
                  <a:pt x="4211434" y="3231708"/>
                  <a:pt x="4208061" y="3237462"/>
                  <a:pt x="4203596" y="3241035"/>
                </a:cubicBezTo>
                <a:cubicBezTo>
                  <a:pt x="4199131" y="3244606"/>
                  <a:pt x="4193624" y="3246392"/>
                  <a:pt x="4187076" y="3246392"/>
                </a:cubicBezTo>
                <a:cubicBezTo>
                  <a:pt x="4177452" y="3246392"/>
                  <a:pt x="4169415" y="3242944"/>
                  <a:pt x="4162966" y="3236049"/>
                </a:cubicBezTo>
                <a:cubicBezTo>
                  <a:pt x="4156517" y="3229153"/>
                  <a:pt x="4153143" y="3219504"/>
                  <a:pt x="4152846" y="3207101"/>
                </a:cubicBezTo>
                <a:lnTo>
                  <a:pt x="4257621" y="3207101"/>
                </a:lnTo>
                <a:cubicBezTo>
                  <a:pt x="4258216" y="3175054"/>
                  <a:pt x="4251717" y="3151266"/>
                  <a:pt x="4238124" y="3135739"/>
                </a:cubicBezTo>
                <a:cubicBezTo>
                  <a:pt x="4224531" y="3120211"/>
                  <a:pt x="4205977" y="3112447"/>
                  <a:pt x="4182462" y="3112447"/>
                </a:cubicBezTo>
                <a:close/>
                <a:moveTo>
                  <a:pt x="3927073" y="3112447"/>
                </a:moveTo>
                <a:cubicBezTo>
                  <a:pt x="3906138" y="3112447"/>
                  <a:pt x="3888775" y="3121376"/>
                  <a:pt x="3874983" y="3139236"/>
                </a:cubicBezTo>
                <a:lnTo>
                  <a:pt x="3874983" y="3116019"/>
                </a:lnTo>
                <a:lnTo>
                  <a:pt x="3836139" y="3116019"/>
                </a:lnTo>
                <a:lnTo>
                  <a:pt x="3836139" y="3274074"/>
                </a:lnTo>
                <a:lnTo>
                  <a:pt x="3877960" y="3274074"/>
                </a:lnTo>
                <a:lnTo>
                  <a:pt x="3877960" y="3202488"/>
                </a:lnTo>
                <a:cubicBezTo>
                  <a:pt x="3877960" y="3184827"/>
                  <a:pt x="3879026" y="3172722"/>
                  <a:pt x="3881160" y="3166174"/>
                </a:cubicBezTo>
                <a:cubicBezTo>
                  <a:pt x="3883293" y="3159625"/>
                  <a:pt x="3887237" y="3154367"/>
                  <a:pt x="3892992" y="3150398"/>
                </a:cubicBezTo>
                <a:cubicBezTo>
                  <a:pt x="3898746" y="3146429"/>
                  <a:pt x="3905245" y="3144445"/>
                  <a:pt x="3912488" y="3144445"/>
                </a:cubicBezTo>
                <a:cubicBezTo>
                  <a:pt x="3918144" y="3144445"/>
                  <a:pt x="3922980" y="3145834"/>
                  <a:pt x="3926999" y="3148612"/>
                </a:cubicBezTo>
                <a:cubicBezTo>
                  <a:pt x="3931017" y="3151390"/>
                  <a:pt x="3933919" y="3155284"/>
                  <a:pt x="3935705" y="3160295"/>
                </a:cubicBezTo>
                <a:cubicBezTo>
                  <a:pt x="3937491" y="3165306"/>
                  <a:pt x="3938384" y="3176344"/>
                  <a:pt x="3938384" y="3193409"/>
                </a:cubicBezTo>
                <a:lnTo>
                  <a:pt x="3938384" y="3274074"/>
                </a:lnTo>
                <a:lnTo>
                  <a:pt x="3980205" y="3274074"/>
                </a:lnTo>
                <a:lnTo>
                  <a:pt x="3980205" y="3175848"/>
                </a:lnTo>
                <a:cubicBezTo>
                  <a:pt x="3980205" y="3163644"/>
                  <a:pt x="3979436" y="3154267"/>
                  <a:pt x="3977898" y="3147719"/>
                </a:cubicBezTo>
                <a:cubicBezTo>
                  <a:pt x="3976360" y="3141171"/>
                  <a:pt x="3973632" y="3135317"/>
                  <a:pt x="3969713" y="3130157"/>
                </a:cubicBezTo>
                <a:cubicBezTo>
                  <a:pt x="3965793" y="3124998"/>
                  <a:pt x="3960014" y="3120756"/>
                  <a:pt x="3952374" y="3117433"/>
                </a:cubicBezTo>
                <a:cubicBezTo>
                  <a:pt x="3944734" y="3114109"/>
                  <a:pt x="3936301" y="3112447"/>
                  <a:pt x="3927073" y="3112447"/>
                </a:cubicBezTo>
                <a:close/>
                <a:moveTo>
                  <a:pt x="3546222" y="3112447"/>
                </a:moveTo>
                <a:cubicBezTo>
                  <a:pt x="3530744" y="3112447"/>
                  <a:pt x="3516729" y="3115870"/>
                  <a:pt x="3504178" y="3122716"/>
                </a:cubicBezTo>
                <a:cubicBezTo>
                  <a:pt x="3491627" y="3129562"/>
                  <a:pt x="3481928" y="3139484"/>
                  <a:pt x="3475082" y="3152482"/>
                </a:cubicBezTo>
                <a:cubicBezTo>
                  <a:pt x="3468236" y="3165479"/>
                  <a:pt x="3464813" y="3178923"/>
                  <a:pt x="3464813" y="3192814"/>
                </a:cubicBezTo>
                <a:cubicBezTo>
                  <a:pt x="3464813" y="3210971"/>
                  <a:pt x="3468236" y="3226375"/>
                  <a:pt x="3475082" y="3239025"/>
                </a:cubicBezTo>
                <a:cubicBezTo>
                  <a:pt x="3481928" y="3251676"/>
                  <a:pt x="3491925" y="3261275"/>
                  <a:pt x="3505071" y="3267824"/>
                </a:cubicBezTo>
                <a:cubicBezTo>
                  <a:pt x="3518218" y="3274372"/>
                  <a:pt x="3532034" y="3277646"/>
                  <a:pt x="3546520" y="3277646"/>
                </a:cubicBezTo>
                <a:cubicBezTo>
                  <a:pt x="3569935" y="3277646"/>
                  <a:pt x="3589358" y="3269783"/>
                  <a:pt x="3604786" y="3254057"/>
                </a:cubicBezTo>
                <a:cubicBezTo>
                  <a:pt x="3620214" y="3238331"/>
                  <a:pt x="3627929" y="3218512"/>
                  <a:pt x="3627929" y="3194600"/>
                </a:cubicBezTo>
                <a:cubicBezTo>
                  <a:pt x="3627929" y="3170887"/>
                  <a:pt x="3620289" y="3151266"/>
                  <a:pt x="3605009" y="3135739"/>
                </a:cubicBezTo>
                <a:cubicBezTo>
                  <a:pt x="3589730" y="3120211"/>
                  <a:pt x="3570134" y="3112447"/>
                  <a:pt x="3546222" y="3112447"/>
                </a:cubicBezTo>
                <a:close/>
                <a:moveTo>
                  <a:pt x="2960286" y="3112447"/>
                </a:moveTo>
                <a:cubicBezTo>
                  <a:pt x="2941335" y="3112447"/>
                  <a:pt x="2925485" y="3119442"/>
                  <a:pt x="2912735" y="3133432"/>
                </a:cubicBezTo>
                <a:cubicBezTo>
                  <a:pt x="2899986" y="3147421"/>
                  <a:pt x="2893611" y="3167662"/>
                  <a:pt x="2893611" y="3194153"/>
                </a:cubicBezTo>
                <a:cubicBezTo>
                  <a:pt x="2893611" y="3215287"/>
                  <a:pt x="2898472" y="3232948"/>
                  <a:pt x="2908196" y="3247136"/>
                </a:cubicBezTo>
                <a:cubicBezTo>
                  <a:pt x="2920598" y="3265095"/>
                  <a:pt x="2937416" y="3274074"/>
                  <a:pt x="2958649" y="3274074"/>
                </a:cubicBezTo>
                <a:cubicBezTo>
                  <a:pt x="2977699" y="3274074"/>
                  <a:pt x="2993474" y="3265542"/>
                  <a:pt x="3005976" y="3248476"/>
                </a:cubicBezTo>
                <a:lnTo>
                  <a:pt x="3005976" y="3271544"/>
                </a:lnTo>
                <a:cubicBezTo>
                  <a:pt x="3005976" y="3280871"/>
                  <a:pt x="3005331" y="3287270"/>
                  <a:pt x="3004041" y="3290743"/>
                </a:cubicBezTo>
                <a:cubicBezTo>
                  <a:pt x="3002156" y="3295605"/>
                  <a:pt x="2999378" y="3299127"/>
                  <a:pt x="2995707" y="3301310"/>
                </a:cubicBezTo>
                <a:cubicBezTo>
                  <a:pt x="2990250" y="3304584"/>
                  <a:pt x="2982065" y="3306221"/>
                  <a:pt x="2971150" y="3306221"/>
                </a:cubicBezTo>
                <a:cubicBezTo>
                  <a:pt x="2962618" y="3306221"/>
                  <a:pt x="2956367" y="3304733"/>
                  <a:pt x="2952398" y="3301756"/>
                </a:cubicBezTo>
                <a:cubicBezTo>
                  <a:pt x="2949520" y="3299673"/>
                  <a:pt x="2947685" y="3295853"/>
                  <a:pt x="2946891" y="3290296"/>
                </a:cubicBezTo>
                <a:lnTo>
                  <a:pt x="2899117" y="3284492"/>
                </a:lnTo>
                <a:cubicBezTo>
                  <a:pt x="2899018" y="3286477"/>
                  <a:pt x="2898969" y="3288163"/>
                  <a:pt x="2898969" y="3289552"/>
                </a:cubicBezTo>
                <a:cubicBezTo>
                  <a:pt x="2898969" y="3303642"/>
                  <a:pt x="2904574" y="3315275"/>
                  <a:pt x="2915786" y="3324452"/>
                </a:cubicBezTo>
                <a:cubicBezTo>
                  <a:pt x="2926998" y="3333630"/>
                  <a:pt x="2945998" y="3338219"/>
                  <a:pt x="2972787" y="3338219"/>
                </a:cubicBezTo>
                <a:cubicBezTo>
                  <a:pt x="2986976" y="3338219"/>
                  <a:pt x="2998708" y="3336731"/>
                  <a:pt x="3007985" y="3333754"/>
                </a:cubicBezTo>
                <a:cubicBezTo>
                  <a:pt x="3017262" y="3330778"/>
                  <a:pt x="3024679" y="3326660"/>
                  <a:pt x="3030235" y="3321401"/>
                </a:cubicBezTo>
                <a:cubicBezTo>
                  <a:pt x="3035791" y="3316143"/>
                  <a:pt x="3040107" y="3308900"/>
                  <a:pt x="3043183" y="3299673"/>
                </a:cubicBezTo>
                <a:cubicBezTo>
                  <a:pt x="3046259" y="3290445"/>
                  <a:pt x="3047797" y="3276505"/>
                  <a:pt x="3047797" y="3257852"/>
                </a:cubicBezTo>
                <a:lnTo>
                  <a:pt x="3047797" y="3116019"/>
                </a:lnTo>
                <a:lnTo>
                  <a:pt x="3008655" y="3116019"/>
                </a:lnTo>
                <a:lnTo>
                  <a:pt x="3008655" y="3138194"/>
                </a:lnTo>
                <a:cubicBezTo>
                  <a:pt x="2995955" y="3121029"/>
                  <a:pt x="2979832" y="3112447"/>
                  <a:pt x="2960286" y="3112447"/>
                </a:cubicBezTo>
                <a:close/>
                <a:moveTo>
                  <a:pt x="2812648" y="3112447"/>
                </a:moveTo>
                <a:cubicBezTo>
                  <a:pt x="2791713" y="3112447"/>
                  <a:pt x="2774350" y="3121376"/>
                  <a:pt x="2760558" y="3139236"/>
                </a:cubicBezTo>
                <a:lnTo>
                  <a:pt x="2760558" y="3116019"/>
                </a:lnTo>
                <a:lnTo>
                  <a:pt x="2721715" y="3116019"/>
                </a:lnTo>
                <a:lnTo>
                  <a:pt x="2721715" y="3274074"/>
                </a:lnTo>
                <a:lnTo>
                  <a:pt x="2763535" y="3274074"/>
                </a:lnTo>
                <a:lnTo>
                  <a:pt x="2763535" y="3202488"/>
                </a:lnTo>
                <a:cubicBezTo>
                  <a:pt x="2763535" y="3184827"/>
                  <a:pt x="2764602" y="3172722"/>
                  <a:pt x="2766735" y="3166174"/>
                </a:cubicBezTo>
                <a:cubicBezTo>
                  <a:pt x="2768868" y="3159625"/>
                  <a:pt x="2772812" y="3154367"/>
                  <a:pt x="2778567" y="3150398"/>
                </a:cubicBezTo>
                <a:cubicBezTo>
                  <a:pt x="2784321" y="3146429"/>
                  <a:pt x="2790820" y="3144445"/>
                  <a:pt x="2798063" y="3144445"/>
                </a:cubicBezTo>
                <a:cubicBezTo>
                  <a:pt x="2803719" y="3144445"/>
                  <a:pt x="2808556" y="3145834"/>
                  <a:pt x="2812574" y="3148612"/>
                </a:cubicBezTo>
                <a:cubicBezTo>
                  <a:pt x="2816592" y="3151390"/>
                  <a:pt x="2819494" y="3155284"/>
                  <a:pt x="2821280" y="3160295"/>
                </a:cubicBezTo>
                <a:cubicBezTo>
                  <a:pt x="2823066" y="3165306"/>
                  <a:pt x="2823959" y="3176344"/>
                  <a:pt x="2823959" y="3193409"/>
                </a:cubicBezTo>
                <a:lnTo>
                  <a:pt x="2823959" y="3274074"/>
                </a:lnTo>
                <a:lnTo>
                  <a:pt x="2865780" y="3274074"/>
                </a:lnTo>
                <a:lnTo>
                  <a:pt x="2865780" y="3175848"/>
                </a:lnTo>
                <a:cubicBezTo>
                  <a:pt x="2865780" y="3163644"/>
                  <a:pt x="2865011" y="3154267"/>
                  <a:pt x="2863473" y="3147719"/>
                </a:cubicBezTo>
                <a:cubicBezTo>
                  <a:pt x="2861935" y="3141171"/>
                  <a:pt x="2859206" y="3135317"/>
                  <a:pt x="2855288" y="3130157"/>
                </a:cubicBezTo>
                <a:cubicBezTo>
                  <a:pt x="2851368" y="3124998"/>
                  <a:pt x="2845589" y="3120756"/>
                  <a:pt x="2837949" y="3117433"/>
                </a:cubicBezTo>
                <a:cubicBezTo>
                  <a:pt x="2830309" y="3114109"/>
                  <a:pt x="2821876" y="3112447"/>
                  <a:pt x="2812648" y="3112447"/>
                </a:cubicBezTo>
                <a:close/>
                <a:moveTo>
                  <a:pt x="2212276" y="3112447"/>
                </a:moveTo>
                <a:cubicBezTo>
                  <a:pt x="2191737" y="3112447"/>
                  <a:pt x="2176259" y="3116118"/>
                  <a:pt x="2165841" y="3123460"/>
                </a:cubicBezTo>
                <a:cubicBezTo>
                  <a:pt x="2155423" y="3130802"/>
                  <a:pt x="2148081" y="3142113"/>
                  <a:pt x="2143815" y="3157393"/>
                </a:cubicBezTo>
                <a:lnTo>
                  <a:pt x="2181766" y="3164239"/>
                </a:lnTo>
                <a:cubicBezTo>
                  <a:pt x="2184346" y="3156897"/>
                  <a:pt x="2187719" y="3151762"/>
                  <a:pt x="2191886" y="3148835"/>
                </a:cubicBezTo>
                <a:cubicBezTo>
                  <a:pt x="2196053" y="3145909"/>
                  <a:pt x="2201858" y="3144445"/>
                  <a:pt x="2209299" y="3144445"/>
                </a:cubicBezTo>
                <a:cubicBezTo>
                  <a:pt x="2220312" y="3144445"/>
                  <a:pt x="2227803" y="3146156"/>
                  <a:pt x="2231772" y="3149579"/>
                </a:cubicBezTo>
                <a:cubicBezTo>
                  <a:pt x="2235741" y="3153002"/>
                  <a:pt x="2237725" y="3158733"/>
                  <a:pt x="2237725" y="3166769"/>
                </a:cubicBezTo>
                <a:lnTo>
                  <a:pt x="2237725" y="3170936"/>
                </a:lnTo>
                <a:cubicBezTo>
                  <a:pt x="2230185" y="3174111"/>
                  <a:pt x="2216641" y="3177534"/>
                  <a:pt x="2197095" y="3181205"/>
                </a:cubicBezTo>
                <a:cubicBezTo>
                  <a:pt x="2182609" y="3183984"/>
                  <a:pt x="2171522" y="3187233"/>
                  <a:pt x="2163832" y="3190954"/>
                </a:cubicBezTo>
                <a:cubicBezTo>
                  <a:pt x="2156143" y="3194675"/>
                  <a:pt x="2150165" y="3200032"/>
                  <a:pt x="2145898" y="3207027"/>
                </a:cubicBezTo>
                <a:cubicBezTo>
                  <a:pt x="2141632" y="3214022"/>
                  <a:pt x="2139499" y="3221984"/>
                  <a:pt x="2139499" y="3230914"/>
                </a:cubicBezTo>
                <a:cubicBezTo>
                  <a:pt x="2139499" y="3244408"/>
                  <a:pt x="2144187" y="3255570"/>
                  <a:pt x="2153563" y="3264400"/>
                </a:cubicBezTo>
                <a:cubicBezTo>
                  <a:pt x="2162939" y="3273231"/>
                  <a:pt x="2175763" y="3277646"/>
                  <a:pt x="2192035" y="3277646"/>
                </a:cubicBezTo>
                <a:cubicBezTo>
                  <a:pt x="2201262" y="3277646"/>
                  <a:pt x="2209944" y="3275910"/>
                  <a:pt x="2218080" y="3272437"/>
                </a:cubicBezTo>
                <a:cubicBezTo>
                  <a:pt x="2226216" y="3268964"/>
                  <a:pt x="2233856" y="3263755"/>
                  <a:pt x="2241000" y="3256810"/>
                </a:cubicBezTo>
                <a:cubicBezTo>
                  <a:pt x="2241297" y="3257604"/>
                  <a:pt x="2241793" y="3259241"/>
                  <a:pt x="2242488" y="3261721"/>
                </a:cubicBezTo>
                <a:cubicBezTo>
                  <a:pt x="2244075" y="3267179"/>
                  <a:pt x="2245415" y="3271296"/>
                  <a:pt x="2246506" y="3274074"/>
                </a:cubicBezTo>
                <a:lnTo>
                  <a:pt x="2287880" y="3274074"/>
                </a:lnTo>
                <a:cubicBezTo>
                  <a:pt x="2284209" y="3266533"/>
                  <a:pt x="2281704" y="3259464"/>
                  <a:pt x="2280365" y="3252866"/>
                </a:cubicBezTo>
                <a:cubicBezTo>
                  <a:pt x="2279025" y="3246268"/>
                  <a:pt x="2278355" y="3236024"/>
                  <a:pt x="2278355" y="3222133"/>
                </a:cubicBezTo>
                <a:lnTo>
                  <a:pt x="2278802" y="3173317"/>
                </a:lnTo>
                <a:cubicBezTo>
                  <a:pt x="2278802" y="3155160"/>
                  <a:pt x="2276942" y="3142684"/>
                  <a:pt x="2273221" y="3135887"/>
                </a:cubicBezTo>
                <a:cubicBezTo>
                  <a:pt x="2269500" y="3129091"/>
                  <a:pt x="2263076" y="3123485"/>
                  <a:pt x="2253948" y="3119070"/>
                </a:cubicBezTo>
                <a:cubicBezTo>
                  <a:pt x="2244820" y="3114654"/>
                  <a:pt x="2230929" y="3112447"/>
                  <a:pt x="2212276" y="3112447"/>
                </a:cubicBezTo>
                <a:close/>
                <a:moveTo>
                  <a:pt x="1555052" y="3112447"/>
                </a:moveTo>
                <a:cubicBezTo>
                  <a:pt x="1534514" y="3112447"/>
                  <a:pt x="1519036" y="3116118"/>
                  <a:pt x="1508618" y="3123460"/>
                </a:cubicBezTo>
                <a:cubicBezTo>
                  <a:pt x="1498200" y="3130802"/>
                  <a:pt x="1490858" y="3142113"/>
                  <a:pt x="1486591" y="3157393"/>
                </a:cubicBezTo>
                <a:lnTo>
                  <a:pt x="1524543" y="3164239"/>
                </a:lnTo>
                <a:cubicBezTo>
                  <a:pt x="1527122" y="3156897"/>
                  <a:pt x="1530496" y="3151762"/>
                  <a:pt x="1534663" y="3148835"/>
                </a:cubicBezTo>
                <a:cubicBezTo>
                  <a:pt x="1538830" y="3145909"/>
                  <a:pt x="1544634" y="3144445"/>
                  <a:pt x="1552076" y="3144445"/>
                </a:cubicBezTo>
                <a:cubicBezTo>
                  <a:pt x="1563089" y="3144445"/>
                  <a:pt x="1570580" y="3146156"/>
                  <a:pt x="1574549" y="3149579"/>
                </a:cubicBezTo>
                <a:cubicBezTo>
                  <a:pt x="1578517" y="3153002"/>
                  <a:pt x="1580502" y="3158733"/>
                  <a:pt x="1580502" y="3166769"/>
                </a:cubicBezTo>
                <a:lnTo>
                  <a:pt x="1580502" y="3170936"/>
                </a:lnTo>
                <a:cubicBezTo>
                  <a:pt x="1572961" y="3174111"/>
                  <a:pt x="1559418" y="3177534"/>
                  <a:pt x="1539872" y="3181205"/>
                </a:cubicBezTo>
                <a:cubicBezTo>
                  <a:pt x="1525386" y="3183984"/>
                  <a:pt x="1514298" y="3187233"/>
                  <a:pt x="1506609" y="3190954"/>
                </a:cubicBezTo>
                <a:cubicBezTo>
                  <a:pt x="1498919" y="3194675"/>
                  <a:pt x="1492941" y="3200032"/>
                  <a:pt x="1488674" y="3207027"/>
                </a:cubicBezTo>
                <a:cubicBezTo>
                  <a:pt x="1484408" y="3214022"/>
                  <a:pt x="1482275" y="3221984"/>
                  <a:pt x="1482275" y="3230914"/>
                </a:cubicBezTo>
                <a:cubicBezTo>
                  <a:pt x="1482275" y="3244408"/>
                  <a:pt x="1486963" y="3255570"/>
                  <a:pt x="1496339" y="3264400"/>
                </a:cubicBezTo>
                <a:cubicBezTo>
                  <a:pt x="1505716" y="3273231"/>
                  <a:pt x="1518540" y="3277646"/>
                  <a:pt x="1534811" y="3277646"/>
                </a:cubicBezTo>
                <a:cubicBezTo>
                  <a:pt x="1544039" y="3277646"/>
                  <a:pt x="1552720" y="3275910"/>
                  <a:pt x="1560857" y="3272437"/>
                </a:cubicBezTo>
                <a:cubicBezTo>
                  <a:pt x="1568993" y="3268964"/>
                  <a:pt x="1576632" y="3263755"/>
                  <a:pt x="1583776" y="3256810"/>
                </a:cubicBezTo>
                <a:cubicBezTo>
                  <a:pt x="1584074" y="3257604"/>
                  <a:pt x="1584570" y="3259241"/>
                  <a:pt x="1585264" y="3261721"/>
                </a:cubicBezTo>
                <a:cubicBezTo>
                  <a:pt x="1586852" y="3267179"/>
                  <a:pt x="1588191" y="3271296"/>
                  <a:pt x="1589283" y="3274074"/>
                </a:cubicBezTo>
                <a:lnTo>
                  <a:pt x="1630657" y="3274074"/>
                </a:lnTo>
                <a:cubicBezTo>
                  <a:pt x="1626986" y="3266533"/>
                  <a:pt x="1624480" y="3259464"/>
                  <a:pt x="1623141" y="3252866"/>
                </a:cubicBezTo>
                <a:cubicBezTo>
                  <a:pt x="1621801" y="3246268"/>
                  <a:pt x="1621132" y="3236024"/>
                  <a:pt x="1621132" y="3222133"/>
                </a:cubicBezTo>
                <a:lnTo>
                  <a:pt x="1621578" y="3173317"/>
                </a:lnTo>
                <a:cubicBezTo>
                  <a:pt x="1621578" y="3155160"/>
                  <a:pt x="1619718" y="3142684"/>
                  <a:pt x="1615997" y="3135887"/>
                </a:cubicBezTo>
                <a:cubicBezTo>
                  <a:pt x="1612277" y="3129091"/>
                  <a:pt x="1605852" y="3123485"/>
                  <a:pt x="1596724" y="3119070"/>
                </a:cubicBezTo>
                <a:cubicBezTo>
                  <a:pt x="1587596" y="3114654"/>
                  <a:pt x="1573705" y="3112447"/>
                  <a:pt x="1555052" y="3112447"/>
                </a:cubicBezTo>
                <a:close/>
                <a:moveTo>
                  <a:pt x="1274660" y="3112447"/>
                </a:moveTo>
                <a:cubicBezTo>
                  <a:pt x="1251939" y="3112447"/>
                  <a:pt x="1235170" y="3117110"/>
                  <a:pt x="1224356" y="3126437"/>
                </a:cubicBezTo>
                <a:cubicBezTo>
                  <a:pt x="1213541" y="3135763"/>
                  <a:pt x="1208134" y="3147273"/>
                  <a:pt x="1208134" y="3160965"/>
                </a:cubicBezTo>
                <a:cubicBezTo>
                  <a:pt x="1208134" y="3176145"/>
                  <a:pt x="1214384" y="3188002"/>
                  <a:pt x="1226886" y="3196535"/>
                </a:cubicBezTo>
                <a:cubicBezTo>
                  <a:pt x="1235915" y="3202686"/>
                  <a:pt x="1257297" y="3209483"/>
                  <a:pt x="1291031" y="3216925"/>
                </a:cubicBezTo>
                <a:cubicBezTo>
                  <a:pt x="1298274" y="3218611"/>
                  <a:pt x="1302937" y="3220446"/>
                  <a:pt x="1305021" y="3222431"/>
                </a:cubicBezTo>
                <a:cubicBezTo>
                  <a:pt x="1307005" y="3224515"/>
                  <a:pt x="1307997" y="3227144"/>
                  <a:pt x="1307997" y="3230319"/>
                </a:cubicBezTo>
                <a:cubicBezTo>
                  <a:pt x="1307997" y="3234982"/>
                  <a:pt x="1306162" y="3238703"/>
                  <a:pt x="1302491" y="3241481"/>
                </a:cubicBezTo>
                <a:cubicBezTo>
                  <a:pt x="1297034" y="3245450"/>
                  <a:pt x="1288898" y="3247434"/>
                  <a:pt x="1278083" y="3247434"/>
                </a:cubicBezTo>
                <a:cubicBezTo>
                  <a:pt x="1268260" y="3247434"/>
                  <a:pt x="1260620" y="3245326"/>
                  <a:pt x="1255163" y="3241109"/>
                </a:cubicBezTo>
                <a:cubicBezTo>
                  <a:pt x="1249706" y="3236892"/>
                  <a:pt x="1246085" y="3230716"/>
                  <a:pt x="1244299" y="3222580"/>
                </a:cubicBezTo>
                <a:lnTo>
                  <a:pt x="1202329" y="3228979"/>
                </a:lnTo>
                <a:cubicBezTo>
                  <a:pt x="1206199" y="3243961"/>
                  <a:pt x="1214409" y="3255818"/>
                  <a:pt x="1226960" y="3264549"/>
                </a:cubicBezTo>
                <a:cubicBezTo>
                  <a:pt x="1239512" y="3273281"/>
                  <a:pt x="1256552" y="3277646"/>
                  <a:pt x="1278083" y="3277646"/>
                </a:cubicBezTo>
                <a:cubicBezTo>
                  <a:pt x="1301796" y="3277646"/>
                  <a:pt x="1319705" y="3272437"/>
                  <a:pt x="1331810" y="3262019"/>
                </a:cubicBezTo>
                <a:cubicBezTo>
                  <a:pt x="1343915" y="3251601"/>
                  <a:pt x="1349967" y="3239149"/>
                  <a:pt x="1349967" y="3224663"/>
                </a:cubicBezTo>
                <a:cubicBezTo>
                  <a:pt x="1349967" y="3211368"/>
                  <a:pt x="1345601" y="3201000"/>
                  <a:pt x="1336870" y="3193558"/>
                </a:cubicBezTo>
                <a:cubicBezTo>
                  <a:pt x="1328039" y="3186216"/>
                  <a:pt x="1312487" y="3180015"/>
                  <a:pt x="1290212" y="3174955"/>
                </a:cubicBezTo>
                <a:cubicBezTo>
                  <a:pt x="1267938" y="3169894"/>
                  <a:pt x="1254915" y="3165976"/>
                  <a:pt x="1251145" y="3163197"/>
                </a:cubicBezTo>
                <a:cubicBezTo>
                  <a:pt x="1248367" y="3161114"/>
                  <a:pt x="1246978" y="3158584"/>
                  <a:pt x="1246978" y="3155607"/>
                </a:cubicBezTo>
                <a:cubicBezTo>
                  <a:pt x="1246978" y="3152134"/>
                  <a:pt x="1248565" y="3149307"/>
                  <a:pt x="1251740" y="3147124"/>
                </a:cubicBezTo>
                <a:cubicBezTo>
                  <a:pt x="1256503" y="3144048"/>
                  <a:pt x="1264390" y="3142510"/>
                  <a:pt x="1275404" y="3142510"/>
                </a:cubicBezTo>
                <a:cubicBezTo>
                  <a:pt x="1284135" y="3142510"/>
                  <a:pt x="1290857" y="3144147"/>
                  <a:pt x="1295570" y="3147421"/>
                </a:cubicBezTo>
                <a:cubicBezTo>
                  <a:pt x="1300283" y="3150696"/>
                  <a:pt x="1303483" y="3155409"/>
                  <a:pt x="1305170" y="3161560"/>
                </a:cubicBezTo>
                <a:lnTo>
                  <a:pt x="1344609" y="3154267"/>
                </a:lnTo>
                <a:cubicBezTo>
                  <a:pt x="1340640" y="3140476"/>
                  <a:pt x="1333397" y="3130058"/>
                  <a:pt x="1322880" y="3123014"/>
                </a:cubicBezTo>
                <a:cubicBezTo>
                  <a:pt x="1312363" y="3115969"/>
                  <a:pt x="1296289" y="3112447"/>
                  <a:pt x="1274660" y="3112447"/>
                </a:cubicBezTo>
                <a:close/>
                <a:moveTo>
                  <a:pt x="912412" y="3112447"/>
                </a:moveTo>
                <a:cubicBezTo>
                  <a:pt x="893461" y="3112447"/>
                  <a:pt x="877611" y="3119442"/>
                  <a:pt x="864862" y="3133432"/>
                </a:cubicBezTo>
                <a:cubicBezTo>
                  <a:pt x="852112" y="3147421"/>
                  <a:pt x="845737" y="3167662"/>
                  <a:pt x="845737" y="3194153"/>
                </a:cubicBezTo>
                <a:cubicBezTo>
                  <a:pt x="845737" y="3215287"/>
                  <a:pt x="850599" y="3232948"/>
                  <a:pt x="860322" y="3247136"/>
                </a:cubicBezTo>
                <a:cubicBezTo>
                  <a:pt x="872725" y="3265095"/>
                  <a:pt x="889542" y="3274074"/>
                  <a:pt x="910775" y="3274074"/>
                </a:cubicBezTo>
                <a:cubicBezTo>
                  <a:pt x="929825" y="3274074"/>
                  <a:pt x="945601" y="3265542"/>
                  <a:pt x="958102" y="3248476"/>
                </a:cubicBezTo>
                <a:lnTo>
                  <a:pt x="958102" y="3271544"/>
                </a:lnTo>
                <a:cubicBezTo>
                  <a:pt x="958102" y="3280871"/>
                  <a:pt x="957457" y="3287270"/>
                  <a:pt x="956168" y="3290743"/>
                </a:cubicBezTo>
                <a:cubicBezTo>
                  <a:pt x="954282" y="3295605"/>
                  <a:pt x="951504" y="3299127"/>
                  <a:pt x="947833" y="3301310"/>
                </a:cubicBezTo>
                <a:cubicBezTo>
                  <a:pt x="942376" y="3304584"/>
                  <a:pt x="934191" y="3306221"/>
                  <a:pt x="923277" y="3306221"/>
                </a:cubicBezTo>
                <a:cubicBezTo>
                  <a:pt x="914744" y="3306221"/>
                  <a:pt x="908493" y="3304733"/>
                  <a:pt x="904524" y="3301756"/>
                </a:cubicBezTo>
                <a:cubicBezTo>
                  <a:pt x="901647" y="3299673"/>
                  <a:pt x="899811" y="3295853"/>
                  <a:pt x="899018" y="3290296"/>
                </a:cubicBezTo>
                <a:lnTo>
                  <a:pt x="851244" y="3284492"/>
                </a:lnTo>
                <a:cubicBezTo>
                  <a:pt x="851145" y="3286477"/>
                  <a:pt x="851095" y="3288163"/>
                  <a:pt x="851095" y="3289552"/>
                </a:cubicBezTo>
                <a:cubicBezTo>
                  <a:pt x="851095" y="3303642"/>
                  <a:pt x="856701" y="3315275"/>
                  <a:pt x="867912" y="3324452"/>
                </a:cubicBezTo>
                <a:cubicBezTo>
                  <a:pt x="879124" y="3333630"/>
                  <a:pt x="898125" y="3338219"/>
                  <a:pt x="924914" y="3338219"/>
                </a:cubicBezTo>
                <a:cubicBezTo>
                  <a:pt x="939102" y="3338219"/>
                  <a:pt x="950834" y="3336731"/>
                  <a:pt x="960111" y="3333754"/>
                </a:cubicBezTo>
                <a:cubicBezTo>
                  <a:pt x="969388" y="3330778"/>
                  <a:pt x="976805" y="3326660"/>
                  <a:pt x="982361" y="3321401"/>
                </a:cubicBezTo>
                <a:cubicBezTo>
                  <a:pt x="987918" y="3316143"/>
                  <a:pt x="992234" y="3308900"/>
                  <a:pt x="995309" y="3299673"/>
                </a:cubicBezTo>
                <a:cubicBezTo>
                  <a:pt x="998385" y="3290445"/>
                  <a:pt x="999923" y="3276505"/>
                  <a:pt x="999923" y="3257852"/>
                </a:cubicBezTo>
                <a:lnTo>
                  <a:pt x="999923" y="3116019"/>
                </a:lnTo>
                <a:lnTo>
                  <a:pt x="960781" y="3116019"/>
                </a:lnTo>
                <a:lnTo>
                  <a:pt x="960781" y="3138194"/>
                </a:lnTo>
                <a:cubicBezTo>
                  <a:pt x="948081" y="3121029"/>
                  <a:pt x="931958" y="3112447"/>
                  <a:pt x="912412" y="3112447"/>
                </a:cubicBezTo>
                <a:close/>
                <a:moveTo>
                  <a:pt x="1836338" y="3106792"/>
                </a:moveTo>
                <a:lnTo>
                  <a:pt x="1866401" y="3187754"/>
                </a:lnTo>
                <a:lnTo>
                  <a:pt x="1806870" y="3187754"/>
                </a:lnTo>
                <a:close/>
                <a:moveTo>
                  <a:pt x="540937" y="3106792"/>
                </a:moveTo>
                <a:lnTo>
                  <a:pt x="571000" y="3187754"/>
                </a:lnTo>
                <a:lnTo>
                  <a:pt x="511469" y="3187754"/>
                </a:lnTo>
                <a:close/>
                <a:moveTo>
                  <a:pt x="4061316" y="3060208"/>
                </a:moveTo>
                <a:lnTo>
                  <a:pt x="4019347" y="3084616"/>
                </a:lnTo>
                <a:lnTo>
                  <a:pt x="4019347" y="3116019"/>
                </a:lnTo>
                <a:lnTo>
                  <a:pt x="4000148" y="3116019"/>
                </a:lnTo>
                <a:lnTo>
                  <a:pt x="4000148" y="3149356"/>
                </a:lnTo>
                <a:lnTo>
                  <a:pt x="4019347" y="3149356"/>
                </a:lnTo>
                <a:lnTo>
                  <a:pt x="4019347" y="3218264"/>
                </a:lnTo>
                <a:cubicBezTo>
                  <a:pt x="4019347" y="3233047"/>
                  <a:pt x="4019793" y="3242870"/>
                  <a:pt x="4020686" y="3247732"/>
                </a:cubicBezTo>
                <a:cubicBezTo>
                  <a:pt x="4021778" y="3254578"/>
                  <a:pt x="4023737" y="3260010"/>
                  <a:pt x="4026565" y="3264028"/>
                </a:cubicBezTo>
                <a:cubicBezTo>
                  <a:pt x="4029393" y="3268047"/>
                  <a:pt x="4033833" y="3271321"/>
                  <a:pt x="4039885" y="3273851"/>
                </a:cubicBezTo>
                <a:cubicBezTo>
                  <a:pt x="4045937" y="3276381"/>
                  <a:pt x="4052734" y="3277646"/>
                  <a:pt x="4060274" y="3277646"/>
                </a:cubicBezTo>
                <a:cubicBezTo>
                  <a:pt x="4072577" y="3277646"/>
                  <a:pt x="4083591" y="3275562"/>
                  <a:pt x="4093314" y="3271395"/>
                </a:cubicBezTo>
                <a:lnTo>
                  <a:pt x="4089742" y="3238951"/>
                </a:lnTo>
                <a:cubicBezTo>
                  <a:pt x="4082400" y="3241630"/>
                  <a:pt x="4076794" y="3242969"/>
                  <a:pt x="4072925" y="3242969"/>
                </a:cubicBezTo>
                <a:cubicBezTo>
                  <a:pt x="4070147" y="3242969"/>
                  <a:pt x="4067790" y="3242275"/>
                  <a:pt x="4065855" y="3240886"/>
                </a:cubicBezTo>
                <a:cubicBezTo>
                  <a:pt x="4063921" y="3239497"/>
                  <a:pt x="4062680" y="3237735"/>
                  <a:pt x="4062135" y="3235602"/>
                </a:cubicBezTo>
                <a:cubicBezTo>
                  <a:pt x="4061589" y="3233469"/>
                  <a:pt x="4061316" y="3225953"/>
                  <a:pt x="4061316" y="3213055"/>
                </a:cubicBezTo>
                <a:lnTo>
                  <a:pt x="4061316" y="3149356"/>
                </a:lnTo>
                <a:lnTo>
                  <a:pt x="4089891" y="3149356"/>
                </a:lnTo>
                <a:lnTo>
                  <a:pt x="4089891" y="3116019"/>
                </a:lnTo>
                <a:lnTo>
                  <a:pt x="4061316" y="3116019"/>
                </a:lnTo>
                <a:close/>
                <a:moveTo>
                  <a:pt x="1432418" y="3060208"/>
                </a:moveTo>
                <a:lnTo>
                  <a:pt x="1390448" y="3084616"/>
                </a:lnTo>
                <a:lnTo>
                  <a:pt x="1390448" y="3116019"/>
                </a:lnTo>
                <a:lnTo>
                  <a:pt x="1371249" y="3116019"/>
                </a:lnTo>
                <a:lnTo>
                  <a:pt x="1371249" y="3149356"/>
                </a:lnTo>
                <a:lnTo>
                  <a:pt x="1390448" y="3149356"/>
                </a:lnTo>
                <a:lnTo>
                  <a:pt x="1390448" y="3218264"/>
                </a:lnTo>
                <a:cubicBezTo>
                  <a:pt x="1390448" y="3233047"/>
                  <a:pt x="1390895" y="3242870"/>
                  <a:pt x="1391788" y="3247732"/>
                </a:cubicBezTo>
                <a:cubicBezTo>
                  <a:pt x="1392879" y="3254578"/>
                  <a:pt x="1394839" y="3260010"/>
                  <a:pt x="1397666" y="3264028"/>
                </a:cubicBezTo>
                <a:cubicBezTo>
                  <a:pt x="1400494" y="3268047"/>
                  <a:pt x="1404934" y="3271321"/>
                  <a:pt x="1410987" y="3273851"/>
                </a:cubicBezTo>
                <a:cubicBezTo>
                  <a:pt x="1417039" y="3276381"/>
                  <a:pt x="1423835" y="3277646"/>
                  <a:pt x="1431376" y="3277646"/>
                </a:cubicBezTo>
                <a:cubicBezTo>
                  <a:pt x="1443679" y="3277646"/>
                  <a:pt x="1454692" y="3275562"/>
                  <a:pt x="1464416" y="3271395"/>
                </a:cubicBezTo>
                <a:lnTo>
                  <a:pt x="1460844" y="3238951"/>
                </a:lnTo>
                <a:cubicBezTo>
                  <a:pt x="1453502" y="3241630"/>
                  <a:pt x="1447896" y="3242969"/>
                  <a:pt x="1444026" y="3242969"/>
                </a:cubicBezTo>
                <a:cubicBezTo>
                  <a:pt x="1441248" y="3242969"/>
                  <a:pt x="1438892" y="3242275"/>
                  <a:pt x="1436957" y="3240886"/>
                </a:cubicBezTo>
                <a:cubicBezTo>
                  <a:pt x="1435022" y="3239497"/>
                  <a:pt x="1433782" y="3237735"/>
                  <a:pt x="1433236" y="3235602"/>
                </a:cubicBezTo>
                <a:cubicBezTo>
                  <a:pt x="1432690" y="3233469"/>
                  <a:pt x="1432418" y="3225953"/>
                  <a:pt x="1432418" y="3213055"/>
                </a:cubicBezTo>
                <a:lnTo>
                  <a:pt x="1432418" y="3149356"/>
                </a:lnTo>
                <a:lnTo>
                  <a:pt x="1460993" y="3149356"/>
                </a:lnTo>
                <a:lnTo>
                  <a:pt x="1460993" y="3116019"/>
                </a:lnTo>
                <a:lnTo>
                  <a:pt x="1432418" y="3116019"/>
                </a:lnTo>
                <a:close/>
                <a:moveTo>
                  <a:pt x="2626762" y="3055892"/>
                </a:moveTo>
                <a:lnTo>
                  <a:pt x="2626762" y="3094588"/>
                </a:lnTo>
                <a:lnTo>
                  <a:pt x="2668583" y="3094588"/>
                </a:lnTo>
                <a:lnTo>
                  <a:pt x="2668583" y="3055892"/>
                </a:lnTo>
                <a:close/>
                <a:moveTo>
                  <a:pt x="2408580" y="3055892"/>
                </a:moveTo>
                <a:lnTo>
                  <a:pt x="2408580" y="3274074"/>
                </a:lnTo>
                <a:lnTo>
                  <a:pt x="2452633" y="3274074"/>
                </a:lnTo>
                <a:lnTo>
                  <a:pt x="2452633" y="3208143"/>
                </a:lnTo>
                <a:lnTo>
                  <a:pt x="2488352" y="3171680"/>
                </a:lnTo>
                <a:lnTo>
                  <a:pt x="2548330" y="3274074"/>
                </a:lnTo>
                <a:lnTo>
                  <a:pt x="2605331" y="3274074"/>
                </a:lnTo>
                <a:lnTo>
                  <a:pt x="2518713" y="3140873"/>
                </a:lnTo>
                <a:lnTo>
                  <a:pt x="2600866" y="3055892"/>
                </a:lnTo>
                <a:lnTo>
                  <a:pt x="2541632" y="3055892"/>
                </a:lnTo>
                <a:lnTo>
                  <a:pt x="2452633" y="3152779"/>
                </a:lnTo>
                <a:lnTo>
                  <a:pt x="2452633" y="3055892"/>
                </a:lnTo>
                <a:close/>
                <a:moveTo>
                  <a:pt x="2072677" y="3055892"/>
                </a:moveTo>
                <a:lnTo>
                  <a:pt x="2072677" y="3134474"/>
                </a:lnTo>
                <a:cubicBezTo>
                  <a:pt x="2059779" y="3119789"/>
                  <a:pt x="2044499" y="3112447"/>
                  <a:pt x="2026838" y="3112447"/>
                </a:cubicBezTo>
                <a:cubicBezTo>
                  <a:pt x="2007589" y="3112447"/>
                  <a:pt x="1991665" y="3119417"/>
                  <a:pt x="1979064" y="3133357"/>
                </a:cubicBezTo>
                <a:cubicBezTo>
                  <a:pt x="1966463" y="3147298"/>
                  <a:pt x="1960163" y="3167662"/>
                  <a:pt x="1960163" y="3194451"/>
                </a:cubicBezTo>
                <a:cubicBezTo>
                  <a:pt x="1960163" y="3220645"/>
                  <a:pt x="1966637" y="3241059"/>
                  <a:pt x="1979585" y="3255694"/>
                </a:cubicBezTo>
                <a:cubicBezTo>
                  <a:pt x="1992533" y="3270329"/>
                  <a:pt x="2008085" y="3277646"/>
                  <a:pt x="2026242" y="3277646"/>
                </a:cubicBezTo>
                <a:cubicBezTo>
                  <a:pt x="2035172" y="3277646"/>
                  <a:pt x="2044027" y="3275439"/>
                  <a:pt x="2052808" y="3271023"/>
                </a:cubicBezTo>
                <a:cubicBezTo>
                  <a:pt x="2061589" y="3266608"/>
                  <a:pt x="2069204" y="3259886"/>
                  <a:pt x="2075654" y="3250857"/>
                </a:cubicBezTo>
                <a:lnTo>
                  <a:pt x="2075654" y="3274074"/>
                </a:lnTo>
                <a:lnTo>
                  <a:pt x="2114496" y="3274074"/>
                </a:lnTo>
                <a:lnTo>
                  <a:pt x="2114496" y="3055892"/>
                </a:lnTo>
                <a:close/>
                <a:moveTo>
                  <a:pt x="1813567" y="3055892"/>
                </a:moveTo>
                <a:lnTo>
                  <a:pt x="1728586" y="3274074"/>
                </a:lnTo>
                <a:lnTo>
                  <a:pt x="1775318" y="3274074"/>
                </a:lnTo>
                <a:lnTo>
                  <a:pt x="1793326" y="3224515"/>
                </a:lnTo>
                <a:lnTo>
                  <a:pt x="1880540" y="3224515"/>
                </a:lnTo>
                <a:lnTo>
                  <a:pt x="1899590" y="3274074"/>
                </a:lnTo>
                <a:lnTo>
                  <a:pt x="1947512" y="3274074"/>
                </a:lnTo>
                <a:lnTo>
                  <a:pt x="1860150" y="3055892"/>
                </a:lnTo>
                <a:close/>
                <a:moveTo>
                  <a:pt x="518166" y="3055892"/>
                </a:moveTo>
                <a:lnTo>
                  <a:pt x="433186" y="3274074"/>
                </a:lnTo>
                <a:lnTo>
                  <a:pt x="479918" y="3274074"/>
                </a:lnTo>
                <a:lnTo>
                  <a:pt x="497926" y="3224515"/>
                </a:lnTo>
                <a:lnTo>
                  <a:pt x="585139" y="3224515"/>
                </a:lnTo>
                <a:lnTo>
                  <a:pt x="604189" y="3274074"/>
                </a:lnTo>
                <a:lnTo>
                  <a:pt x="652112" y="3274074"/>
                </a:lnTo>
                <a:lnTo>
                  <a:pt x="564750" y="3055892"/>
                </a:lnTo>
                <a:close/>
                <a:moveTo>
                  <a:pt x="4956815" y="3052171"/>
                </a:moveTo>
                <a:cubicBezTo>
                  <a:pt x="4945207" y="3052171"/>
                  <a:pt x="4935607" y="3054230"/>
                  <a:pt x="4928017" y="3058348"/>
                </a:cubicBezTo>
                <a:cubicBezTo>
                  <a:pt x="4920427" y="3062465"/>
                  <a:pt x="4915218" y="3067798"/>
                  <a:pt x="4912390" y="3074347"/>
                </a:cubicBezTo>
                <a:cubicBezTo>
                  <a:pt x="4909562" y="3080895"/>
                  <a:pt x="4908148" y="3090817"/>
                  <a:pt x="4908148" y="3104112"/>
                </a:cubicBezTo>
                <a:lnTo>
                  <a:pt x="4908148" y="3116019"/>
                </a:lnTo>
                <a:lnTo>
                  <a:pt x="4884931" y="3116019"/>
                </a:lnTo>
                <a:lnTo>
                  <a:pt x="4884931" y="3148910"/>
                </a:lnTo>
                <a:lnTo>
                  <a:pt x="4908148" y="3148910"/>
                </a:lnTo>
                <a:lnTo>
                  <a:pt x="4908148" y="3274074"/>
                </a:lnTo>
                <a:lnTo>
                  <a:pt x="4949969" y="3274074"/>
                </a:lnTo>
                <a:lnTo>
                  <a:pt x="4949969" y="3148910"/>
                </a:lnTo>
                <a:lnTo>
                  <a:pt x="4981223" y="3148910"/>
                </a:lnTo>
                <a:lnTo>
                  <a:pt x="4981223" y="3116019"/>
                </a:lnTo>
                <a:lnTo>
                  <a:pt x="4949969" y="3116019"/>
                </a:lnTo>
                <a:lnTo>
                  <a:pt x="4949969" y="3104857"/>
                </a:lnTo>
                <a:cubicBezTo>
                  <a:pt x="4949969" y="3096820"/>
                  <a:pt x="4951284" y="3091388"/>
                  <a:pt x="4953913" y="3088560"/>
                </a:cubicBezTo>
                <a:cubicBezTo>
                  <a:pt x="4956542" y="3085732"/>
                  <a:pt x="4960883" y="3084319"/>
                  <a:pt x="4966935" y="3084319"/>
                </a:cubicBezTo>
                <a:cubicBezTo>
                  <a:pt x="4973087" y="3084319"/>
                  <a:pt x="4979487" y="3085112"/>
                  <a:pt x="4986134" y="3086700"/>
                </a:cubicBezTo>
                <a:lnTo>
                  <a:pt x="4991790" y="3057529"/>
                </a:lnTo>
                <a:cubicBezTo>
                  <a:pt x="4980380" y="3053957"/>
                  <a:pt x="4968721" y="3052171"/>
                  <a:pt x="4956815" y="3052171"/>
                </a:cubicBezTo>
                <a:close/>
                <a:moveTo>
                  <a:pt x="3350067" y="3052171"/>
                </a:moveTo>
                <a:cubicBezTo>
                  <a:pt x="3319507" y="3052171"/>
                  <a:pt x="3294851" y="3062217"/>
                  <a:pt x="3276099" y="3082309"/>
                </a:cubicBezTo>
                <a:cubicBezTo>
                  <a:pt x="3257347" y="3102401"/>
                  <a:pt x="3247971" y="3130604"/>
                  <a:pt x="3247971" y="3166918"/>
                </a:cubicBezTo>
                <a:cubicBezTo>
                  <a:pt x="3247971" y="3201248"/>
                  <a:pt x="3257297" y="3228309"/>
                  <a:pt x="3275950" y="3248104"/>
                </a:cubicBezTo>
                <a:cubicBezTo>
                  <a:pt x="3294603" y="3267898"/>
                  <a:pt x="3318416" y="3277795"/>
                  <a:pt x="3347388" y="3277795"/>
                </a:cubicBezTo>
                <a:cubicBezTo>
                  <a:pt x="3370803" y="3277795"/>
                  <a:pt x="3390126" y="3272016"/>
                  <a:pt x="3405356" y="3260456"/>
                </a:cubicBezTo>
                <a:cubicBezTo>
                  <a:pt x="3420586" y="3248897"/>
                  <a:pt x="3431476" y="3231212"/>
                  <a:pt x="3438024" y="3207399"/>
                </a:cubicBezTo>
                <a:lnTo>
                  <a:pt x="3395310" y="3193856"/>
                </a:lnTo>
                <a:cubicBezTo>
                  <a:pt x="3391639" y="3209830"/>
                  <a:pt x="3385587" y="3221538"/>
                  <a:pt x="3377153" y="3228979"/>
                </a:cubicBezTo>
                <a:cubicBezTo>
                  <a:pt x="3368720" y="3236421"/>
                  <a:pt x="3358649" y="3240141"/>
                  <a:pt x="3346941" y="3240141"/>
                </a:cubicBezTo>
                <a:cubicBezTo>
                  <a:pt x="3331066" y="3240141"/>
                  <a:pt x="3318168" y="3234287"/>
                  <a:pt x="3308246" y="3222580"/>
                </a:cubicBezTo>
                <a:cubicBezTo>
                  <a:pt x="3298324" y="3210872"/>
                  <a:pt x="3293363" y="3191226"/>
                  <a:pt x="3293363" y="3163644"/>
                </a:cubicBezTo>
                <a:cubicBezTo>
                  <a:pt x="3293363" y="3137648"/>
                  <a:pt x="3298399" y="3118847"/>
                  <a:pt x="3308469" y="3107238"/>
                </a:cubicBezTo>
                <a:cubicBezTo>
                  <a:pt x="3318540" y="3095629"/>
                  <a:pt x="3331662" y="3089825"/>
                  <a:pt x="3347834" y="3089825"/>
                </a:cubicBezTo>
                <a:cubicBezTo>
                  <a:pt x="3359542" y="3089825"/>
                  <a:pt x="3369489" y="3093099"/>
                  <a:pt x="3377674" y="3099648"/>
                </a:cubicBezTo>
                <a:cubicBezTo>
                  <a:pt x="3385860" y="3106196"/>
                  <a:pt x="3391242" y="3115126"/>
                  <a:pt x="3393822" y="3126437"/>
                </a:cubicBezTo>
                <a:lnTo>
                  <a:pt x="3437429" y="3116019"/>
                </a:lnTo>
                <a:cubicBezTo>
                  <a:pt x="3432468" y="3098556"/>
                  <a:pt x="3425026" y="3085162"/>
                  <a:pt x="3415104" y="3075835"/>
                </a:cubicBezTo>
                <a:cubicBezTo>
                  <a:pt x="3398436" y="3060059"/>
                  <a:pt x="3376757" y="3052171"/>
                  <a:pt x="3350067" y="3052171"/>
                </a:cubicBezTo>
                <a:close/>
                <a:moveTo>
                  <a:pt x="3907083" y="1641326"/>
                </a:moveTo>
                <a:lnTo>
                  <a:pt x="3973309" y="1857015"/>
                </a:lnTo>
                <a:lnTo>
                  <a:pt x="3841547" y="1857015"/>
                </a:lnTo>
                <a:close/>
                <a:moveTo>
                  <a:pt x="1452479" y="1615951"/>
                </a:moveTo>
                <a:cubicBezTo>
                  <a:pt x="1491497" y="1615951"/>
                  <a:pt x="1522398" y="1628980"/>
                  <a:pt x="1545181" y="1655037"/>
                </a:cubicBezTo>
                <a:cubicBezTo>
                  <a:pt x="1567964" y="1681094"/>
                  <a:pt x="1579355" y="1722363"/>
                  <a:pt x="1579355" y="1778843"/>
                </a:cubicBezTo>
                <a:cubicBezTo>
                  <a:pt x="1579355" y="1845965"/>
                  <a:pt x="1568441" y="1892486"/>
                  <a:pt x="1546613" y="1918407"/>
                </a:cubicBezTo>
                <a:cubicBezTo>
                  <a:pt x="1524785" y="1944328"/>
                  <a:pt x="1493953" y="1957288"/>
                  <a:pt x="1454116" y="1957288"/>
                </a:cubicBezTo>
                <a:cubicBezTo>
                  <a:pt x="1415372" y="1957288"/>
                  <a:pt x="1384744" y="1944055"/>
                  <a:pt x="1362234" y="1917588"/>
                </a:cubicBezTo>
                <a:cubicBezTo>
                  <a:pt x="1339724" y="1891122"/>
                  <a:pt x="1328468" y="1847602"/>
                  <a:pt x="1328468" y="1787029"/>
                </a:cubicBezTo>
                <a:cubicBezTo>
                  <a:pt x="1328468" y="1725910"/>
                  <a:pt x="1339792" y="1682117"/>
                  <a:pt x="1362438" y="1655651"/>
                </a:cubicBezTo>
                <a:cubicBezTo>
                  <a:pt x="1385085" y="1629184"/>
                  <a:pt x="1415099" y="1615951"/>
                  <a:pt x="1452479" y="1615951"/>
                </a:cubicBezTo>
                <a:close/>
                <a:moveTo>
                  <a:pt x="4918835" y="1485801"/>
                </a:moveTo>
                <a:lnTo>
                  <a:pt x="4918835" y="2085801"/>
                </a:lnTo>
                <a:lnTo>
                  <a:pt x="5424702" y="2085801"/>
                </a:lnTo>
                <a:lnTo>
                  <a:pt x="5424702" y="1949921"/>
                </a:lnTo>
                <a:lnTo>
                  <a:pt x="5104647" y="1949921"/>
                </a:lnTo>
                <a:lnTo>
                  <a:pt x="5104647" y="1831640"/>
                </a:lnTo>
                <a:lnTo>
                  <a:pt x="5393188" y="1831640"/>
                </a:lnTo>
                <a:lnTo>
                  <a:pt x="5393188" y="1709266"/>
                </a:lnTo>
                <a:lnTo>
                  <a:pt x="5104647" y="1709266"/>
                </a:lnTo>
                <a:lnTo>
                  <a:pt x="5104647" y="1613905"/>
                </a:lnTo>
                <a:lnTo>
                  <a:pt x="5415698" y="1613905"/>
                </a:lnTo>
                <a:lnTo>
                  <a:pt x="5415698" y="1485801"/>
                </a:lnTo>
                <a:close/>
                <a:moveTo>
                  <a:pt x="3808242" y="1485801"/>
                </a:moveTo>
                <a:lnTo>
                  <a:pt x="3582731" y="2085801"/>
                </a:lnTo>
                <a:lnTo>
                  <a:pt x="3772034" y="2085801"/>
                </a:lnTo>
                <a:lnTo>
                  <a:pt x="3801278" y="1986756"/>
                </a:lnTo>
                <a:lnTo>
                  <a:pt x="4011768" y="1986756"/>
                </a:lnTo>
                <a:lnTo>
                  <a:pt x="4041786" y="2085801"/>
                </a:lnTo>
                <a:lnTo>
                  <a:pt x="4235937" y="2085801"/>
                </a:lnTo>
                <a:lnTo>
                  <a:pt x="4010476" y="1485801"/>
                </a:lnTo>
                <a:close/>
                <a:moveTo>
                  <a:pt x="3080919" y="1485801"/>
                </a:moveTo>
                <a:lnTo>
                  <a:pt x="3080919" y="2085801"/>
                </a:lnTo>
                <a:lnTo>
                  <a:pt x="3555681" y="2085801"/>
                </a:lnTo>
                <a:lnTo>
                  <a:pt x="3555681" y="1938052"/>
                </a:lnTo>
                <a:lnTo>
                  <a:pt x="3266322" y="1938052"/>
                </a:lnTo>
                <a:lnTo>
                  <a:pt x="3266322" y="1485801"/>
                </a:lnTo>
                <a:close/>
                <a:moveTo>
                  <a:pt x="2470910" y="1485801"/>
                </a:moveTo>
                <a:lnTo>
                  <a:pt x="2470910" y="2085801"/>
                </a:lnTo>
                <a:lnTo>
                  <a:pt x="2976777" y="2085801"/>
                </a:lnTo>
                <a:lnTo>
                  <a:pt x="2976777" y="1949921"/>
                </a:lnTo>
                <a:lnTo>
                  <a:pt x="2656722" y="1949921"/>
                </a:lnTo>
                <a:lnTo>
                  <a:pt x="2656722" y="1831640"/>
                </a:lnTo>
                <a:lnTo>
                  <a:pt x="2945263" y="1831640"/>
                </a:lnTo>
                <a:lnTo>
                  <a:pt x="2945263" y="1709266"/>
                </a:lnTo>
                <a:lnTo>
                  <a:pt x="2656722" y="1709266"/>
                </a:lnTo>
                <a:lnTo>
                  <a:pt x="2656722" y="1613905"/>
                </a:lnTo>
                <a:lnTo>
                  <a:pt x="2967773" y="1613905"/>
                </a:lnTo>
                <a:lnTo>
                  <a:pt x="2967773" y="1485801"/>
                </a:lnTo>
                <a:close/>
                <a:moveTo>
                  <a:pt x="1764683" y="1485801"/>
                </a:moveTo>
                <a:lnTo>
                  <a:pt x="1991283" y="2085801"/>
                </a:lnTo>
                <a:lnTo>
                  <a:pt x="2192238" y="2085801"/>
                </a:lnTo>
                <a:lnTo>
                  <a:pt x="2415025" y="1485801"/>
                </a:lnTo>
                <a:lnTo>
                  <a:pt x="2226853" y="1485801"/>
                </a:lnTo>
                <a:lnTo>
                  <a:pt x="2093538" y="1917588"/>
                </a:lnTo>
                <a:lnTo>
                  <a:pt x="1958496" y="1485801"/>
                </a:lnTo>
                <a:close/>
                <a:moveTo>
                  <a:pt x="623469" y="1485801"/>
                </a:moveTo>
                <a:lnTo>
                  <a:pt x="623469" y="2085801"/>
                </a:lnTo>
                <a:lnTo>
                  <a:pt x="1098231" y="2085801"/>
                </a:lnTo>
                <a:lnTo>
                  <a:pt x="1098231" y="1938052"/>
                </a:lnTo>
                <a:lnTo>
                  <a:pt x="808872" y="1938052"/>
                </a:lnTo>
                <a:lnTo>
                  <a:pt x="808872" y="1485801"/>
                </a:lnTo>
                <a:close/>
                <a:moveTo>
                  <a:pt x="4553127" y="1475569"/>
                </a:moveTo>
                <a:cubicBezTo>
                  <a:pt x="4456537" y="1475569"/>
                  <a:pt x="4381844" y="1502223"/>
                  <a:pt x="4329047" y="1555531"/>
                </a:cubicBezTo>
                <a:cubicBezTo>
                  <a:pt x="4276251" y="1608840"/>
                  <a:pt x="4249852" y="1685119"/>
                  <a:pt x="4249852" y="1784369"/>
                </a:cubicBezTo>
                <a:cubicBezTo>
                  <a:pt x="4249852" y="1858810"/>
                  <a:pt x="4264859" y="1919890"/>
                  <a:pt x="4294873" y="1967607"/>
                </a:cubicBezTo>
                <a:cubicBezTo>
                  <a:pt x="4324887" y="2015324"/>
                  <a:pt x="4360562" y="2048657"/>
                  <a:pt x="4401899" y="2067608"/>
                </a:cubicBezTo>
                <a:cubicBezTo>
                  <a:pt x="4443236" y="2086558"/>
                  <a:pt x="4496510" y="2096033"/>
                  <a:pt x="4561722" y="2096033"/>
                </a:cubicBezTo>
                <a:cubicBezTo>
                  <a:pt x="4615474" y="2096033"/>
                  <a:pt x="4659744" y="2088257"/>
                  <a:pt x="4694532" y="2072704"/>
                </a:cubicBezTo>
                <a:cubicBezTo>
                  <a:pt x="4729321" y="2057152"/>
                  <a:pt x="4758448" y="2034096"/>
                  <a:pt x="4781913" y="2003536"/>
                </a:cubicBezTo>
                <a:cubicBezTo>
                  <a:pt x="4805379" y="1972977"/>
                  <a:pt x="4822568" y="1934914"/>
                  <a:pt x="4833482" y="1889348"/>
                </a:cubicBezTo>
                <a:lnTo>
                  <a:pt x="4670999" y="1840235"/>
                </a:lnTo>
                <a:cubicBezTo>
                  <a:pt x="4662813" y="1878161"/>
                  <a:pt x="4649649" y="1907083"/>
                  <a:pt x="4631504" y="1927002"/>
                </a:cubicBezTo>
                <a:cubicBezTo>
                  <a:pt x="4613359" y="1946920"/>
                  <a:pt x="4586551" y="1956879"/>
                  <a:pt x="4551081" y="1956879"/>
                </a:cubicBezTo>
                <a:cubicBezTo>
                  <a:pt x="4514519" y="1956879"/>
                  <a:pt x="4486142" y="1944547"/>
                  <a:pt x="4465951" y="1919884"/>
                </a:cubicBezTo>
                <a:cubicBezTo>
                  <a:pt x="4445760" y="1895221"/>
                  <a:pt x="4435664" y="1849640"/>
                  <a:pt x="4435664" y="1783140"/>
                </a:cubicBezTo>
                <a:cubicBezTo>
                  <a:pt x="4435664" y="1729457"/>
                  <a:pt x="4444123" y="1690079"/>
                  <a:pt x="4461040" y="1665007"/>
                </a:cubicBezTo>
                <a:cubicBezTo>
                  <a:pt x="4483413" y="1631212"/>
                  <a:pt x="4515610" y="1614314"/>
                  <a:pt x="4557629" y="1614314"/>
                </a:cubicBezTo>
                <a:cubicBezTo>
                  <a:pt x="4576183" y="1614314"/>
                  <a:pt x="4592964" y="1618134"/>
                  <a:pt x="4607970" y="1625774"/>
                </a:cubicBezTo>
                <a:cubicBezTo>
                  <a:pt x="4622977" y="1633413"/>
                  <a:pt x="4635665" y="1644328"/>
                  <a:pt x="4646033" y="1658516"/>
                </a:cubicBezTo>
                <a:cubicBezTo>
                  <a:pt x="4652309" y="1666974"/>
                  <a:pt x="4658311" y="1680344"/>
                  <a:pt x="4664041" y="1698625"/>
                </a:cubicBezTo>
                <a:lnTo>
                  <a:pt x="4827752" y="1662199"/>
                </a:lnTo>
                <a:cubicBezTo>
                  <a:pt x="4806743" y="1598898"/>
                  <a:pt x="4774614" y="1551967"/>
                  <a:pt x="4731367" y="1521408"/>
                </a:cubicBezTo>
                <a:cubicBezTo>
                  <a:pt x="4688121" y="1490849"/>
                  <a:pt x="4628707" y="1475569"/>
                  <a:pt x="4553127" y="1475569"/>
                </a:cubicBezTo>
                <a:close/>
                <a:moveTo>
                  <a:pt x="1452889" y="1475569"/>
                </a:moveTo>
                <a:cubicBezTo>
                  <a:pt x="1355480" y="1475569"/>
                  <a:pt x="1279491" y="1502854"/>
                  <a:pt x="1224921" y="1557424"/>
                </a:cubicBezTo>
                <a:cubicBezTo>
                  <a:pt x="1170351" y="1611995"/>
                  <a:pt x="1143065" y="1688257"/>
                  <a:pt x="1143065" y="1786210"/>
                </a:cubicBezTo>
                <a:cubicBezTo>
                  <a:pt x="1143065" y="1856333"/>
                  <a:pt x="1156845" y="1914723"/>
                  <a:pt x="1184403" y="1961381"/>
                </a:cubicBezTo>
                <a:cubicBezTo>
                  <a:pt x="1211961" y="2008039"/>
                  <a:pt x="1247909" y="2042145"/>
                  <a:pt x="1292247" y="2063700"/>
                </a:cubicBezTo>
                <a:cubicBezTo>
                  <a:pt x="1336585" y="2085256"/>
                  <a:pt x="1392588" y="2096033"/>
                  <a:pt x="1460256" y="2096033"/>
                </a:cubicBezTo>
                <a:cubicBezTo>
                  <a:pt x="1526832" y="2096033"/>
                  <a:pt x="1582425" y="2083550"/>
                  <a:pt x="1627036" y="2058584"/>
                </a:cubicBezTo>
                <a:cubicBezTo>
                  <a:pt x="1671647" y="2033618"/>
                  <a:pt x="1705754" y="1998693"/>
                  <a:pt x="1729356" y="1953809"/>
                </a:cubicBezTo>
                <a:cubicBezTo>
                  <a:pt x="1752957" y="1908925"/>
                  <a:pt x="1764758" y="1851422"/>
                  <a:pt x="1764758" y="1781299"/>
                </a:cubicBezTo>
                <a:cubicBezTo>
                  <a:pt x="1764758" y="1684710"/>
                  <a:pt x="1737746" y="1609607"/>
                  <a:pt x="1683721" y="1555992"/>
                </a:cubicBezTo>
                <a:cubicBezTo>
                  <a:pt x="1629696" y="1502376"/>
                  <a:pt x="1552752" y="1475569"/>
                  <a:pt x="1452889" y="1475569"/>
                </a:cubicBezTo>
                <a:close/>
                <a:moveTo>
                  <a:pt x="3649908" y="631676"/>
                </a:moveTo>
                <a:lnTo>
                  <a:pt x="3716134" y="847365"/>
                </a:lnTo>
                <a:lnTo>
                  <a:pt x="3584372" y="847365"/>
                </a:lnTo>
                <a:close/>
                <a:moveTo>
                  <a:pt x="2392608" y="631676"/>
                </a:moveTo>
                <a:lnTo>
                  <a:pt x="2458834" y="847365"/>
                </a:lnTo>
                <a:lnTo>
                  <a:pt x="2327073" y="847365"/>
                </a:lnTo>
                <a:close/>
                <a:moveTo>
                  <a:pt x="2963978" y="612031"/>
                </a:moveTo>
                <a:lnTo>
                  <a:pt x="3010226" y="612031"/>
                </a:lnTo>
                <a:cubicBezTo>
                  <a:pt x="3058248" y="612031"/>
                  <a:pt x="3092627" y="623763"/>
                  <a:pt x="3113364" y="647229"/>
                </a:cubicBezTo>
                <a:cubicBezTo>
                  <a:pt x="3134101" y="670694"/>
                  <a:pt x="3144469" y="714214"/>
                  <a:pt x="3144469" y="777788"/>
                </a:cubicBezTo>
                <a:cubicBezTo>
                  <a:pt x="3144469" y="825810"/>
                  <a:pt x="3139831" y="860530"/>
                  <a:pt x="3130553" y="881949"/>
                </a:cubicBezTo>
                <a:cubicBezTo>
                  <a:pt x="3121276" y="903368"/>
                  <a:pt x="3108452" y="918375"/>
                  <a:pt x="3092081" y="926970"/>
                </a:cubicBezTo>
                <a:cubicBezTo>
                  <a:pt x="3075710" y="935564"/>
                  <a:pt x="3048152" y="939862"/>
                  <a:pt x="3009407" y="939862"/>
                </a:cubicBezTo>
                <a:lnTo>
                  <a:pt x="2963978" y="939862"/>
                </a:lnTo>
                <a:close/>
                <a:moveTo>
                  <a:pt x="3551067" y="476151"/>
                </a:moveTo>
                <a:lnTo>
                  <a:pt x="3325556" y="1076151"/>
                </a:lnTo>
                <a:lnTo>
                  <a:pt x="3514859" y="1076151"/>
                </a:lnTo>
                <a:lnTo>
                  <a:pt x="3544103" y="977106"/>
                </a:lnTo>
                <a:lnTo>
                  <a:pt x="3754593" y="977106"/>
                </a:lnTo>
                <a:lnTo>
                  <a:pt x="3784611" y="1076151"/>
                </a:lnTo>
                <a:lnTo>
                  <a:pt x="3978762" y="1076151"/>
                </a:lnTo>
                <a:lnTo>
                  <a:pt x="3753301" y="476151"/>
                </a:lnTo>
                <a:close/>
                <a:moveTo>
                  <a:pt x="2778575" y="476151"/>
                </a:moveTo>
                <a:lnTo>
                  <a:pt x="2778575" y="1076151"/>
                </a:lnTo>
                <a:lnTo>
                  <a:pt x="3054019" y="1076151"/>
                </a:lnTo>
                <a:cubicBezTo>
                  <a:pt x="3087034" y="1076151"/>
                  <a:pt x="3123869" y="1070694"/>
                  <a:pt x="3164523" y="1059780"/>
                </a:cubicBezTo>
                <a:cubicBezTo>
                  <a:pt x="3194264" y="1051868"/>
                  <a:pt x="3222095" y="1035974"/>
                  <a:pt x="3248016" y="1012099"/>
                </a:cubicBezTo>
                <a:cubicBezTo>
                  <a:pt x="3273937" y="988225"/>
                  <a:pt x="3294196" y="958620"/>
                  <a:pt x="3308794" y="923286"/>
                </a:cubicBezTo>
                <a:cubicBezTo>
                  <a:pt x="3323391" y="887952"/>
                  <a:pt x="3330690" y="838225"/>
                  <a:pt x="3330690" y="774105"/>
                </a:cubicBezTo>
                <a:cubicBezTo>
                  <a:pt x="3330690" y="733177"/>
                  <a:pt x="3325779" y="694432"/>
                  <a:pt x="3315956" y="657870"/>
                </a:cubicBezTo>
                <a:cubicBezTo>
                  <a:pt x="3306133" y="621308"/>
                  <a:pt x="3290308" y="589248"/>
                  <a:pt x="3268480" y="561690"/>
                </a:cubicBezTo>
                <a:cubicBezTo>
                  <a:pt x="3246652" y="534132"/>
                  <a:pt x="3219026" y="512986"/>
                  <a:pt x="3185601" y="498252"/>
                </a:cubicBezTo>
                <a:cubicBezTo>
                  <a:pt x="3152177" y="483518"/>
                  <a:pt x="3108316" y="476151"/>
                  <a:pt x="3054019" y="476151"/>
                </a:cubicBezTo>
                <a:close/>
                <a:moveTo>
                  <a:pt x="2293767" y="476151"/>
                </a:moveTo>
                <a:lnTo>
                  <a:pt x="2068256" y="1076151"/>
                </a:lnTo>
                <a:lnTo>
                  <a:pt x="2257559" y="1076151"/>
                </a:lnTo>
                <a:lnTo>
                  <a:pt x="2286803" y="977106"/>
                </a:lnTo>
                <a:lnTo>
                  <a:pt x="2497293" y="977106"/>
                </a:lnTo>
                <a:lnTo>
                  <a:pt x="2527311" y="1076151"/>
                </a:lnTo>
                <a:lnTo>
                  <a:pt x="2721462" y="1076151"/>
                </a:lnTo>
                <a:lnTo>
                  <a:pt x="2496001" y="476151"/>
                </a:lnTo>
                <a:close/>
                <a:moveTo>
                  <a:pt x="0" y="0"/>
                </a:moveTo>
                <a:lnTo>
                  <a:pt x="6354618" y="0"/>
                </a:lnTo>
                <a:lnTo>
                  <a:pt x="635461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4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DC66E00-3021-0794-8154-1B053DE6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156019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F14ED-AEE4-F48A-4258-1D39F7DD9D4A}"/>
              </a:ext>
            </a:extLst>
          </p:cNvPr>
          <p:cNvSpPr txBox="1"/>
          <p:nvPr/>
        </p:nvSpPr>
        <p:spPr>
          <a:xfrm>
            <a:off x="0" y="-1"/>
            <a:ext cx="7229475" cy="6858000"/>
          </a:xfrm>
          <a:custGeom>
            <a:avLst/>
            <a:gdLst/>
            <a:ahLst/>
            <a:cxnLst/>
            <a:rect l="l" t="t" r="r" b="b"/>
            <a:pathLst>
              <a:path w="7229475" h="6858000">
                <a:moveTo>
                  <a:pt x="3326462" y="6290510"/>
                </a:moveTo>
                <a:lnTo>
                  <a:pt x="3326462" y="6341744"/>
                </a:lnTo>
                <a:lnTo>
                  <a:pt x="3381086" y="6341744"/>
                </a:lnTo>
                <a:lnTo>
                  <a:pt x="3381086" y="6290510"/>
                </a:lnTo>
                <a:close/>
                <a:moveTo>
                  <a:pt x="2902902" y="6278455"/>
                </a:moveTo>
                <a:lnTo>
                  <a:pt x="2902902" y="6286617"/>
                </a:lnTo>
                <a:cubicBezTo>
                  <a:pt x="2902902" y="6292980"/>
                  <a:pt x="2901876" y="6298149"/>
                  <a:pt x="2899825" y="6302125"/>
                </a:cubicBezTo>
                <a:cubicBezTo>
                  <a:pt x="2897774" y="6306102"/>
                  <a:pt x="2894299" y="6309472"/>
                  <a:pt x="2889402" y="6312234"/>
                </a:cubicBezTo>
                <a:cubicBezTo>
                  <a:pt x="2884505" y="6314997"/>
                  <a:pt x="2879210" y="6316378"/>
                  <a:pt x="2873517" y="6316378"/>
                </a:cubicBezTo>
                <a:cubicBezTo>
                  <a:pt x="2868076" y="6316378"/>
                  <a:pt x="2863953" y="6315101"/>
                  <a:pt x="2861148" y="6312548"/>
                </a:cubicBezTo>
                <a:cubicBezTo>
                  <a:pt x="2858344" y="6309995"/>
                  <a:pt x="2856941" y="6306709"/>
                  <a:pt x="2856941" y="6302691"/>
                </a:cubicBezTo>
                <a:cubicBezTo>
                  <a:pt x="2856941" y="6299175"/>
                  <a:pt x="2858364" y="6296035"/>
                  <a:pt x="2861211" y="6293273"/>
                </a:cubicBezTo>
                <a:cubicBezTo>
                  <a:pt x="2863974" y="6290594"/>
                  <a:pt x="2870545" y="6287873"/>
                  <a:pt x="2880926" y="6285110"/>
                </a:cubicBezTo>
                <a:cubicBezTo>
                  <a:pt x="2888544" y="6283185"/>
                  <a:pt x="2895869" y="6280966"/>
                  <a:pt x="2902902" y="6278455"/>
                </a:cubicBezTo>
                <a:close/>
                <a:moveTo>
                  <a:pt x="2311184" y="6240532"/>
                </a:moveTo>
                <a:cubicBezTo>
                  <a:pt x="2318216" y="6240532"/>
                  <a:pt x="2324118" y="6243357"/>
                  <a:pt x="2328890" y="6249008"/>
                </a:cubicBezTo>
                <a:cubicBezTo>
                  <a:pt x="2333662" y="6254659"/>
                  <a:pt x="2336047" y="6263260"/>
                  <a:pt x="2336047" y="6274813"/>
                </a:cubicBezTo>
                <a:cubicBezTo>
                  <a:pt x="2336047" y="6287203"/>
                  <a:pt x="2333682" y="6296203"/>
                  <a:pt x="2328952" y="6301812"/>
                </a:cubicBezTo>
                <a:cubicBezTo>
                  <a:pt x="2324223" y="6307421"/>
                  <a:pt x="2318174" y="6310225"/>
                  <a:pt x="2310808" y="6310225"/>
                </a:cubicBezTo>
                <a:cubicBezTo>
                  <a:pt x="2303524" y="6310225"/>
                  <a:pt x="2297475" y="6307379"/>
                  <a:pt x="2292662" y="6301686"/>
                </a:cubicBezTo>
                <a:cubicBezTo>
                  <a:pt x="2287848" y="6295993"/>
                  <a:pt x="2285441" y="6287203"/>
                  <a:pt x="2285441" y="6275316"/>
                </a:cubicBezTo>
                <a:cubicBezTo>
                  <a:pt x="2285441" y="6263595"/>
                  <a:pt x="2287869" y="6254868"/>
                  <a:pt x="2292724" y="6249133"/>
                </a:cubicBezTo>
                <a:cubicBezTo>
                  <a:pt x="2297580" y="6243399"/>
                  <a:pt x="2303733" y="6240532"/>
                  <a:pt x="2311184" y="6240532"/>
                </a:cubicBezTo>
                <a:close/>
                <a:moveTo>
                  <a:pt x="1768259" y="6240532"/>
                </a:moveTo>
                <a:cubicBezTo>
                  <a:pt x="1775291" y="6240532"/>
                  <a:pt x="1781193" y="6243357"/>
                  <a:pt x="1785965" y="6249008"/>
                </a:cubicBezTo>
                <a:cubicBezTo>
                  <a:pt x="1790737" y="6254659"/>
                  <a:pt x="1793123" y="6263260"/>
                  <a:pt x="1793123" y="6274813"/>
                </a:cubicBezTo>
                <a:cubicBezTo>
                  <a:pt x="1793123" y="6287203"/>
                  <a:pt x="1790758" y="6296203"/>
                  <a:pt x="1786028" y="6301812"/>
                </a:cubicBezTo>
                <a:cubicBezTo>
                  <a:pt x="1781298" y="6307421"/>
                  <a:pt x="1775249" y="6310225"/>
                  <a:pt x="1767882" y="6310225"/>
                </a:cubicBezTo>
                <a:cubicBezTo>
                  <a:pt x="1760599" y="6310225"/>
                  <a:pt x="1754551" y="6307379"/>
                  <a:pt x="1749737" y="6301686"/>
                </a:cubicBezTo>
                <a:cubicBezTo>
                  <a:pt x="1744923" y="6295993"/>
                  <a:pt x="1742516" y="6287203"/>
                  <a:pt x="1742516" y="6275316"/>
                </a:cubicBezTo>
                <a:cubicBezTo>
                  <a:pt x="1742516" y="6263595"/>
                  <a:pt x="1744944" y="6254868"/>
                  <a:pt x="1749800" y="6249133"/>
                </a:cubicBezTo>
                <a:cubicBezTo>
                  <a:pt x="1754655" y="6243399"/>
                  <a:pt x="1760808" y="6240532"/>
                  <a:pt x="1768259" y="6240532"/>
                </a:cubicBezTo>
                <a:close/>
                <a:moveTo>
                  <a:pt x="587159" y="6240532"/>
                </a:moveTo>
                <a:cubicBezTo>
                  <a:pt x="594191" y="6240532"/>
                  <a:pt x="600093" y="6243357"/>
                  <a:pt x="604865" y="6249008"/>
                </a:cubicBezTo>
                <a:cubicBezTo>
                  <a:pt x="609637" y="6254659"/>
                  <a:pt x="612023" y="6263260"/>
                  <a:pt x="612023" y="6274813"/>
                </a:cubicBezTo>
                <a:cubicBezTo>
                  <a:pt x="612023" y="6287203"/>
                  <a:pt x="609658" y="6296203"/>
                  <a:pt x="604928" y="6301812"/>
                </a:cubicBezTo>
                <a:cubicBezTo>
                  <a:pt x="600198" y="6307421"/>
                  <a:pt x="594149" y="6310225"/>
                  <a:pt x="586782" y="6310225"/>
                </a:cubicBezTo>
                <a:cubicBezTo>
                  <a:pt x="579499" y="6310225"/>
                  <a:pt x="573450" y="6307379"/>
                  <a:pt x="568637" y="6301686"/>
                </a:cubicBezTo>
                <a:cubicBezTo>
                  <a:pt x="563823" y="6295993"/>
                  <a:pt x="561416" y="6287203"/>
                  <a:pt x="561416" y="6275316"/>
                </a:cubicBezTo>
                <a:cubicBezTo>
                  <a:pt x="561416" y="6263595"/>
                  <a:pt x="563844" y="6254868"/>
                  <a:pt x="568700" y="6249133"/>
                </a:cubicBezTo>
                <a:cubicBezTo>
                  <a:pt x="573555" y="6243399"/>
                  <a:pt x="579708" y="6240532"/>
                  <a:pt x="587159" y="6240532"/>
                </a:cubicBezTo>
                <a:close/>
                <a:moveTo>
                  <a:pt x="3225960" y="6235634"/>
                </a:moveTo>
                <a:cubicBezTo>
                  <a:pt x="3232993" y="6235634"/>
                  <a:pt x="3238664" y="6237769"/>
                  <a:pt x="3242976" y="6242038"/>
                </a:cubicBezTo>
                <a:cubicBezTo>
                  <a:pt x="3247287" y="6246308"/>
                  <a:pt x="3249945" y="6253382"/>
                  <a:pt x="3250950" y="6263260"/>
                </a:cubicBezTo>
                <a:lnTo>
                  <a:pt x="3200595" y="6263260"/>
                </a:lnTo>
                <a:cubicBezTo>
                  <a:pt x="3201432" y="6255307"/>
                  <a:pt x="3203399" y="6249322"/>
                  <a:pt x="3206497" y="6245303"/>
                </a:cubicBezTo>
                <a:cubicBezTo>
                  <a:pt x="3211352" y="6238857"/>
                  <a:pt x="3217841" y="6235634"/>
                  <a:pt x="3225960" y="6235634"/>
                </a:cubicBezTo>
                <a:close/>
                <a:moveTo>
                  <a:pt x="2625885" y="6235634"/>
                </a:moveTo>
                <a:cubicBezTo>
                  <a:pt x="2632918" y="6235634"/>
                  <a:pt x="2638590" y="6237769"/>
                  <a:pt x="2642901" y="6242038"/>
                </a:cubicBezTo>
                <a:cubicBezTo>
                  <a:pt x="2647212" y="6246308"/>
                  <a:pt x="2649870" y="6253382"/>
                  <a:pt x="2650875" y="6263260"/>
                </a:cubicBezTo>
                <a:lnTo>
                  <a:pt x="2600520" y="6263260"/>
                </a:lnTo>
                <a:cubicBezTo>
                  <a:pt x="2601357" y="6255307"/>
                  <a:pt x="2603325" y="6249322"/>
                  <a:pt x="2606422" y="6245303"/>
                </a:cubicBezTo>
                <a:cubicBezTo>
                  <a:pt x="2611277" y="6238857"/>
                  <a:pt x="2617765" y="6235634"/>
                  <a:pt x="2625885" y="6235634"/>
                </a:cubicBezTo>
                <a:close/>
                <a:moveTo>
                  <a:pt x="1216186" y="6235634"/>
                </a:moveTo>
                <a:cubicBezTo>
                  <a:pt x="1223218" y="6235634"/>
                  <a:pt x="1228890" y="6237769"/>
                  <a:pt x="1233201" y="6242038"/>
                </a:cubicBezTo>
                <a:cubicBezTo>
                  <a:pt x="1237512" y="6246308"/>
                  <a:pt x="1240170" y="6253382"/>
                  <a:pt x="1241175" y="6263260"/>
                </a:cubicBezTo>
                <a:lnTo>
                  <a:pt x="1190820" y="6263260"/>
                </a:lnTo>
                <a:cubicBezTo>
                  <a:pt x="1191657" y="6255307"/>
                  <a:pt x="1193624" y="6249322"/>
                  <a:pt x="1196722" y="6245303"/>
                </a:cubicBezTo>
                <a:cubicBezTo>
                  <a:pt x="1201577" y="6238857"/>
                  <a:pt x="1208065" y="6235634"/>
                  <a:pt x="1216186" y="6235634"/>
                </a:cubicBezTo>
                <a:close/>
                <a:moveTo>
                  <a:pt x="2387342" y="6208385"/>
                </a:moveTo>
                <a:lnTo>
                  <a:pt x="2442803" y="6341744"/>
                </a:lnTo>
                <a:lnTo>
                  <a:pt x="2488132" y="6341744"/>
                </a:lnTo>
                <a:lnTo>
                  <a:pt x="2544812" y="6208385"/>
                </a:lnTo>
                <a:lnTo>
                  <a:pt x="2493236" y="6208385"/>
                </a:lnTo>
                <a:lnTo>
                  <a:pt x="2466390" y="6292896"/>
                </a:lnTo>
                <a:lnTo>
                  <a:pt x="2440519" y="6208385"/>
                </a:lnTo>
                <a:close/>
                <a:moveTo>
                  <a:pt x="687409" y="6208385"/>
                </a:moveTo>
                <a:lnTo>
                  <a:pt x="687409" y="6293273"/>
                </a:lnTo>
                <a:cubicBezTo>
                  <a:pt x="687409" y="6310769"/>
                  <a:pt x="691406" y="6323724"/>
                  <a:pt x="699401" y="6332138"/>
                </a:cubicBezTo>
                <a:cubicBezTo>
                  <a:pt x="707396" y="6340551"/>
                  <a:pt x="718425" y="6344758"/>
                  <a:pt x="732490" y="6344758"/>
                </a:cubicBezTo>
                <a:cubicBezTo>
                  <a:pt x="743038" y="6344758"/>
                  <a:pt x="751933" y="6342874"/>
                  <a:pt x="759174" y="6339107"/>
                </a:cubicBezTo>
                <a:cubicBezTo>
                  <a:pt x="766415" y="6335340"/>
                  <a:pt x="773594" y="6329019"/>
                  <a:pt x="780710" y="6320145"/>
                </a:cubicBezTo>
                <a:lnTo>
                  <a:pt x="780710" y="6341744"/>
                </a:lnTo>
                <a:lnTo>
                  <a:pt x="828428" y="6341744"/>
                </a:lnTo>
                <a:lnTo>
                  <a:pt x="828428" y="6208385"/>
                </a:lnTo>
                <a:lnTo>
                  <a:pt x="777319" y="6208385"/>
                </a:lnTo>
                <a:lnTo>
                  <a:pt x="777319" y="6272553"/>
                </a:lnTo>
                <a:cubicBezTo>
                  <a:pt x="777319" y="6284692"/>
                  <a:pt x="775373" y="6293105"/>
                  <a:pt x="771480" y="6297793"/>
                </a:cubicBezTo>
                <a:cubicBezTo>
                  <a:pt x="767587" y="6302481"/>
                  <a:pt x="762585" y="6304825"/>
                  <a:pt x="756474" y="6304825"/>
                </a:cubicBezTo>
                <a:cubicBezTo>
                  <a:pt x="750865" y="6304825"/>
                  <a:pt x="746512" y="6303067"/>
                  <a:pt x="743415" y="6299551"/>
                </a:cubicBezTo>
                <a:cubicBezTo>
                  <a:pt x="740317" y="6296035"/>
                  <a:pt x="738768" y="6290091"/>
                  <a:pt x="738768" y="6281720"/>
                </a:cubicBezTo>
                <a:lnTo>
                  <a:pt x="738768" y="6208385"/>
                </a:lnTo>
                <a:close/>
                <a:moveTo>
                  <a:pt x="3223826" y="6205371"/>
                </a:moveTo>
                <a:cubicBezTo>
                  <a:pt x="3200302" y="6205371"/>
                  <a:pt x="3181863" y="6211817"/>
                  <a:pt x="3168511" y="6224709"/>
                </a:cubicBezTo>
                <a:cubicBezTo>
                  <a:pt x="3155158" y="6237602"/>
                  <a:pt x="3148482" y="6254470"/>
                  <a:pt x="3148482" y="6275316"/>
                </a:cubicBezTo>
                <a:cubicBezTo>
                  <a:pt x="3148482" y="6289966"/>
                  <a:pt x="3151810" y="6302712"/>
                  <a:pt x="3158465" y="6313553"/>
                </a:cubicBezTo>
                <a:cubicBezTo>
                  <a:pt x="3165121" y="6324394"/>
                  <a:pt x="3173513" y="6332305"/>
                  <a:pt x="3183642" y="6337286"/>
                </a:cubicBezTo>
                <a:cubicBezTo>
                  <a:pt x="3193772" y="6342267"/>
                  <a:pt x="3207669" y="6344758"/>
                  <a:pt x="3225333" y="6344758"/>
                </a:cubicBezTo>
                <a:cubicBezTo>
                  <a:pt x="3245676" y="6344758"/>
                  <a:pt x="3261289" y="6341849"/>
                  <a:pt x="3272172" y="6336030"/>
                </a:cubicBezTo>
                <a:cubicBezTo>
                  <a:pt x="3283055" y="6330212"/>
                  <a:pt x="3292347" y="6320606"/>
                  <a:pt x="3300049" y="6307211"/>
                </a:cubicBezTo>
                <a:lnTo>
                  <a:pt x="3249694" y="6302565"/>
                </a:lnTo>
                <a:cubicBezTo>
                  <a:pt x="3246513" y="6306583"/>
                  <a:pt x="3243541" y="6309388"/>
                  <a:pt x="3240778" y="6310978"/>
                </a:cubicBezTo>
                <a:cubicBezTo>
                  <a:pt x="3236258" y="6313490"/>
                  <a:pt x="3231486" y="6314746"/>
                  <a:pt x="3226463" y="6314746"/>
                </a:cubicBezTo>
                <a:cubicBezTo>
                  <a:pt x="3218510" y="6314746"/>
                  <a:pt x="3212064" y="6311857"/>
                  <a:pt x="3207125" y="6306081"/>
                </a:cubicBezTo>
                <a:cubicBezTo>
                  <a:pt x="3203609" y="6302063"/>
                  <a:pt x="3201390" y="6295951"/>
                  <a:pt x="3200470" y="6287747"/>
                </a:cubicBezTo>
                <a:lnTo>
                  <a:pt x="3302938" y="6287747"/>
                </a:lnTo>
                <a:lnTo>
                  <a:pt x="3302938" y="6281971"/>
                </a:lnTo>
                <a:cubicBezTo>
                  <a:pt x="3302938" y="6264391"/>
                  <a:pt x="3300049" y="6250117"/>
                  <a:pt x="3294273" y="6239150"/>
                </a:cubicBezTo>
                <a:cubicBezTo>
                  <a:pt x="3288497" y="6228183"/>
                  <a:pt x="3280083" y="6219812"/>
                  <a:pt x="3269033" y="6214036"/>
                </a:cubicBezTo>
                <a:cubicBezTo>
                  <a:pt x="3257982" y="6208259"/>
                  <a:pt x="3242913" y="6205371"/>
                  <a:pt x="3223826" y="6205371"/>
                </a:cubicBezTo>
                <a:close/>
                <a:moveTo>
                  <a:pt x="3055013" y="6205371"/>
                </a:moveTo>
                <a:cubicBezTo>
                  <a:pt x="3039442" y="6205371"/>
                  <a:pt x="3026675" y="6207420"/>
                  <a:pt x="3016713" y="6211518"/>
                </a:cubicBezTo>
                <a:cubicBezTo>
                  <a:pt x="3010435" y="6214111"/>
                  <a:pt x="3004323" y="6218063"/>
                  <a:pt x="2998379" y="6223374"/>
                </a:cubicBezTo>
                <a:cubicBezTo>
                  <a:pt x="2992436" y="6228686"/>
                  <a:pt x="2987747" y="6234687"/>
                  <a:pt x="2984315" y="6241377"/>
                </a:cubicBezTo>
                <a:cubicBezTo>
                  <a:pt x="2979627" y="6250495"/>
                  <a:pt x="2977283" y="6261912"/>
                  <a:pt x="2977283" y="6275629"/>
                </a:cubicBezTo>
                <a:cubicBezTo>
                  <a:pt x="2977283" y="6288761"/>
                  <a:pt x="2979208" y="6299300"/>
                  <a:pt x="2983059" y="6307246"/>
                </a:cubicBezTo>
                <a:cubicBezTo>
                  <a:pt x="2986910" y="6315192"/>
                  <a:pt x="2992226" y="6322113"/>
                  <a:pt x="2999007" y="6328009"/>
                </a:cubicBezTo>
                <a:cubicBezTo>
                  <a:pt x="3005788" y="6333906"/>
                  <a:pt x="3013888" y="6338172"/>
                  <a:pt x="3023306" y="6340806"/>
                </a:cubicBezTo>
                <a:cubicBezTo>
                  <a:pt x="3032724" y="6343441"/>
                  <a:pt x="3044507" y="6344758"/>
                  <a:pt x="3058654" y="6344758"/>
                </a:cubicBezTo>
                <a:cubicBezTo>
                  <a:pt x="3073305" y="6344758"/>
                  <a:pt x="3085381" y="6342707"/>
                  <a:pt x="3094882" y="6338605"/>
                </a:cubicBezTo>
                <a:cubicBezTo>
                  <a:pt x="3104385" y="6334503"/>
                  <a:pt x="3112191" y="6328747"/>
                  <a:pt x="3118302" y="6321338"/>
                </a:cubicBezTo>
                <a:cubicBezTo>
                  <a:pt x="3124414" y="6313929"/>
                  <a:pt x="3128809" y="6305160"/>
                  <a:pt x="3131487" y="6295031"/>
                </a:cubicBezTo>
                <a:lnTo>
                  <a:pt x="3082890" y="6289505"/>
                </a:lnTo>
                <a:cubicBezTo>
                  <a:pt x="3080630" y="6296621"/>
                  <a:pt x="3077219" y="6301895"/>
                  <a:pt x="3072656" y="6305328"/>
                </a:cubicBezTo>
                <a:cubicBezTo>
                  <a:pt x="3068093" y="6308760"/>
                  <a:pt x="3062464" y="6310476"/>
                  <a:pt x="3055767" y="6310476"/>
                </a:cubicBezTo>
                <a:cubicBezTo>
                  <a:pt x="3047730" y="6310476"/>
                  <a:pt x="3041116" y="6307635"/>
                  <a:pt x="3035926" y="6301953"/>
                </a:cubicBezTo>
                <a:cubicBezTo>
                  <a:pt x="3030735" y="6296271"/>
                  <a:pt x="3028141" y="6287956"/>
                  <a:pt x="3028141" y="6277009"/>
                </a:cubicBezTo>
                <a:cubicBezTo>
                  <a:pt x="3028141" y="6264724"/>
                  <a:pt x="3030756" y="6255552"/>
                  <a:pt x="3035988" y="6249494"/>
                </a:cubicBezTo>
                <a:cubicBezTo>
                  <a:pt x="3041221" y="6243435"/>
                  <a:pt x="3048065" y="6240406"/>
                  <a:pt x="3056520" y="6240406"/>
                </a:cubicBezTo>
                <a:cubicBezTo>
                  <a:pt x="3063217" y="6240406"/>
                  <a:pt x="3068554" y="6241850"/>
                  <a:pt x="3072531" y="6244738"/>
                </a:cubicBezTo>
                <a:cubicBezTo>
                  <a:pt x="3076507" y="6247626"/>
                  <a:pt x="3079249" y="6251917"/>
                  <a:pt x="3080756" y="6257610"/>
                </a:cubicBezTo>
                <a:lnTo>
                  <a:pt x="3128851" y="6251205"/>
                </a:lnTo>
                <a:cubicBezTo>
                  <a:pt x="3124246" y="6236220"/>
                  <a:pt x="3116230" y="6224835"/>
                  <a:pt x="3104803" y="6217049"/>
                </a:cubicBezTo>
                <a:cubicBezTo>
                  <a:pt x="3093376" y="6209264"/>
                  <a:pt x="3076779" y="6205371"/>
                  <a:pt x="3055013" y="6205371"/>
                </a:cubicBezTo>
                <a:close/>
                <a:moveTo>
                  <a:pt x="2878666" y="6205371"/>
                </a:moveTo>
                <a:cubicBezTo>
                  <a:pt x="2869122" y="6205371"/>
                  <a:pt x="2860248" y="6206083"/>
                  <a:pt x="2852044" y="6207506"/>
                </a:cubicBezTo>
                <a:cubicBezTo>
                  <a:pt x="2843840" y="6208929"/>
                  <a:pt x="2837394" y="6210938"/>
                  <a:pt x="2832705" y="6213533"/>
                </a:cubicBezTo>
                <a:cubicBezTo>
                  <a:pt x="2826176" y="6217133"/>
                  <a:pt x="2821174" y="6221382"/>
                  <a:pt x="2817699" y="6226279"/>
                </a:cubicBezTo>
                <a:cubicBezTo>
                  <a:pt x="2814225" y="6231176"/>
                  <a:pt x="2811567" y="6237895"/>
                  <a:pt x="2809725" y="6246434"/>
                </a:cubicBezTo>
                <a:lnTo>
                  <a:pt x="2858574" y="6251582"/>
                </a:lnTo>
                <a:cubicBezTo>
                  <a:pt x="2860583" y="6245806"/>
                  <a:pt x="2863220" y="6241871"/>
                  <a:pt x="2866485" y="6239778"/>
                </a:cubicBezTo>
                <a:cubicBezTo>
                  <a:pt x="2870671" y="6237099"/>
                  <a:pt x="2876949" y="6235760"/>
                  <a:pt x="2885321" y="6235760"/>
                </a:cubicBezTo>
                <a:cubicBezTo>
                  <a:pt x="2891851" y="6235760"/>
                  <a:pt x="2896413" y="6237016"/>
                  <a:pt x="2899008" y="6239527"/>
                </a:cubicBezTo>
                <a:cubicBezTo>
                  <a:pt x="2901604" y="6242038"/>
                  <a:pt x="2902902" y="6246434"/>
                  <a:pt x="2902902" y="6252712"/>
                </a:cubicBezTo>
                <a:cubicBezTo>
                  <a:pt x="2896539" y="6255224"/>
                  <a:pt x="2890511" y="6257254"/>
                  <a:pt x="2884819" y="6258803"/>
                </a:cubicBezTo>
                <a:cubicBezTo>
                  <a:pt x="2879126" y="6260351"/>
                  <a:pt x="2866694" y="6263051"/>
                  <a:pt x="2847524" y="6266902"/>
                </a:cubicBezTo>
                <a:cubicBezTo>
                  <a:pt x="2831534" y="6270083"/>
                  <a:pt x="2820567" y="6274939"/>
                  <a:pt x="2814623" y="6281469"/>
                </a:cubicBezTo>
                <a:cubicBezTo>
                  <a:pt x="2808679" y="6287998"/>
                  <a:pt x="2805707" y="6296328"/>
                  <a:pt x="2805707" y="6306458"/>
                </a:cubicBezTo>
                <a:cubicBezTo>
                  <a:pt x="2805707" y="6317257"/>
                  <a:pt x="2809830" y="6326340"/>
                  <a:pt x="2818076" y="6333707"/>
                </a:cubicBezTo>
                <a:cubicBezTo>
                  <a:pt x="2826323" y="6341074"/>
                  <a:pt x="2838398" y="6344758"/>
                  <a:pt x="2854305" y="6344758"/>
                </a:cubicBezTo>
                <a:cubicBezTo>
                  <a:pt x="2866275" y="6344758"/>
                  <a:pt x="2876782" y="6342916"/>
                  <a:pt x="2885823" y="6339233"/>
                </a:cubicBezTo>
                <a:cubicBezTo>
                  <a:pt x="2892437" y="6336470"/>
                  <a:pt x="2899093" y="6331866"/>
                  <a:pt x="2905790" y="6325419"/>
                </a:cubicBezTo>
                <a:cubicBezTo>
                  <a:pt x="2906376" y="6329270"/>
                  <a:pt x="2906961" y="6332096"/>
                  <a:pt x="2907547" y="6333896"/>
                </a:cubicBezTo>
                <a:cubicBezTo>
                  <a:pt x="2908134" y="6335696"/>
                  <a:pt x="2909389" y="6338312"/>
                  <a:pt x="2911315" y="6341744"/>
                </a:cubicBezTo>
                <a:lnTo>
                  <a:pt x="2959284" y="6341744"/>
                </a:lnTo>
                <a:cubicBezTo>
                  <a:pt x="2956605" y="6336219"/>
                  <a:pt x="2954868" y="6331677"/>
                  <a:pt x="2954073" y="6328119"/>
                </a:cubicBezTo>
                <a:cubicBezTo>
                  <a:pt x="2953277" y="6324561"/>
                  <a:pt x="2952879" y="6319643"/>
                  <a:pt x="2952879" y="6313364"/>
                </a:cubicBezTo>
                <a:lnTo>
                  <a:pt x="2952879" y="6254470"/>
                </a:lnTo>
                <a:cubicBezTo>
                  <a:pt x="2952879" y="6248192"/>
                  <a:pt x="2951624" y="6241599"/>
                  <a:pt x="2949112" y="6234692"/>
                </a:cubicBezTo>
                <a:cubicBezTo>
                  <a:pt x="2946601" y="6227786"/>
                  <a:pt x="2943168" y="6222449"/>
                  <a:pt x="2938815" y="6218682"/>
                </a:cubicBezTo>
                <a:cubicBezTo>
                  <a:pt x="2932620" y="6213240"/>
                  <a:pt x="2924877" y="6209661"/>
                  <a:pt x="2915584" y="6207945"/>
                </a:cubicBezTo>
                <a:cubicBezTo>
                  <a:pt x="2906292" y="6206229"/>
                  <a:pt x="2893985" y="6205371"/>
                  <a:pt x="2878666" y="6205371"/>
                </a:cubicBezTo>
                <a:close/>
                <a:moveTo>
                  <a:pt x="2623751" y="6205371"/>
                </a:moveTo>
                <a:cubicBezTo>
                  <a:pt x="2600227" y="6205371"/>
                  <a:pt x="2581788" y="6211817"/>
                  <a:pt x="2568436" y="6224709"/>
                </a:cubicBezTo>
                <a:cubicBezTo>
                  <a:pt x="2555083" y="6237602"/>
                  <a:pt x="2548406" y="6254470"/>
                  <a:pt x="2548406" y="6275316"/>
                </a:cubicBezTo>
                <a:cubicBezTo>
                  <a:pt x="2548406" y="6289966"/>
                  <a:pt x="2551734" y="6302712"/>
                  <a:pt x="2558390" y="6313553"/>
                </a:cubicBezTo>
                <a:cubicBezTo>
                  <a:pt x="2565046" y="6324394"/>
                  <a:pt x="2573438" y="6332305"/>
                  <a:pt x="2583567" y="6337286"/>
                </a:cubicBezTo>
                <a:cubicBezTo>
                  <a:pt x="2593697" y="6342267"/>
                  <a:pt x="2607594" y="6344758"/>
                  <a:pt x="2625258" y="6344758"/>
                </a:cubicBezTo>
                <a:cubicBezTo>
                  <a:pt x="2645601" y="6344758"/>
                  <a:pt x="2661214" y="6341849"/>
                  <a:pt x="2672097" y="6336030"/>
                </a:cubicBezTo>
                <a:cubicBezTo>
                  <a:pt x="2682980" y="6330212"/>
                  <a:pt x="2692273" y="6320606"/>
                  <a:pt x="2699974" y="6307211"/>
                </a:cubicBezTo>
                <a:lnTo>
                  <a:pt x="2649619" y="6302565"/>
                </a:lnTo>
                <a:cubicBezTo>
                  <a:pt x="2646438" y="6306583"/>
                  <a:pt x="2643466" y="6309388"/>
                  <a:pt x="2640703" y="6310978"/>
                </a:cubicBezTo>
                <a:cubicBezTo>
                  <a:pt x="2636183" y="6313490"/>
                  <a:pt x="2631411" y="6314746"/>
                  <a:pt x="2626388" y="6314746"/>
                </a:cubicBezTo>
                <a:cubicBezTo>
                  <a:pt x="2618435" y="6314746"/>
                  <a:pt x="2611989" y="6311857"/>
                  <a:pt x="2607050" y="6306081"/>
                </a:cubicBezTo>
                <a:cubicBezTo>
                  <a:pt x="2603533" y="6302063"/>
                  <a:pt x="2601315" y="6295951"/>
                  <a:pt x="2600395" y="6287747"/>
                </a:cubicBezTo>
                <a:lnTo>
                  <a:pt x="2702863" y="6287747"/>
                </a:lnTo>
                <a:lnTo>
                  <a:pt x="2702863" y="6281971"/>
                </a:lnTo>
                <a:cubicBezTo>
                  <a:pt x="2702863" y="6264391"/>
                  <a:pt x="2699974" y="6250117"/>
                  <a:pt x="2694198" y="6239150"/>
                </a:cubicBezTo>
                <a:cubicBezTo>
                  <a:pt x="2688421" y="6228183"/>
                  <a:pt x="2680009" y="6219812"/>
                  <a:pt x="2668958" y="6214036"/>
                </a:cubicBezTo>
                <a:cubicBezTo>
                  <a:pt x="2657907" y="6208259"/>
                  <a:pt x="2642838" y="6205371"/>
                  <a:pt x="2623751" y="6205371"/>
                </a:cubicBezTo>
                <a:close/>
                <a:moveTo>
                  <a:pt x="2310430" y="6205371"/>
                </a:moveTo>
                <a:cubicBezTo>
                  <a:pt x="2287074" y="6205371"/>
                  <a:pt x="2268531" y="6211964"/>
                  <a:pt x="2254801" y="6225149"/>
                </a:cubicBezTo>
                <a:cubicBezTo>
                  <a:pt x="2241072" y="6238334"/>
                  <a:pt x="2234207" y="6255098"/>
                  <a:pt x="2234207" y="6275441"/>
                </a:cubicBezTo>
                <a:cubicBezTo>
                  <a:pt x="2234207" y="6297291"/>
                  <a:pt x="2242328" y="6314955"/>
                  <a:pt x="2258568" y="6328433"/>
                </a:cubicBezTo>
                <a:cubicBezTo>
                  <a:pt x="2271796" y="6339316"/>
                  <a:pt x="2289125" y="6344758"/>
                  <a:pt x="2310556" y="6344758"/>
                </a:cubicBezTo>
                <a:cubicBezTo>
                  <a:pt x="2334582" y="6344758"/>
                  <a:pt x="2353398" y="6338207"/>
                  <a:pt x="2367002" y="6325105"/>
                </a:cubicBezTo>
                <a:cubicBezTo>
                  <a:pt x="2380605" y="6312004"/>
                  <a:pt x="2387408" y="6295198"/>
                  <a:pt x="2387408" y="6274688"/>
                </a:cubicBezTo>
                <a:cubicBezTo>
                  <a:pt x="2387408" y="6256438"/>
                  <a:pt x="2381924" y="6241076"/>
                  <a:pt x="2370957" y="6228602"/>
                </a:cubicBezTo>
                <a:cubicBezTo>
                  <a:pt x="2357311" y="6213115"/>
                  <a:pt x="2337136" y="6205371"/>
                  <a:pt x="2310430" y="6205371"/>
                </a:cubicBezTo>
                <a:close/>
                <a:moveTo>
                  <a:pt x="1767506" y="6205371"/>
                </a:moveTo>
                <a:cubicBezTo>
                  <a:pt x="1744149" y="6205371"/>
                  <a:pt x="1725606" y="6211964"/>
                  <a:pt x="1711876" y="6225149"/>
                </a:cubicBezTo>
                <a:cubicBezTo>
                  <a:pt x="1698147" y="6238334"/>
                  <a:pt x="1691282" y="6255098"/>
                  <a:pt x="1691282" y="6275441"/>
                </a:cubicBezTo>
                <a:cubicBezTo>
                  <a:pt x="1691282" y="6297291"/>
                  <a:pt x="1699403" y="6314955"/>
                  <a:pt x="1715644" y="6328433"/>
                </a:cubicBezTo>
                <a:cubicBezTo>
                  <a:pt x="1728871" y="6339316"/>
                  <a:pt x="1746200" y="6344758"/>
                  <a:pt x="1767631" y="6344758"/>
                </a:cubicBezTo>
                <a:cubicBezTo>
                  <a:pt x="1791658" y="6344758"/>
                  <a:pt x="1810473" y="6338207"/>
                  <a:pt x="1824076" y="6325105"/>
                </a:cubicBezTo>
                <a:cubicBezTo>
                  <a:pt x="1837680" y="6312004"/>
                  <a:pt x="1844482" y="6295198"/>
                  <a:pt x="1844482" y="6274688"/>
                </a:cubicBezTo>
                <a:cubicBezTo>
                  <a:pt x="1844482" y="6256438"/>
                  <a:pt x="1838999" y="6241076"/>
                  <a:pt x="1828032" y="6228602"/>
                </a:cubicBezTo>
                <a:cubicBezTo>
                  <a:pt x="1814386" y="6213115"/>
                  <a:pt x="1794211" y="6205371"/>
                  <a:pt x="1767506" y="6205371"/>
                </a:cubicBezTo>
                <a:close/>
                <a:moveTo>
                  <a:pt x="1539891" y="6205371"/>
                </a:moveTo>
                <a:cubicBezTo>
                  <a:pt x="1524823" y="6205371"/>
                  <a:pt x="1512809" y="6206939"/>
                  <a:pt x="1503852" y="6210075"/>
                </a:cubicBezTo>
                <a:cubicBezTo>
                  <a:pt x="1494894" y="6213211"/>
                  <a:pt x="1487862" y="6217957"/>
                  <a:pt x="1482755" y="6224313"/>
                </a:cubicBezTo>
                <a:cubicBezTo>
                  <a:pt x="1477649" y="6230669"/>
                  <a:pt x="1475096" y="6238238"/>
                  <a:pt x="1475096" y="6247020"/>
                </a:cubicBezTo>
                <a:cubicBezTo>
                  <a:pt x="1475096" y="6255049"/>
                  <a:pt x="1477461" y="6262200"/>
                  <a:pt x="1482190" y="6268472"/>
                </a:cubicBezTo>
                <a:cubicBezTo>
                  <a:pt x="1486920" y="6274744"/>
                  <a:pt x="1492739" y="6279197"/>
                  <a:pt x="1499645" y="6281832"/>
                </a:cubicBezTo>
                <a:cubicBezTo>
                  <a:pt x="1506552" y="6284466"/>
                  <a:pt x="1518879" y="6287330"/>
                  <a:pt x="1536627" y="6290424"/>
                </a:cubicBezTo>
                <a:cubicBezTo>
                  <a:pt x="1548514" y="6292514"/>
                  <a:pt x="1555839" y="6294269"/>
                  <a:pt x="1558602" y="6295690"/>
                </a:cubicBezTo>
                <a:cubicBezTo>
                  <a:pt x="1562453" y="6297696"/>
                  <a:pt x="1564378" y="6300539"/>
                  <a:pt x="1564378" y="6304217"/>
                </a:cubicBezTo>
                <a:cubicBezTo>
                  <a:pt x="1564378" y="6307477"/>
                  <a:pt x="1562913" y="6310193"/>
                  <a:pt x="1559983" y="6312366"/>
                </a:cubicBezTo>
                <a:cubicBezTo>
                  <a:pt x="1556216" y="6315292"/>
                  <a:pt x="1550900" y="6316755"/>
                  <a:pt x="1544036" y="6316755"/>
                </a:cubicBezTo>
                <a:cubicBezTo>
                  <a:pt x="1537757" y="6316755"/>
                  <a:pt x="1532734" y="6315457"/>
                  <a:pt x="1528967" y="6312862"/>
                </a:cubicBezTo>
                <a:cubicBezTo>
                  <a:pt x="1525199" y="6310267"/>
                  <a:pt x="1522269" y="6305955"/>
                  <a:pt x="1520176" y="6299928"/>
                </a:cubicBezTo>
                <a:lnTo>
                  <a:pt x="1469445" y="6304700"/>
                </a:lnTo>
                <a:cubicBezTo>
                  <a:pt x="1472375" y="6317508"/>
                  <a:pt x="1479009" y="6327387"/>
                  <a:pt x="1489348" y="6334335"/>
                </a:cubicBezTo>
                <a:cubicBezTo>
                  <a:pt x="1499687" y="6341284"/>
                  <a:pt x="1517037" y="6344758"/>
                  <a:pt x="1541399" y="6344758"/>
                </a:cubicBezTo>
                <a:cubicBezTo>
                  <a:pt x="1558644" y="6344758"/>
                  <a:pt x="1572269" y="6342604"/>
                  <a:pt x="1582273" y="6338298"/>
                </a:cubicBezTo>
                <a:cubicBezTo>
                  <a:pt x="1592277" y="6333991"/>
                  <a:pt x="1599602" y="6328199"/>
                  <a:pt x="1604248" y="6320923"/>
                </a:cubicBezTo>
                <a:cubicBezTo>
                  <a:pt x="1608894" y="6313647"/>
                  <a:pt x="1611217" y="6306162"/>
                  <a:pt x="1611217" y="6298468"/>
                </a:cubicBezTo>
                <a:cubicBezTo>
                  <a:pt x="1611217" y="6290858"/>
                  <a:pt x="1609020" y="6283875"/>
                  <a:pt x="1604625" y="6277519"/>
                </a:cubicBezTo>
                <a:cubicBezTo>
                  <a:pt x="1600230" y="6271163"/>
                  <a:pt x="1593888" y="6266271"/>
                  <a:pt x="1585600" y="6262842"/>
                </a:cubicBezTo>
                <a:cubicBezTo>
                  <a:pt x="1577312" y="6259413"/>
                  <a:pt x="1564672" y="6256737"/>
                  <a:pt x="1547677" y="6254814"/>
                </a:cubicBezTo>
                <a:cubicBezTo>
                  <a:pt x="1536459" y="6253476"/>
                  <a:pt x="1529176" y="6251971"/>
                  <a:pt x="1525827" y="6250299"/>
                </a:cubicBezTo>
                <a:cubicBezTo>
                  <a:pt x="1522479" y="6248627"/>
                  <a:pt x="1520804" y="6246161"/>
                  <a:pt x="1520804" y="6242902"/>
                </a:cubicBezTo>
                <a:cubicBezTo>
                  <a:pt x="1520804" y="6239976"/>
                  <a:pt x="1522123" y="6237489"/>
                  <a:pt x="1524760" y="6235441"/>
                </a:cubicBezTo>
                <a:cubicBezTo>
                  <a:pt x="1527397" y="6233393"/>
                  <a:pt x="1531604" y="6232369"/>
                  <a:pt x="1537380" y="6232369"/>
                </a:cubicBezTo>
                <a:cubicBezTo>
                  <a:pt x="1543073" y="6232369"/>
                  <a:pt x="1547928" y="6233709"/>
                  <a:pt x="1551947" y="6236388"/>
                </a:cubicBezTo>
                <a:cubicBezTo>
                  <a:pt x="1554877" y="6238397"/>
                  <a:pt x="1556970" y="6241536"/>
                  <a:pt x="1558225" y="6245806"/>
                </a:cubicBezTo>
                <a:lnTo>
                  <a:pt x="1606697" y="6241034"/>
                </a:lnTo>
                <a:cubicBezTo>
                  <a:pt x="1603348" y="6232327"/>
                  <a:pt x="1599141" y="6225421"/>
                  <a:pt x="1594077" y="6220314"/>
                </a:cubicBezTo>
                <a:cubicBezTo>
                  <a:pt x="1589012" y="6215208"/>
                  <a:pt x="1582691" y="6211440"/>
                  <a:pt x="1575115" y="6209013"/>
                </a:cubicBezTo>
                <a:cubicBezTo>
                  <a:pt x="1567539" y="6206585"/>
                  <a:pt x="1555797" y="6205371"/>
                  <a:pt x="1539891" y="6205371"/>
                </a:cubicBezTo>
                <a:close/>
                <a:moveTo>
                  <a:pt x="1377966" y="6205371"/>
                </a:moveTo>
                <a:cubicBezTo>
                  <a:pt x="1362898" y="6205371"/>
                  <a:pt x="1350884" y="6206939"/>
                  <a:pt x="1341927" y="6210075"/>
                </a:cubicBezTo>
                <a:cubicBezTo>
                  <a:pt x="1332969" y="6213211"/>
                  <a:pt x="1325937" y="6217957"/>
                  <a:pt x="1320830" y="6224313"/>
                </a:cubicBezTo>
                <a:cubicBezTo>
                  <a:pt x="1315724" y="6230669"/>
                  <a:pt x="1313171" y="6238238"/>
                  <a:pt x="1313171" y="6247020"/>
                </a:cubicBezTo>
                <a:cubicBezTo>
                  <a:pt x="1313171" y="6255049"/>
                  <a:pt x="1315536" y="6262200"/>
                  <a:pt x="1320265" y="6268472"/>
                </a:cubicBezTo>
                <a:cubicBezTo>
                  <a:pt x="1324995" y="6274744"/>
                  <a:pt x="1330814" y="6279197"/>
                  <a:pt x="1337720" y="6281832"/>
                </a:cubicBezTo>
                <a:cubicBezTo>
                  <a:pt x="1344627" y="6284466"/>
                  <a:pt x="1356954" y="6287330"/>
                  <a:pt x="1374702" y="6290424"/>
                </a:cubicBezTo>
                <a:cubicBezTo>
                  <a:pt x="1386589" y="6292514"/>
                  <a:pt x="1393914" y="6294269"/>
                  <a:pt x="1396677" y="6295690"/>
                </a:cubicBezTo>
                <a:cubicBezTo>
                  <a:pt x="1400528" y="6297696"/>
                  <a:pt x="1402453" y="6300539"/>
                  <a:pt x="1402453" y="6304217"/>
                </a:cubicBezTo>
                <a:cubicBezTo>
                  <a:pt x="1402453" y="6307477"/>
                  <a:pt x="1400988" y="6310193"/>
                  <a:pt x="1398058" y="6312366"/>
                </a:cubicBezTo>
                <a:cubicBezTo>
                  <a:pt x="1394291" y="6315292"/>
                  <a:pt x="1388975" y="6316755"/>
                  <a:pt x="1382111" y="6316755"/>
                </a:cubicBezTo>
                <a:cubicBezTo>
                  <a:pt x="1375832" y="6316755"/>
                  <a:pt x="1370809" y="6315457"/>
                  <a:pt x="1367042" y="6312862"/>
                </a:cubicBezTo>
                <a:cubicBezTo>
                  <a:pt x="1363274" y="6310267"/>
                  <a:pt x="1360344" y="6305955"/>
                  <a:pt x="1358251" y="6299928"/>
                </a:cubicBezTo>
                <a:lnTo>
                  <a:pt x="1307520" y="6304700"/>
                </a:lnTo>
                <a:cubicBezTo>
                  <a:pt x="1310450" y="6317508"/>
                  <a:pt x="1317084" y="6327387"/>
                  <a:pt x="1327423" y="6334335"/>
                </a:cubicBezTo>
                <a:cubicBezTo>
                  <a:pt x="1337762" y="6341284"/>
                  <a:pt x="1355112" y="6344758"/>
                  <a:pt x="1379473" y="6344758"/>
                </a:cubicBezTo>
                <a:cubicBezTo>
                  <a:pt x="1396719" y="6344758"/>
                  <a:pt x="1410344" y="6342604"/>
                  <a:pt x="1420348" y="6338298"/>
                </a:cubicBezTo>
                <a:cubicBezTo>
                  <a:pt x="1430352" y="6333991"/>
                  <a:pt x="1437677" y="6328199"/>
                  <a:pt x="1442323" y="6320923"/>
                </a:cubicBezTo>
                <a:cubicBezTo>
                  <a:pt x="1446969" y="6313647"/>
                  <a:pt x="1449292" y="6306162"/>
                  <a:pt x="1449292" y="6298468"/>
                </a:cubicBezTo>
                <a:cubicBezTo>
                  <a:pt x="1449292" y="6290858"/>
                  <a:pt x="1447095" y="6283875"/>
                  <a:pt x="1442700" y="6277519"/>
                </a:cubicBezTo>
                <a:cubicBezTo>
                  <a:pt x="1438305" y="6271163"/>
                  <a:pt x="1431963" y="6266271"/>
                  <a:pt x="1423675" y="6262842"/>
                </a:cubicBezTo>
                <a:cubicBezTo>
                  <a:pt x="1415387" y="6259413"/>
                  <a:pt x="1402746" y="6256737"/>
                  <a:pt x="1385752" y="6254814"/>
                </a:cubicBezTo>
                <a:cubicBezTo>
                  <a:pt x="1374534" y="6253476"/>
                  <a:pt x="1367251" y="6251971"/>
                  <a:pt x="1363902" y="6250299"/>
                </a:cubicBezTo>
                <a:cubicBezTo>
                  <a:pt x="1360554" y="6248627"/>
                  <a:pt x="1358879" y="6246161"/>
                  <a:pt x="1358879" y="6242902"/>
                </a:cubicBezTo>
                <a:cubicBezTo>
                  <a:pt x="1358879" y="6239976"/>
                  <a:pt x="1360198" y="6237489"/>
                  <a:pt x="1362835" y="6235441"/>
                </a:cubicBezTo>
                <a:cubicBezTo>
                  <a:pt x="1365472" y="6233393"/>
                  <a:pt x="1369679" y="6232369"/>
                  <a:pt x="1375455" y="6232369"/>
                </a:cubicBezTo>
                <a:cubicBezTo>
                  <a:pt x="1381148" y="6232369"/>
                  <a:pt x="1386003" y="6233709"/>
                  <a:pt x="1390022" y="6236388"/>
                </a:cubicBezTo>
                <a:cubicBezTo>
                  <a:pt x="1392952" y="6238397"/>
                  <a:pt x="1395045" y="6241536"/>
                  <a:pt x="1396300" y="6245806"/>
                </a:cubicBezTo>
                <a:lnTo>
                  <a:pt x="1444772" y="6241034"/>
                </a:lnTo>
                <a:cubicBezTo>
                  <a:pt x="1441423" y="6232327"/>
                  <a:pt x="1437216" y="6225421"/>
                  <a:pt x="1432152" y="6220314"/>
                </a:cubicBezTo>
                <a:cubicBezTo>
                  <a:pt x="1427087" y="6215208"/>
                  <a:pt x="1420766" y="6211440"/>
                  <a:pt x="1413190" y="6209013"/>
                </a:cubicBezTo>
                <a:cubicBezTo>
                  <a:pt x="1405614" y="6206585"/>
                  <a:pt x="1393872" y="6205371"/>
                  <a:pt x="1377966" y="6205371"/>
                </a:cubicBezTo>
                <a:close/>
                <a:moveTo>
                  <a:pt x="1214051" y="6205371"/>
                </a:moveTo>
                <a:cubicBezTo>
                  <a:pt x="1190527" y="6205371"/>
                  <a:pt x="1172088" y="6211817"/>
                  <a:pt x="1158736" y="6224709"/>
                </a:cubicBezTo>
                <a:cubicBezTo>
                  <a:pt x="1145383" y="6237602"/>
                  <a:pt x="1138707" y="6254470"/>
                  <a:pt x="1138707" y="6275316"/>
                </a:cubicBezTo>
                <a:cubicBezTo>
                  <a:pt x="1138707" y="6289966"/>
                  <a:pt x="1142034" y="6302712"/>
                  <a:pt x="1148690" y="6313553"/>
                </a:cubicBezTo>
                <a:cubicBezTo>
                  <a:pt x="1155345" y="6324394"/>
                  <a:pt x="1163738" y="6332305"/>
                  <a:pt x="1173867" y="6337286"/>
                </a:cubicBezTo>
                <a:cubicBezTo>
                  <a:pt x="1183997" y="6342267"/>
                  <a:pt x="1197894" y="6344758"/>
                  <a:pt x="1215558" y="6344758"/>
                </a:cubicBezTo>
                <a:cubicBezTo>
                  <a:pt x="1235901" y="6344758"/>
                  <a:pt x="1251514" y="6341849"/>
                  <a:pt x="1262397" y="6336030"/>
                </a:cubicBezTo>
                <a:cubicBezTo>
                  <a:pt x="1273280" y="6330212"/>
                  <a:pt x="1282572" y="6320606"/>
                  <a:pt x="1290274" y="6307211"/>
                </a:cubicBezTo>
                <a:lnTo>
                  <a:pt x="1239919" y="6302565"/>
                </a:lnTo>
                <a:cubicBezTo>
                  <a:pt x="1236738" y="6306583"/>
                  <a:pt x="1233766" y="6309388"/>
                  <a:pt x="1231003" y="6310978"/>
                </a:cubicBezTo>
                <a:cubicBezTo>
                  <a:pt x="1226483" y="6313490"/>
                  <a:pt x="1221711" y="6314746"/>
                  <a:pt x="1216688" y="6314746"/>
                </a:cubicBezTo>
                <a:cubicBezTo>
                  <a:pt x="1208735" y="6314746"/>
                  <a:pt x="1202289" y="6311857"/>
                  <a:pt x="1197350" y="6306081"/>
                </a:cubicBezTo>
                <a:cubicBezTo>
                  <a:pt x="1193834" y="6302063"/>
                  <a:pt x="1191615" y="6295951"/>
                  <a:pt x="1190694" y="6287747"/>
                </a:cubicBezTo>
                <a:lnTo>
                  <a:pt x="1293162" y="6287747"/>
                </a:lnTo>
                <a:lnTo>
                  <a:pt x="1293162" y="6281971"/>
                </a:lnTo>
                <a:cubicBezTo>
                  <a:pt x="1293162" y="6264391"/>
                  <a:pt x="1290274" y="6250117"/>
                  <a:pt x="1284498" y="6239150"/>
                </a:cubicBezTo>
                <a:cubicBezTo>
                  <a:pt x="1278721" y="6228183"/>
                  <a:pt x="1270308" y="6219812"/>
                  <a:pt x="1259257" y="6214036"/>
                </a:cubicBezTo>
                <a:cubicBezTo>
                  <a:pt x="1248207" y="6208259"/>
                  <a:pt x="1233138" y="6205371"/>
                  <a:pt x="1214051" y="6205371"/>
                </a:cubicBezTo>
                <a:close/>
                <a:moveTo>
                  <a:pt x="955174" y="6205371"/>
                </a:moveTo>
                <a:cubicBezTo>
                  <a:pt x="944709" y="6205371"/>
                  <a:pt x="935835" y="6207275"/>
                  <a:pt x="928552" y="6211085"/>
                </a:cubicBezTo>
                <a:cubicBezTo>
                  <a:pt x="921269" y="6214894"/>
                  <a:pt x="914069" y="6221235"/>
                  <a:pt x="906953" y="6230109"/>
                </a:cubicBezTo>
                <a:lnTo>
                  <a:pt x="906953" y="6208385"/>
                </a:lnTo>
                <a:lnTo>
                  <a:pt x="859361" y="6208385"/>
                </a:lnTo>
                <a:lnTo>
                  <a:pt x="859361" y="6341744"/>
                </a:lnTo>
                <a:lnTo>
                  <a:pt x="910469" y="6341744"/>
                </a:lnTo>
                <a:lnTo>
                  <a:pt x="910469" y="6277701"/>
                </a:lnTo>
                <a:cubicBezTo>
                  <a:pt x="910469" y="6265563"/>
                  <a:pt x="912395" y="6257149"/>
                  <a:pt x="916246" y="6252461"/>
                </a:cubicBezTo>
                <a:cubicBezTo>
                  <a:pt x="920097" y="6247773"/>
                  <a:pt x="925120" y="6245429"/>
                  <a:pt x="931315" y="6245429"/>
                </a:cubicBezTo>
                <a:cubicBezTo>
                  <a:pt x="936924" y="6245429"/>
                  <a:pt x="941277" y="6247166"/>
                  <a:pt x="944374" y="6250640"/>
                </a:cubicBezTo>
                <a:cubicBezTo>
                  <a:pt x="947472" y="6254114"/>
                  <a:pt x="949020" y="6260037"/>
                  <a:pt x="949020" y="6268409"/>
                </a:cubicBezTo>
                <a:lnTo>
                  <a:pt x="949020" y="6341744"/>
                </a:lnTo>
                <a:lnTo>
                  <a:pt x="1000380" y="6341744"/>
                </a:lnTo>
                <a:lnTo>
                  <a:pt x="1000380" y="6256982"/>
                </a:lnTo>
                <a:cubicBezTo>
                  <a:pt x="1000380" y="6239401"/>
                  <a:pt x="996383" y="6226405"/>
                  <a:pt x="988388" y="6217991"/>
                </a:cubicBezTo>
                <a:cubicBezTo>
                  <a:pt x="980393" y="6209578"/>
                  <a:pt x="969322" y="6205371"/>
                  <a:pt x="955174" y="6205371"/>
                </a:cubicBezTo>
                <a:close/>
                <a:moveTo>
                  <a:pt x="586406" y="6205371"/>
                </a:moveTo>
                <a:cubicBezTo>
                  <a:pt x="563049" y="6205371"/>
                  <a:pt x="544506" y="6211964"/>
                  <a:pt x="530776" y="6225149"/>
                </a:cubicBezTo>
                <a:cubicBezTo>
                  <a:pt x="517047" y="6238334"/>
                  <a:pt x="510182" y="6255098"/>
                  <a:pt x="510182" y="6275441"/>
                </a:cubicBezTo>
                <a:cubicBezTo>
                  <a:pt x="510182" y="6297291"/>
                  <a:pt x="518303" y="6314955"/>
                  <a:pt x="534543" y="6328433"/>
                </a:cubicBezTo>
                <a:cubicBezTo>
                  <a:pt x="547771" y="6339316"/>
                  <a:pt x="565100" y="6344758"/>
                  <a:pt x="586531" y="6344758"/>
                </a:cubicBezTo>
                <a:cubicBezTo>
                  <a:pt x="610558" y="6344758"/>
                  <a:pt x="629373" y="6338207"/>
                  <a:pt x="642976" y="6325105"/>
                </a:cubicBezTo>
                <a:cubicBezTo>
                  <a:pt x="656580" y="6312004"/>
                  <a:pt x="663382" y="6295198"/>
                  <a:pt x="663382" y="6274688"/>
                </a:cubicBezTo>
                <a:cubicBezTo>
                  <a:pt x="663382" y="6256438"/>
                  <a:pt x="657899" y="6241076"/>
                  <a:pt x="646932" y="6228602"/>
                </a:cubicBezTo>
                <a:cubicBezTo>
                  <a:pt x="633286" y="6213115"/>
                  <a:pt x="613111" y="6205371"/>
                  <a:pt x="586406" y="6205371"/>
                </a:cubicBezTo>
                <a:close/>
                <a:moveTo>
                  <a:pt x="2728019" y="6157653"/>
                </a:moveTo>
                <a:lnTo>
                  <a:pt x="2728019" y="6341744"/>
                </a:lnTo>
                <a:lnTo>
                  <a:pt x="2779253" y="6341744"/>
                </a:lnTo>
                <a:lnTo>
                  <a:pt x="2779253" y="6157653"/>
                </a:lnTo>
                <a:close/>
                <a:moveTo>
                  <a:pt x="2072427" y="6157653"/>
                </a:moveTo>
                <a:lnTo>
                  <a:pt x="2072427" y="6341744"/>
                </a:lnTo>
                <a:lnTo>
                  <a:pt x="2218092" y="6341744"/>
                </a:lnTo>
                <a:lnTo>
                  <a:pt x="2218092" y="6296412"/>
                </a:lnTo>
                <a:lnTo>
                  <a:pt x="2129311" y="6296412"/>
                </a:lnTo>
                <a:lnTo>
                  <a:pt x="2129311" y="6157653"/>
                </a:lnTo>
                <a:close/>
                <a:moveTo>
                  <a:pt x="1092468" y="6157653"/>
                </a:moveTo>
                <a:lnTo>
                  <a:pt x="1041234" y="6183898"/>
                </a:lnTo>
                <a:lnTo>
                  <a:pt x="1041234" y="6208385"/>
                </a:lnTo>
                <a:lnTo>
                  <a:pt x="1022397" y="6208385"/>
                </a:lnTo>
                <a:lnTo>
                  <a:pt x="1022397" y="6245806"/>
                </a:lnTo>
                <a:lnTo>
                  <a:pt x="1041234" y="6245806"/>
                </a:lnTo>
                <a:lnTo>
                  <a:pt x="1041234" y="6292712"/>
                </a:lnTo>
                <a:cubicBezTo>
                  <a:pt x="1041234" y="6307593"/>
                  <a:pt x="1042678" y="6318358"/>
                  <a:pt x="1045566" y="6325005"/>
                </a:cubicBezTo>
                <a:cubicBezTo>
                  <a:pt x="1048454" y="6331652"/>
                  <a:pt x="1052912" y="6336605"/>
                  <a:pt x="1058940" y="6339867"/>
                </a:cubicBezTo>
                <a:cubicBezTo>
                  <a:pt x="1064967" y="6343127"/>
                  <a:pt x="1074343" y="6344758"/>
                  <a:pt x="1087068" y="6344758"/>
                </a:cubicBezTo>
                <a:cubicBezTo>
                  <a:pt x="1098035" y="6344758"/>
                  <a:pt x="1109839" y="6343376"/>
                  <a:pt x="1122480" y="6340614"/>
                </a:cubicBezTo>
                <a:lnTo>
                  <a:pt x="1118713" y="6305334"/>
                </a:lnTo>
                <a:cubicBezTo>
                  <a:pt x="1111932" y="6307506"/>
                  <a:pt x="1106658" y="6308593"/>
                  <a:pt x="1102890" y="6308593"/>
                </a:cubicBezTo>
                <a:cubicBezTo>
                  <a:pt x="1098705" y="6308593"/>
                  <a:pt x="1095774" y="6307172"/>
                  <a:pt x="1094100" y="6304331"/>
                </a:cubicBezTo>
                <a:cubicBezTo>
                  <a:pt x="1093012" y="6302493"/>
                  <a:pt x="1092468" y="6298734"/>
                  <a:pt x="1092468" y="6293053"/>
                </a:cubicBezTo>
                <a:lnTo>
                  <a:pt x="1092468" y="6245806"/>
                </a:lnTo>
                <a:lnTo>
                  <a:pt x="1120596" y="6245806"/>
                </a:lnTo>
                <a:lnTo>
                  <a:pt x="1120596" y="6208385"/>
                </a:lnTo>
                <a:lnTo>
                  <a:pt x="1092468" y="6208385"/>
                </a:lnTo>
                <a:close/>
                <a:moveTo>
                  <a:pt x="1922129" y="6154514"/>
                </a:moveTo>
                <a:cubicBezTo>
                  <a:pt x="1910911" y="6154514"/>
                  <a:pt x="1902393" y="6155790"/>
                  <a:pt x="1896574" y="6158344"/>
                </a:cubicBezTo>
                <a:cubicBezTo>
                  <a:pt x="1890756" y="6160897"/>
                  <a:pt x="1886236" y="6164246"/>
                  <a:pt x="1883012" y="6168389"/>
                </a:cubicBezTo>
                <a:cubicBezTo>
                  <a:pt x="1879789" y="6172533"/>
                  <a:pt x="1877592" y="6177870"/>
                  <a:pt x="1876420" y="6184400"/>
                </a:cubicBezTo>
                <a:cubicBezTo>
                  <a:pt x="1875248" y="6190930"/>
                  <a:pt x="1874662" y="6196916"/>
                  <a:pt x="1874662" y="6202357"/>
                </a:cubicBezTo>
                <a:lnTo>
                  <a:pt x="1874662" y="6208385"/>
                </a:lnTo>
                <a:lnTo>
                  <a:pt x="1855575" y="6208385"/>
                </a:lnTo>
                <a:lnTo>
                  <a:pt x="1855575" y="6245806"/>
                </a:lnTo>
                <a:lnTo>
                  <a:pt x="1874662" y="6245806"/>
                </a:lnTo>
                <a:lnTo>
                  <a:pt x="1874662" y="6341744"/>
                </a:lnTo>
                <a:lnTo>
                  <a:pt x="1925896" y="6341744"/>
                </a:lnTo>
                <a:lnTo>
                  <a:pt x="1925896" y="6245806"/>
                </a:lnTo>
                <a:lnTo>
                  <a:pt x="1950257" y="6245806"/>
                </a:lnTo>
                <a:lnTo>
                  <a:pt x="1950257" y="6208385"/>
                </a:lnTo>
                <a:lnTo>
                  <a:pt x="1925896" y="6208385"/>
                </a:lnTo>
                <a:cubicBezTo>
                  <a:pt x="1925896" y="6202441"/>
                  <a:pt x="1926105" y="6198548"/>
                  <a:pt x="1926524" y="6196706"/>
                </a:cubicBezTo>
                <a:cubicBezTo>
                  <a:pt x="1927361" y="6193358"/>
                  <a:pt x="1928784" y="6190909"/>
                  <a:pt x="1930793" y="6189360"/>
                </a:cubicBezTo>
                <a:cubicBezTo>
                  <a:pt x="1932803" y="6187812"/>
                  <a:pt x="1936109" y="6187037"/>
                  <a:pt x="1940714" y="6187037"/>
                </a:cubicBezTo>
                <a:cubicBezTo>
                  <a:pt x="1944481" y="6187037"/>
                  <a:pt x="1949420" y="6187539"/>
                  <a:pt x="1955531" y="6188544"/>
                </a:cubicBezTo>
                <a:lnTo>
                  <a:pt x="1961182" y="6157653"/>
                </a:lnTo>
                <a:cubicBezTo>
                  <a:pt x="1944104" y="6155560"/>
                  <a:pt x="1931086" y="6154514"/>
                  <a:pt x="1922129" y="6154514"/>
                </a:cubicBezTo>
                <a:close/>
                <a:moveTo>
                  <a:pt x="406221" y="6154514"/>
                </a:moveTo>
                <a:cubicBezTo>
                  <a:pt x="376586" y="6154514"/>
                  <a:pt x="353669" y="6162692"/>
                  <a:pt x="337470" y="6179048"/>
                </a:cubicBezTo>
                <a:cubicBezTo>
                  <a:pt x="321270" y="6195404"/>
                  <a:pt x="313171" y="6218807"/>
                  <a:pt x="313171" y="6249259"/>
                </a:cubicBezTo>
                <a:cubicBezTo>
                  <a:pt x="313171" y="6272099"/>
                  <a:pt x="317775" y="6290839"/>
                  <a:pt x="326984" y="6305480"/>
                </a:cubicBezTo>
                <a:cubicBezTo>
                  <a:pt x="336193" y="6320120"/>
                  <a:pt x="347139" y="6330348"/>
                  <a:pt x="359822" y="6336162"/>
                </a:cubicBezTo>
                <a:cubicBezTo>
                  <a:pt x="372505" y="6341976"/>
                  <a:pt x="388850" y="6344883"/>
                  <a:pt x="408858" y="6344883"/>
                </a:cubicBezTo>
                <a:cubicBezTo>
                  <a:pt x="425350" y="6344883"/>
                  <a:pt x="438933" y="6342497"/>
                  <a:pt x="449607" y="6337726"/>
                </a:cubicBezTo>
                <a:cubicBezTo>
                  <a:pt x="460281" y="6332954"/>
                  <a:pt x="469217" y="6325880"/>
                  <a:pt x="476417" y="6316504"/>
                </a:cubicBezTo>
                <a:cubicBezTo>
                  <a:pt x="483616" y="6307128"/>
                  <a:pt x="488890" y="6295449"/>
                  <a:pt x="492239" y="6281469"/>
                </a:cubicBezTo>
                <a:lnTo>
                  <a:pt x="442386" y="6266400"/>
                </a:lnTo>
                <a:cubicBezTo>
                  <a:pt x="439875" y="6278036"/>
                  <a:pt x="435836" y="6286910"/>
                  <a:pt x="430269" y="6293021"/>
                </a:cubicBezTo>
                <a:cubicBezTo>
                  <a:pt x="424701" y="6299133"/>
                  <a:pt x="416476" y="6302188"/>
                  <a:pt x="405593" y="6302188"/>
                </a:cubicBezTo>
                <a:cubicBezTo>
                  <a:pt x="394375" y="6302188"/>
                  <a:pt x="385669" y="6298405"/>
                  <a:pt x="379474" y="6290838"/>
                </a:cubicBezTo>
                <a:cubicBezTo>
                  <a:pt x="373279" y="6283271"/>
                  <a:pt x="370182" y="6269285"/>
                  <a:pt x="370182" y="6248882"/>
                </a:cubicBezTo>
                <a:cubicBezTo>
                  <a:pt x="370182" y="6232411"/>
                  <a:pt x="372777" y="6220329"/>
                  <a:pt x="377967" y="6212637"/>
                </a:cubicBezTo>
                <a:cubicBezTo>
                  <a:pt x="384832" y="6202268"/>
                  <a:pt x="394710" y="6197083"/>
                  <a:pt x="407602" y="6197083"/>
                </a:cubicBezTo>
                <a:cubicBezTo>
                  <a:pt x="413295" y="6197083"/>
                  <a:pt x="418444" y="6198255"/>
                  <a:pt x="423048" y="6200599"/>
                </a:cubicBezTo>
                <a:cubicBezTo>
                  <a:pt x="427652" y="6202943"/>
                  <a:pt x="431545" y="6206292"/>
                  <a:pt x="434726" y="6210645"/>
                </a:cubicBezTo>
                <a:cubicBezTo>
                  <a:pt x="436652" y="6213240"/>
                  <a:pt x="438494" y="6217342"/>
                  <a:pt x="440252" y="6222951"/>
                </a:cubicBezTo>
                <a:lnTo>
                  <a:pt x="490481" y="6211775"/>
                </a:lnTo>
                <a:cubicBezTo>
                  <a:pt x="484035" y="6192353"/>
                  <a:pt x="474177" y="6177954"/>
                  <a:pt x="460909" y="6168578"/>
                </a:cubicBezTo>
                <a:cubicBezTo>
                  <a:pt x="447640" y="6159202"/>
                  <a:pt x="429410" y="6154514"/>
                  <a:pt x="406221" y="6154514"/>
                </a:cubicBezTo>
                <a:close/>
                <a:moveTo>
                  <a:pt x="6517336" y="5986212"/>
                </a:moveTo>
                <a:lnTo>
                  <a:pt x="6517336" y="6036944"/>
                </a:lnTo>
                <a:lnTo>
                  <a:pt x="6543455" y="6036944"/>
                </a:lnTo>
                <a:cubicBezTo>
                  <a:pt x="6543037" y="6043055"/>
                  <a:pt x="6541007" y="6048350"/>
                  <a:pt x="6537365" y="6052829"/>
                </a:cubicBezTo>
                <a:cubicBezTo>
                  <a:pt x="6533724" y="6057308"/>
                  <a:pt x="6527047" y="6061808"/>
                  <a:pt x="6517336" y="6066328"/>
                </a:cubicBezTo>
                <a:lnTo>
                  <a:pt x="6529266" y="6088680"/>
                </a:lnTo>
                <a:cubicBezTo>
                  <a:pt x="6544837" y="6081816"/>
                  <a:pt x="6555845" y="6073905"/>
                  <a:pt x="6562292" y="6064947"/>
                </a:cubicBezTo>
                <a:cubicBezTo>
                  <a:pt x="6568738" y="6055989"/>
                  <a:pt x="6571961" y="6043767"/>
                  <a:pt x="6571961" y="6028279"/>
                </a:cubicBezTo>
                <a:lnTo>
                  <a:pt x="6571961" y="5986212"/>
                </a:lnTo>
                <a:close/>
                <a:moveTo>
                  <a:pt x="5722301" y="5973655"/>
                </a:moveTo>
                <a:lnTo>
                  <a:pt x="5722301" y="5981817"/>
                </a:lnTo>
                <a:cubicBezTo>
                  <a:pt x="5722301" y="5988180"/>
                  <a:pt x="5721275" y="5993349"/>
                  <a:pt x="5719224" y="5997325"/>
                </a:cubicBezTo>
                <a:cubicBezTo>
                  <a:pt x="5717173" y="6001302"/>
                  <a:pt x="5713699" y="6004672"/>
                  <a:pt x="5708802" y="6007434"/>
                </a:cubicBezTo>
                <a:cubicBezTo>
                  <a:pt x="5703904" y="6010197"/>
                  <a:pt x="5698609" y="6011578"/>
                  <a:pt x="5692917" y="6011578"/>
                </a:cubicBezTo>
                <a:cubicBezTo>
                  <a:pt x="5687475" y="6011578"/>
                  <a:pt x="5683352" y="6010301"/>
                  <a:pt x="5680548" y="6007748"/>
                </a:cubicBezTo>
                <a:cubicBezTo>
                  <a:pt x="5677743" y="6005195"/>
                  <a:pt x="5676341" y="6001909"/>
                  <a:pt x="5676341" y="5997891"/>
                </a:cubicBezTo>
                <a:cubicBezTo>
                  <a:pt x="5676341" y="5994375"/>
                  <a:pt x="5677764" y="5991235"/>
                  <a:pt x="5680610" y="5988473"/>
                </a:cubicBezTo>
                <a:cubicBezTo>
                  <a:pt x="5683373" y="5985794"/>
                  <a:pt x="5689945" y="5983073"/>
                  <a:pt x="5700326" y="5980310"/>
                </a:cubicBezTo>
                <a:cubicBezTo>
                  <a:pt x="5707944" y="5978385"/>
                  <a:pt x="5715269" y="5976166"/>
                  <a:pt x="5722301" y="5973655"/>
                </a:cubicBezTo>
                <a:close/>
                <a:moveTo>
                  <a:pt x="4779326" y="5973655"/>
                </a:moveTo>
                <a:lnTo>
                  <a:pt x="4779326" y="5981817"/>
                </a:lnTo>
                <a:cubicBezTo>
                  <a:pt x="4779326" y="5988180"/>
                  <a:pt x="4778301" y="5993349"/>
                  <a:pt x="4776250" y="5997325"/>
                </a:cubicBezTo>
                <a:cubicBezTo>
                  <a:pt x="4774199" y="6001302"/>
                  <a:pt x="4770724" y="6004672"/>
                  <a:pt x="4765827" y="6007434"/>
                </a:cubicBezTo>
                <a:cubicBezTo>
                  <a:pt x="4760930" y="6010197"/>
                  <a:pt x="4755635" y="6011578"/>
                  <a:pt x="4749942" y="6011578"/>
                </a:cubicBezTo>
                <a:cubicBezTo>
                  <a:pt x="4744500" y="6011578"/>
                  <a:pt x="4740377" y="6010301"/>
                  <a:pt x="4737573" y="6007748"/>
                </a:cubicBezTo>
                <a:cubicBezTo>
                  <a:pt x="4734769" y="6005195"/>
                  <a:pt x="4733366" y="6001909"/>
                  <a:pt x="4733366" y="5997891"/>
                </a:cubicBezTo>
                <a:cubicBezTo>
                  <a:pt x="4733366" y="5994375"/>
                  <a:pt x="4734789" y="5991235"/>
                  <a:pt x="4737636" y="5988473"/>
                </a:cubicBezTo>
                <a:cubicBezTo>
                  <a:pt x="4740398" y="5985794"/>
                  <a:pt x="4746970" y="5983073"/>
                  <a:pt x="4757351" y="5980310"/>
                </a:cubicBezTo>
                <a:cubicBezTo>
                  <a:pt x="4764969" y="5978385"/>
                  <a:pt x="4772294" y="5976166"/>
                  <a:pt x="4779326" y="5973655"/>
                </a:cubicBezTo>
                <a:close/>
                <a:moveTo>
                  <a:pt x="3931601" y="5973655"/>
                </a:moveTo>
                <a:lnTo>
                  <a:pt x="3931601" y="5981817"/>
                </a:lnTo>
                <a:cubicBezTo>
                  <a:pt x="3931601" y="5988180"/>
                  <a:pt x="3930576" y="5993349"/>
                  <a:pt x="3928525" y="5997325"/>
                </a:cubicBezTo>
                <a:cubicBezTo>
                  <a:pt x="3926474" y="6001302"/>
                  <a:pt x="3922999" y="6004672"/>
                  <a:pt x="3918102" y="6007434"/>
                </a:cubicBezTo>
                <a:cubicBezTo>
                  <a:pt x="3913205" y="6010197"/>
                  <a:pt x="3907910" y="6011578"/>
                  <a:pt x="3902217" y="6011578"/>
                </a:cubicBezTo>
                <a:cubicBezTo>
                  <a:pt x="3896775" y="6011578"/>
                  <a:pt x="3892652" y="6010301"/>
                  <a:pt x="3889848" y="6007748"/>
                </a:cubicBezTo>
                <a:cubicBezTo>
                  <a:pt x="3887043" y="6005195"/>
                  <a:pt x="3885641" y="6001909"/>
                  <a:pt x="3885641" y="5997891"/>
                </a:cubicBezTo>
                <a:cubicBezTo>
                  <a:pt x="3885641" y="5994375"/>
                  <a:pt x="3887064" y="5991235"/>
                  <a:pt x="3889911" y="5988473"/>
                </a:cubicBezTo>
                <a:cubicBezTo>
                  <a:pt x="3892673" y="5985794"/>
                  <a:pt x="3899245" y="5983073"/>
                  <a:pt x="3909626" y="5980310"/>
                </a:cubicBezTo>
                <a:cubicBezTo>
                  <a:pt x="3917244" y="5978385"/>
                  <a:pt x="3924569" y="5976166"/>
                  <a:pt x="3931601" y="5973655"/>
                </a:cubicBezTo>
                <a:close/>
                <a:moveTo>
                  <a:pt x="1150302" y="5973655"/>
                </a:moveTo>
                <a:lnTo>
                  <a:pt x="1150302" y="5981817"/>
                </a:lnTo>
                <a:cubicBezTo>
                  <a:pt x="1150302" y="5988180"/>
                  <a:pt x="1149276" y="5993349"/>
                  <a:pt x="1147225" y="5997325"/>
                </a:cubicBezTo>
                <a:cubicBezTo>
                  <a:pt x="1145174" y="6001302"/>
                  <a:pt x="1141700" y="6004672"/>
                  <a:pt x="1136802" y="6007434"/>
                </a:cubicBezTo>
                <a:cubicBezTo>
                  <a:pt x="1131905" y="6010197"/>
                  <a:pt x="1126610" y="6011578"/>
                  <a:pt x="1120918" y="6011578"/>
                </a:cubicBezTo>
                <a:cubicBezTo>
                  <a:pt x="1115476" y="6011578"/>
                  <a:pt x="1111353" y="6010301"/>
                  <a:pt x="1108548" y="6007748"/>
                </a:cubicBezTo>
                <a:cubicBezTo>
                  <a:pt x="1105744" y="6005195"/>
                  <a:pt x="1104342" y="6001909"/>
                  <a:pt x="1104342" y="5997891"/>
                </a:cubicBezTo>
                <a:cubicBezTo>
                  <a:pt x="1104342" y="5994375"/>
                  <a:pt x="1105765" y="5991235"/>
                  <a:pt x="1108611" y="5988473"/>
                </a:cubicBezTo>
                <a:cubicBezTo>
                  <a:pt x="1111374" y="5985794"/>
                  <a:pt x="1117945" y="5983073"/>
                  <a:pt x="1128326" y="5980310"/>
                </a:cubicBezTo>
                <a:cubicBezTo>
                  <a:pt x="1135944" y="5978385"/>
                  <a:pt x="1143270" y="5976166"/>
                  <a:pt x="1150302" y="5973655"/>
                </a:cubicBezTo>
                <a:close/>
                <a:moveTo>
                  <a:pt x="2567480" y="5953186"/>
                </a:moveTo>
                <a:cubicBezTo>
                  <a:pt x="2573927" y="5953186"/>
                  <a:pt x="2579598" y="5955782"/>
                  <a:pt x="2584495" y="5960972"/>
                </a:cubicBezTo>
                <a:cubicBezTo>
                  <a:pt x="2589393" y="5966162"/>
                  <a:pt x="2591841" y="5972818"/>
                  <a:pt x="2591841" y="5980938"/>
                </a:cubicBezTo>
                <a:cubicBezTo>
                  <a:pt x="2591841" y="5988975"/>
                  <a:pt x="2589414" y="5995609"/>
                  <a:pt x="2584558" y="6000842"/>
                </a:cubicBezTo>
                <a:cubicBezTo>
                  <a:pt x="2579703" y="6006074"/>
                  <a:pt x="2574219" y="6008690"/>
                  <a:pt x="2568108" y="6008690"/>
                </a:cubicBezTo>
                <a:cubicBezTo>
                  <a:pt x="2561745" y="6008690"/>
                  <a:pt x="2556095" y="6006116"/>
                  <a:pt x="2551156" y="6000967"/>
                </a:cubicBezTo>
                <a:cubicBezTo>
                  <a:pt x="2546216" y="5995819"/>
                  <a:pt x="2543747" y="5989184"/>
                  <a:pt x="2543747" y="5981064"/>
                </a:cubicBezTo>
                <a:cubicBezTo>
                  <a:pt x="2543747" y="5972525"/>
                  <a:pt x="2546112" y="5965744"/>
                  <a:pt x="2550841" y="5960721"/>
                </a:cubicBezTo>
                <a:cubicBezTo>
                  <a:pt x="2555571" y="5955698"/>
                  <a:pt x="2561118" y="5953186"/>
                  <a:pt x="2567480" y="5953186"/>
                </a:cubicBezTo>
                <a:close/>
                <a:moveTo>
                  <a:pt x="2224580" y="5953186"/>
                </a:moveTo>
                <a:cubicBezTo>
                  <a:pt x="2231027" y="5953186"/>
                  <a:pt x="2236698" y="5955782"/>
                  <a:pt x="2241595" y="5960972"/>
                </a:cubicBezTo>
                <a:cubicBezTo>
                  <a:pt x="2246493" y="5966162"/>
                  <a:pt x="2248942" y="5972818"/>
                  <a:pt x="2248942" y="5980938"/>
                </a:cubicBezTo>
                <a:cubicBezTo>
                  <a:pt x="2248942" y="5988975"/>
                  <a:pt x="2246514" y="5995609"/>
                  <a:pt x="2241658" y="6000842"/>
                </a:cubicBezTo>
                <a:cubicBezTo>
                  <a:pt x="2236802" y="6006074"/>
                  <a:pt x="2231319" y="6008690"/>
                  <a:pt x="2225208" y="6008690"/>
                </a:cubicBezTo>
                <a:cubicBezTo>
                  <a:pt x="2218845" y="6008690"/>
                  <a:pt x="2213195" y="6006116"/>
                  <a:pt x="2208256" y="6000967"/>
                </a:cubicBezTo>
                <a:cubicBezTo>
                  <a:pt x="2203317" y="5995819"/>
                  <a:pt x="2200847" y="5989184"/>
                  <a:pt x="2200847" y="5981064"/>
                </a:cubicBezTo>
                <a:cubicBezTo>
                  <a:pt x="2200847" y="5972525"/>
                  <a:pt x="2203211" y="5965744"/>
                  <a:pt x="2207942" y="5960721"/>
                </a:cubicBezTo>
                <a:cubicBezTo>
                  <a:pt x="2212671" y="5955698"/>
                  <a:pt x="2218218" y="5953186"/>
                  <a:pt x="2224580" y="5953186"/>
                </a:cubicBezTo>
                <a:close/>
                <a:moveTo>
                  <a:pt x="5525611" y="5938745"/>
                </a:moveTo>
                <a:cubicBezTo>
                  <a:pt x="5532392" y="5938745"/>
                  <a:pt x="5538001" y="5941320"/>
                  <a:pt x="5542438" y="5946468"/>
                </a:cubicBezTo>
                <a:cubicBezTo>
                  <a:pt x="5546874" y="5951617"/>
                  <a:pt x="5549093" y="5959423"/>
                  <a:pt x="5549093" y="5969888"/>
                </a:cubicBezTo>
                <a:cubicBezTo>
                  <a:pt x="5549093" y="5981440"/>
                  <a:pt x="5546916" y="5989770"/>
                  <a:pt x="5542563" y="5994877"/>
                </a:cubicBezTo>
                <a:cubicBezTo>
                  <a:pt x="5538210" y="5999983"/>
                  <a:pt x="5532768" y="6002537"/>
                  <a:pt x="5526239" y="6002537"/>
                </a:cubicBezTo>
                <a:cubicBezTo>
                  <a:pt x="5520127" y="6002537"/>
                  <a:pt x="5515000" y="6000004"/>
                  <a:pt x="5510856" y="5994940"/>
                </a:cubicBezTo>
                <a:cubicBezTo>
                  <a:pt x="5506712" y="5989875"/>
                  <a:pt x="5504640" y="5981901"/>
                  <a:pt x="5504640" y="5971018"/>
                </a:cubicBezTo>
                <a:cubicBezTo>
                  <a:pt x="5504640" y="5959381"/>
                  <a:pt x="5506649" y="5951093"/>
                  <a:pt x="5510667" y="5946154"/>
                </a:cubicBezTo>
                <a:cubicBezTo>
                  <a:pt x="5514686" y="5941215"/>
                  <a:pt x="5519667" y="5938745"/>
                  <a:pt x="5525611" y="5938745"/>
                </a:cubicBezTo>
                <a:close/>
                <a:moveTo>
                  <a:pt x="4925536" y="5938745"/>
                </a:moveTo>
                <a:cubicBezTo>
                  <a:pt x="4932317" y="5938745"/>
                  <a:pt x="4937926" y="5941320"/>
                  <a:pt x="4942363" y="5946468"/>
                </a:cubicBezTo>
                <a:cubicBezTo>
                  <a:pt x="4946800" y="5951617"/>
                  <a:pt x="4949018" y="5959423"/>
                  <a:pt x="4949018" y="5969888"/>
                </a:cubicBezTo>
                <a:cubicBezTo>
                  <a:pt x="4949018" y="5981440"/>
                  <a:pt x="4946842" y="5989770"/>
                  <a:pt x="4942488" y="5994877"/>
                </a:cubicBezTo>
                <a:cubicBezTo>
                  <a:pt x="4938135" y="5999983"/>
                  <a:pt x="4932694" y="6002537"/>
                  <a:pt x="4926164" y="6002537"/>
                </a:cubicBezTo>
                <a:cubicBezTo>
                  <a:pt x="4920053" y="6002537"/>
                  <a:pt x="4914925" y="6000004"/>
                  <a:pt x="4910781" y="5994940"/>
                </a:cubicBezTo>
                <a:cubicBezTo>
                  <a:pt x="4906637" y="5989875"/>
                  <a:pt x="4904565" y="5981901"/>
                  <a:pt x="4904565" y="5971018"/>
                </a:cubicBezTo>
                <a:cubicBezTo>
                  <a:pt x="4904565" y="5959381"/>
                  <a:pt x="4906574" y="5951093"/>
                  <a:pt x="4910593" y="5946154"/>
                </a:cubicBezTo>
                <a:cubicBezTo>
                  <a:pt x="4914611" y="5941215"/>
                  <a:pt x="4919592" y="5938745"/>
                  <a:pt x="4925536" y="5938745"/>
                </a:cubicBezTo>
                <a:close/>
                <a:moveTo>
                  <a:pt x="3401429" y="5938745"/>
                </a:moveTo>
                <a:cubicBezTo>
                  <a:pt x="3407205" y="5938745"/>
                  <a:pt x="3412124" y="5941215"/>
                  <a:pt x="3416185" y="5946154"/>
                </a:cubicBezTo>
                <a:cubicBezTo>
                  <a:pt x="3420244" y="5951093"/>
                  <a:pt x="3422274" y="5958837"/>
                  <a:pt x="3422274" y="5969385"/>
                </a:cubicBezTo>
                <a:cubicBezTo>
                  <a:pt x="3422274" y="5981357"/>
                  <a:pt x="3420202" y="5989875"/>
                  <a:pt x="3416058" y="5994940"/>
                </a:cubicBezTo>
                <a:cubicBezTo>
                  <a:pt x="3411915" y="6000004"/>
                  <a:pt x="3406787" y="6002537"/>
                  <a:pt x="3400676" y="6002537"/>
                </a:cubicBezTo>
                <a:cubicBezTo>
                  <a:pt x="3394062" y="6002537"/>
                  <a:pt x="3388600" y="5999963"/>
                  <a:pt x="3384289" y="5994814"/>
                </a:cubicBezTo>
                <a:cubicBezTo>
                  <a:pt x="3379977" y="5989665"/>
                  <a:pt x="3377822" y="5981357"/>
                  <a:pt x="3377822" y="5969888"/>
                </a:cubicBezTo>
                <a:cubicBezTo>
                  <a:pt x="3377822" y="5959423"/>
                  <a:pt x="3380019" y="5951617"/>
                  <a:pt x="3384414" y="5946468"/>
                </a:cubicBezTo>
                <a:cubicBezTo>
                  <a:pt x="3388809" y="5941320"/>
                  <a:pt x="3394481" y="5938745"/>
                  <a:pt x="3401429" y="5938745"/>
                </a:cubicBezTo>
                <a:close/>
                <a:moveTo>
                  <a:pt x="6411938" y="5937615"/>
                </a:moveTo>
                <a:cubicBezTo>
                  <a:pt x="6418468" y="5937615"/>
                  <a:pt x="6423993" y="5940189"/>
                  <a:pt x="6428514" y="5945338"/>
                </a:cubicBezTo>
                <a:cubicBezTo>
                  <a:pt x="6433034" y="5950486"/>
                  <a:pt x="6435295" y="5957916"/>
                  <a:pt x="6435295" y="5967627"/>
                </a:cubicBezTo>
                <a:cubicBezTo>
                  <a:pt x="6435295" y="5977338"/>
                  <a:pt x="6433139" y="5984601"/>
                  <a:pt x="6428828" y="5989414"/>
                </a:cubicBezTo>
                <a:cubicBezTo>
                  <a:pt x="6424516" y="5994228"/>
                  <a:pt x="6419179" y="5996635"/>
                  <a:pt x="6412817" y="5996635"/>
                </a:cubicBezTo>
                <a:cubicBezTo>
                  <a:pt x="6406120" y="5996635"/>
                  <a:pt x="6400720" y="5994312"/>
                  <a:pt x="6396618" y="5989665"/>
                </a:cubicBezTo>
                <a:cubicBezTo>
                  <a:pt x="6392516" y="5985019"/>
                  <a:pt x="6390465" y="5977882"/>
                  <a:pt x="6390465" y="5968255"/>
                </a:cubicBezTo>
                <a:cubicBezTo>
                  <a:pt x="6390465" y="5957288"/>
                  <a:pt x="6392411" y="5949440"/>
                  <a:pt x="6396304" y="5944710"/>
                </a:cubicBezTo>
                <a:cubicBezTo>
                  <a:pt x="6400197" y="5939980"/>
                  <a:pt x="6405408" y="5937615"/>
                  <a:pt x="6411938" y="5937615"/>
                </a:cubicBezTo>
                <a:close/>
                <a:moveTo>
                  <a:pt x="558584" y="5935732"/>
                </a:moveTo>
                <a:cubicBezTo>
                  <a:pt x="565616" y="5935732"/>
                  <a:pt x="571518" y="5938557"/>
                  <a:pt x="576290" y="5944208"/>
                </a:cubicBezTo>
                <a:cubicBezTo>
                  <a:pt x="581062" y="5949859"/>
                  <a:pt x="583448" y="5958460"/>
                  <a:pt x="583448" y="5970013"/>
                </a:cubicBezTo>
                <a:cubicBezTo>
                  <a:pt x="583448" y="5982403"/>
                  <a:pt x="581083" y="5991403"/>
                  <a:pt x="576353" y="5997012"/>
                </a:cubicBezTo>
                <a:cubicBezTo>
                  <a:pt x="571623" y="6002621"/>
                  <a:pt x="565574" y="6005425"/>
                  <a:pt x="558207" y="6005425"/>
                </a:cubicBezTo>
                <a:cubicBezTo>
                  <a:pt x="550924" y="6005425"/>
                  <a:pt x="544876" y="6002579"/>
                  <a:pt x="540062" y="5996886"/>
                </a:cubicBezTo>
                <a:cubicBezTo>
                  <a:pt x="535248" y="5991193"/>
                  <a:pt x="532842" y="5982403"/>
                  <a:pt x="532842" y="5970516"/>
                </a:cubicBezTo>
                <a:cubicBezTo>
                  <a:pt x="532842" y="5958795"/>
                  <a:pt x="535269" y="5950068"/>
                  <a:pt x="540125" y="5944333"/>
                </a:cubicBezTo>
                <a:cubicBezTo>
                  <a:pt x="544980" y="5938599"/>
                  <a:pt x="551133" y="5935732"/>
                  <a:pt x="558584" y="5935732"/>
                </a:cubicBezTo>
                <a:close/>
                <a:moveTo>
                  <a:pt x="4340385" y="5930834"/>
                </a:moveTo>
                <a:cubicBezTo>
                  <a:pt x="4347418" y="5930834"/>
                  <a:pt x="4353089" y="5932969"/>
                  <a:pt x="4357401" y="5937238"/>
                </a:cubicBezTo>
                <a:cubicBezTo>
                  <a:pt x="4361712" y="5941508"/>
                  <a:pt x="4364370" y="5948582"/>
                  <a:pt x="4365375" y="5958460"/>
                </a:cubicBezTo>
                <a:lnTo>
                  <a:pt x="4315020" y="5958460"/>
                </a:lnTo>
                <a:cubicBezTo>
                  <a:pt x="4315857" y="5950507"/>
                  <a:pt x="4317824" y="5944522"/>
                  <a:pt x="4320922" y="5940503"/>
                </a:cubicBezTo>
                <a:cubicBezTo>
                  <a:pt x="4325777" y="5934057"/>
                  <a:pt x="4332265" y="5930834"/>
                  <a:pt x="4340385" y="5930834"/>
                </a:cubicBezTo>
                <a:close/>
                <a:moveTo>
                  <a:pt x="3568861" y="5930834"/>
                </a:moveTo>
                <a:cubicBezTo>
                  <a:pt x="3575893" y="5930834"/>
                  <a:pt x="3581565" y="5932969"/>
                  <a:pt x="3585876" y="5937238"/>
                </a:cubicBezTo>
                <a:cubicBezTo>
                  <a:pt x="3590187" y="5941508"/>
                  <a:pt x="3592846" y="5948582"/>
                  <a:pt x="3593850" y="5958460"/>
                </a:cubicBezTo>
                <a:lnTo>
                  <a:pt x="3543495" y="5958460"/>
                </a:lnTo>
                <a:cubicBezTo>
                  <a:pt x="3544332" y="5950507"/>
                  <a:pt x="3546299" y="5944522"/>
                  <a:pt x="3549397" y="5940503"/>
                </a:cubicBezTo>
                <a:cubicBezTo>
                  <a:pt x="3554252" y="5934057"/>
                  <a:pt x="3560741" y="5930834"/>
                  <a:pt x="3568861" y="5930834"/>
                </a:cubicBezTo>
                <a:close/>
                <a:moveTo>
                  <a:pt x="3149761" y="5930834"/>
                </a:moveTo>
                <a:cubicBezTo>
                  <a:pt x="3156793" y="5930834"/>
                  <a:pt x="3162465" y="5932969"/>
                  <a:pt x="3166776" y="5937238"/>
                </a:cubicBezTo>
                <a:cubicBezTo>
                  <a:pt x="3171087" y="5941508"/>
                  <a:pt x="3173745" y="5948582"/>
                  <a:pt x="3174750" y="5958460"/>
                </a:cubicBezTo>
                <a:lnTo>
                  <a:pt x="3124395" y="5958460"/>
                </a:lnTo>
                <a:cubicBezTo>
                  <a:pt x="3125232" y="5950507"/>
                  <a:pt x="3127199" y="5944522"/>
                  <a:pt x="3130297" y="5940503"/>
                </a:cubicBezTo>
                <a:cubicBezTo>
                  <a:pt x="3135152" y="5934057"/>
                  <a:pt x="3141641" y="5930834"/>
                  <a:pt x="3149761" y="5930834"/>
                </a:cubicBezTo>
                <a:close/>
                <a:moveTo>
                  <a:pt x="1473361" y="5930834"/>
                </a:moveTo>
                <a:cubicBezTo>
                  <a:pt x="1480393" y="5930834"/>
                  <a:pt x="1486065" y="5932969"/>
                  <a:pt x="1490376" y="5937238"/>
                </a:cubicBezTo>
                <a:cubicBezTo>
                  <a:pt x="1494688" y="5941508"/>
                  <a:pt x="1497346" y="5948582"/>
                  <a:pt x="1498350" y="5958460"/>
                </a:cubicBezTo>
                <a:lnTo>
                  <a:pt x="1447995" y="5958460"/>
                </a:lnTo>
                <a:cubicBezTo>
                  <a:pt x="1448832" y="5950507"/>
                  <a:pt x="1450800" y="5944522"/>
                  <a:pt x="1453897" y="5940503"/>
                </a:cubicBezTo>
                <a:cubicBezTo>
                  <a:pt x="1458752" y="5934057"/>
                  <a:pt x="1465241" y="5930834"/>
                  <a:pt x="1473361" y="5930834"/>
                </a:cubicBezTo>
                <a:close/>
                <a:moveTo>
                  <a:pt x="873286" y="5930834"/>
                </a:moveTo>
                <a:cubicBezTo>
                  <a:pt x="880318" y="5930834"/>
                  <a:pt x="885990" y="5932969"/>
                  <a:pt x="890301" y="5937238"/>
                </a:cubicBezTo>
                <a:cubicBezTo>
                  <a:pt x="894613" y="5941508"/>
                  <a:pt x="897271" y="5948582"/>
                  <a:pt x="898275" y="5958460"/>
                </a:cubicBezTo>
                <a:lnTo>
                  <a:pt x="847920" y="5958460"/>
                </a:lnTo>
                <a:cubicBezTo>
                  <a:pt x="848757" y="5950507"/>
                  <a:pt x="850725" y="5944522"/>
                  <a:pt x="853822" y="5940503"/>
                </a:cubicBezTo>
                <a:cubicBezTo>
                  <a:pt x="858678" y="5934057"/>
                  <a:pt x="865165" y="5930834"/>
                  <a:pt x="873286" y="5930834"/>
                </a:cubicBezTo>
                <a:close/>
                <a:moveTo>
                  <a:pt x="6090469" y="5903585"/>
                </a:moveTo>
                <a:lnTo>
                  <a:pt x="6090469" y="6036944"/>
                </a:lnTo>
                <a:lnTo>
                  <a:pt x="6141578" y="6036944"/>
                </a:lnTo>
                <a:lnTo>
                  <a:pt x="6141578" y="5903585"/>
                </a:lnTo>
                <a:close/>
                <a:moveTo>
                  <a:pt x="5016619" y="5903585"/>
                </a:moveTo>
                <a:lnTo>
                  <a:pt x="5072582" y="6036920"/>
                </a:lnTo>
                <a:cubicBezTo>
                  <a:pt x="5069989" y="6044046"/>
                  <a:pt x="5066832" y="6048991"/>
                  <a:pt x="5063110" y="6051757"/>
                </a:cubicBezTo>
                <a:cubicBezTo>
                  <a:pt x="5059387" y="6054523"/>
                  <a:pt x="5054515" y="6055906"/>
                  <a:pt x="5048493" y="6055906"/>
                </a:cubicBezTo>
                <a:cubicBezTo>
                  <a:pt x="5039460" y="6055906"/>
                  <a:pt x="5031262" y="6054734"/>
                  <a:pt x="5023902" y="6052390"/>
                </a:cubicBezTo>
                <a:lnTo>
                  <a:pt x="5027917" y="6088053"/>
                </a:lnTo>
                <a:cubicBezTo>
                  <a:pt x="5043314" y="6090062"/>
                  <a:pt x="5054694" y="6091066"/>
                  <a:pt x="5062059" y="6091066"/>
                </a:cubicBezTo>
                <a:cubicBezTo>
                  <a:pt x="5080217" y="6091066"/>
                  <a:pt x="5093731" y="6087045"/>
                  <a:pt x="5102602" y="6079002"/>
                </a:cubicBezTo>
                <a:cubicBezTo>
                  <a:pt x="5108877" y="6073305"/>
                  <a:pt x="5115028" y="6062330"/>
                  <a:pt x="5121053" y="6046078"/>
                </a:cubicBezTo>
                <a:lnTo>
                  <a:pt x="5173962" y="5903585"/>
                </a:lnTo>
                <a:lnTo>
                  <a:pt x="5123600" y="5903585"/>
                </a:lnTo>
                <a:lnTo>
                  <a:pt x="5098054" y="5992365"/>
                </a:lnTo>
                <a:lnTo>
                  <a:pt x="5070547" y="5903585"/>
                </a:lnTo>
                <a:close/>
                <a:moveTo>
                  <a:pt x="1642295" y="5903585"/>
                </a:moveTo>
                <a:lnTo>
                  <a:pt x="1642295" y="6036944"/>
                </a:lnTo>
                <a:lnTo>
                  <a:pt x="1693404" y="6036944"/>
                </a:lnTo>
                <a:lnTo>
                  <a:pt x="1693404" y="5903585"/>
                </a:lnTo>
                <a:close/>
                <a:moveTo>
                  <a:pt x="634742" y="5903585"/>
                </a:moveTo>
                <a:lnTo>
                  <a:pt x="690203" y="6036944"/>
                </a:lnTo>
                <a:lnTo>
                  <a:pt x="735533" y="6036944"/>
                </a:lnTo>
                <a:lnTo>
                  <a:pt x="792212" y="5903585"/>
                </a:lnTo>
                <a:lnTo>
                  <a:pt x="740636" y="5903585"/>
                </a:lnTo>
                <a:lnTo>
                  <a:pt x="713791" y="5988096"/>
                </a:lnTo>
                <a:lnTo>
                  <a:pt x="687919" y="5903585"/>
                </a:lnTo>
                <a:close/>
                <a:moveTo>
                  <a:pt x="6393981" y="5900571"/>
                </a:moveTo>
                <a:cubicBezTo>
                  <a:pt x="6377740" y="5900571"/>
                  <a:pt x="6364597" y="5906012"/>
                  <a:pt x="6354551" y="5916896"/>
                </a:cubicBezTo>
                <a:cubicBezTo>
                  <a:pt x="6344505" y="5927779"/>
                  <a:pt x="6339482" y="5943601"/>
                  <a:pt x="6339482" y="5964362"/>
                </a:cubicBezTo>
                <a:cubicBezTo>
                  <a:pt x="6339482" y="5982529"/>
                  <a:pt x="6343375" y="5997137"/>
                  <a:pt x="6351160" y="6008188"/>
                </a:cubicBezTo>
                <a:cubicBezTo>
                  <a:pt x="6362127" y="6023759"/>
                  <a:pt x="6376526" y="6031544"/>
                  <a:pt x="6394358" y="6031544"/>
                </a:cubicBezTo>
                <a:cubicBezTo>
                  <a:pt x="6403483" y="6031544"/>
                  <a:pt x="6411980" y="6029451"/>
                  <a:pt x="6419849" y="6025266"/>
                </a:cubicBezTo>
                <a:cubicBezTo>
                  <a:pt x="6424872" y="6022587"/>
                  <a:pt x="6429895" y="6018275"/>
                  <a:pt x="6434918" y="6012332"/>
                </a:cubicBezTo>
                <a:lnTo>
                  <a:pt x="6434918" y="6032549"/>
                </a:lnTo>
                <a:cubicBezTo>
                  <a:pt x="6434918" y="6042344"/>
                  <a:pt x="6433097" y="6049208"/>
                  <a:pt x="6429455" y="6053143"/>
                </a:cubicBezTo>
                <a:cubicBezTo>
                  <a:pt x="6425814" y="6057078"/>
                  <a:pt x="6420310" y="6059045"/>
                  <a:pt x="6412943" y="6059045"/>
                </a:cubicBezTo>
                <a:cubicBezTo>
                  <a:pt x="6407250" y="6059045"/>
                  <a:pt x="6402520" y="6057747"/>
                  <a:pt x="6398753" y="6055152"/>
                </a:cubicBezTo>
                <a:cubicBezTo>
                  <a:pt x="6396158" y="6053394"/>
                  <a:pt x="6394232" y="6050213"/>
                  <a:pt x="6392976" y="6045609"/>
                </a:cubicBezTo>
                <a:lnTo>
                  <a:pt x="6343375" y="6039958"/>
                </a:lnTo>
                <a:cubicBezTo>
                  <a:pt x="6343207" y="6042804"/>
                  <a:pt x="6343124" y="6045064"/>
                  <a:pt x="6343124" y="6046739"/>
                </a:cubicBezTo>
                <a:cubicBezTo>
                  <a:pt x="6343124" y="6060217"/>
                  <a:pt x="6348126" y="6070974"/>
                  <a:pt x="6358130" y="6079011"/>
                </a:cubicBezTo>
                <a:cubicBezTo>
                  <a:pt x="6368134" y="6087048"/>
                  <a:pt x="6386530" y="6091066"/>
                  <a:pt x="6413319" y="6091066"/>
                </a:cubicBezTo>
                <a:cubicBezTo>
                  <a:pt x="6425039" y="6091066"/>
                  <a:pt x="6435441" y="6090020"/>
                  <a:pt x="6444524" y="6087927"/>
                </a:cubicBezTo>
                <a:cubicBezTo>
                  <a:pt x="6453607" y="6085834"/>
                  <a:pt x="6461100" y="6082444"/>
                  <a:pt x="6467002" y="6077755"/>
                </a:cubicBezTo>
                <a:cubicBezTo>
                  <a:pt x="6472904" y="6073067"/>
                  <a:pt x="6477634" y="6066935"/>
                  <a:pt x="6481192" y="6059359"/>
                </a:cubicBezTo>
                <a:cubicBezTo>
                  <a:pt x="6484750" y="6051783"/>
                  <a:pt x="6486529" y="6043809"/>
                  <a:pt x="6486529" y="6035437"/>
                </a:cubicBezTo>
                <a:lnTo>
                  <a:pt x="6486403" y="6029535"/>
                </a:lnTo>
                <a:lnTo>
                  <a:pt x="6486403" y="5903585"/>
                </a:lnTo>
                <a:lnTo>
                  <a:pt x="6438560" y="5903585"/>
                </a:lnTo>
                <a:lnTo>
                  <a:pt x="6438560" y="5923300"/>
                </a:lnTo>
                <a:cubicBezTo>
                  <a:pt x="6432699" y="5915179"/>
                  <a:pt x="6426400" y="5909361"/>
                  <a:pt x="6419661" y="5905845"/>
                </a:cubicBezTo>
                <a:cubicBezTo>
                  <a:pt x="6412922" y="5902329"/>
                  <a:pt x="6404362" y="5900571"/>
                  <a:pt x="6393981" y="5900571"/>
                </a:cubicBezTo>
                <a:close/>
                <a:moveTo>
                  <a:pt x="6270123" y="5900571"/>
                </a:moveTo>
                <a:cubicBezTo>
                  <a:pt x="6259659" y="5900571"/>
                  <a:pt x="6250785" y="5902475"/>
                  <a:pt x="6243502" y="5906285"/>
                </a:cubicBezTo>
                <a:cubicBezTo>
                  <a:pt x="6236218" y="5910094"/>
                  <a:pt x="6229019" y="5916435"/>
                  <a:pt x="6221903" y="5925309"/>
                </a:cubicBezTo>
                <a:lnTo>
                  <a:pt x="6221903" y="5903585"/>
                </a:lnTo>
                <a:lnTo>
                  <a:pt x="6174311" y="5903585"/>
                </a:lnTo>
                <a:lnTo>
                  <a:pt x="6174311" y="6036944"/>
                </a:lnTo>
                <a:lnTo>
                  <a:pt x="6225419" y="6036944"/>
                </a:lnTo>
                <a:lnTo>
                  <a:pt x="6225419" y="5972901"/>
                </a:lnTo>
                <a:cubicBezTo>
                  <a:pt x="6225419" y="5960763"/>
                  <a:pt x="6227345" y="5952349"/>
                  <a:pt x="6231195" y="5947661"/>
                </a:cubicBezTo>
                <a:cubicBezTo>
                  <a:pt x="6235046" y="5942973"/>
                  <a:pt x="6240069" y="5940629"/>
                  <a:pt x="6246264" y="5940629"/>
                </a:cubicBezTo>
                <a:cubicBezTo>
                  <a:pt x="6251873" y="5940629"/>
                  <a:pt x="6256227" y="5942366"/>
                  <a:pt x="6259324" y="5945840"/>
                </a:cubicBezTo>
                <a:cubicBezTo>
                  <a:pt x="6262421" y="5949314"/>
                  <a:pt x="6263970" y="5955237"/>
                  <a:pt x="6263970" y="5963609"/>
                </a:cubicBezTo>
                <a:lnTo>
                  <a:pt x="6263970" y="6036944"/>
                </a:lnTo>
                <a:lnTo>
                  <a:pt x="6315330" y="6036944"/>
                </a:lnTo>
                <a:lnTo>
                  <a:pt x="6315330" y="5952182"/>
                </a:lnTo>
                <a:cubicBezTo>
                  <a:pt x="6315330" y="5934601"/>
                  <a:pt x="6311332" y="5921605"/>
                  <a:pt x="6303338" y="5913191"/>
                </a:cubicBezTo>
                <a:cubicBezTo>
                  <a:pt x="6295343" y="5904778"/>
                  <a:pt x="6284271" y="5900571"/>
                  <a:pt x="6270123" y="5900571"/>
                </a:cubicBezTo>
                <a:close/>
                <a:moveTo>
                  <a:pt x="5698065" y="5900571"/>
                </a:moveTo>
                <a:cubicBezTo>
                  <a:pt x="5688522" y="5900571"/>
                  <a:pt x="5679648" y="5901283"/>
                  <a:pt x="5671444" y="5902706"/>
                </a:cubicBezTo>
                <a:cubicBezTo>
                  <a:pt x="5663239" y="5904129"/>
                  <a:pt x="5656793" y="5906138"/>
                  <a:pt x="5652105" y="5908733"/>
                </a:cubicBezTo>
                <a:cubicBezTo>
                  <a:pt x="5645575" y="5912333"/>
                  <a:pt x="5640573" y="5916582"/>
                  <a:pt x="5637099" y="5921479"/>
                </a:cubicBezTo>
                <a:cubicBezTo>
                  <a:pt x="5633625" y="5926376"/>
                  <a:pt x="5630967" y="5933095"/>
                  <a:pt x="5629125" y="5941634"/>
                </a:cubicBezTo>
                <a:lnTo>
                  <a:pt x="5677973" y="5946782"/>
                </a:lnTo>
                <a:cubicBezTo>
                  <a:pt x="5679983" y="5941006"/>
                  <a:pt x="5682620" y="5937071"/>
                  <a:pt x="5685885" y="5934978"/>
                </a:cubicBezTo>
                <a:cubicBezTo>
                  <a:pt x="5690070" y="5932299"/>
                  <a:pt x="5696349" y="5930960"/>
                  <a:pt x="5704721" y="5930960"/>
                </a:cubicBezTo>
                <a:cubicBezTo>
                  <a:pt x="5711250" y="5930960"/>
                  <a:pt x="5715813" y="5932216"/>
                  <a:pt x="5718408" y="5934727"/>
                </a:cubicBezTo>
                <a:cubicBezTo>
                  <a:pt x="5721003" y="5937238"/>
                  <a:pt x="5722301" y="5941634"/>
                  <a:pt x="5722301" y="5947912"/>
                </a:cubicBezTo>
                <a:cubicBezTo>
                  <a:pt x="5715939" y="5950424"/>
                  <a:pt x="5709911" y="5952454"/>
                  <a:pt x="5704218" y="5954003"/>
                </a:cubicBezTo>
                <a:cubicBezTo>
                  <a:pt x="5698526" y="5955551"/>
                  <a:pt x="5686094" y="5958251"/>
                  <a:pt x="5666923" y="5962102"/>
                </a:cubicBezTo>
                <a:cubicBezTo>
                  <a:pt x="5650933" y="5965283"/>
                  <a:pt x="5639966" y="5970139"/>
                  <a:pt x="5634023" y="5976669"/>
                </a:cubicBezTo>
                <a:cubicBezTo>
                  <a:pt x="5628079" y="5983198"/>
                  <a:pt x="5625107" y="5991528"/>
                  <a:pt x="5625107" y="6001658"/>
                </a:cubicBezTo>
                <a:cubicBezTo>
                  <a:pt x="5625107" y="6012457"/>
                  <a:pt x="5629230" y="6021540"/>
                  <a:pt x="5637476" y="6028907"/>
                </a:cubicBezTo>
                <a:cubicBezTo>
                  <a:pt x="5645722" y="6036274"/>
                  <a:pt x="5657798" y="6039958"/>
                  <a:pt x="5673704" y="6039958"/>
                </a:cubicBezTo>
                <a:cubicBezTo>
                  <a:pt x="5685675" y="6039958"/>
                  <a:pt x="5696182" y="6038116"/>
                  <a:pt x="5705223" y="6034433"/>
                </a:cubicBezTo>
                <a:cubicBezTo>
                  <a:pt x="5711836" y="6031670"/>
                  <a:pt x="5718492" y="6027066"/>
                  <a:pt x="5725189" y="6020619"/>
                </a:cubicBezTo>
                <a:cubicBezTo>
                  <a:pt x="5725775" y="6024470"/>
                  <a:pt x="5726361" y="6027296"/>
                  <a:pt x="5726947" y="6029096"/>
                </a:cubicBezTo>
                <a:cubicBezTo>
                  <a:pt x="5727533" y="6030896"/>
                  <a:pt x="5728789" y="6033512"/>
                  <a:pt x="5730714" y="6036944"/>
                </a:cubicBezTo>
                <a:lnTo>
                  <a:pt x="5778684" y="6036944"/>
                </a:lnTo>
                <a:cubicBezTo>
                  <a:pt x="5776005" y="6031419"/>
                  <a:pt x="5774268" y="6026877"/>
                  <a:pt x="5773472" y="6023319"/>
                </a:cubicBezTo>
                <a:cubicBezTo>
                  <a:pt x="5772677" y="6019761"/>
                  <a:pt x="5772279" y="6014843"/>
                  <a:pt x="5772279" y="6008564"/>
                </a:cubicBezTo>
                <a:lnTo>
                  <a:pt x="5772279" y="5949670"/>
                </a:lnTo>
                <a:cubicBezTo>
                  <a:pt x="5772279" y="5943392"/>
                  <a:pt x="5771024" y="5936799"/>
                  <a:pt x="5768512" y="5929892"/>
                </a:cubicBezTo>
                <a:cubicBezTo>
                  <a:pt x="5766001" y="5922986"/>
                  <a:pt x="5762568" y="5917649"/>
                  <a:pt x="5758215" y="5913882"/>
                </a:cubicBezTo>
                <a:cubicBezTo>
                  <a:pt x="5752020" y="5908440"/>
                  <a:pt x="5744276" y="5904861"/>
                  <a:pt x="5734984" y="5903145"/>
                </a:cubicBezTo>
                <a:cubicBezTo>
                  <a:pt x="5725691" y="5901429"/>
                  <a:pt x="5713385" y="5900571"/>
                  <a:pt x="5698065" y="5900571"/>
                </a:cubicBezTo>
                <a:close/>
                <a:moveTo>
                  <a:pt x="5344359" y="5900571"/>
                </a:moveTo>
                <a:lnTo>
                  <a:pt x="5364679" y="5966748"/>
                </a:lnTo>
                <a:lnTo>
                  <a:pt x="5324251" y="5966748"/>
                </a:lnTo>
                <a:close/>
                <a:moveTo>
                  <a:pt x="4755091" y="5900571"/>
                </a:moveTo>
                <a:cubicBezTo>
                  <a:pt x="4745547" y="5900571"/>
                  <a:pt x="4736673" y="5901283"/>
                  <a:pt x="4728469" y="5902706"/>
                </a:cubicBezTo>
                <a:cubicBezTo>
                  <a:pt x="4720265" y="5904129"/>
                  <a:pt x="4713819" y="5906138"/>
                  <a:pt x="4709131" y="5908733"/>
                </a:cubicBezTo>
                <a:cubicBezTo>
                  <a:pt x="4702601" y="5912333"/>
                  <a:pt x="4697599" y="5916582"/>
                  <a:pt x="4694124" y="5921479"/>
                </a:cubicBezTo>
                <a:cubicBezTo>
                  <a:pt x="4690650" y="5926376"/>
                  <a:pt x="4687992" y="5933095"/>
                  <a:pt x="4686151" y="5941634"/>
                </a:cubicBezTo>
                <a:lnTo>
                  <a:pt x="4734999" y="5946782"/>
                </a:lnTo>
                <a:cubicBezTo>
                  <a:pt x="4737008" y="5941006"/>
                  <a:pt x="4739645" y="5937071"/>
                  <a:pt x="4742910" y="5934978"/>
                </a:cubicBezTo>
                <a:cubicBezTo>
                  <a:pt x="4747096" y="5932299"/>
                  <a:pt x="4753374" y="5930960"/>
                  <a:pt x="4761746" y="5930960"/>
                </a:cubicBezTo>
                <a:cubicBezTo>
                  <a:pt x="4768276" y="5930960"/>
                  <a:pt x="4772838" y="5932216"/>
                  <a:pt x="4775433" y="5934727"/>
                </a:cubicBezTo>
                <a:cubicBezTo>
                  <a:pt x="4778029" y="5937238"/>
                  <a:pt x="4779326" y="5941634"/>
                  <a:pt x="4779326" y="5947912"/>
                </a:cubicBezTo>
                <a:cubicBezTo>
                  <a:pt x="4772964" y="5950424"/>
                  <a:pt x="4766936" y="5952454"/>
                  <a:pt x="4761244" y="5954003"/>
                </a:cubicBezTo>
                <a:cubicBezTo>
                  <a:pt x="4755551" y="5955551"/>
                  <a:pt x="4743119" y="5958251"/>
                  <a:pt x="4723948" y="5962102"/>
                </a:cubicBezTo>
                <a:cubicBezTo>
                  <a:pt x="4707959" y="5965283"/>
                  <a:pt x="4696992" y="5970139"/>
                  <a:pt x="4691048" y="5976669"/>
                </a:cubicBezTo>
                <a:cubicBezTo>
                  <a:pt x="4685104" y="5983198"/>
                  <a:pt x="4682132" y="5991528"/>
                  <a:pt x="4682132" y="6001658"/>
                </a:cubicBezTo>
                <a:cubicBezTo>
                  <a:pt x="4682132" y="6012457"/>
                  <a:pt x="4686255" y="6021540"/>
                  <a:pt x="4694501" y="6028907"/>
                </a:cubicBezTo>
                <a:cubicBezTo>
                  <a:pt x="4702747" y="6036274"/>
                  <a:pt x="4714823" y="6039958"/>
                  <a:pt x="4730729" y="6039958"/>
                </a:cubicBezTo>
                <a:cubicBezTo>
                  <a:pt x="4742701" y="6039958"/>
                  <a:pt x="4753207" y="6038116"/>
                  <a:pt x="4762248" y="6034433"/>
                </a:cubicBezTo>
                <a:cubicBezTo>
                  <a:pt x="4768862" y="6031670"/>
                  <a:pt x="4775517" y="6027066"/>
                  <a:pt x="4782214" y="6020619"/>
                </a:cubicBezTo>
                <a:cubicBezTo>
                  <a:pt x="4782800" y="6024470"/>
                  <a:pt x="4783386" y="6027296"/>
                  <a:pt x="4783972" y="6029096"/>
                </a:cubicBezTo>
                <a:cubicBezTo>
                  <a:pt x="4784558" y="6030896"/>
                  <a:pt x="4785814" y="6033512"/>
                  <a:pt x="4787740" y="6036944"/>
                </a:cubicBezTo>
                <a:lnTo>
                  <a:pt x="4835709" y="6036944"/>
                </a:lnTo>
                <a:cubicBezTo>
                  <a:pt x="4833030" y="6031419"/>
                  <a:pt x="4831293" y="6026877"/>
                  <a:pt x="4830498" y="6023319"/>
                </a:cubicBezTo>
                <a:cubicBezTo>
                  <a:pt x="4829702" y="6019761"/>
                  <a:pt x="4829305" y="6014843"/>
                  <a:pt x="4829305" y="6008564"/>
                </a:cubicBezTo>
                <a:lnTo>
                  <a:pt x="4829305" y="5949670"/>
                </a:lnTo>
                <a:cubicBezTo>
                  <a:pt x="4829305" y="5943392"/>
                  <a:pt x="4828049" y="5936799"/>
                  <a:pt x="4825537" y="5929892"/>
                </a:cubicBezTo>
                <a:cubicBezTo>
                  <a:pt x="4823026" y="5922986"/>
                  <a:pt x="4819593" y="5917649"/>
                  <a:pt x="4815240" y="5913882"/>
                </a:cubicBezTo>
                <a:cubicBezTo>
                  <a:pt x="4809045" y="5908440"/>
                  <a:pt x="4801302" y="5904861"/>
                  <a:pt x="4792009" y="5903145"/>
                </a:cubicBezTo>
                <a:cubicBezTo>
                  <a:pt x="4782717" y="5901429"/>
                  <a:pt x="4770411" y="5900571"/>
                  <a:pt x="4755091" y="5900571"/>
                </a:cubicBezTo>
                <a:close/>
                <a:moveTo>
                  <a:pt x="4338251" y="5900571"/>
                </a:moveTo>
                <a:cubicBezTo>
                  <a:pt x="4314727" y="5900571"/>
                  <a:pt x="4296288" y="5907017"/>
                  <a:pt x="4282936" y="5919909"/>
                </a:cubicBezTo>
                <a:cubicBezTo>
                  <a:pt x="4269583" y="5932802"/>
                  <a:pt x="4262906" y="5949670"/>
                  <a:pt x="4262906" y="5970516"/>
                </a:cubicBezTo>
                <a:cubicBezTo>
                  <a:pt x="4262906" y="5985166"/>
                  <a:pt x="4266234" y="5997912"/>
                  <a:pt x="4272890" y="6008753"/>
                </a:cubicBezTo>
                <a:cubicBezTo>
                  <a:pt x="4279545" y="6019594"/>
                  <a:pt x="4287938" y="6027505"/>
                  <a:pt x="4298067" y="6032486"/>
                </a:cubicBezTo>
                <a:cubicBezTo>
                  <a:pt x="4308197" y="6037467"/>
                  <a:pt x="4322094" y="6039958"/>
                  <a:pt x="4339758" y="6039958"/>
                </a:cubicBezTo>
                <a:cubicBezTo>
                  <a:pt x="4360101" y="6039958"/>
                  <a:pt x="4375714" y="6037049"/>
                  <a:pt x="4386597" y="6031230"/>
                </a:cubicBezTo>
                <a:cubicBezTo>
                  <a:pt x="4397480" y="6025412"/>
                  <a:pt x="4406772" y="6015806"/>
                  <a:pt x="4414474" y="6002411"/>
                </a:cubicBezTo>
                <a:lnTo>
                  <a:pt x="4364119" y="5997765"/>
                </a:lnTo>
                <a:cubicBezTo>
                  <a:pt x="4360938" y="6001783"/>
                  <a:pt x="4357966" y="6004588"/>
                  <a:pt x="4355203" y="6006178"/>
                </a:cubicBezTo>
                <a:cubicBezTo>
                  <a:pt x="4350683" y="6008690"/>
                  <a:pt x="4345911" y="6009946"/>
                  <a:pt x="4340888" y="6009946"/>
                </a:cubicBezTo>
                <a:cubicBezTo>
                  <a:pt x="4332935" y="6009946"/>
                  <a:pt x="4326489" y="6007057"/>
                  <a:pt x="4321549" y="6001281"/>
                </a:cubicBezTo>
                <a:cubicBezTo>
                  <a:pt x="4318033" y="5997263"/>
                  <a:pt x="4315815" y="5991151"/>
                  <a:pt x="4314894" y="5982947"/>
                </a:cubicBezTo>
                <a:lnTo>
                  <a:pt x="4417362" y="5982947"/>
                </a:lnTo>
                <a:lnTo>
                  <a:pt x="4417362" y="5977171"/>
                </a:lnTo>
                <a:cubicBezTo>
                  <a:pt x="4417362" y="5959591"/>
                  <a:pt x="4414474" y="5945317"/>
                  <a:pt x="4408698" y="5934350"/>
                </a:cubicBezTo>
                <a:cubicBezTo>
                  <a:pt x="4402921" y="5923383"/>
                  <a:pt x="4394508" y="5915012"/>
                  <a:pt x="4383457" y="5909236"/>
                </a:cubicBezTo>
                <a:cubicBezTo>
                  <a:pt x="4372407" y="5903459"/>
                  <a:pt x="4357338" y="5900571"/>
                  <a:pt x="4338251" y="5900571"/>
                </a:cubicBezTo>
                <a:close/>
                <a:moveTo>
                  <a:pt x="4106383" y="5900571"/>
                </a:moveTo>
                <a:cubicBezTo>
                  <a:pt x="4096490" y="5900571"/>
                  <a:pt x="4088043" y="5902287"/>
                  <a:pt x="4081043" y="5905719"/>
                </a:cubicBezTo>
                <a:cubicBezTo>
                  <a:pt x="4074043" y="5909152"/>
                  <a:pt x="4067106" y="5914928"/>
                  <a:pt x="4060230" y="5923049"/>
                </a:cubicBezTo>
                <a:lnTo>
                  <a:pt x="4060230" y="5903585"/>
                </a:lnTo>
                <a:lnTo>
                  <a:pt x="4012512" y="5903585"/>
                </a:lnTo>
                <a:lnTo>
                  <a:pt x="4012512" y="6036944"/>
                </a:lnTo>
                <a:lnTo>
                  <a:pt x="4063747" y="6036944"/>
                </a:lnTo>
                <a:lnTo>
                  <a:pt x="4063747" y="5968883"/>
                </a:lnTo>
                <a:cubicBezTo>
                  <a:pt x="4063747" y="5958753"/>
                  <a:pt x="4065637" y="5951470"/>
                  <a:pt x="4069417" y="5947033"/>
                </a:cubicBezTo>
                <a:cubicBezTo>
                  <a:pt x="4073197" y="5942596"/>
                  <a:pt x="4078028" y="5940378"/>
                  <a:pt x="4083909" y="5940378"/>
                </a:cubicBezTo>
                <a:cubicBezTo>
                  <a:pt x="4087520" y="5940378"/>
                  <a:pt x="4090670" y="5941403"/>
                  <a:pt x="4093358" y="5943454"/>
                </a:cubicBezTo>
                <a:cubicBezTo>
                  <a:pt x="4096047" y="5945505"/>
                  <a:pt x="4097937" y="5948205"/>
                  <a:pt x="4099029" y="5951554"/>
                </a:cubicBezTo>
                <a:cubicBezTo>
                  <a:pt x="4099701" y="5953647"/>
                  <a:pt x="4100037" y="5957623"/>
                  <a:pt x="4100037" y="5963483"/>
                </a:cubicBezTo>
                <a:lnTo>
                  <a:pt x="4100037" y="6036944"/>
                </a:lnTo>
                <a:lnTo>
                  <a:pt x="4151271" y="6036944"/>
                </a:lnTo>
                <a:lnTo>
                  <a:pt x="4151271" y="5968130"/>
                </a:lnTo>
                <a:cubicBezTo>
                  <a:pt x="4151271" y="5958502"/>
                  <a:pt x="4153107" y="5951512"/>
                  <a:pt x="4156778" y="5947159"/>
                </a:cubicBezTo>
                <a:cubicBezTo>
                  <a:pt x="4160449" y="5942806"/>
                  <a:pt x="4165288" y="5940629"/>
                  <a:pt x="4171294" y="5940629"/>
                </a:cubicBezTo>
                <a:cubicBezTo>
                  <a:pt x="4176383" y="5940629"/>
                  <a:pt x="4180637" y="5942931"/>
                  <a:pt x="4184058" y="5947536"/>
                </a:cubicBezTo>
                <a:cubicBezTo>
                  <a:pt x="4186394" y="5950466"/>
                  <a:pt x="4187562" y="5954944"/>
                  <a:pt x="4187562" y="5960972"/>
                </a:cubicBezTo>
                <a:lnTo>
                  <a:pt x="4187562" y="6036944"/>
                </a:lnTo>
                <a:lnTo>
                  <a:pt x="4238796" y="6036944"/>
                </a:lnTo>
                <a:lnTo>
                  <a:pt x="4238796" y="5953186"/>
                </a:lnTo>
                <a:cubicBezTo>
                  <a:pt x="4238796" y="5935104"/>
                  <a:pt x="4234783" y="5921814"/>
                  <a:pt x="4226758" y="5913317"/>
                </a:cubicBezTo>
                <a:cubicBezTo>
                  <a:pt x="4218732" y="5904820"/>
                  <a:pt x="4207572" y="5900571"/>
                  <a:pt x="4193276" y="5900571"/>
                </a:cubicBezTo>
                <a:cubicBezTo>
                  <a:pt x="4183578" y="5900571"/>
                  <a:pt x="4175427" y="5902141"/>
                  <a:pt x="4168822" y="5905280"/>
                </a:cubicBezTo>
                <a:cubicBezTo>
                  <a:pt x="4162218" y="5908419"/>
                  <a:pt x="4154903" y="5914342"/>
                  <a:pt x="4146876" y="5923049"/>
                </a:cubicBezTo>
                <a:cubicBezTo>
                  <a:pt x="4142936" y="5915598"/>
                  <a:pt x="4137864" y="5909989"/>
                  <a:pt x="4131660" y="5906222"/>
                </a:cubicBezTo>
                <a:cubicBezTo>
                  <a:pt x="4125456" y="5902455"/>
                  <a:pt x="4117031" y="5900571"/>
                  <a:pt x="4106383" y="5900571"/>
                </a:cubicBezTo>
                <a:close/>
                <a:moveTo>
                  <a:pt x="3907365" y="5900571"/>
                </a:moveTo>
                <a:cubicBezTo>
                  <a:pt x="3897822" y="5900571"/>
                  <a:pt x="3888948" y="5901283"/>
                  <a:pt x="3880744" y="5902706"/>
                </a:cubicBezTo>
                <a:cubicBezTo>
                  <a:pt x="3872540" y="5904129"/>
                  <a:pt x="3866094" y="5906138"/>
                  <a:pt x="3861405" y="5908733"/>
                </a:cubicBezTo>
                <a:cubicBezTo>
                  <a:pt x="3854876" y="5912333"/>
                  <a:pt x="3849874" y="5916582"/>
                  <a:pt x="3846399" y="5921479"/>
                </a:cubicBezTo>
                <a:cubicBezTo>
                  <a:pt x="3842925" y="5926376"/>
                  <a:pt x="3840267" y="5933095"/>
                  <a:pt x="3838425" y="5941634"/>
                </a:cubicBezTo>
                <a:lnTo>
                  <a:pt x="3887274" y="5946782"/>
                </a:lnTo>
                <a:cubicBezTo>
                  <a:pt x="3889283" y="5941006"/>
                  <a:pt x="3891920" y="5937071"/>
                  <a:pt x="3895185" y="5934978"/>
                </a:cubicBezTo>
                <a:cubicBezTo>
                  <a:pt x="3899371" y="5932299"/>
                  <a:pt x="3905649" y="5930960"/>
                  <a:pt x="3914021" y="5930960"/>
                </a:cubicBezTo>
                <a:cubicBezTo>
                  <a:pt x="3920551" y="5930960"/>
                  <a:pt x="3925113" y="5932216"/>
                  <a:pt x="3927708" y="5934727"/>
                </a:cubicBezTo>
                <a:cubicBezTo>
                  <a:pt x="3930304" y="5937238"/>
                  <a:pt x="3931601" y="5941634"/>
                  <a:pt x="3931601" y="5947912"/>
                </a:cubicBezTo>
                <a:cubicBezTo>
                  <a:pt x="3925239" y="5950424"/>
                  <a:pt x="3919211" y="5952454"/>
                  <a:pt x="3913519" y="5954003"/>
                </a:cubicBezTo>
                <a:cubicBezTo>
                  <a:pt x="3907826" y="5955551"/>
                  <a:pt x="3895394" y="5958251"/>
                  <a:pt x="3876223" y="5962102"/>
                </a:cubicBezTo>
                <a:cubicBezTo>
                  <a:pt x="3860233" y="5965283"/>
                  <a:pt x="3849267" y="5970139"/>
                  <a:pt x="3843323" y="5976669"/>
                </a:cubicBezTo>
                <a:cubicBezTo>
                  <a:pt x="3837379" y="5983198"/>
                  <a:pt x="3834407" y="5991528"/>
                  <a:pt x="3834407" y="6001658"/>
                </a:cubicBezTo>
                <a:cubicBezTo>
                  <a:pt x="3834407" y="6012457"/>
                  <a:pt x="3838530" y="6021540"/>
                  <a:pt x="3846776" y="6028907"/>
                </a:cubicBezTo>
                <a:cubicBezTo>
                  <a:pt x="3855022" y="6036274"/>
                  <a:pt x="3867098" y="6039958"/>
                  <a:pt x="3883004" y="6039958"/>
                </a:cubicBezTo>
                <a:cubicBezTo>
                  <a:pt x="3894975" y="6039958"/>
                  <a:pt x="3905482" y="6038116"/>
                  <a:pt x="3914523" y="6034433"/>
                </a:cubicBezTo>
                <a:cubicBezTo>
                  <a:pt x="3921137" y="6031670"/>
                  <a:pt x="3927792" y="6027066"/>
                  <a:pt x="3934489" y="6020619"/>
                </a:cubicBezTo>
                <a:cubicBezTo>
                  <a:pt x="3935075" y="6024470"/>
                  <a:pt x="3935661" y="6027296"/>
                  <a:pt x="3936247" y="6029096"/>
                </a:cubicBezTo>
                <a:cubicBezTo>
                  <a:pt x="3936833" y="6030896"/>
                  <a:pt x="3938089" y="6033512"/>
                  <a:pt x="3940015" y="6036944"/>
                </a:cubicBezTo>
                <a:lnTo>
                  <a:pt x="3987984" y="6036944"/>
                </a:lnTo>
                <a:cubicBezTo>
                  <a:pt x="3985305" y="6031419"/>
                  <a:pt x="3983568" y="6026877"/>
                  <a:pt x="3982772" y="6023319"/>
                </a:cubicBezTo>
                <a:cubicBezTo>
                  <a:pt x="3981977" y="6019761"/>
                  <a:pt x="3981579" y="6014843"/>
                  <a:pt x="3981579" y="6008564"/>
                </a:cubicBezTo>
                <a:lnTo>
                  <a:pt x="3981579" y="5949670"/>
                </a:lnTo>
                <a:cubicBezTo>
                  <a:pt x="3981579" y="5943392"/>
                  <a:pt x="3980324" y="5936799"/>
                  <a:pt x="3977812" y="5929892"/>
                </a:cubicBezTo>
                <a:cubicBezTo>
                  <a:pt x="3975301" y="5922986"/>
                  <a:pt x="3971868" y="5917649"/>
                  <a:pt x="3967515" y="5913882"/>
                </a:cubicBezTo>
                <a:cubicBezTo>
                  <a:pt x="3961320" y="5908440"/>
                  <a:pt x="3953577" y="5904861"/>
                  <a:pt x="3944284" y="5903145"/>
                </a:cubicBezTo>
                <a:cubicBezTo>
                  <a:pt x="3934992" y="5901429"/>
                  <a:pt x="3922685" y="5900571"/>
                  <a:pt x="3907365" y="5900571"/>
                </a:cubicBezTo>
                <a:close/>
                <a:moveTo>
                  <a:pt x="3740813" y="5900571"/>
                </a:moveTo>
                <a:cubicBezTo>
                  <a:pt x="3725242" y="5900571"/>
                  <a:pt x="3712475" y="5902620"/>
                  <a:pt x="3702513" y="5906718"/>
                </a:cubicBezTo>
                <a:cubicBezTo>
                  <a:pt x="3696234" y="5909311"/>
                  <a:pt x="3690123" y="5913263"/>
                  <a:pt x="3684179" y="5918574"/>
                </a:cubicBezTo>
                <a:cubicBezTo>
                  <a:pt x="3678235" y="5923886"/>
                  <a:pt x="3673547" y="5929887"/>
                  <a:pt x="3670115" y="5936577"/>
                </a:cubicBezTo>
                <a:cubicBezTo>
                  <a:pt x="3665427" y="5945695"/>
                  <a:pt x="3663083" y="5957112"/>
                  <a:pt x="3663083" y="5970829"/>
                </a:cubicBezTo>
                <a:cubicBezTo>
                  <a:pt x="3663083" y="5983961"/>
                  <a:pt x="3665008" y="5994500"/>
                  <a:pt x="3668859" y="6002446"/>
                </a:cubicBezTo>
                <a:cubicBezTo>
                  <a:pt x="3672710" y="6010392"/>
                  <a:pt x="3678026" y="6017313"/>
                  <a:pt x="3684807" y="6023209"/>
                </a:cubicBezTo>
                <a:cubicBezTo>
                  <a:pt x="3691588" y="6029106"/>
                  <a:pt x="3699687" y="6033372"/>
                  <a:pt x="3709105" y="6036006"/>
                </a:cubicBezTo>
                <a:cubicBezTo>
                  <a:pt x="3718523" y="6038641"/>
                  <a:pt x="3730306" y="6039958"/>
                  <a:pt x="3744454" y="6039958"/>
                </a:cubicBezTo>
                <a:cubicBezTo>
                  <a:pt x="3759105" y="6039958"/>
                  <a:pt x="3771181" y="6037907"/>
                  <a:pt x="3780682" y="6033805"/>
                </a:cubicBezTo>
                <a:cubicBezTo>
                  <a:pt x="3790184" y="6029703"/>
                  <a:pt x="3797991" y="6023947"/>
                  <a:pt x="3804102" y="6016538"/>
                </a:cubicBezTo>
                <a:cubicBezTo>
                  <a:pt x="3810213" y="6009129"/>
                  <a:pt x="3814608" y="6000360"/>
                  <a:pt x="3817287" y="5990231"/>
                </a:cubicBezTo>
                <a:lnTo>
                  <a:pt x="3768690" y="5984705"/>
                </a:lnTo>
                <a:cubicBezTo>
                  <a:pt x="3766430" y="5991821"/>
                  <a:pt x="3763018" y="5997095"/>
                  <a:pt x="3758456" y="6000528"/>
                </a:cubicBezTo>
                <a:cubicBezTo>
                  <a:pt x="3753893" y="6003960"/>
                  <a:pt x="3748263" y="6005676"/>
                  <a:pt x="3741566" y="6005676"/>
                </a:cubicBezTo>
                <a:cubicBezTo>
                  <a:pt x="3733530" y="6005676"/>
                  <a:pt x="3726916" y="6002835"/>
                  <a:pt x="3721726" y="5997153"/>
                </a:cubicBezTo>
                <a:cubicBezTo>
                  <a:pt x="3716535" y="5991471"/>
                  <a:pt x="3713940" y="5983156"/>
                  <a:pt x="3713940" y="5972209"/>
                </a:cubicBezTo>
                <a:cubicBezTo>
                  <a:pt x="3713940" y="5959924"/>
                  <a:pt x="3716556" y="5950752"/>
                  <a:pt x="3721788" y="5944694"/>
                </a:cubicBezTo>
                <a:cubicBezTo>
                  <a:pt x="3727021" y="5938635"/>
                  <a:pt x="3733864" y="5935606"/>
                  <a:pt x="3742320" y="5935606"/>
                </a:cubicBezTo>
                <a:cubicBezTo>
                  <a:pt x="3749017" y="5935606"/>
                  <a:pt x="3754354" y="5937050"/>
                  <a:pt x="3758330" y="5939938"/>
                </a:cubicBezTo>
                <a:cubicBezTo>
                  <a:pt x="3762307" y="5942826"/>
                  <a:pt x="3765049" y="5947117"/>
                  <a:pt x="3766555" y="5952810"/>
                </a:cubicBezTo>
                <a:lnTo>
                  <a:pt x="3814650" y="5946405"/>
                </a:lnTo>
                <a:cubicBezTo>
                  <a:pt x="3810046" y="5931420"/>
                  <a:pt x="3802030" y="5920035"/>
                  <a:pt x="3790603" y="5912249"/>
                </a:cubicBezTo>
                <a:cubicBezTo>
                  <a:pt x="3779176" y="5904464"/>
                  <a:pt x="3762579" y="5900571"/>
                  <a:pt x="3740813" y="5900571"/>
                </a:cubicBezTo>
                <a:close/>
                <a:moveTo>
                  <a:pt x="3566726" y="5900571"/>
                </a:moveTo>
                <a:cubicBezTo>
                  <a:pt x="3543202" y="5900571"/>
                  <a:pt x="3524763" y="5907017"/>
                  <a:pt x="3511411" y="5919909"/>
                </a:cubicBezTo>
                <a:cubicBezTo>
                  <a:pt x="3498058" y="5932802"/>
                  <a:pt x="3491382" y="5949670"/>
                  <a:pt x="3491382" y="5970516"/>
                </a:cubicBezTo>
                <a:cubicBezTo>
                  <a:pt x="3491382" y="5985166"/>
                  <a:pt x="3494709" y="5997912"/>
                  <a:pt x="3501365" y="6008753"/>
                </a:cubicBezTo>
                <a:cubicBezTo>
                  <a:pt x="3508020" y="6019594"/>
                  <a:pt x="3516413" y="6027505"/>
                  <a:pt x="3526543" y="6032486"/>
                </a:cubicBezTo>
                <a:cubicBezTo>
                  <a:pt x="3536672" y="6037467"/>
                  <a:pt x="3550569" y="6039958"/>
                  <a:pt x="3568233" y="6039958"/>
                </a:cubicBezTo>
                <a:cubicBezTo>
                  <a:pt x="3588576" y="6039958"/>
                  <a:pt x="3604189" y="6037049"/>
                  <a:pt x="3615072" y="6031230"/>
                </a:cubicBezTo>
                <a:cubicBezTo>
                  <a:pt x="3625955" y="6025412"/>
                  <a:pt x="3635247" y="6015806"/>
                  <a:pt x="3642949" y="6002411"/>
                </a:cubicBezTo>
                <a:lnTo>
                  <a:pt x="3592594" y="5997765"/>
                </a:lnTo>
                <a:cubicBezTo>
                  <a:pt x="3589413" y="6001783"/>
                  <a:pt x="3586441" y="6004588"/>
                  <a:pt x="3583678" y="6006178"/>
                </a:cubicBezTo>
                <a:cubicBezTo>
                  <a:pt x="3579158" y="6008690"/>
                  <a:pt x="3574386" y="6009946"/>
                  <a:pt x="3569364" y="6009946"/>
                </a:cubicBezTo>
                <a:cubicBezTo>
                  <a:pt x="3561411" y="6009946"/>
                  <a:pt x="3554964" y="6007057"/>
                  <a:pt x="3550024" y="6001281"/>
                </a:cubicBezTo>
                <a:cubicBezTo>
                  <a:pt x="3546508" y="5997263"/>
                  <a:pt x="3544290" y="5991151"/>
                  <a:pt x="3543369" y="5982947"/>
                </a:cubicBezTo>
                <a:lnTo>
                  <a:pt x="3645837" y="5982947"/>
                </a:lnTo>
                <a:lnTo>
                  <a:pt x="3645837" y="5977171"/>
                </a:lnTo>
                <a:cubicBezTo>
                  <a:pt x="3645837" y="5959591"/>
                  <a:pt x="3642949" y="5945317"/>
                  <a:pt x="3637173" y="5934350"/>
                </a:cubicBezTo>
                <a:cubicBezTo>
                  <a:pt x="3631396" y="5923383"/>
                  <a:pt x="3622983" y="5915012"/>
                  <a:pt x="3611933" y="5909236"/>
                </a:cubicBezTo>
                <a:cubicBezTo>
                  <a:pt x="3600882" y="5903459"/>
                  <a:pt x="3585813" y="5900571"/>
                  <a:pt x="3566726" y="5900571"/>
                </a:cubicBezTo>
                <a:close/>
                <a:moveTo>
                  <a:pt x="3147626" y="5900571"/>
                </a:moveTo>
                <a:cubicBezTo>
                  <a:pt x="3124102" y="5900571"/>
                  <a:pt x="3105663" y="5907017"/>
                  <a:pt x="3092311" y="5919909"/>
                </a:cubicBezTo>
                <a:cubicBezTo>
                  <a:pt x="3078958" y="5932802"/>
                  <a:pt x="3072282" y="5949670"/>
                  <a:pt x="3072282" y="5970516"/>
                </a:cubicBezTo>
                <a:cubicBezTo>
                  <a:pt x="3072282" y="5985166"/>
                  <a:pt x="3075610" y="5997912"/>
                  <a:pt x="3082265" y="6008753"/>
                </a:cubicBezTo>
                <a:cubicBezTo>
                  <a:pt x="3088920" y="6019594"/>
                  <a:pt x="3097313" y="6027505"/>
                  <a:pt x="3107443" y="6032486"/>
                </a:cubicBezTo>
                <a:cubicBezTo>
                  <a:pt x="3117572" y="6037467"/>
                  <a:pt x="3131469" y="6039958"/>
                  <a:pt x="3149133" y="6039958"/>
                </a:cubicBezTo>
                <a:cubicBezTo>
                  <a:pt x="3169476" y="6039958"/>
                  <a:pt x="3185089" y="6037049"/>
                  <a:pt x="3195972" y="6031230"/>
                </a:cubicBezTo>
                <a:cubicBezTo>
                  <a:pt x="3206855" y="6025412"/>
                  <a:pt x="3216147" y="6015806"/>
                  <a:pt x="3223850" y="6002411"/>
                </a:cubicBezTo>
                <a:lnTo>
                  <a:pt x="3173495" y="5997765"/>
                </a:lnTo>
                <a:cubicBezTo>
                  <a:pt x="3170313" y="6001783"/>
                  <a:pt x="3167341" y="6004588"/>
                  <a:pt x="3164578" y="6006178"/>
                </a:cubicBezTo>
                <a:cubicBezTo>
                  <a:pt x="3160058" y="6008690"/>
                  <a:pt x="3155286" y="6009946"/>
                  <a:pt x="3150264" y="6009946"/>
                </a:cubicBezTo>
                <a:cubicBezTo>
                  <a:pt x="3142311" y="6009946"/>
                  <a:pt x="3135864" y="6007057"/>
                  <a:pt x="3130924" y="6001281"/>
                </a:cubicBezTo>
                <a:cubicBezTo>
                  <a:pt x="3127409" y="5997263"/>
                  <a:pt x="3125190" y="5991151"/>
                  <a:pt x="3124269" y="5982947"/>
                </a:cubicBezTo>
                <a:lnTo>
                  <a:pt x="3226737" y="5982947"/>
                </a:lnTo>
                <a:lnTo>
                  <a:pt x="3226737" y="5977171"/>
                </a:lnTo>
                <a:cubicBezTo>
                  <a:pt x="3226737" y="5959591"/>
                  <a:pt x="3223850" y="5945317"/>
                  <a:pt x="3218073" y="5934350"/>
                </a:cubicBezTo>
                <a:cubicBezTo>
                  <a:pt x="3212297" y="5923383"/>
                  <a:pt x="3203883" y="5915012"/>
                  <a:pt x="3192832" y="5909236"/>
                </a:cubicBezTo>
                <a:cubicBezTo>
                  <a:pt x="3181782" y="5903459"/>
                  <a:pt x="3166713" y="5900571"/>
                  <a:pt x="3147626" y="5900571"/>
                </a:cubicBezTo>
                <a:close/>
                <a:moveTo>
                  <a:pt x="2806717" y="5900571"/>
                </a:moveTo>
                <a:cubicBezTo>
                  <a:pt x="2791647" y="5900571"/>
                  <a:pt x="2779635" y="5902139"/>
                  <a:pt x="2770677" y="5905275"/>
                </a:cubicBezTo>
                <a:cubicBezTo>
                  <a:pt x="2761720" y="5908411"/>
                  <a:pt x="2754687" y="5913157"/>
                  <a:pt x="2749581" y="5919513"/>
                </a:cubicBezTo>
                <a:cubicBezTo>
                  <a:pt x="2744474" y="5925869"/>
                  <a:pt x="2741921" y="5933438"/>
                  <a:pt x="2741921" y="5942220"/>
                </a:cubicBezTo>
                <a:cubicBezTo>
                  <a:pt x="2741921" y="5950249"/>
                  <a:pt x="2744286" y="5957400"/>
                  <a:pt x="2749015" y="5963672"/>
                </a:cubicBezTo>
                <a:cubicBezTo>
                  <a:pt x="2753745" y="5969944"/>
                  <a:pt x="2759564" y="5974397"/>
                  <a:pt x="2766470" y="5977032"/>
                </a:cubicBezTo>
                <a:cubicBezTo>
                  <a:pt x="2773376" y="5979666"/>
                  <a:pt x="2785704" y="5982530"/>
                  <a:pt x="2803452" y="5985624"/>
                </a:cubicBezTo>
                <a:cubicBezTo>
                  <a:pt x="2815339" y="5987714"/>
                  <a:pt x="2822665" y="5989469"/>
                  <a:pt x="2825427" y="5990890"/>
                </a:cubicBezTo>
                <a:cubicBezTo>
                  <a:pt x="2829278" y="5992896"/>
                  <a:pt x="2831204" y="5995739"/>
                  <a:pt x="2831204" y="5999417"/>
                </a:cubicBezTo>
                <a:cubicBezTo>
                  <a:pt x="2831204" y="6002677"/>
                  <a:pt x="2829738" y="6005393"/>
                  <a:pt x="2826809" y="6007566"/>
                </a:cubicBezTo>
                <a:cubicBezTo>
                  <a:pt x="2823041" y="6010492"/>
                  <a:pt x="2817725" y="6011955"/>
                  <a:pt x="2810861" y="6011955"/>
                </a:cubicBezTo>
                <a:cubicBezTo>
                  <a:pt x="2804582" y="6011955"/>
                  <a:pt x="2799559" y="6010657"/>
                  <a:pt x="2795792" y="6008062"/>
                </a:cubicBezTo>
                <a:cubicBezTo>
                  <a:pt x="2792024" y="6005467"/>
                  <a:pt x="2789094" y="6001155"/>
                  <a:pt x="2787002" y="5995128"/>
                </a:cubicBezTo>
                <a:lnTo>
                  <a:pt x="2736269" y="5999900"/>
                </a:lnTo>
                <a:cubicBezTo>
                  <a:pt x="2739200" y="6012708"/>
                  <a:pt x="2745834" y="6022587"/>
                  <a:pt x="2756173" y="6029535"/>
                </a:cubicBezTo>
                <a:cubicBezTo>
                  <a:pt x="2766512" y="6036484"/>
                  <a:pt x="2783863" y="6039958"/>
                  <a:pt x="2808223" y="6039958"/>
                </a:cubicBezTo>
                <a:cubicBezTo>
                  <a:pt x="2825469" y="6039958"/>
                  <a:pt x="2839094" y="6037804"/>
                  <a:pt x="2849098" y="6033498"/>
                </a:cubicBezTo>
                <a:cubicBezTo>
                  <a:pt x="2859102" y="6029191"/>
                  <a:pt x="2866427" y="6023399"/>
                  <a:pt x="2871073" y="6016123"/>
                </a:cubicBezTo>
                <a:cubicBezTo>
                  <a:pt x="2875719" y="6008847"/>
                  <a:pt x="2878043" y="6001362"/>
                  <a:pt x="2878043" y="5993668"/>
                </a:cubicBezTo>
                <a:cubicBezTo>
                  <a:pt x="2878043" y="5986058"/>
                  <a:pt x="2875845" y="5979075"/>
                  <a:pt x="2871450" y="5972719"/>
                </a:cubicBezTo>
                <a:cubicBezTo>
                  <a:pt x="2867055" y="5966363"/>
                  <a:pt x="2860713" y="5961471"/>
                  <a:pt x="2852425" y="5958042"/>
                </a:cubicBezTo>
                <a:cubicBezTo>
                  <a:pt x="2844138" y="5954613"/>
                  <a:pt x="2831496" y="5951937"/>
                  <a:pt x="2814503" y="5950014"/>
                </a:cubicBezTo>
                <a:cubicBezTo>
                  <a:pt x="2803284" y="5948676"/>
                  <a:pt x="2796001" y="5947171"/>
                  <a:pt x="2792652" y="5945499"/>
                </a:cubicBezTo>
                <a:cubicBezTo>
                  <a:pt x="2789304" y="5943827"/>
                  <a:pt x="2787630" y="5941361"/>
                  <a:pt x="2787630" y="5938102"/>
                </a:cubicBezTo>
                <a:cubicBezTo>
                  <a:pt x="2787630" y="5935176"/>
                  <a:pt x="2788948" y="5932689"/>
                  <a:pt x="2791585" y="5930641"/>
                </a:cubicBezTo>
                <a:cubicBezTo>
                  <a:pt x="2794222" y="5928593"/>
                  <a:pt x="2798429" y="5927569"/>
                  <a:pt x="2804205" y="5927569"/>
                </a:cubicBezTo>
                <a:cubicBezTo>
                  <a:pt x="2809898" y="5927569"/>
                  <a:pt x="2814753" y="5928909"/>
                  <a:pt x="2818772" y="5931588"/>
                </a:cubicBezTo>
                <a:cubicBezTo>
                  <a:pt x="2821702" y="5933597"/>
                  <a:pt x="2823795" y="5936736"/>
                  <a:pt x="2825050" y="5941006"/>
                </a:cubicBezTo>
                <a:lnTo>
                  <a:pt x="2873522" y="5936234"/>
                </a:lnTo>
                <a:cubicBezTo>
                  <a:pt x="2870173" y="5927527"/>
                  <a:pt x="2865967" y="5920621"/>
                  <a:pt x="2860902" y="5915514"/>
                </a:cubicBezTo>
                <a:cubicBezTo>
                  <a:pt x="2855837" y="5910408"/>
                  <a:pt x="2849516" y="5906640"/>
                  <a:pt x="2841940" y="5904213"/>
                </a:cubicBezTo>
                <a:cubicBezTo>
                  <a:pt x="2834364" y="5901785"/>
                  <a:pt x="2822623" y="5900571"/>
                  <a:pt x="2806717" y="5900571"/>
                </a:cubicBezTo>
                <a:close/>
                <a:moveTo>
                  <a:pt x="1821949" y="5900571"/>
                </a:moveTo>
                <a:cubicBezTo>
                  <a:pt x="1811485" y="5900571"/>
                  <a:pt x="1802611" y="5902475"/>
                  <a:pt x="1795328" y="5906285"/>
                </a:cubicBezTo>
                <a:cubicBezTo>
                  <a:pt x="1788044" y="5910094"/>
                  <a:pt x="1780845" y="5916435"/>
                  <a:pt x="1773729" y="5925309"/>
                </a:cubicBezTo>
                <a:lnTo>
                  <a:pt x="1773729" y="5903585"/>
                </a:lnTo>
                <a:lnTo>
                  <a:pt x="1726136" y="5903585"/>
                </a:lnTo>
                <a:lnTo>
                  <a:pt x="1726136" y="6036944"/>
                </a:lnTo>
                <a:lnTo>
                  <a:pt x="1777245" y="6036944"/>
                </a:lnTo>
                <a:lnTo>
                  <a:pt x="1777245" y="5972901"/>
                </a:lnTo>
                <a:cubicBezTo>
                  <a:pt x="1777245" y="5960763"/>
                  <a:pt x="1779170" y="5952349"/>
                  <a:pt x="1783021" y="5947661"/>
                </a:cubicBezTo>
                <a:cubicBezTo>
                  <a:pt x="1786872" y="5942973"/>
                  <a:pt x="1791895" y="5940629"/>
                  <a:pt x="1798090" y="5940629"/>
                </a:cubicBezTo>
                <a:cubicBezTo>
                  <a:pt x="1803699" y="5940629"/>
                  <a:pt x="1808052" y="5942366"/>
                  <a:pt x="1811150" y="5945840"/>
                </a:cubicBezTo>
                <a:cubicBezTo>
                  <a:pt x="1814247" y="5949314"/>
                  <a:pt x="1815796" y="5955237"/>
                  <a:pt x="1815796" y="5963609"/>
                </a:cubicBezTo>
                <a:lnTo>
                  <a:pt x="1815796" y="6036944"/>
                </a:lnTo>
                <a:lnTo>
                  <a:pt x="1867156" y="6036944"/>
                </a:lnTo>
                <a:lnTo>
                  <a:pt x="1867156" y="5952182"/>
                </a:lnTo>
                <a:cubicBezTo>
                  <a:pt x="1867156" y="5934601"/>
                  <a:pt x="1863158" y="5921605"/>
                  <a:pt x="1855163" y="5913191"/>
                </a:cubicBezTo>
                <a:cubicBezTo>
                  <a:pt x="1847169" y="5904778"/>
                  <a:pt x="1836097" y="5900571"/>
                  <a:pt x="1821949" y="5900571"/>
                </a:cubicBezTo>
                <a:close/>
                <a:moveTo>
                  <a:pt x="1471226" y="5900571"/>
                </a:moveTo>
                <a:cubicBezTo>
                  <a:pt x="1447702" y="5900571"/>
                  <a:pt x="1429264" y="5907017"/>
                  <a:pt x="1415911" y="5919909"/>
                </a:cubicBezTo>
                <a:cubicBezTo>
                  <a:pt x="1402558" y="5932802"/>
                  <a:pt x="1395882" y="5949670"/>
                  <a:pt x="1395882" y="5970516"/>
                </a:cubicBezTo>
                <a:cubicBezTo>
                  <a:pt x="1395882" y="5985166"/>
                  <a:pt x="1399210" y="5997912"/>
                  <a:pt x="1405865" y="6008753"/>
                </a:cubicBezTo>
                <a:cubicBezTo>
                  <a:pt x="1412521" y="6019594"/>
                  <a:pt x="1420913" y="6027505"/>
                  <a:pt x="1431043" y="6032486"/>
                </a:cubicBezTo>
                <a:cubicBezTo>
                  <a:pt x="1441172" y="6037467"/>
                  <a:pt x="1455069" y="6039958"/>
                  <a:pt x="1472733" y="6039958"/>
                </a:cubicBezTo>
                <a:cubicBezTo>
                  <a:pt x="1493076" y="6039958"/>
                  <a:pt x="1508689" y="6037049"/>
                  <a:pt x="1519572" y="6031230"/>
                </a:cubicBezTo>
                <a:cubicBezTo>
                  <a:pt x="1530455" y="6025412"/>
                  <a:pt x="1539748" y="6015806"/>
                  <a:pt x="1547450" y="6002411"/>
                </a:cubicBezTo>
                <a:lnTo>
                  <a:pt x="1497095" y="5997765"/>
                </a:lnTo>
                <a:cubicBezTo>
                  <a:pt x="1493913" y="6001783"/>
                  <a:pt x="1490941" y="6004588"/>
                  <a:pt x="1488179" y="6006178"/>
                </a:cubicBezTo>
                <a:cubicBezTo>
                  <a:pt x="1483658" y="6008690"/>
                  <a:pt x="1478886" y="6009946"/>
                  <a:pt x="1473863" y="6009946"/>
                </a:cubicBezTo>
                <a:cubicBezTo>
                  <a:pt x="1465910" y="6009946"/>
                  <a:pt x="1459464" y="6007057"/>
                  <a:pt x="1454525" y="6001281"/>
                </a:cubicBezTo>
                <a:cubicBezTo>
                  <a:pt x="1451009" y="5997263"/>
                  <a:pt x="1448791" y="5991151"/>
                  <a:pt x="1447870" y="5982947"/>
                </a:cubicBezTo>
                <a:lnTo>
                  <a:pt x="1550338" y="5982947"/>
                </a:lnTo>
                <a:lnTo>
                  <a:pt x="1550338" y="5977171"/>
                </a:lnTo>
                <a:cubicBezTo>
                  <a:pt x="1550338" y="5959591"/>
                  <a:pt x="1547450" y="5945317"/>
                  <a:pt x="1541673" y="5934350"/>
                </a:cubicBezTo>
                <a:cubicBezTo>
                  <a:pt x="1535897" y="5923383"/>
                  <a:pt x="1527483" y="5915012"/>
                  <a:pt x="1516433" y="5909236"/>
                </a:cubicBezTo>
                <a:cubicBezTo>
                  <a:pt x="1505382" y="5903459"/>
                  <a:pt x="1490314" y="5900571"/>
                  <a:pt x="1471226" y="5900571"/>
                </a:cubicBezTo>
                <a:close/>
                <a:moveTo>
                  <a:pt x="1302413" y="5900571"/>
                </a:moveTo>
                <a:cubicBezTo>
                  <a:pt x="1286842" y="5900571"/>
                  <a:pt x="1274075" y="5902620"/>
                  <a:pt x="1264113" y="5906718"/>
                </a:cubicBezTo>
                <a:cubicBezTo>
                  <a:pt x="1257835" y="5909311"/>
                  <a:pt x="1251723" y="5913263"/>
                  <a:pt x="1245779" y="5918574"/>
                </a:cubicBezTo>
                <a:cubicBezTo>
                  <a:pt x="1239836" y="5923886"/>
                  <a:pt x="1235148" y="5929887"/>
                  <a:pt x="1231715" y="5936577"/>
                </a:cubicBezTo>
                <a:cubicBezTo>
                  <a:pt x="1227027" y="5945695"/>
                  <a:pt x="1224683" y="5957112"/>
                  <a:pt x="1224683" y="5970829"/>
                </a:cubicBezTo>
                <a:cubicBezTo>
                  <a:pt x="1224683" y="5983961"/>
                  <a:pt x="1226609" y="5994500"/>
                  <a:pt x="1230459" y="6002446"/>
                </a:cubicBezTo>
                <a:cubicBezTo>
                  <a:pt x="1234310" y="6010392"/>
                  <a:pt x="1239626" y="6017313"/>
                  <a:pt x="1246407" y="6023209"/>
                </a:cubicBezTo>
                <a:cubicBezTo>
                  <a:pt x="1253188" y="6029106"/>
                  <a:pt x="1261288" y="6033372"/>
                  <a:pt x="1270706" y="6036006"/>
                </a:cubicBezTo>
                <a:cubicBezTo>
                  <a:pt x="1280124" y="6038641"/>
                  <a:pt x="1291907" y="6039958"/>
                  <a:pt x="1306055" y="6039958"/>
                </a:cubicBezTo>
                <a:cubicBezTo>
                  <a:pt x="1320705" y="6039958"/>
                  <a:pt x="1332781" y="6037907"/>
                  <a:pt x="1342283" y="6033805"/>
                </a:cubicBezTo>
                <a:cubicBezTo>
                  <a:pt x="1351785" y="6029703"/>
                  <a:pt x="1359591" y="6023947"/>
                  <a:pt x="1365702" y="6016538"/>
                </a:cubicBezTo>
                <a:cubicBezTo>
                  <a:pt x="1371814" y="6009129"/>
                  <a:pt x="1376209" y="6000360"/>
                  <a:pt x="1378888" y="5990231"/>
                </a:cubicBezTo>
                <a:lnTo>
                  <a:pt x="1330291" y="5984705"/>
                </a:lnTo>
                <a:cubicBezTo>
                  <a:pt x="1328030" y="5991821"/>
                  <a:pt x="1324619" y="5997095"/>
                  <a:pt x="1320057" y="6000528"/>
                </a:cubicBezTo>
                <a:cubicBezTo>
                  <a:pt x="1315494" y="6003960"/>
                  <a:pt x="1309864" y="6005676"/>
                  <a:pt x="1303167" y="6005676"/>
                </a:cubicBezTo>
                <a:cubicBezTo>
                  <a:pt x="1295130" y="6005676"/>
                  <a:pt x="1288517" y="6002835"/>
                  <a:pt x="1283326" y="5997153"/>
                </a:cubicBezTo>
                <a:cubicBezTo>
                  <a:pt x="1278136" y="5991471"/>
                  <a:pt x="1275541" y="5983156"/>
                  <a:pt x="1275541" y="5972209"/>
                </a:cubicBezTo>
                <a:cubicBezTo>
                  <a:pt x="1275541" y="5959924"/>
                  <a:pt x="1278157" y="5950752"/>
                  <a:pt x="1283389" y="5944694"/>
                </a:cubicBezTo>
                <a:cubicBezTo>
                  <a:pt x="1288621" y="5938635"/>
                  <a:pt x="1295465" y="5935606"/>
                  <a:pt x="1303920" y="5935606"/>
                </a:cubicBezTo>
                <a:cubicBezTo>
                  <a:pt x="1310618" y="5935606"/>
                  <a:pt x="1315954" y="5937050"/>
                  <a:pt x="1319931" y="5939938"/>
                </a:cubicBezTo>
                <a:cubicBezTo>
                  <a:pt x="1323907" y="5942826"/>
                  <a:pt x="1326649" y="5947117"/>
                  <a:pt x="1328156" y="5952810"/>
                </a:cubicBezTo>
                <a:lnTo>
                  <a:pt x="1376251" y="5946405"/>
                </a:lnTo>
                <a:cubicBezTo>
                  <a:pt x="1371646" y="5931420"/>
                  <a:pt x="1363631" y="5920035"/>
                  <a:pt x="1352203" y="5912249"/>
                </a:cubicBezTo>
                <a:cubicBezTo>
                  <a:pt x="1340776" y="5904464"/>
                  <a:pt x="1324179" y="5900571"/>
                  <a:pt x="1302413" y="5900571"/>
                </a:cubicBezTo>
                <a:close/>
                <a:moveTo>
                  <a:pt x="1126066" y="5900571"/>
                </a:moveTo>
                <a:cubicBezTo>
                  <a:pt x="1116522" y="5900571"/>
                  <a:pt x="1107648" y="5901283"/>
                  <a:pt x="1099444" y="5902706"/>
                </a:cubicBezTo>
                <a:cubicBezTo>
                  <a:pt x="1091240" y="5904129"/>
                  <a:pt x="1084794" y="5906138"/>
                  <a:pt x="1080106" y="5908733"/>
                </a:cubicBezTo>
                <a:cubicBezTo>
                  <a:pt x="1073576" y="5912333"/>
                  <a:pt x="1068574" y="5916582"/>
                  <a:pt x="1065100" y="5921479"/>
                </a:cubicBezTo>
                <a:cubicBezTo>
                  <a:pt x="1061626" y="5926376"/>
                  <a:pt x="1058968" y="5933095"/>
                  <a:pt x="1057126" y="5941634"/>
                </a:cubicBezTo>
                <a:lnTo>
                  <a:pt x="1105974" y="5946782"/>
                </a:lnTo>
                <a:cubicBezTo>
                  <a:pt x="1107983" y="5941006"/>
                  <a:pt x="1110620" y="5937071"/>
                  <a:pt x="1113885" y="5934978"/>
                </a:cubicBezTo>
                <a:cubicBezTo>
                  <a:pt x="1118071" y="5932299"/>
                  <a:pt x="1124350" y="5930960"/>
                  <a:pt x="1132721" y="5930960"/>
                </a:cubicBezTo>
                <a:cubicBezTo>
                  <a:pt x="1139251" y="5930960"/>
                  <a:pt x="1143814" y="5932216"/>
                  <a:pt x="1146409" y="5934727"/>
                </a:cubicBezTo>
                <a:cubicBezTo>
                  <a:pt x="1149004" y="5937238"/>
                  <a:pt x="1150302" y="5941634"/>
                  <a:pt x="1150302" y="5947912"/>
                </a:cubicBezTo>
                <a:cubicBezTo>
                  <a:pt x="1143939" y="5950424"/>
                  <a:pt x="1137912" y="5952454"/>
                  <a:pt x="1132219" y="5954003"/>
                </a:cubicBezTo>
                <a:cubicBezTo>
                  <a:pt x="1126526" y="5955551"/>
                  <a:pt x="1114094" y="5958251"/>
                  <a:pt x="1094924" y="5962102"/>
                </a:cubicBezTo>
                <a:cubicBezTo>
                  <a:pt x="1078934" y="5965283"/>
                  <a:pt x="1067967" y="5970139"/>
                  <a:pt x="1062023" y="5976669"/>
                </a:cubicBezTo>
                <a:cubicBezTo>
                  <a:pt x="1056079" y="5983198"/>
                  <a:pt x="1053108" y="5991528"/>
                  <a:pt x="1053108" y="6001658"/>
                </a:cubicBezTo>
                <a:cubicBezTo>
                  <a:pt x="1053108" y="6012457"/>
                  <a:pt x="1057230" y="6021540"/>
                  <a:pt x="1065476" y="6028907"/>
                </a:cubicBezTo>
                <a:cubicBezTo>
                  <a:pt x="1073722" y="6036274"/>
                  <a:pt x="1085798" y="6039958"/>
                  <a:pt x="1101704" y="6039958"/>
                </a:cubicBezTo>
                <a:cubicBezTo>
                  <a:pt x="1113676" y="6039958"/>
                  <a:pt x="1124182" y="6038116"/>
                  <a:pt x="1133224" y="6034433"/>
                </a:cubicBezTo>
                <a:cubicBezTo>
                  <a:pt x="1139837" y="6031670"/>
                  <a:pt x="1146492" y="6027066"/>
                  <a:pt x="1153190" y="6020619"/>
                </a:cubicBezTo>
                <a:cubicBezTo>
                  <a:pt x="1153776" y="6024470"/>
                  <a:pt x="1154362" y="6027296"/>
                  <a:pt x="1154948" y="6029096"/>
                </a:cubicBezTo>
                <a:cubicBezTo>
                  <a:pt x="1155534" y="6030896"/>
                  <a:pt x="1156790" y="6033512"/>
                  <a:pt x="1158715" y="6036944"/>
                </a:cubicBezTo>
                <a:lnTo>
                  <a:pt x="1206684" y="6036944"/>
                </a:lnTo>
                <a:cubicBezTo>
                  <a:pt x="1204005" y="6031419"/>
                  <a:pt x="1202268" y="6026877"/>
                  <a:pt x="1201473" y="6023319"/>
                </a:cubicBezTo>
                <a:cubicBezTo>
                  <a:pt x="1200678" y="6019761"/>
                  <a:pt x="1200280" y="6014843"/>
                  <a:pt x="1200280" y="6008564"/>
                </a:cubicBezTo>
                <a:lnTo>
                  <a:pt x="1200280" y="5949670"/>
                </a:lnTo>
                <a:cubicBezTo>
                  <a:pt x="1200280" y="5943392"/>
                  <a:pt x="1199024" y="5936799"/>
                  <a:pt x="1196513" y="5929892"/>
                </a:cubicBezTo>
                <a:cubicBezTo>
                  <a:pt x="1194001" y="5922986"/>
                  <a:pt x="1190569" y="5917649"/>
                  <a:pt x="1186216" y="5913882"/>
                </a:cubicBezTo>
                <a:cubicBezTo>
                  <a:pt x="1180021" y="5908440"/>
                  <a:pt x="1172277" y="5904861"/>
                  <a:pt x="1162985" y="5903145"/>
                </a:cubicBezTo>
                <a:cubicBezTo>
                  <a:pt x="1153692" y="5901429"/>
                  <a:pt x="1141386" y="5900571"/>
                  <a:pt x="1126066" y="5900571"/>
                </a:cubicBezTo>
                <a:close/>
                <a:moveTo>
                  <a:pt x="871151" y="5900571"/>
                </a:moveTo>
                <a:cubicBezTo>
                  <a:pt x="847627" y="5900571"/>
                  <a:pt x="829189" y="5907017"/>
                  <a:pt x="815836" y="5919909"/>
                </a:cubicBezTo>
                <a:cubicBezTo>
                  <a:pt x="802483" y="5932802"/>
                  <a:pt x="795807" y="5949670"/>
                  <a:pt x="795807" y="5970516"/>
                </a:cubicBezTo>
                <a:cubicBezTo>
                  <a:pt x="795807" y="5985166"/>
                  <a:pt x="799135" y="5997912"/>
                  <a:pt x="805790" y="6008753"/>
                </a:cubicBezTo>
                <a:cubicBezTo>
                  <a:pt x="812446" y="6019594"/>
                  <a:pt x="820838" y="6027505"/>
                  <a:pt x="830968" y="6032486"/>
                </a:cubicBezTo>
                <a:cubicBezTo>
                  <a:pt x="841097" y="6037467"/>
                  <a:pt x="854994" y="6039958"/>
                  <a:pt x="872658" y="6039958"/>
                </a:cubicBezTo>
                <a:cubicBezTo>
                  <a:pt x="893001" y="6039958"/>
                  <a:pt x="908614" y="6037049"/>
                  <a:pt x="919497" y="6031230"/>
                </a:cubicBezTo>
                <a:cubicBezTo>
                  <a:pt x="930380" y="6025412"/>
                  <a:pt x="939673" y="6015806"/>
                  <a:pt x="947374" y="6002411"/>
                </a:cubicBezTo>
                <a:lnTo>
                  <a:pt x="897019" y="5997765"/>
                </a:lnTo>
                <a:cubicBezTo>
                  <a:pt x="893838" y="6001783"/>
                  <a:pt x="890866" y="6004588"/>
                  <a:pt x="888104" y="6006178"/>
                </a:cubicBezTo>
                <a:cubicBezTo>
                  <a:pt x="883583" y="6008690"/>
                  <a:pt x="878811" y="6009946"/>
                  <a:pt x="873788" y="6009946"/>
                </a:cubicBezTo>
                <a:cubicBezTo>
                  <a:pt x="865835" y="6009946"/>
                  <a:pt x="859389" y="6007057"/>
                  <a:pt x="854450" y="6001281"/>
                </a:cubicBezTo>
                <a:cubicBezTo>
                  <a:pt x="850934" y="5997263"/>
                  <a:pt x="848715" y="5991151"/>
                  <a:pt x="847794" y="5982947"/>
                </a:cubicBezTo>
                <a:lnTo>
                  <a:pt x="950263" y="5982947"/>
                </a:lnTo>
                <a:lnTo>
                  <a:pt x="950263" y="5977171"/>
                </a:lnTo>
                <a:cubicBezTo>
                  <a:pt x="950263" y="5959591"/>
                  <a:pt x="947374" y="5945317"/>
                  <a:pt x="941598" y="5934350"/>
                </a:cubicBezTo>
                <a:cubicBezTo>
                  <a:pt x="935822" y="5923383"/>
                  <a:pt x="927408" y="5915012"/>
                  <a:pt x="916358" y="5909236"/>
                </a:cubicBezTo>
                <a:cubicBezTo>
                  <a:pt x="905307" y="5903459"/>
                  <a:pt x="890238" y="5900571"/>
                  <a:pt x="871151" y="5900571"/>
                </a:cubicBezTo>
                <a:close/>
                <a:moveTo>
                  <a:pt x="557831" y="5900571"/>
                </a:moveTo>
                <a:cubicBezTo>
                  <a:pt x="534474" y="5900571"/>
                  <a:pt x="515931" y="5907164"/>
                  <a:pt x="502202" y="5920349"/>
                </a:cubicBezTo>
                <a:cubicBezTo>
                  <a:pt x="488472" y="5933534"/>
                  <a:pt x="481607" y="5950298"/>
                  <a:pt x="481607" y="5970641"/>
                </a:cubicBezTo>
                <a:cubicBezTo>
                  <a:pt x="481607" y="5992491"/>
                  <a:pt x="489728" y="6010155"/>
                  <a:pt x="505969" y="6023633"/>
                </a:cubicBezTo>
                <a:cubicBezTo>
                  <a:pt x="519196" y="6034516"/>
                  <a:pt x="536525" y="6039958"/>
                  <a:pt x="557956" y="6039958"/>
                </a:cubicBezTo>
                <a:cubicBezTo>
                  <a:pt x="581983" y="6039958"/>
                  <a:pt x="600798" y="6033407"/>
                  <a:pt x="614402" y="6020305"/>
                </a:cubicBezTo>
                <a:cubicBezTo>
                  <a:pt x="628006" y="6007204"/>
                  <a:pt x="634807" y="5990398"/>
                  <a:pt x="634807" y="5969888"/>
                </a:cubicBezTo>
                <a:cubicBezTo>
                  <a:pt x="634807" y="5951638"/>
                  <a:pt x="629324" y="5936276"/>
                  <a:pt x="618357" y="5923802"/>
                </a:cubicBezTo>
                <a:cubicBezTo>
                  <a:pt x="604712" y="5908315"/>
                  <a:pt x="584536" y="5900571"/>
                  <a:pt x="557831" y="5900571"/>
                </a:cubicBezTo>
                <a:close/>
                <a:moveTo>
                  <a:pt x="2567480" y="5880856"/>
                </a:moveTo>
                <a:cubicBezTo>
                  <a:pt x="2573591" y="5880856"/>
                  <a:pt x="2578614" y="5882844"/>
                  <a:pt x="2582549" y="5886821"/>
                </a:cubicBezTo>
                <a:cubicBezTo>
                  <a:pt x="2586483" y="5890797"/>
                  <a:pt x="2588451" y="5895967"/>
                  <a:pt x="2588451" y="5902329"/>
                </a:cubicBezTo>
                <a:cubicBezTo>
                  <a:pt x="2588451" y="5908440"/>
                  <a:pt x="2586567" y="5913421"/>
                  <a:pt x="2582800" y="5917272"/>
                </a:cubicBezTo>
                <a:cubicBezTo>
                  <a:pt x="2579033" y="5921123"/>
                  <a:pt x="2574219" y="5923049"/>
                  <a:pt x="2568359" y="5923049"/>
                </a:cubicBezTo>
                <a:cubicBezTo>
                  <a:pt x="2561745" y="5923049"/>
                  <a:pt x="2556451" y="5921102"/>
                  <a:pt x="2552474" y="5917209"/>
                </a:cubicBezTo>
                <a:cubicBezTo>
                  <a:pt x="2548498" y="5913317"/>
                  <a:pt x="2546509" y="5908189"/>
                  <a:pt x="2546509" y="5901827"/>
                </a:cubicBezTo>
                <a:cubicBezTo>
                  <a:pt x="2546509" y="5895632"/>
                  <a:pt x="2548456" y="5890588"/>
                  <a:pt x="2552349" y="5886695"/>
                </a:cubicBezTo>
                <a:cubicBezTo>
                  <a:pt x="2556241" y="5882802"/>
                  <a:pt x="2561285" y="5880856"/>
                  <a:pt x="2567480" y="5880856"/>
                </a:cubicBezTo>
                <a:close/>
                <a:moveTo>
                  <a:pt x="2224580" y="5880856"/>
                </a:moveTo>
                <a:cubicBezTo>
                  <a:pt x="2230691" y="5880856"/>
                  <a:pt x="2235714" y="5882844"/>
                  <a:pt x="2239649" y="5886821"/>
                </a:cubicBezTo>
                <a:cubicBezTo>
                  <a:pt x="2243583" y="5890797"/>
                  <a:pt x="2245551" y="5895967"/>
                  <a:pt x="2245551" y="5902329"/>
                </a:cubicBezTo>
                <a:cubicBezTo>
                  <a:pt x="2245551" y="5908440"/>
                  <a:pt x="2243667" y="5913421"/>
                  <a:pt x="2239900" y="5917272"/>
                </a:cubicBezTo>
                <a:cubicBezTo>
                  <a:pt x="2236133" y="5921123"/>
                  <a:pt x="2231319" y="5923049"/>
                  <a:pt x="2225459" y="5923049"/>
                </a:cubicBezTo>
                <a:cubicBezTo>
                  <a:pt x="2218845" y="5923049"/>
                  <a:pt x="2213550" y="5921102"/>
                  <a:pt x="2209574" y="5917209"/>
                </a:cubicBezTo>
                <a:cubicBezTo>
                  <a:pt x="2205598" y="5913317"/>
                  <a:pt x="2203610" y="5908189"/>
                  <a:pt x="2203610" y="5901827"/>
                </a:cubicBezTo>
                <a:cubicBezTo>
                  <a:pt x="2203610" y="5895632"/>
                  <a:pt x="2205556" y="5890588"/>
                  <a:pt x="2209448" y="5886695"/>
                </a:cubicBezTo>
                <a:cubicBezTo>
                  <a:pt x="2213341" y="5882802"/>
                  <a:pt x="2218385" y="5880856"/>
                  <a:pt x="2224580" y="5880856"/>
                </a:cubicBezTo>
                <a:close/>
                <a:moveTo>
                  <a:pt x="6090469" y="5852853"/>
                </a:moveTo>
                <a:lnTo>
                  <a:pt x="6090469" y="5887637"/>
                </a:lnTo>
                <a:lnTo>
                  <a:pt x="6141578" y="5887637"/>
                </a:lnTo>
                <a:lnTo>
                  <a:pt x="6141578" y="5852853"/>
                </a:lnTo>
                <a:close/>
                <a:moveTo>
                  <a:pt x="5882677" y="5852853"/>
                </a:moveTo>
                <a:lnTo>
                  <a:pt x="5882677" y="6036944"/>
                </a:lnTo>
                <a:lnTo>
                  <a:pt x="5939562" y="6036944"/>
                </a:lnTo>
                <a:lnTo>
                  <a:pt x="5939562" y="5992022"/>
                </a:lnTo>
                <a:lnTo>
                  <a:pt x="5968952" y="5961237"/>
                </a:lnTo>
                <a:lnTo>
                  <a:pt x="6007767" y="6036944"/>
                </a:lnTo>
                <a:lnTo>
                  <a:pt x="6077819" y="6036944"/>
                </a:lnTo>
                <a:lnTo>
                  <a:pt x="6007627" y="5922339"/>
                </a:lnTo>
                <a:lnTo>
                  <a:pt x="6074805" y="5852853"/>
                </a:lnTo>
                <a:lnTo>
                  <a:pt x="5999149" y="5852853"/>
                </a:lnTo>
                <a:lnTo>
                  <a:pt x="5939562" y="5922421"/>
                </a:lnTo>
                <a:lnTo>
                  <a:pt x="5939562" y="5852853"/>
                </a:lnTo>
                <a:close/>
                <a:moveTo>
                  <a:pt x="5548716" y="5852853"/>
                </a:moveTo>
                <a:lnTo>
                  <a:pt x="5548716" y="5916644"/>
                </a:lnTo>
                <a:cubicBezTo>
                  <a:pt x="5543693" y="5911287"/>
                  <a:pt x="5537938" y="5907268"/>
                  <a:pt x="5531450" y="5904589"/>
                </a:cubicBezTo>
                <a:cubicBezTo>
                  <a:pt x="5524962" y="5901910"/>
                  <a:pt x="5517741" y="5900571"/>
                  <a:pt x="5509788" y="5900571"/>
                </a:cubicBezTo>
                <a:cubicBezTo>
                  <a:pt x="5493464" y="5900571"/>
                  <a:pt x="5480006" y="5906431"/>
                  <a:pt x="5469416" y="5918151"/>
                </a:cubicBezTo>
                <a:cubicBezTo>
                  <a:pt x="5458826" y="5929871"/>
                  <a:pt x="5453531" y="5946782"/>
                  <a:pt x="5453531" y="5968883"/>
                </a:cubicBezTo>
                <a:cubicBezTo>
                  <a:pt x="5453531" y="5988640"/>
                  <a:pt x="5458324" y="6005425"/>
                  <a:pt x="5467910" y="6019238"/>
                </a:cubicBezTo>
                <a:cubicBezTo>
                  <a:pt x="5477495" y="6033051"/>
                  <a:pt x="5491371" y="6039958"/>
                  <a:pt x="5509537" y="6039958"/>
                </a:cubicBezTo>
                <a:cubicBezTo>
                  <a:pt x="5518579" y="6039958"/>
                  <a:pt x="5526783" y="6038032"/>
                  <a:pt x="5534150" y="6034181"/>
                </a:cubicBezTo>
                <a:cubicBezTo>
                  <a:pt x="5539675" y="6031251"/>
                  <a:pt x="5545786" y="6025601"/>
                  <a:pt x="5552483" y="6017229"/>
                </a:cubicBezTo>
                <a:lnTo>
                  <a:pt x="5552483" y="6036944"/>
                </a:lnTo>
                <a:lnTo>
                  <a:pt x="5600327" y="6036944"/>
                </a:lnTo>
                <a:lnTo>
                  <a:pt x="5600327" y="5852853"/>
                </a:lnTo>
                <a:close/>
                <a:moveTo>
                  <a:pt x="5314033" y="5852853"/>
                </a:moveTo>
                <a:lnTo>
                  <a:pt x="5244842" y="6036944"/>
                </a:lnTo>
                <a:lnTo>
                  <a:pt x="5302924" y="6036944"/>
                </a:lnTo>
                <a:lnTo>
                  <a:pt x="5311896" y="6006555"/>
                </a:lnTo>
                <a:lnTo>
                  <a:pt x="5376478" y="6006555"/>
                </a:lnTo>
                <a:lnTo>
                  <a:pt x="5385688" y="6036944"/>
                </a:lnTo>
                <a:lnTo>
                  <a:pt x="5445257" y="6036944"/>
                </a:lnTo>
                <a:lnTo>
                  <a:pt x="5376082" y="5852853"/>
                </a:lnTo>
                <a:close/>
                <a:moveTo>
                  <a:pt x="4948642" y="5852853"/>
                </a:moveTo>
                <a:lnTo>
                  <a:pt x="4948642" y="5916644"/>
                </a:lnTo>
                <a:cubicBezTo>
                  <a:pt x="4943619" y="5911287"/>
                  <a:pt x="4937863" y="5907268"/>
                  <a:pt x="4931375" y="5904589"/>
                </a:cubicBezTo>
                <a:cubicBezTo>
                  <a:pt x="4924887" y="5901910"/>
                  <a:pt x="4917667" y="5900571"/>
                  <a:pt x="4909714" y="5900571"/>
                </a:cubicBezTo>
                <a:cubicBezTo>
                  <a:pt x="4893389" y="5900571"/>
                  <a:pt x="4879932" y="5906431"/>
                  <a:pt x="4869342" y="5918151"/>
                </a:cubicBezTo>
                <a:cubicBezTo>
                  <a:pt x="4858752" y="5929871"/>
                  <a:pt x="4853457" y="5946782"/>
                  <a:pt x="4853457" y="5968883"/>
                </a:cubicBezTo>
                <a:cubicBezTo>
                  <a:pt x="4853457" y="5988640"/>
                  <a:pt x="4858249" y="6005425"/>
                  <a:pt x="4867835" y="6019238"/>
                </a:cubicBezTo>
                <a:cubicBezTo>
                  <a:pt x="4877420" y="6033051"/>
                  <a:pt x="4891296" y="6039958"/>
                  <a:pt x="4909463" y="6039958"/>
                </a:cubicBezTo>
                <a:cubicBezTo>
                  <a:pt x="4918504" y="6039958"/>
                  <a:pt x="4926708" y="6038032"/>
                  <a:pt x="4934075" y="6034181"/>
                </a:cubicBezTo>
                <a:cubicBezTo>
                  <a:pt x="4939600" y="6031251"/>
                  <a:pt x="4945711" y="6025601"/>
                  <a:pt x="4952409" y="6017229"/>
                </a:cubicBezTo>
                <a:lnTo>
                  <a:pt x="4952409" y="6036944"/>
                </a:lnTo>
                <a:lnTo>
                  <a:pt x="5000252" y="6036944"/>
                </a:lnTo>
                <a:lnTo>
                  <a:pt x="5000252" y="5852853"/>
                </a:lnTo>
                <a:close/>
                <a:moveTo>
                  <a:pt x="4520351" y="5852853"/>
                </a:moveTo>
                <a:lnTo>
                  <a:pt x="4520351" y="6036944"/>
                </a:lnTo>
                <a:lnTo>
                  <a:pt x="4666017" y="6036944"/>
                </a:lnTo>
                <a:lnTo>
                  <a:pt x="4666017" y="5991612"/>
                </a:lnTo>
                <a:lnTo>
                  <a:pt x="4577236" y="5991612"/>
                </a:lnTo>
                <a:lnTo>
                  <a:pt x="4577236" y="5852853"/>
                </a:lnTo>
                <a:close/>
                <a:moveTo>
                  <a:pt x="3326587" y="5852853"/>
                </a:moveTo>
                <a:lnTo>
                  <a:pt x="3326587" y="6036944"/>
                </a:lnTo>
                <a:lnTo>
                  <a:pt x="3374430" y="6036944"/>
                </a:lnTo>
                <a:lnTo>
                  <a:pt x="3374430" y="6017229"/>
                </a:lnTo>
                <a:cubicBezTo>
                  <a:pt x="3381045" y="6025517"/>
                  <a:pt x="3387156" y="6031168"/>
                  <a:pt x="3392765" y="6034181"/>
                </a:cubicBezTo>
                <a:cubicBezTo>
                  <a:pt x="3400215" y="6038032"/>
                  <a:pt x="3408419" y="6039958"/>
                  <a:pt x="3417377" y="6039958"/>
                </a:cubicBezTo>
                <a:cubicBezTo>
                  <a:pt x="3427841" y="6039958"/>
                  <a:pt x="3437364" y="6037216"/>
                  <a:pt x="3445945" y="6031733"/>
                </a:cubicBezTo>
                <a:cubicBezTo>
                  <a:pt x="3454526" y="6026249"/>
                  <a:pt x="3461245" y="6017961"/>
                  <a:pt x="3466099" y="6006869"/>
                </a:cubicBezTo>
                <a:cubicBezTo>
                  <a:pt x="3470955" y="5995777"/>
                  <a:pt x="3473383" y="5982947"/>
                  <a:pt x="3473383" y="5968381"/>
                </a:cubicBezTo>
                <a:cubicBezTo>
                  <a:pt x="3473383" y="5946531"/>
                  <a:pt x="3468067" y="5929767"/>
                  <a:pt x="3457435" y="5918088"/>
                </a:cubicBezTo>
                <a:cubicBezTo>
                  <a:pt x="3446803" y="5906410"/>
                  <a:pt x="3433367" y="5900571"/>
                  <a:pt x="3417126" y="5900571"/>
                </a:cubicBezTo>
                <a:cubicBezTo>
                  <a:pt x="3409257" y="5900571"/>
                  <a:pt x="3402078" y="5901910"/>
                  <a:pt x="3395590" y="5904589"/>
                </a:cubicBezTo>
                <a:cubicBezTo>
                  <a:pt x="3389102" y="5907268"/>
                  <a:pt x="3383305" y="5911287"/>
                  <a:pt x="3378198" y="5916644"/>
                </a:cubicBezTo>
                <a:lnTo>
                  <a:pt x="3378198" y="5852853"/>
                </a:lnTo>
                <a:close/>
                <a:moveTo>
                  <a:pt x="2907236" y="5852853"/>
                </a:moveTo>
                <a:lnTo>
                  <a:pt x="2907236" y="6036944"/>
                </a:lnTo>
                <a:lnTo>
                  <a:pt x="2958344" y="6036944"/>
                </a:lnTo>
                <a:lnTo>
                  <a:pt x="2958344" y="5972901"/>
                </a:lnTo>
                <a:cubicBezTo>
                  <a:pt x="2958344" y="5960763"/>
                  <a:pt x="2960270" y="5952349"/>
                  <a:pt x="2964121" y="5947661"/>
                </a:cubicBezTo>
                <a:cubicBezTo>
                  <a:pt x="2967973" y="5942973"/>
                  <a:pt x="2972995" y="5940629"/>
                  <a:pt x="2979189" y="5940629"/>
                </a:cubicBezTo>
                <a:cubicBezTo>
                  <a:pt x="2984798" y="5940629"/>
                  <a:pt x="2989152" y="5942366"/>
                  <a:pt x="2992249" y="5945840"/>
                </a:cubicBezTo>
                <a:cubicBezTo>
                  <a:pt x="2995347" y="5949314"/>
                  <a:pt x="2996896" y="5955237"/>
                  <a:pt x="2996896" y="5963609"/>
                </a:cubicBezTo>
                <a:lnTo>
                  <a:pt x="2996896" y="6036944"/>
                </a:lnTo>
                <a:lnTo>
                  <a:pt x="3048256" y="6036944"/>
                </a:lnTo>
                <a:lnTo>
                  <a:pt x="3048256" y="5952182"/>
                </a:lnTo>
                <a:cubicBezTo>
                  <a:pt x="3048256" y="5934685"/>
                  <a:pt x="3044258" y="5921709"/>
                  <a:pt x="3036263" y="5913254"/>
                </a:cubicBezTo>
                <a:cubicBezTo>
                  <a:pt x="3028268" y="5904799"/>
                  <a:pt x="3017322" y="5900571"/>
                  <a:pt x="3003425" y="5900571"/>
                </a:cubicBezTo>
                <a:cubicBezTo>
                  <a:pt x="2994049" y="5900571"/>
                  <a:pt x="2985929" y="5902120"/>
                  <a:pt x="2979065" y="5905217"/>
                </a:cubicBezTo>
                <a:cubicBezTo>
                  <a:pt x="2972200" y="5908315"/>
                  <a:pt x="2965293" y="5913463"/>
                  <a:pt x="2958344" y="5920663"/>
                </a:cubicBezTo>
                <a:lnTo>
                  <a:pt x="2958344" y="5852853"/>
                </a:lnTo>
                <a:close/>
                <a:moveTo>
                  <a:pt x="1642295" y="5852853"/>
                </a:moveTo>
                <a:lnTo>
                  <a:pt x="1642295" y="5887637"/>
                </a:lnTo>
                <a:lnTo>
                  <a:pt x="1693404" y="5887637"/>
                </a:lnTo>
                <a:lnTo>
                  <a:pt x="1693404" y="5852853"/>
                </a:lnTo>
                <a:close/>
                <a:moveTo>
                  <a:pt x="975419" y="5852853"/>
                </a:moveTo>
                <a:lnTo>
                  <a:pt x="975419" y="6036944"/>
                </a:lnTo>
                <a:lnTo>
                  <a:pt x="1026653" y="6036944"/>
                </a:lnTo>
                <a:lnTo>
                  <a:pt x="1026653" y="5852853"/>
                </a:lnTo>
                <a:close/>
                <a:moveTo>
                  <a:pt x="319827" y="5852853"/>
                </a:moveTo>
                <a:lnTo>
                  <a:pt x="319827" y="6036944"/>
                </a:lnTo>
                <a:lnTo>
                  <a:pt x="465492" y="6036944"/>
                </a:lnTo>
                <a:lnTo>
                  <a:pt x="465492" y="5991612"/>
                </a:lnTo>
                <a:lnTo>
                  <a:pt x="376712" y="5991612"/>
                </a:lnTo>
                <a:lnTo>
                  <a:pt x="376712" y="5852853"/>
                </a:lnTo>
                <a:close/>
                <a:moveTo>
                  <a:pt x="2564969" y="5849714"/>
                </a:moveTo>
                <a:cubicBezTo>
                  <a:pt x="2546384" y="5849714"/>
                  <a:pt x="2531441" y="5853481"/>
                  <a:pt x="2520139" y="5861015"/>
                </a:cubicBezTo>
                <a:cubicBezTo>
                  <a:pt x="2505656" y="5870810"/>
                  <a:pt x="2498415" y="5883409"/>
                  <a:pt x="2498415" y="5898813"/>
                </a:cubicBezTo>
                <a:cubicBezTo>
                  <a:pt x="2498415" y="5908189"/>
                  <a:pt x="2500926" y="5916477"/>
                  <a:pt x="2505949" y="5923677"/>
                </a:cubicBezTo>
                <a:cubicBezTo>
                  <a:pt x="2509633" y="5928951"/>
                  <a:pt x="2515492" y="5933722"/>
                  <a:pt x="2523529" y="5937992"/>
                </a:cubicBezTo>
                <a:cubicBezTo>
                  <a:pt x="2513065" y="5942094"/>
                  <a:pt x="2505321" y="5947891"/>
                  <a:pt x="2500298" y="5955384"/>
                </a:cubicBezTo>
                <a:cubicBezTo>
                  <a:pt x="2495275" y="5962876"/>
                  <a:pt x="2492764" y="5972022"/>
                  <a:pt x="2492764" y="5982822"/>
                </a:cubicBezTo>
                <a:cubicBezTo>
                  <a:pt x="2492764" y="5993872"/>
                  <a:pt x="2495443" y="6003876"/>
                  <a:pt x="2500800" y="6012834"/>
                </a:cubicBezTo>
                <a:cubicBezTo>
                  <a:pt x="2506159" y="6021791"/>
                  <a:pt x="2513986" y="6028572"/>
                  <a:pt x="2524283" y="6033177"/>
                </a:cubicBezTo>
                <a:cubicBezTo>
                  <a:pt x="2534580" y="6037781"/>
                  <a:pt x="2549481" y="6040083"/>
                  <a:pt x="2568987" y="6040083"/>
                </a:cubicBezTo>
                <a:cubicBezTo>
                  <a:pt x="2579367" y="6040083"/>
                  <a:pt x="2589142" y="6039058"/>
                  <a:pt x="2598308" y="6037007"/>
                </a:cubicBezTo>
                <a:cubicBezTo>
                  <a:pt x="2607475" y="6034956"/>
                  <a:pt x="2615136" y="6031754"/>
                  <a:pt x="2621289" y="6027400"/>
                </a:cubicBezTo>
                <a:cubicBezTo>
                  <a:pt x="2627441" y="6023047"/>
                  <a:pt x="2632632" y="6016873"/>
                  <a:pt x="2636860" y="6008878"/>
                </a:cubicBezTo>
                <a:cubicBezTo>
                  <a:pt x="2641087" y="6000883"/>
                  <a:pt x="2643201" y="5992282"/>
                  <a:pt x="2643201" y="5983073"/>
                </a:cubicBezTo>
                <a:cubicBezTo>
                  <a:pt x="2643201" y="5973529"/>
                  <a:pt x="2640753" y="5964823"/>
                  <a:pt x="2635855" y="5956954"/>
                </a:cubicBezTo>
                <a:cubicBezTo>
                  <a:pt x="2630958" y="5949084"/>
                  <a:pt x="2623528" y="5942764"/>
                  <a:pt x="2613566" y="5937992"/>
                </a:cubicBezTo>
                <a:cubicBezTo>
                  <a:pt x="2621101" y="5932969"/>
                  <a:pt x="2626626" y="5927779"/>
                  <a:pt x="2630141" y="5922421"/>
                </a:cubicBezTo>
                <a:cubicBezTo>
                  <a:pt x="2634830" y="5915221"/>
                  <a:pt x="2637173" y="5907477"/>
                  <a:pt x="2637173" y="5899190"/>
                </a:cubicBezTo>
                <a:cubicBezTo>
                  <a:pt x="2637173" y="5884958"/>
                  <a:pt x="2631293" y="5873154"/>
                  <a:pt x="2619530" y="5863778"/>
                </a:cubicBezTo>
                <a:cubicBezTo>
                  <a:pt x="2607768" y="5854402"/>
                  <a:pt x="2589581" y="5849714"/>
                  <a:pt x="2564969" y="5849714"/>
                </a:cubicBezTo>
                <a:close/>
                <a:moveTo>
                  <a:pt x="2394272" y="5849714"/>
                </a:moveTo>
                <a:cubicBezTo>
                  <a:pt x="2373343" y="5849714"/>
                  <a:pt x="2357165" y="5853816"/>
                  <a:pt x="2345738" y="5862020"/>
                </a:cubicBezTo>
                <a:cubicBezTo>
                  <a:pt x="2334310" y="5870224"/>
                  <a:pt x="2326588" y="5882028"/>
                  <a:pt x="2322570" y="5897432"/>
                </a:cubicBezTo>
                <a:lnTo>
                  <a:pt x="2370916" y="5906096"/>
                </a:lnTo>
                <a:cubicBezTo>
                  <a:pt x="2372254" y="5896971"/>
                  <a:pt x="2374809" y="5890588"/>
                  <a:pt x="2378575" y="5886946"/>
                </a:cubicBezTo>
                <a:cubicBezTo>
                  <a:pt x="2382343" y="5883305"/>
                  <a:pt x="2387240" y="5881484"/>
                  <a:pt x="2393268" y="5881484"/>
                </a:cubicBezTo>
                <a:cubicBezTo>
                  <a:pt x="2399127" y="5881484"/>
                  <a:pt x="2403732" y="5883158"/>
                  <a:pt x="2407081" y="5886507"/>
                </a:cubicBezTo>
                <a:cubicBezTo>
                  <a:pt x="2410429" y="5889855"/>
                  <a:pt x="2412104" y="5894334"/>
                  <a:pt x="2412104" y="5899943"/>
                </a:cubicBezTo>
                <a:cubicBezTo>
                  <a:pt x="2412104" y="5905803"/>
                  <a:pt x="2409864" y="5910868"/>
                  <a:pt x="2405386" y="5915137"/>
                </a:cubicBezTo>
                <a:cubicBezTo>
                  <a:pt x="2400907" y="5919407"/>
                  <a:pt x="2395318" y="5921542"/>
                  <a:pt x="2388621" y="5921542"/>
                </a:cubicBezTo>
                <a:cubicBezTo>
                  <a:pt x="2387031" y="5921542"/>
                  <a:pt x="2384812" y="5921332"/>
                  <a:pt x="2381966" y="5920914"/>
                </a:cubicBezTo>
                <a:lnTo>
                  <a:pt x="2379329" y="5957456"/>
                </a:lnTo>
                <a:cubicBezTo>
                  <a:pt x="2386361" y="5955447"/>
                  <a:pt x="2391886" y="5954442"/>
                  <a:pt x="2395905" y="5954442"/>
                </a:cubicBezTo>
                <a:cubicBezTo>
                  <a:pt x="2403439" y="5954442"/>
                  <a:pt x="2409404" y="5956786"/>
                  <a:pt x="2413799" y="5961474"/>
                </a:cubicBezTo>
                <a:cubicBezTo>
                  <a:pt x="2418194" y="5966162"/>
                  <a:pt x="2420391" y="5972776"/>
                  <a:pt x="2420391" y="5981315"/>
                </a:cubicBezTo>
                <a:cubicBezTo>
                  <a:pt x="2420391" y="5989686"/>
                  <a:pt x="2418111" y="5996384"/>
                  <a:pt x="2413548" y="6001407"/>
                </a:cubicBezTo>
                <a:cubicBezTo>
                  <a:pt x="2408985" y="6006430"/>
                  <a:pt x="2403272" y="6008941"/>
                  <a:pt x="2396407" y="6008941"/>
                </a:cubicBezTo>
                <a:cubicBezTo>
                  <a:pt x="2389877" y="6008941"/>
                  <a:pt x="2384498" y="6006953"/>
                  <a:pt x="2380271" y="6002976"/>
                </a:cubicBezTo>
                <a:cubicBezTo>
                  <a:pt x="2376043" y="5999000"/>
                  <a:pt x="2372924" y="5991863"/>
                  <a:pt x="2370916" y="5981566"/>
                </a:cubicBezTo>
                <a:lnTo>
                  <a:pt x="2319807" y="5988347"/>
                </a:lnTo>
                <a:cubicBezTo>
                  <a:pt x="2323155" y="5999816"/>
                  <a:pt x="2327948" y="6009339"/>
                  <a:pt x="2334185" y="6016915"/>
                </a:cubicBezTo>
                <a:cubicBezTo>
                  <a:pt x="2340422" y="6024491"/>
                  <a:pt x="2348375" y="6030247"/>
                  <a:pt x="2358044" y="6034181"/>
                </a:cubicBezTo>
                <a:cubicBezTo>
                  <a:pt x="2367714" y="6038116"/>
                  <a:pt x="2380919" y="6040083"/>
                  <a:pt x="2397662" y="6040083"/>
                </a:cubicBezTo>
                <a:cubicBezTo>
                  <a:pt x="2414824" y="6040083"/>
                  <a:pt x="2428679" y="6037425"/>
                  <a:pt x="2439227" y="6032109"/>
                </a:cubicBezTo>
                <a:cubicBezTo>
                  <a:pt x="2449776" y="6026793"/>
                  <a:pt x="2457854" y="6019217"/>
                  <a:pt x="2463463" y="6009381"/>
                </a:cubicBezTo>
                <a:cubicBezTo>
                  <a:pt x="2469072" y="5999544"/>
                  <a:pt x="2471877" y="5989268"/>
                  <a:pt x="2471877" y="5978552"/>
                </a:cubicBezTo>
                <a:cubicBezTo>
                  <a:pt x="2471877" y="5970013"/>
                  <a:pt x="2470182" y="5962667"/>
                  <a:pt x="2466791" y="5956514"/>
                </a:cubicBezTo>
                <a:cubicBezTo>
                  <a:pt x="2463400" y="5950361"/>
                  <a:pt x="2458650" y="5945401"/>
                  <a:pt x="2452538" y="5941634"/>
                </a:cubicBezTo>
                <a:cubicBezTo>
                  <a:pt x="2448771" y="5939290"/>
                  <a:pt x="2443329" y="5937238"/>
                  <a:pt x="2436214" y="5935480"/>
                </a:cubicBezTo>
                <a:cubicBezTo>
                  <a:pt x="2445004" y="5930625"/>
                  <a:pt x="2451576" y="5924974"/>
                  <a:pt x="2455929" y="5918528"/>
                </a:cubicBezTo>
                <a:cubicBezTo>
                  <a:pt x="2460282" y="5912082"/>
                  <a:pt x="2462459" y="5904882"/>
                  <a:pt x="2462459" y="5896929"/>
                </a:cubicBezTo>
                <a:cubicBezTo>
                  <a:pt x="2462459" y="5883367"/>
                  <a:pt x="2457101" y="5872108"/>
                  <a:pt x="2446385" y="5863150"/>
                </a:cubicBezTo>
                <a:cubicBezTo>
                  <a:pt x="2435670" y="5854192"/>
                  <a:pt x="2418298" y="5849714"/>
                  <a:pt x="2394272" y="5849714"/>
                </a:cubicBezTo>
                <a:close/>
                <a:moveTo>
                  <a:pt x="2222069" y="5849714"/>
                </a:moveTo>
                <a:cubicBezTo>
                  <a:pt x="2203484" y="5849714"/>
                  <a:pt x="2188541" y="5853481"/>
                  <a:pt x="2177239" y="5861015"/>
                </a:cubicBezTo>
                <a:cubicBezTo>
                  <a:pt x="2162756" y="5870810"/>
                  <a:pt x="2155515" y="5883409"/>
                  <a:pt x="2155515" y="5898813"/>
                </a:cubicBezTo>
                <a:cubicBezTo>
                  <a:pt x="2155515" y="5908189"/>
                  <a:pt x="2158026" y="5916477"/>
                  <a:pt x="2163049" y="5923677"/>
                </a:cubicBezTo>
                <a:cubicBezTo>
                  <a:pt x="2166733" y="5928951"/>
                  <a:pt x="2172592" y="5933722"/>
                  <a:pt x="2180630" y="5937992"/>
                </a:cubicBezTo>
                <a:cubicBezTo>
                  <a:pt x="2170165" y="5942094"/>
                  <a:pt x="2162421" y="5947891"/>
                  <a:pt x="2157398" y="5955384"/>
                </a:cubicBezTo>
                <a:cubicBezTo>
                  <a:pt x="2152376" y="5962876"/>
                  <a:pt x="2149864" y="5972022"/>
                  <a:pt x="2149864" y="5982822"/>
                </a:cubicBezTo>
                <a:cubicBezTo>
                  <a:pt x="2149864" y="5993872"/>
                  <a:pt x="2152542" y="6003876"/>
                  <a:pt x="2157901" y="6012834"/>
                </a:cubicBezTo>
                <a:cubicBezTo>
                  <a:pt x="2163258" y="6021791"/>
                  <a:pt x="2171086" y="6028572"/>
                  <a:pt x="2181383" y="6033177"/>
                </a:cubicBezTo>
                <a:cubicBezTo>
                  <a:pt x="2191680" y="6037781"/>
                  <a:pt x="2206582" y="6040083"/>
                  <a:pt x="2226088" y="6040083"/>
                </a:cubicBezTo>
                <a:cubicBezTo>
                  <a:pt x="2236468" y="6040083"/>
                  <a:pt x="2246242" y="6039058"/>
                  <a:pt x="2255409" y="6037007"/>
                </a:cubicBezTo>
                <a:cubicBezTo>
                  <a:pt x="2264576" y="6034956"/>
                  <a:pt x="2272235" y="6031754"/>
                  <a:pt x="2278388" y="6027400"/>
                </a:cubicBezTo>
                <a:cubicBezTo>
                  <a:pt x="2284541" y="6023047"/>
                  <a:pt x="2289732" y="6016873"/>
                  <a:pt x="2293960" y="6008878"/>
                </a:cubicBezTo>
                <a:cubicBezTo>
                  <a:pt x="2298188" y="6000883"/>
                  <a:pt x="2300301" y="5992282"/>
                  <a:pt x="2300301" y="5983073"/>
                </a:cubicBezTo>
                <a:cubicBezTo>
                  <a:pt x="2300301" y="5973529"/>
                  <a:pt x="2297852" y="5964823"/>
                  <a:pt x="2292955" y="5956954"/>
                </a:cubicBezTo>
                <a:cubicBezTo>
                  <a:pt x="2288057" y="5949084"/>
                  <a:pt x="2280628" y="5942764"/>
                  <a:pt x="2270666" y="5937992"/>
                </a:cubicBezTo>
                <a:cubicBezTo>
                  <a:pt x="2278201" y="5932969"/>
                  <a:pt x="2283726" y="5927779"/>
                  <a:pt x="2287241" y="5922421"/>
                </a:cubicBezTo>
                <a:cubicBezTo>
                  <a:pt x="2291930" y="5915221"/>
                  <a:pt x="2294273" y="5907477"/>
                  <a:pt x="2294273" y="5899190"/>
                </a:cubicBezTo>
                <a:cubicBezTo>
                  <a:pt x="2294273" y="5884958"/>
                  <a:pt x="2288393" y="5873154"/>
                  <a:pt x="2276631" y="5863778"/>
                </a:cubicBezTo>
                <a:cubicBezTo>
                  <a:pt x="2264868" y="5854402"/>
                  <a:pt x="2246681" y="5849714"/>
                  <a:pt x="2222069" y="5849714"/>
                </a:cubicBezTo>
                <a:close/>
                <a:moveTo>
                  <a:pt x="2052000" y="5849714"/>
                </a:moveTo>
                <a:cubicBezTo>
                  <a:pt x="2046558" y="5861266"/>
                  <a:pt x="2039024" y="5870977"/>
                  <a:pt x="2029397" y="5878847"/>
                </a:cubicBezTo>
                <a:cubicBezTo>
                  <a:pt x="2019769" y="5886716"/>
                  <a:pt x="2006249" y="5893455"/>
                  <a:pt x="1988837" y="5899064"/>
                </a:cubicBezTo>
                <a:lnTo>
                  <a:pt x="1988837" y="5941006"/>
                </a:lnTo>
                <a:cubicBezTo>
                  <a:pt x="2000640" y="5937406"/>
                  <a:pt x="2010456" y="5933639"/>
                  <a:pt x="2018283" y="5929704"/>
                </a:cubicBezTo>
                <a:cubicBezTo>
                  <a:pt x="2026111" y="5925769"/>
                  <a:pt x="2034211" y="5920621"/>
                  <a:pt x="2042582" y="5914258"/>
                </a:cubicBezTo>
                <a:lnTo>
                  <a:pt x="2042582" y="6036944"/>
                </a:lnTo>
                <a:lnTo>
                  <a:pt x="2094318" y="6036944"/>
                </a:lnTo>
                <a:lnTo>
                  <a:pt x="2094318" y="5849714"/>
                </a:lnTo>
                <a:close/>
                <a:moveTo>
                  <a:pt x="2993087" y="5680910"/>
                </a:moveTo>
                <a:lnTo>
                  <a:pt x="2993087" y="5732144"/>
                </a:lnTo>
                <a:lnTo>
                  <a:pt x="3047712" y="5732144"/>
                </a:lnTo>
                <a:lnTo>
                  <a:pt x="3047712" y="5680910"/>
                </a:lnTo>
                <a:close/>
                <a:moveTo>
                  <a:pt x="6217601" y="5668855"/>
                </a:moveTo>
                <a:lnTo>
                  <a:pt x="6217601" y="5677017"/>
                </a:lnTo>
                <a:cubicBezTo>
                  <a:pt x="6217601" y="5683380"/>
                  <a:pt x="6216575" y="5688549"/>
                  <a:pt x="6214524" y="5692525"/>
                </a:cubicBezTo>
                <a:cubicBezTo>
                  <a:pt x="6212473" y="5696502"/>
                  <a:pt x="6208999" y="5699872"/>
                  <a:pt x="6204102" y="5702634"/>
                </a:cubicBezTo>
                <a:cubicBezTo>
                  <a:pt x="6199204" y="5705397"/>
                  <a:pt x="6193909" y="5706778"/>
                  <a:pt x="6188217" y="5706778"/>
                </a:cubicBezTo>
                <a:cubicBezTo>
                  <a:pt x="6182775" y="5706778"/>
                  <a:pt x="6178652" y="5705501"/>
                  <a:pt x="6175848" y="5702948"/>
                </a:cubicBezTo>
                <a:cubicBezTo>
                  <a:pt x="6173043" y="5700395"/>
                  <a:pt x="6171641" y="5697109"/>
                  <a:pt x="6171641" y="5693091"/>
                </a:cubicBezTo>
                <a:cubicBezTo>
                  <a:pt x="6171641" y="5689575"/>
                  <a:pt x="6173064" y="5686435"/>
                  <a:pt x="6175910" y="5683673"/>
                </a:cubicBezTo>
                <a:cubicBezTo>
                  <a:pt x="6178673" y="5680994"/>
                  <a:pt x="6185245" y="5678273"/>
                  <a:pt x="6195626" y="5675510"/>
                </a:cubicBezTo>
                <a:cubicBezTo>
                  <a:pt x="6203244" y="5673585"/>
                  <a:pt x="6210569" y="5671366"/>
                  <a:pt x="6217601" y="5668855"/>
                </a:cubicBezTo>
                <a:close/>
                <a:moveTo>
                  <a:pt x="5436551" y="5668855"/>
                </a:moveTo>
                <a:lnTo>
                  <a:pt x="5436551" y="5677017"/>
                </a:lnTo>
                <a:cubicBezTo>
                  <a:pt x="5436551" y="5683380"/>
                  <a:pt x="5435525" y="5688549"/>
                  <a:pt x="5433474" y="5692525"/>
                </a:cubicBezTo>
                <a:cubicBezTo>
                  <a:pt x="5431423" y="5696502"/>
                  <a:pt x="5427949" y="5699872"/>
                  <a:pt x="5423052" y="5702634"/>
                </a:cubicBezTo>
                <a:cubicBezTo>
                  <a:pt x="5418154" y="5705397"/>
                  <a:pt x="5412859" y="5706778"/>
                  <a:pt x="5407167" y="5706778"/>
                </a:cubicBezTo>
                <a:cubicBezTo>
                  <a:pt x="5401725" y="5706778"/>
                  <a:pt x="5397602" y="5705501"/>
                  <a:pt x="5394798" y="5702948"/>
                </a:cubicBezTo>
                <a:cubicBezTo>
                  <a:pt x="5391993" y="5700395"/>
                  <a:pt x="5390591" y="5697109"/>
                  <a:pt x="5390591" y="5693091"/>
                </a:cubicBezTo>
                <a:cubicBezTo>
                  <a:pt x="5390591" y="5689575"/>
                  <a:pt x="5392014" y="5686435"/>
                  <a:pt x="5394860" y="5683673"/>
                </a:cubicBezTo>
                <a:cubicBezTo>
                  <a:pt x="5397623" y="5680994"/>
                  <a:pt x="5404195" y="5678273"/>
                  <a:pt x="5414576" y="5675510"/>
                </a:cubicBezTo>
                <a:cubicBezTo>
                  <a:pt x="5422194" y="5673585"/>
                  <a:pt x="5429519" y="5671366"/>
                  <a:pt x="5436551" y="5668855"/>
                </a:cubicBezTo>
                <a:close/>
                <a:moveTo>
                  <a:pt x="4769801" y="5668855"/>
                </a:moveTo>
                <a:lnTo>
                  <a:pt x="4769801" y="5677017"/>
                </a:lnTo>
                <a:cubicBezTo>
                  <a:pt x="4769801" y="5683380"/>
                  <a:pt x="4768776" y="5688549"/>
                  <a:pt x="4766725" y="5692525"/>
                </a:cubicBezTo>
                <a:cubicBezTo>
                  <a:pt x="4764674" y="5696502"/>
                  <a:pt x="4761199" y="5699872"/>
                  <a:pt x="4756302" y="5702634"/>
                </a:cubicBezTo>
                <a:cubicBezTo>
                  <a:pt x="4751405" y="5705397"/>
                  <a:pt x="4746110" y="5706778"/>
                  <a:pt x="4740417" y="5706778"/>
                </a:cubicBezTo>
                <a:cubicBezTo>
                  <a:pt x="4734976" y="5706778"/>
                  <a:pt x="4730852" y="5705501"/>
                  <a:pt x="4728048" y="5702948"/>
                </a:cubicBezTo>
                <a:cubicBezTo>
                  <a:pt x="4725244" y="5700395"/>
                  <a:pt x="4723841" y="5697109"/>
                  <a:pt x="4723841" y="5693091"/>
                </a:cubicBezTo>
                <a:cubicBezTo>
                  <a:pt x="4723841" y="5689575"/>
                  <a:pt x="4725264" y="5686435"/>
                  <a:pt x="4728111" y="5683673"/>
                </a:cubicBezTo>
                <a:cubicBezTo>
                  <a:pt x="4730873" y="5680994"/>
                  <a:pt x="4737445" y="5678273"/>
                  <a:pt x="4747826" y="5675510"/>
                </a:cubicBezTo>
                <a:cubicBezTo>
                  <a:pt x="4755444" y="5673585"/>
                  <a:pt x="4762769" y="5671366"/>
                  <a:pt x="4769801" y="5668855"/>
                </a:cubicBezTo>
                <a:close/>
                <a:moveTo>
                  <a:pt x="1950402" y="5668855"/>
                </a:moveTo>
                <a:lnTo>
                  <a:pt x="1950402" y="5677017"/>
                </a:lnTo>
                <a:cubicBezTo>
                  <a:pt x="1950402" y="5683380"/>
                  <a:pt x="1949377" y="5688549"/>
                  <a:pt x="1947325" y="5692525"/>
                </a:cubicBezTo>
                <a:cubicBezTo>
                  <a:pt x="1945274" y="5696502"/>
                  <a:pt x="1941800" y="5699872"/>
                  <a:pt x="1936903" y="5702634"/>
                </a:cubicBezTo>
                <a:cubicBezTo>
                  <a:pt x="1932005" y="5705397"/>
                  <a:pt x="1926710" y="5706778"/>
                  <a:pt x="1921018" y="5706778"/>
                </a:cubicBezTo>
                <a:cubicBezTo>
                  <a:pt x="1915576" y="5706778"/>
                  <a:pt x="1911453" y="5705501"/>
                  <a:pt x="1908649" y="5702948"/>
                </a:cubicBezTo>
                <a:cubicBezTo>
                  <a:pt x="1905844" y="5700395"/>
                  <a:pt x="1904442" y="5697109"/>
                  <a:pt x="1904442" y="5693091"/>
                </a:cubicBezTo>
                <a:cubicBezTo>
                  <a:pt x="1904442" y="5689575"/>
                  <a:pt x="1905865" y="5686435"/>
                  <a:pt x="1908712" y="5683673"/>
                </a:cubicBezTo>
                <a:cubicBezTo>
                  <a:pt x="1911474" y="5680994"/>
                  <a:pt x="1918046" y="5678273"/>
                  <a:pt x="1928427" y="5675510"/>
                </a:cubicBezTo>
                <a:cubicBezTo>
                  <a:pt x="1936045" y="5673585"/>
                  <a:pt x="1943370" y="5671366"/>
                  <a:pt x="1950402" y="5668855"/>
                </a:cubicBezTo>
                <a:close/>
                <a:moveTo>
                  <a:pt x="578802" y="5668855"/>
                </a:moveTo>
                <a:lnTo>
                  <a:pt x="578802" y="5677017"/>
                </a:lnTo>
                <a:cubicBezTo>
                  <a:pt x="578802" y="5683380"/>
                  <a:pt x="577776" y="5688549"/>
                  <a:pt x="575725" y="5692525"/>
                </a:cubicBezTo>
                <a:cubicBezTo>
                  <a:pt x="573674" y="5696502"/>
                  <a:pt x="570200" y="5699872"/>
                  <a:pt x="565303" y="5702634"/>
                </a:cubicBezTo>
                <a:cubicBezTo>
                  <a:pt x="560405" y="5705397"/>
                  <a:pt x="555110" y="5706778"/>
                  <a:pt x="549417" y="5706778"/>
                </a:cubicBezTo>
                <a:cubicBezTo>
                  <a:pt x="543976" y="5706778"/>
                  <a:pt x="539853" y="5705501"/>
                  <a:pt x="537048" y="5702948"/>
                </a:cubicBezTo>
                <a:cubicBezTo>
                  <a:pt x="534244" y="5700395"/>
                  <a:pt x="532842" y="5697109"/>
                  <a:pt x="532842" y="5693091"/>
                </a:cubicBezTo>
                <a:cubicBezTo>
                  <a:pt x="532842" y="5689575"/>
                  <a:pt x="534265" y="5686435"/>
                  <a:pt x="537111" y="5683673"/>
                </a:cubicBezTo>
                <a:cubicBezTo>
                  <a:pt x="539874" y="5680994"/>
                  <a:pt x="546446" y="5678273"/>
                  <a:pt x="556826" y="5675510"/>
                </a:cubicBezTo>
                <a:cubicBezTo>
                  <a:pt x="564444" y="5673585"/>
                  <a:pt x="571770" y="5671366"/>
                  <a:pt x="578802" y="5668855"/>
                </a:cubicBezTo>
                <a:close/>
                <a:moveTo>
                  <a:pt x="5582761" y="5633945"/>
                </a:moveTo>
                <a:cubicBezTo>
                  <a:pt x="5589542" y="5633945"/>
                  <a:pt x="5595151" y="5636520"/>
                  <a:pt x="5599588" y="5641668"/>
                </a:cubicBezTo>
                <a:cubicBezTo>
                  <a:pt x="5604024" y="5646817"/>
                  <a:pt x="5606243" y="5654623"/>
                  <a:pt x="5606243" y="5665088"/>
                </a:cubicBezTo>
                <a:cubicBezTo>
                  <a:pt x="5606243" y="5676640"/>
                  <a:pt x="5604066" y="5684970"/>
                  <a:pt x="5599713" y="5690077"/>
                </a:cubicBezTo>
                <a:cubicBezTo>
                  <a:pt x="5595360" y="5695183"/>
                  <a:pt x="5589918" y="5697737"/>
                  <a:pt x="5583389" y="5697737"/>
                </a:cubicBezTo>
                <a:cubicBezTo>
                  <a:pt x="5577277" y="5697737"/>
                  <a:pt x="5572150" y="5695204"/>
                  <a:pt x="5568006" y="5690140"/>
                </a:cubicBezTo>
                <a:cubicBezTo>
                  <a:pt x="5563862" y="5685075"/>
                  <a:pt x="5561790" y="5677101"/>
                  <a:pt x="5561790" y="5666218"/>
                </a:cubicBezTo>
                <a:cubicBezTo>
                  <a:pt x="5561790" y="5654581"/>
                  <a:pt x="5563799" y="5646293"/>
                  <a:pt x="5567817" y="5641354"/>
                </a:cubicBezTo>
                <a:cubicBezTo>
                  <a:pt x="5571836" y="5636415"/>
                  <a:pt x="5576817" y="5633945"/>
                  <a:pt x="5582761" y="5633945"/>
                </a:cubicBezTo>
                <a:close/>
                <a:moveTo>
                  <a:pt x="1067911" y="5633945"/>
                </a:moveTo>
                <a:cubicBezTo>
                  <a:pt x="1074693" y="5633945"/>
                  <a:pt x="1080301" y="5636520"/>
                  <a:pt x="1084739" y="5641668"/>
                </a:cubicBezTo>
                <a:cubicBezTo>
                  <a:pt x="1089175" y="5646817"/>
                  <a:pt x="1091394" y="5654623"/>
                  <a:pt x="1091394" y="5665088"/>
                </a:cubicBezTo>
                <a:cubicBezTo>
                  <a:pt x="1091394" y="5676640"/>
                  <a:pt x="1089217" y="5684970"/>
                  <a:pt x="1084864" y="5690077"/>
                </a:cubicBezTo>
                <a:cubicBezTo>
                  <a:pt x="1080511" y="5695183"/>
                  <a:pt x="1075069" y="5697737"/>
                  <a:pt x="1068539" y="5697737"/>
                </a:cubicBezTo>
                <a:cubicBezTo>
                  <a:pt x="1062428" y="5697737"/>
                  <a:pt x="1057301" y="5695204"/>
                  <a:pt x="1053157" y="5690140"/>
                </a:cubicBezTo>
                <a:cubicBezTo>
                  <a:pt x="1049013" y="5685075"/>
                  <a:pt x="1046941" y="5677101"/>
                  <a:pt x="1046941" y="5666218"/>
                </a:cubicBezTo>
                <a:cubicBezTo>
                  <a:pt x="1046941" y="5654581"/>
                  <a:pt x="1048950" y="5646293"/>
                  <a:pt x="1052968" y="5641354"/>
                </a:cubicBezTo>
                <a:cubicBezTo>
                  <a:pt x="1056987" y="5636415"/>
                  <a:pt x="1061968" y="5633945"/>
                  <a:pt x="1067911" y="5633945"/>
                </a:cubicBezTo>
                <a:close/>
                <a:moveTo>
                  <a:pt x="2887689" y="5632815"/>
                </a:moveTo>
                <a:cubicBezTo>
                  <a:pt x="2894219" y="5632815"/>
                  <a:pt x="2899744" y="5635389"/>
                  <a:pt x="2904264" y="5640538"/>
                </a:cubicBezTo>
                <a:cubicBezTo>
                  <a:pt x="2908785" y="5645686"/>
                  <a:pt x="2911045" y="5653116"/>
                  <a:pt x="2911045" y="5662827"/>
                </a:cubicBezTo>
                <a:cubicBezTo>
                  <a:pt x="2911045" y="5672538"/>
                  <a:pt x="2908890" y="5679801"/>
                  <a:pt x="2904578" y="5684614"/>
                </a:cubicBezTo>
                <a:cubicBezTo>
                  <a:pt x="2900267" y="5689428"/>
                  <a:pt x="2894931" y="5691835"/>
                  <a:pt x="2888568" y="5691835"/>
                </a:cubicBezTo>
                <a:cubicBezTo>
                  <a:pt x="2881871" y="5691835"/>
                  <a:pt x="2876471" y="5689512"/>
                  <a:pt x="2872369" y="5684865"/>
                </a:cubicBezTo>
                <a:cubicBezTo>
                  <a:pt x="2868267" y="5680219"/>
                  <a:pt x="2866216" y="5673082"/>
                  <a:pt x="2866216" y="5663455"/>
                </a:cubicBezTo>
                <a:cubicBezTo>
                  <a:pt x="2866216" y="5652488"/>
                  <a:pt x="2868162" y="5644640"/>
                  <a:pt x="2872055" y="5639910"/>
                </a:cubicBezTo>
                <a:cubicBezTo>
                  <a:pt x="2875948" y="5635180"/>
                  <a:pt x="2881159" y="5632815"/>
                  <a:pt x="2887689" y="5632815"/>
                </a:cubicBezTo>
                <a:close/>
                <a:moveTo>
                  <a:pt x="6645059" y="5630932"/>
                </a:moveTo>
                <a:cubicBezTo>
                  <a:pt x="6652091" y="5630932"/>
                  <a:pt x="6657993" y="5633757"/>
                  <a:pt x="6662764" y="5639408"/>
                </a:cubicBezTo>
                <a:cubicBezTo>
                  <a:pt x="6667536" y="5645059"/>
                  <a:pt x="6669922" y="5653660"/>
                  <a:pt x="6669922" y="5665213"/>
                </a:cubicBezTo>
                <a:cubicBezTo>
                  <a:pt x="6669922" y="5677603"/>
                  <a:pt x="6667557" y="5686603"/>
                  <a:pt x="6662827" y="5692212"/>
                </a:cubicBezTo>
                <a:cubicBezTo>
                  <a:pt x="6658097" y="5697821"/>
                  <a:pt x="6652049" y="5700625"/>
                  <a:pt x="6644682" y="5700625"/>
                </a:cubicBezTo>
                <a:cubicBezTo>
                  <a:pt x="6637399" y="5700625"/>
                  <a:pt x="6631350" y="5697779"/>
                  <a:pt x="6626536" y="5692086"/>
                </a:cubicBezTo>
                <a:cubicBezTo>
                  <a:pt x="6621723" y="5686393"/>
                  <a:pt x="6619316" y="5677603"/>
                  <a:pt x="6619316" y="5665716"/>
                </a:cubicBezTo>
                <a:cubicBezTo>
                  <a:pt x="6619316" y="5653995"/>
                  <a:pt x="6621744" y="5645268"/>
                  <a:pt x="6626599" y="5639533"/>
                </a:cubicBezTo>
                <a:cubicBezTo>
                  <a:pt x="6631455" y="5633799"/>
                  <a:pt x="6637608" y="5630932"/>
                  <a:pt x="6645059" y="5630932"/>
                </a:cubicBezTo>
                <a:close/>
                <a:moveTo>
                  <a:pt x="5759610" y="5626034"/>
                </a:moveTo>
                <a:cubicBezTo>
                  <a:pt x="5766642" y="5626034"/>
                  <a:pt x="5772314" y="5628169"/>
                  <a:pt x="5776626" y="5632438"/>
                </a:cubicBezTo>
                <a:cubicBezTo>
                  <a:pt x="5780937" y="5636708"/>
                  <a:pt x="5783595" y="5643782"/>
                  <a:pt x="5784599" y="5653660"/>
                </a:cubicBezTo>
                <a:lnTo>
                  <a:pt x="5734244" y="5653660"/>
                </a:lnTo>
                <a:cubicBezTo>
                  <a:pt x="5735082" y="5645707"/>
                  <a:pt x="5737049" y="5639722"/>
                  <a:pt x="5740146" y="5635703"/>
                </a:cubicBezTo>
                <a:cubicBezTo>
                  <a:pt x="5745002" y="5629257"/>
                  <a:pt x="5751490" y="5626034"/>
                  <a:pt x="5759610" y="5626034"/>
                </a:cubicBezTo>
                <a:close/>
                <a:moveTo>
                  <a:pt x="4254660" y="5626034"/>
                </a:moveTo>
                <a:cubicBezTo>
                  <a:pt x="4261693" y="5626034"/>
                  <a:pt x="4267364" y="5628169"/>
                  <a:pt x="4271676" y="5632438"/>
                </a:cubicBezTo>
                <a:cubicBezTo>
                  <a:pt x="4275987" y="5636708"/>
                  <a:pt x="4278645" y="5643782"/>
                  <a:pt x="4279650" y="5653660"/>
                </a:cubicBezTo>
                <a:lnTo>
                  <a:pt x="4229295" y="5653660"/>
                </a:lnTo>
                <a:cubicBezTo>
                  <a:pt x="4230132" y="5645707"/>
                  <a:pt x="4232099" y="5639722"/>
                  <a:pt x="4235197" y="5635703"/>
                </a:cubicBezTo>
                <a:cubicBezTo>
                  <a:pt x="4240052" y="5629257"/>
                  <a:pt x="4246540" y="5626034"/>
                  <a:pt x="4254660" y="5626034"/>
                </a:cubicBezTo>
                <a:close/>
                <a:moveTo>
                  <a:pt x="3664110" y="5626034"/>
                </a:moveTo>
                <a:cubicBezTo>
                  <a:pt x="3671143" y="5626034"/>
                  <a:pt x="3676814" y="5628169"/>
                  <a:pt x="3681126" y="5632438"/>
                </a:cubicBezTo>
                <a:cubicBezTo>
                  <a:pt x="3685437" y="5636708"/>
                  <a:pt x="3688095" y="5643782"/>
                  <a:pt x="3689100" y="5653660"/>
                </a:cubicBezTo>
                <a:lnTo>
                  <a:pt x="3638745" y="5653660"/>
                </a:lnTo>
                <a:cubicBezTo>
                  <a:pt x="3639582" y="5645707"/>
                  <a:pt x="3641549" y="5639722"/>
                  <a:pt x="3644647" y="5635703"/>
                </a:cubicBezTo>
                <a:cubicBezTo>
                  <a:pt x="3649502" y="5629257"/>
                  <a:pt x="3655990" y="5626034"/>
                  <a:pt x="3664110" y="5626034"/>
                </a:cubicBezTo>
                <a:close/>
                <a:moveTo>
                  <a:pt x="901861" y="5626034"/>
                </a:moveTo>
                <a:cubicBezTo>
                  <a:pt x="908893" y="5626034"/>
                  <a:pt x="914565" y="5628169"/>
                  <a:pt x="918876" y="5632438"/>
                </a:cubicBezTo>
                <a:cubicBezTo>
                  <a:pt x="923188" y="5636708"/>
                  <a:pt x="925846" y="5643782"/>
                  <a:pt x="926850" y="5653660"/>
                </a:cubicBezTo>
                <a:lnTo>
                  <a:pt x="876495" y="5653660"/>
                </a:lnTo>
                <a:cubicBezTo>
                  <a:pt x="877332" y="5645707"/>
                  <a:pt x="879300" y="5639722"/>
                  <a:pt x="882397" y="5635703"/>
                </a:cubicBezTo>
                <a:cubicBezTo>
                  <a:pt x="887253" y="5629257"/>
                  <a:pt x="893741" y="5626034"/>
                  <a:pt x="901861" y="5626034"/>
                </a:cubicBezTo>
                <a:close/>
                <a:moveTo>
                  <a:pt x="4425818" y="5598785"/>
                </a:moveTo>
                <a:lnTo>
                  <a:pt x="4475268" y="5732144"/>
                </a:lnTo>
                <a:lnTo>
                  <a:pt x="4520953" y="5732144"/>
                </a:lnTo>
                <a:lnTo>
                  <a:pt x="4547059" y="5651902"/>
                </a:lnTo>
                <a:lnTo>
                  <a:pt x="4574071" y="5732144"/>
                </a:lnTo>
                <a:lnTo>
                  <a:pt x="4619552" y="5732144"/>
                </a:lnTo>
                <a:lnTo>
                  <a:pt x="4668677" y="5598785"/>
                </a:lnTo>
                <a:lnTo>
                  <a:pt x="4619564" y="5598785"/>
                </a:lnTo>
                <a:lnTo>
                  <a:pt x="4598060" y="5682960"/>
                </a:lnTo>
                <a:lnTo>
                  <a:pt x="4569856" y="5598785"/>
                </a:lnTo>
                <a:lnTo>
                  <a:pt x="4523671" y="5598785"/>
                </a:lnTo>
                <a:lnTo>
                  <a:pt x="4496616" y="5682748"/>
                </a:lnTo>
                <a:lnTo>
                  <a:pt x="4475237" y="5598785"/>
                </a:lnTo>
                <a:close/>
                <a:moveTo>
                  <a:pt x="2566220" y="5598785"/>
                </a:moveTo>
                <a:lnTo>
                  <a:pt x="2566220" y="5732144"/>
                </a:lnTo>
                <a:lnTo>
                  <a:pt x="2617329" y="5732144"/>
                </a:lnTo>
                <a:lnTo>
                  <a:pt x="2617329" y="5598785"/>
                </a:lnTo>
                <a:close/>
                <a:moveTo>
                  <a:pt x="1775645" y="5598785"/>
                </a:moveTo>
                <a:lnTo>
                  <a:pt x="1775645" y="5732144"/>
                </a:lnTo>
                <a:lnTo>
                  <a:pt x="1826754" y="5732144"/>
                </a:lnTo>
                <a:lnTo>
                  <a:pt x="1826754" y="5598785"/>
                </a:lnTo>
                <a:close/>
                <a:moveTo>
                  <a:pt x="1518470" y="5598785"/>
                </a:moveTo>
                <a:lnTo>
                  <a:pt x="1518470" y="5732144"/>
                </a:lnTo>
                <a:lnTo>
                  <a:pt x="1569579" y="5732144"/>
                </a:lnTo>
                <a:lnTo>
                  <a:pt x="1569579" y="5598785"/>
                </a:lnTo>
                <a:close/>
                <a:moveTo>
                  <a:pt x="6644305" y="5595771"/>
                </a:moveTo>
                <a:cubicBezTo>
                  <a:pt x="6620948" y="5595771"/>
                  <a:pt x="6602405" y="5602364"/>
                  <a:pt x="6588676" y="5615549"/>
                </a:cubicBezTo>
                <a:cubicBezTo>
                  <a:pt x="6574947" y="5628734"/>
                  <a:pt x="6568082" y="5645498"/>
                  <a:pt x="6568082" y="5665841"/>
                </a:cubicBezTo>
                <a:cubicBezTo>
                  <a:pt x="6568082" y="5687691"/>
                  <a:pt x="6576202" y="5705355"/>
                  <a:pt x="6592443" y="5718833"/>
                </a:cubicBezTo>
                <a:cubicBezTo>
                  <a:pt x="6605670" y="5729716"/>
                  <a:pt x="6622999" y="5735158"/>
                  <a:pt x="6644431" y="5735158"/>
                </a:cubicBezTo>
                <a:cubicBezTo>
                  <a:pt x="6668457" y="5735158"/>
                  <a:pt x="6687272" y="5728607"/>
                  <a:pt x="6700876" y="5715505"/>
                </a:cubicBezTo>
                <a:cubicBezTo>
                  <a:pt x="6714480" y="5702404"/>
                  <a:pt x="6721282" y="5685598"/>
                  <a:pt x="6721282" y="5665088"/>
                </a:cubicBezTo>
                <a:cubicBezTo>
                  <a:pt x="6721282" y="5646838"/>
                  <a:pt x="6715798" y="5631476"/>
                  <a:pt x="6704832" y="5619002"/>
                </a:cubicBezTo>
                <a:cubicBezTo>
                  <a:pt x="6691186" y="5603515"/>
                  <a:pt x="6671011" y="5595771"/>
                  <a:pt x="6644305" y="5595771"/>
                </a:cubicBezTo>
                <a:close/>
                <a:moveTo>
                  <a:pt x="6378879" y="5595771"/>
                </a:moveTo>
                <a:cubicBezTo>
                  <a:pt x="6371680" y="5595771"/>
                  <a:pt x="6365631" y="5597550"/>
                  <a:pt x="6360734" y="5601108"/>
                </a:cubicBezTo>
                <a:cubicBezTo>
                  <a:pt x="6355837" y="5604666"/>
                  <a:pt x="6351086" y="5611175"/>
                  <a:pt x="6346481" y="5620635"/>
                </a:cubicBezTo>
                <a:lnTo>
                  <a:pt x="6346481" y="5598785"/>
                </a:lnTo>
                <a:lnTo>
                  <a:pt x="6298638" y="5598785"/>
                </a:lnTo>
                <a:lnTo>
                  <a:pt x="6298638" y="5732144"/>
                </a:lnTo>
                <a:lnTo>
                  <a:pt x="6349998" y="5732144"/>
                </a:lnTo>
                <a:lnTo>
                  <a:pt x="6349998" y="5687440"/>
                </a:lnTo>
                <a:cubicBezTo>
                  <a:pt x="6349998" y="5666092"/>
                  <a:pt x="6352635" y="5651526"/>
                  <a:pt x="6357909" y="5643740"/>
                </a:cubicBezTo>
                <a:cubicBezTo>
                  <a:pt x="6361592" y="5638215"/>
                  <a:pt x="6366783" y="5635452"/>
                  <a:pt x="6373480" y="5635452"/>
                </a:cubicBezTo>
                <a:cubicBezTo>
                  <a:pt x="6376996" y="5635452"/>
                  <a:pt x="6381768" y="5636708"/>
                  <a:pt x="6387795" y="5639219"/>
                </a:cubicBezTo>
                <a:lnTo>
                  <a:pt x="6403618" y="5602803"/>
                </a:lnTo>
                <a:cubicBezTo>
                  <a:pt x="6394660" y="5598115"/>
                  <a:pt x="6386414" y="5595771"/>
                  <a:pt x="6378879" y="5595771"/>
                </a:cubicBezTo>
                <a:close/>
                <a:moveTo>
                  <a:pt x="6193365" y="5595771"/>
                </a:moveTo>
                <a:cubicBezTo>
                  <a:pt x="6183822" y="5595771"/>
                  <a:pt x="6174948" y="5596483"/>
                  <a:pt x="6166744" y="5597906"/>
                </a:cubicBezTo>
                <a:cubicBezTo>
                  <a:pt x="6158539" y="5599329"/>
                  <a:pt x="6152093" y="5601338"/>
                  <a:pt x="6147405" y="5603933"/>
                </a:cubicBezTo>
                <a:cubicBezTo>
                  <a:pt x="6140875" y="5607533"/>
                  <a:pt x="6135873" y="5611782"/>
                  <a:pt x="6132399" y="5616679"/>
                </a:cubicBezTo>
                <a:cubicBezTo>
                  <a:pt x="6128925" y="5621576"/>
                  <a:pt x="6126267" y="5628295"/>
                  <a:pt x="6124425" y="5636834"/>
                </a:cubicBezTo>
                <a:lnTo>
                  <a:pt x="6173273" y="5641982"/>
                </a:lnTo>
                <a:cubicBezTo>
                  <a:pt x="6175283" y="5636206"/>
                  <a:pt x="6177920" y="5632271"/>
                  <a:pt x="6181185" y="5630178"/>
                </a:cubicBezTo>
                <a:cubicBezTo>
                  <a:pt x="6185370" y="5627499"/>
                  <a:pt x="6191649" y="5626160"/>
                  <a:pt x="6200021" y="5626160"/>
                </a:cubicBezTo>
                <a:cubicBezTo>
                  <a:pt x="6206550" y="5626160"/>
                  <a:pt x="6211113" y="5627416"/>
                  <a:pt x="6213708" y="5629927"/>
                </a:cubicBezTo>
                <a:cubicBezTo>
                  <a:pt x="6216303" y="5632438"/>
                  <a:pt x="6217601" y="5636834"/>
                  <a:pt x="6217601" y="5643112"/>
                </a:cubicBezTo>
                <a:cubicBezTo>
                  <a:pt x="6211239" y="5645624"/>
                  <a:pt x="6205211" y="5647654"/>
                  <a:pt x="6199518" y="5649203"/>
                </a:cubicBezTo>
                <a:cubicBezTo>
                  <a:pt x="6193826" y="5650751"/>
                  <a:pt x="6181394" y="5653451"/>
                  <a:pt x="6162223" y="5657302"/>
                </a:cubicBezTo>
                <a:cubicBezTo>
                  <a:pt x="6146233" y="5660483"/>
                  <a:pt x="6135266" y="5665339"/>
                  <a:pt x="6129323" y="5671869"/>
                </a:cubicBezTo>
                <a:cubicBezTo>
                  <a:pt x="6123379" y="5678398"/>
                  <a:pt x="6120407" y="5686728"/>
                  <a:pt x="6120407" y="5696858"/>
                </a:cubicBezTo>
                <a:cubicBezTo>
                  <a:pt x="6120407" y="5707657"/>
                  <a:pt x="6124530" y="5716740"/>
                  <a:pt x="6132776" y="5724107"/>
                </a:cubicBezTo>
                <a:cubicBezTo>
                  <a:pt x="6141022" y="5731474"/>
                  <a:pt x="6153098" y="5735158"/>
                  <a:pt x="6169004" y="5735158"/>
                </a:cubicBezTo>
                <a:cubicBezTo>
                  <a:pt x="6180975" y="5735158"/>
                  <a:pt x="6191482" y="5733316"/>
                  <a:pt x="6200523" y="5729633"/>
                </a:cubicBezTo>
                <a:cubicBezTo>
                  <a:pt x="6207136" y="5726870"/>
                  <a:pt x="6213792" y="5722266"/>
                  <a:pt x="6220489" y="5715819"/>
                </a:cubicBezTo>
                <a:cubicBezTo>
                  <a:pt x="6221075" y="5719670"/>
                  <a:pt x="6221661" y="5722496"/>
                  <a:pt x="6222247" y="5724296"/>
                </a:cubicBezTo>
                <a:cubicBezTo>
                  <a:pt x="6222833" y="5726096"/>
                  <a:pt x="6224089" y="5728712"/>
                  <a:pt x="6226014" y="5732144"/>
                </a:cubicBezTo>
                <a:lnTo>
                  <a:pt x="6273984" y="5732144"/>
                </a:lnTo>
                <a:cubicBezTo>
                  <a:pt x="6271305" y="5726619"/>
                  <a:pt x="6269568" y="5722077"/>
                  <a:pt x="6268772" y="5718519"/>
                </a:cubicBezTo>
                <a:cubicBezTo>
                  <a:pt x="6267977" y="5714961"/>
                  <a:pt x="6267579" y="5710043"/>
                  <a:pt x="6267579" y="5703764"/>
                </a:cubicBezTo>
                <a:lnTo>
                  <a:pt x="6267579" y="5644870"/>
                </a:lnTo>
                <a:cubicBezTo>
                  <a:pt x="6267579" y="5638592"/>
                  <a:pt x="6266324" y="5631999"/>
                  <a:pt x="6263812" y="5625092"/>
                </a:cubicBezTo>
                <a:cubicBezTo>
                  <a:pt x="6261301" y="5618186"/>
                  <a:pt x="6257868" y="5612849"/>
                  <a:pt x="6253515" y="5609082"/>
                </a:cubicBezTo>
                <a:cubicBezTo>
                  <a:pt x="6247320" y="5603640"/>
                  <a:pt x="6239576" y="5600061"/>
                  <a:pt x="6230284" y="5598345"/>
                </a:cubicBezTo>
                <a:cubicBezTo>
                  <a:pt x="6220991" y="5596629"/>
                  <a:pt x="6208685" y="5595771"/>
                  <a:pt x="6193365" y="5595771"/>
                </a:cubicBezTo>
                <a:close/>
                <a:moveTo>
                  <a:pt x="5757476" y="5595771"/>
                </a:moveTo>
                <a:cubicBezTo>
                  <a:pt x="5733951" y="5595771"/>
                  <a:pt x="5715513" y="5602217"/>
                  <a:pt x="5702160" y="5615109"/>
                </a:cubicBezTo>
                <a:cubicBezTo>
                  <a:pt x="5688808" y="5628002"/>
                  <a:pt x="5682131" y="5644870"/>
                  <a:pt x="5682131" y="5665716"/>
                </a:cubicBezTo>
                <a:cubicBezTo>
                  <a:pt x="5682131" y="5680366"/>
                  <a:pt x="5685459" y="5693112"/>
                  <a:pt x="5692114" y="5703953"/>
                </a:cubicBezTo>
                <a:cubicBezTo>
                  <a:pt x="5698770" y="5714794"/>
                  <a:pt x="5707162" y="5722705"/>
                  <a:pt x="5717292" y="5727686"/>
                </a:cubicBezTo>
                <a:cubicBezTo>
                  <a:pt x="5727422" y="5732667"/>
                  <a:pt x="5741318" y="5735158"/>
                  <a:pt x="5758982" y="5735158"/>
                </a:cubicBezTo>
                <a:cubicBezTo>
                  <a:pt x="5779325" y="5735158"/>
                  <a:pt x="5794938" y="5732249"/>
                  <a:pt x="5805821" y="5726430"/>
                </a:cubicBezTo>
                <a:cubicBezTo>
                  <a:pt x="5816705" y="5720612"/>
                  <a:pt x="5825997" y="5711006"/>
                  <a:pt x="5833699" y="5697611"/>
                </a:cubicBezTo>
                <a:lnTo>
                  <a:pt x="5783344" y="5692965"/>
                </a:lnTo>
                <a:cubicBezTo>
                  <a:pt x="5780163" y="5696983"/>
                  <a:pt x="5777191" y="5699788"/>
                  <a:pt x="5774428" y="5701378"/>
                </a:cubicBezTo>
                <a:cubicBezTo>
                  <a:pt x="5769907" y="5703890"/>
                  <a:pt x="5765136" y="5705146"/>
                  <a:pt x="5760113" y="5705146"/>
                </a:cubicBezTo>
                <a:cubicBezTo>
                  <a:pt x="5752160" y="5705146"/>
                  <a:pt x="5745713" y="5702257"/>
                  <a:pt x="5740774" y="5696481"/>
                </a:cubicBezTo>
                <a:cubicBezTo>
                  <a:pt x="5737258" y="5692463"/>
                  <a:pt x="5735040" y="5686351"/>
                  <a:pt x="5734119" y="5678147"/>
                </a:cubicBezTo>
                <a:lnTo>
                  <a:pt x="5836587" y="5678147"/>
                </a:lnTo>
                <a:lnTo>
                  <a:pt x="5836587" y="5672371"/>
                </a:lnTo>
                <a:cubicBezTo>
                  <a:pt x="5836587" y="5654791"/>
                  <a:pt x="5833699" y="5640517"/>
                  <a:pt x="5827922" y="5629550"/>
                </a:cubicBezTo>
                <a:cubicBezTo>
                  <a:pt x="5822146" y="5618583"/>
                  <a:pt x="5813733" y="5610212"/>
                  <a:pt x="5802682" y="5604436"/>
                </a:cubicBezTo>
                <a:cubicBezTo>
                  <a:pt x="5791632" y="5598659"/>
                  <a:pt x="5776563" y="5595771"/>
                  <a:pt x="5757476" y="5595771"/>
                </a:cubicBezTo>
                <a:close/>
                <a:moveTo>
                  <a:pt x="5412315" y="5595771"/>
                </a:moveTo>
                <a:cubicBezTo>
                  <a:pt x="5402772" y="5595771"/>
                  <a:pt x="5393898" y="5596483"/>
                  <a:pt x="5385694" y="5597906"/>
                </a:cubicBezTo>
                <a:cubicBezTo>
                  <a:pt x="5377489" y="5599329"/>
                  <a:pt x="5371043" y="5601338"/>
                  <a:pt x="5366355" y="5603933"/>
                </a:cubicBezTo>
                <a:cubicBezTo>
                  <a:pt x="5359825" y="5607533"/>
                  <a:pt x="5354823" y="5611782"/>
                  <a:pt x="5351349" y="5616679"/>
                </a:cubicBezTo>
                <a:cubicBezTo>
                  <a:pt x="5347875" y="5621576"/>
                  <a:pt x="5345217" y="5628295"/>
                  <a:pt x="5343375" y="5636834"/>
                </a:cubicBezTo>
                <a:lnTo>
                  <a:pt x="5392223" y="5641982"/>
                </a:lnTo>
                <a:cubicBezTo>
                  <a:pt x="5394233" y="5636206"/>
                  <a:pt x="5396870" y="5632271"/>
                  <a:pt x="5400135" y="5630178"/>
                </a:cubicBezTo>
                <a:cubicBezTo>
                  <a:pt x="5404320" y="5627499"/>
                  <a:pt x="5410599" y="5626160"/>
                  <a:pt x="5418971" y="5626160"/>
                </a:cubicBezTo>
                <a:cubicBezTo>
                  <a:pt x="5425500" y="5626160"/>
                  <a:pt x="5430063" y="5627416"/>
                  <a:pt x="5432658" y="5629927"/>
                </a:cubicBezTo>
                <a:cubicBezTo>
                  <a:pt x="5435253" y="5632438"/>
                  <a:pt x="5436551" y="5636834"/>
                  <a:pt x="5436551" y="5643112"/>
                </a:cubicBezTo>
                <a:cubicBezTo>
                  <a:pt x="5430189" y="5645624"/>
                  <a:pt x="5424161" y="5647654"/>
                  <a:pt x="5418468" y="5649203"/>
                </a:cubicBezTo>
                <a:cubicBezTo>
                  <a:pt x="5412776" y="5650751"/>
                  <a:pt x="5400344" y="5653451"/>
                  <a:pt x="5381173" y="5657302"/>
                </a:cubicBezTo>
                <a:cubicBezTo>
                  <a:pt x="5365183" y="5660483"/>
                  <a:pt x="5354216" y="5665339"/>
                  <a:pt x="5348273" y="5671869"/>
                </a:cubicBezTo>
                <a:cubicBezTo>
                  <a:pt x="5342329" y="5678398"/>
                  <a:pt x="5339357" y="5686728"/>
                  <a:pt x="5339357" y="5696858"/>
                </a:cubicBezTo>
                <a:cubicBezTo>
                  <a:pt x="5339357" y="5707657"/>
                  <a:pt x="5343480" y="5716740"/>
                  <a:pt x="5351726" y="5724107"/>
                </a:cubicBezTo>
                <a:cubicBezTo>
                  <a:pt x="5359972" y="5731474"/>
                  <a:pt x="5372048" y="5735158"/>
                  <a:pt x="5387954" y="5735158"/>
                </a:cubicBezTo>
                <a:cubicBezTo>
                  <a:pt x="5399925" y="5735158"/>
                  <a:pt x="5410432" y="5733316"/>
                  <a:pt x="5419473" y="5729633"/>
                </a:cubicBezTo>
                <a:cubicBezTo>
                  <a:pt x="5426086" y="5726870"/>
                  <a:pt x="5432742" y="5722266"/>
                  <a:pt x="5439439" y="5715819"/>
                </a:cubicBezTo>
                <a:cubicBezTo>
                  <a:pt x="5440025" y="5719670"/>
                  <a:pt x="5440611" y="5722496"/>
                  <a:pt x="5441197" y="5724296"/>
                </a:cubicBezTo>
                <a:cubicBezTo>
                  <a:pt x="5441783" y="5726096"/>
                  <a:pt x="5443039" y="5728712"/>
                  <a:pt x="5444964" y="5732144"/>
                </a:cubicBezTo>
                <a:lnTo>
                  <a:pt x="5492934" y="5732144"/>
                </a:lnTo>
                <a:cubicBezTo>
                  <a:pt x="5490255" y="5726619"/>
                  <a:pt x="5488518" y="5722077"/>
                  <a:pt x="5487722" y="5718519"/>
                </a:cubicBezTo>
                <a:cubicBezTo>
                  <a:pt x="5486927" y="5714961"/>
                  <a:pt x="5486529" y="5710043"/>
                  <a:pt x="5486529" y="5703764"/>
                </a:cubicBezTo>
                <a:lnTo>
                  <a:pt x="5486529" y="5644870"/>
                </a:lnTo>
                <a:cubicBezTo>
                  <a:pt x="5486529" y="5638592"/>
                  <a:pt x="5485274" y="5631999"/>
                  <a:pt x="5482762" y="5625092"/>
                </a:cubicBezTo>
                <a:cubicBezTo>
                  <a:pt x="5480251" y="5618186"/>
                  <a:pt x="5476818" y="5612849"/>
                  <a:pt x="5472465" y="5609082"/>
                </a:cubicBezTo>
                <a:cubicBezTo>
                  <a:pt x="5466270" y="5603640"/>
                  <a:pt x="5458526" y="5600061"/>
                  <a:pt x="5449234" y="5598345"/>
                </a:cubicBezTo>
                <a:cubicBezTo>
                  <a:pt x="5439941" y="5596629"/>
                  <a:pt x="5427635" y="5595771"/>
                  <a:pt x="5412315" y="5595771"/>
                </a:cubicBezTo>
                <a:close/>
                <a:moveTo>
                  <a:pt x="5182708" y="5595771"/>
                </a:moveTo>
                <a:cubicBezTo>
                  <a:pt x="5172815" y="5595771"/>
                  <a:pt x="5164369" y="5597487"/>
                  <a:pt x="5157368" y="5600919"/>
                </a:cubicBezTo>
                <a:cubicBezTo>
                  <a:pt x="5150368" y="5604352"/>
                  <a:pt x="5143430" y="5610128"/>
                  <a:pt x="5136555" y="5618249"/>
                </a:cubicBezTo>
                <a:lnTo>
                  <a:pt x="5136555" y="5598785"/>
                </a:lnTo>
                <a:lnTo>
                  <a:pt x="5088837" y="5598785"/>
                </a:lnTo>
                <a:lnTo>
                  <a:pt x="5088837" y="5732144"/>
                </a:lnTo>
                <a:lnTo>
                  <a:pt x="5140071" y="5732144"/>
                </a:lnTo>
                <a:lnTo>
                  <a:pt x="5140071" y="5664083"/>
                </a:lnTo>
                <a:cubicBezTo>
                  <a:pt x="5140071" y="5653953"/>
                  <a:pt x="5141961" y="5646670"/>
                  <a:pt x="5145742" y="5642233"/>
                </a:cubicBezTo>
                <a:cubicBezTo>
                  <a:pt x="5149523" y="5637796"/>
                  <a:pt x="5154353" y="5635578"/>
                  <a:pt x="5160234" y="5635578"/>
                </a:cubicBezTo>
                <a:cubicBezTo>
                  <a:pt x="5163846" y="5635578"/>
                  <a:pt x="5166995" y="5636603"/>
                  <a:pt x="5169684" y="5638654"/>
                </a:cubicBezTo>
                <a:cubicBezTo>
                  <a:pt x="5172371" y="5640705"/>
                  <a:pt x="5174261" y="5643405"/>
                  <a:pt x="5175354" y="5646754"/>
                </a:cubicBezTo>
                <a:cubicBezTo>
                  <a:pt x="5176026" y="5648847"/>
                  <a:pt x="5176362" y="5652823"/>
                  <a:pt x="5176362" y="5658683"/>
                </a:cubicBezTo>
                <a:lnTo>
                  <a:pt x="5176362" y="5732144"/>
                </a:lnTo>
                <a:lnTo>
                  <a:pt x="5227596" y="5732144"/>
                </a:lnTo>
                <a:lnTo>
                  <a:pt x="5227596" y="5663330"/>
                </a:lnTo>
                <a:cubicBezTo>
                  <a:pt x="5227596" y="5653702"/>
                  <a:pt x="5229432" y="5646712"/>
                  <a:pt x="5233103" y="5642359"/>
                </a:cubicBezTo>
                <a:cubicBezTo>
                  <a:pt x="5236774" y="5638006"/>
                  <a:pt x="5241613" y="5635829"/>
                  <a:pt x="5247619" y="5635829"/>
                </a:cubicBezTo>
                <a:cubicBezTo>
                  <a:pt x="5252708" y="5635829"/>
                  <a:pt x="5256963" y="5638131"/>
                  <a:pt x="5260383" y="5642736"/>
                </a:cubicBezTo>
                <a:cubicBezTo>
                  <a:pt x="5262719" y="5645666"/>
                  <a:pt x="5263887" y="5650144"/>
                  <a:pt x="5263887" y="5656172"/>
                </a:cubicBezTo>
                <a:lnTo>
                  <a:pt x="5263887" y="5732144"/>
                </a:lnTo>
                <a:lnTo>
                  <a:pt x="5315121" y="5732144"/>
                </a:lnTo>
                <a:lnTo>
                  <a:pt x="5315121" y="5648386"/>
                </a:lnTo>
                <a:cubicBezTo>
                  <a:pt x="5315121" y="5630304"/>
                  <a:pt x="5311108" y="5617014"/>
                  <a:pt x="5303083" y="5608517"/>
                </a:cubicBezTo>
                <a:cubicBezTo>
                  <a:pt x="5295057" y="5600020"/>
                  <a:pt x="5283896" y="5595771"/>
                  <a:pt x="5269601" y="5595771"/>
                </a:cubicBezTo>
                <a:cubicBezTo>
                  <a:pt x="5259902" y="5595771"/>
                  <a:pt x="5251752" y="5597341"/>
                  <a:pt x="5245147" y="5600480"/>
                </a:cubicBezTo>
                <a:cubicBezTo>
                  <a:pt x="5238543" y="5603619"/>
                  <a:pt x="5231227" y="5609542"/>
                  <a:pt x="5223201" y="5618249"/>
                </a:cubicBezTo>
                <a:cubicBezTo>
                  <a:pt x="5219261" y="5610798"/>
                  <a:pt x="5214190" y="5605189"/>
                  <a:pt x="5207985" y="5601422"/>
                </a:cubicBezTo>
                <a:cubicBezTo>
                  <a:pt x="5201781" y="5597655"/>
                  <a:pt x="5193355" y="5595771"/>
                  <a:pt x="5182708" y="5595771"/>
                </a:cubicBezTo>
                <a:close/>
                <a:moveTo>
                  <a:pt x="4911741" y="5595771"/>
                </a:moveTo>
                <a:cubicBezTo>
                  <a:pt x="4896673" y="5595771"/>
                  <a:pt x="4884660" y="5597339"/>
                  <a:pt x="4875702" y="5600475"/>
                </a:cubicBezTo>
                <a:cubicBezTo>
                  <a:pt x="4866744" y="5603611"/>
                  <a:pt x="4859712" y="5608357"/>
                  <a:pt x="4854605" y="5614713"/>
                </a:cubicBezTo>
                <a:cubicBezTo>
                  <a:pt x="4849499" y="5621069"/>
                  <a:pt x="4846945" y="5628638"/>
                  <a:pt x="4846945" y="5637420"/>
                </a:cubicBezTo>
                <a:cubicBezTo>
                  <a:pt x="4846945" y="5645449"/>
                  <a:pt x="4849311" y="5652600"/>
                  <a:pt x="4854040" y="5658872"/>
                </a:cubicBezTo>
                <a:cubicBezTo>
                  <a:pt x="4858770" y="5665144"/>
                  <a:pt x="4864588" y="5669597"/>
                  <a:pt x="4871495" y="5672232"/>
                </a:cubicBezTo>
                <a:cubicBezTo>
                  <a:pt x="4878402" y="5674866"/>
                  <a:pt x="4890729" y="5677730"/>
                  <a:pt x="4908477" y="5680824"/>
                </a:cubicBezTo>
                <a:cubicBezTo>
                  <a:pt x="4920364" y="5682914"/>
                  <a:pt x="4927689" y="5684669"/>
                  <a:pt x="4930452" y="5686090"/>
                </a:cubicBezTo>
                <a:cubicBezTo>
                  <a:pt x="4934303" y="5688096"/>
                  <a:pt x="4936228" y="5690939"/>
                  <a:pt x="4936228" y="5694617"/>
                </a:cubicBezTo>
                <a:cubicBezTo>
                  <a:pt x="4936228" y="5697877"/>
                  <a:pt x="4934764" y="5700593"/>
                  <a:pt x="4931833" y="5702766"/>
                </a:cubicBezTo>
                <a:cubicBezTo>
                  <a:pt x="4928066" y="5705692"/>
                  <a:pt x="4922750" y="5707155"/>
                  <a:pt x="4915885" y="5707155"/>
                </a:cubicBezTo>
                <a:cubicBezTo>
                  <a:pt x="4909607" y="5707155"/>
                  <a:pt x="4904584" y="5705857"/>
                  <a:pt x="4900817" y="5703262"/>
                </a:cubicBezTo>
                <a:cubicBezTo>
                  <a:pt x="4897049" y="5700667"/>
                  <a:pt x="4894119" y="5696355"/>
                  <a:pt x="4892026" y="5690328"/>
                </a:cubicBezTo>
                <a:lnTo>
                  <a:pt x="4841295" y="5695100"/>
                </a:lnTo>
                <a:cubicBezTo>
                  <a:pt x="4844225" y="5707908"/>
                  <a:pt x="4850859" y="5717787"/>
                  <a:pt x="4861198" y="5724735"/>
                </a:cubicBezTo>
                <a:cubicBezTo>
                  <a:pt x="4871537" y="5731684"/>
                  <a:pt x="4888887" y="5735158"/>
                  <a:pt x="4913248" y="5735158"/>
                </a:cubicBezTo>
                <a:cubicBezTo>
                  <a:pt x="4930494" y="5735158"/>
                  <a:pt x="4944119" y="5733004"/>
                  <a:pt x="4954123" y="5728698"/>
                </a:cubicBezTo>
                <a:cubicBezTo>
                  <a:pt x="4964127" y="5724391"/>
                  <a:pt x="4971452" y="5718599"/>
                  <a:pt x="4976098" y="5711323"/>
                </a:cubicBezTo>
                <a:cubicBezTo>
                  <a:pt x="4980744" y="5704047"/>
                  <a:pt x="4983067" y="5696562"/>
                  <a:pt x="4983067" y="5688868"/>
                </a:cubicBezTo>
                <a:cubicBezTo>
                  <a:pt x="4983067" y="5681258"/>
                  <a:pt x="4980870" y="5674275"/>
                  <a:pt x="4976475" y="5667919"/>
                </a:cubicBezTo>
                <a:cubicBezTo>
                  <a:pt x="4972080" y="5661563"/>
                  <a:pt x="4965738" y="5656671"/>
                  <a:pt x="4957450" y="5653242"/>
                </a:cubicBezTo>
                <a:cubicBezTo>
                  <a:pt x="4949162" y="5649813"/>
                  <a:pt x="4936522" y="5647137"/>
                  <a:pt x="4919527" y="5645214"/>
                </a:cubicBezTo>
                <a:cubicBezTo>
                  <a:pt x="4908309" y="5643876"/>
                  <a:pt x="4901026" y="5642371"/>
                  <a:pt x="4897677" y="5640699"/>
                </a:cubicBezTo>
                <a:cubicBezTo>
                  <a:pt x="4894329" y="5639027"/>
                  <a:pt x="4892654" y="5636561"/>
                  <a:pt x="4892654" y="5633302"/>
                </a:cubicBezTo>
                <a:cubicBezTo>
                  <a:pt x="4892654" y="5630376"/>
                  <a:pt x="4893973" y="5627889"/>
                  <a:pt x="4896610" y="5625841"/>
                </a:cubicBezTo>
                <a:cubicBezTo>
                  <a:pt x="4899247" y="5623793"/>
                  <a:pt x="4903454" y="5622769"/>
                  <a:pt x="4909230" y="5622769"/>
                </a:cubicBezTo>
                <a:cubicBezTo>
                  <a:pt x="4914923" y="5622769"/>
                  <a:pt x="4919778" y="5624109"/>
                  <a:pt x="4923797" y="5626788"/>
                </a:cubicBezTo>
                <a:cubicBezTo>
                  <a:pt x="4926727" y="5628797"/>
                  <a:pt x="4928819" y="5631936"/>
                  <a:pt x="4930075" y="5636206"/>
                </a:cubicBezTo>
                <a:lnTo>
                  <a:pt x="4978547" y="5631434"/>
                </a:lnTo>
                <a:cubicBezTo>
                  <a:pt x="4975198" y="5622727"/>
                  <a:pt x="4970992" y="5615821"/>
                  <a:pt x="4965926" y="5610714"/>
                </a:cubicBezTo>
                <a:cubicBezTo>
                  <a:pt x="4960862" y="5605608"/>
                  <a:pt x="4954541" y="5601840"/>
                  <a:pt x="4946965" y="5599413"/>
                </a:cubicBezTo>
                <a:cubicBezTo>
                  <a:pt x="4939389" y="5596985"/>
                  <a:pt x="4927647" y="5595771"/>
                  <a:pt x="4911741" y="5595771"/>
                </a:cubicBezTo>
                <a:close/>
                <a:moveTo>
                  <a:pt x="4745566" y="5595771"/>
                </a:moveTo>
                <a:cubicBezTo>
                  <a:pt x="4736022" y="5595771"/>
                  <a:pt x="4727148" y="5596483"/>
                  <a:pt x="4718944" y="5597906"/>
                </a:cubicBezTo>
                <a:cubicBezTo>
                  <a:pt x="4710740" y="5599329"/>
                  <a:pt x="4704294" y="5601338"/>
                  <a:pt x="4699606" y="5603933"/>
                </a:cubicBezTo>
                <a:cubicBezTo>
                  <a:pt x="4693076" y="5607533"/>
                  <a:pt x="4688074" y="5611782"/>
                  <a:pt x="4684599" y="5616679"/>
                </a:cubicBezTo>
                <a:cubicBezTo>
                  <a:pt x="4681125" y="5621576"/>
                  <a:pt x="4678468" y="5628295"/>
                  <a:pt x="4676626" y="5636834"/>
                </a:cubicBezTo>
                <a:lnTo>
                  <a:pt x="4725474" y="5641982"/>
                </a:lnTo>
                <a:cubicBezTo>
                  <a:pt x="4727483" y="5636206"/>
                  <a:pt x="4730120" y="5632271"/>
                  <a:pt x="4733385" y="5630178"/>
                </a:cubicBezTo>
                <a:cubicBezTo>
                  <a:pt x="4737571" y="5627499"/>
                  <a:pt x="4743849" y="5626160"/>
                  <a:pt x="4752221" y="5626160"/>
                </a:cubicBezTo>
                <a:cubicBezTo>
                  <a:pt x="4758751" y="5626160"/>
                  <a:pt x="4763313" y="5627416"/>
                  <a:pt x="4765908" y="5629927"/>
                </a:cubicBezTo>
                <a:cubicBezTo>
                  <a:pt x="4768504" y="5632438"/>
                  <a:pt x="4769801" y="5636834"/>
                  <a:pt x="4769801" y="5643112"/>
                </a:cubicBezTo>
                <a:cubicBezTo>
                  <a:pt x="4763439" y="5645624"/>
                  <a:pt x="4757411" y="5647654"/>
                  <a:pt x="4751719" y="5649203"/>
                </a:cubicBezTo>
                <a:cubicBezTo>
                  <a:pt x="4746026" y="5650751"/>
                  <a:pt x="4733594" y="5653451"/>
                  <a:pt x="4714423" y="5657302"/>
                </a:cubicBezTo>
                <a:cubicBezTo>
                  <a:pt x="4698434" y="5660483"/>
                  <a:pt x="4687467" y="5665339"/>
                  <a:pt x="4681523" y="5671869"/>
                </a:cubicBezTo>
                <a:cubicBezTo>
                  <a:pt x="4675579" y="5678398"/>
                  <a:pt x="4672607" y="5686728"/>
                  <a:pt x="4672607" y="5696858"/>
                </a:cubicBezTo>
                <a:cubicBezTo>
                  <a:pt x="4672607" y="5707657"/>
                  <a:pt x="4676730" y="5716740"/>
                  <a:pt x="4684976" y="5724107"/>
                </a:cubicBezTo>
                <a:cubicBezTo>
                  <a:pt x="4693223" y="5731474"/>
                  <a:pt x="4705298" y="5735158"/>
                  <a:pt x="4721204" y="5735158"/>
                </a:cubicBezTo>
                <a:cubicBezTo>
                  <a:pt x="4733176" y="5735158"/>
                  <a:pt x="4743682" y="5733316"/>
                  <a:pt x="4752723" y="5729633"/>
                </a:cubicBezTo>
                <a:cubicBezTo>
                  <a:pt x="4759337" y="5726870"/>
                  <a:pt x="4765992" y="5722266"/>
                  <a:pt x="4772689" y="5715819"/>
                </a:cubicBezTo>
                <a:cubicBezTo>
                  <a:pt x="4773276" y="5719670"/>
                  <a:pt x="4773861" y="5722496"/>
                  <a:pt x="4774447" y="5724296"/>
                </a:cubicBezTo>
                <a:cubicBezTo>
                  <a:pt x="4775034" y="5726096"/>
                  <a:pt x="4776290" y="5728712"/>
                  <a:pt x="4778215" y="5732144"/>
                </a:cubicBezTo>
                <a:lnTo>
                  <a:pt x="4826184" y="5732144"/>
                </a:lnTo>
                <a:cubicBezTo>
                  <a:pt x="4823505" y="5726619"/>
                  <a:pt x="4821768" y="5722077"/>
                  <a:pt x="4820973" y="5718519"/>
                </a:cubicBezTo>
                <a:cubicBezTo>
                  <a:pt x="4820178" y="5714961"/>
                  <a:pt x="4819780" y="5710043"/>
                  <a:pt x="4819780" y="5703764"/>
                </a:cubicBezTo>
                <a:lnTo>
                  <a:pt x="4819780" y="5644870"/>
                </a:lnTo>
                <a:cubicBezTo>
                  <a:pt x="4819780" y="5638592"/>
                  <a:pt x="4818524" y="5631999"/>
                  <a:pt x="4816012" y="5625092"/>
                </a:cubicBezTo>
                <a:cubicBezTo>
                  <a:pt x="4813501" y="5618186"/>
                  <a:pt x="4810069" y="5612849"/>
                  <a:pt x="4805715" y="5609082"/>
                </a:cubicBezTo>
                <a:cubicBezTo>
                  <a:pt x="4799521" y="5603640"/>
                  <a:pt x="4791777" y="5600061"/>
                  <a:pt x="4782484" y="5598345"/>
                </a:cubicBezTo>
                <a:cubicBezTo>
                  <a:pt x="4773192" y="5596629"/>
                  <a:pt x="4760886" y="5595771"/>
                  <a:pt x="4745566" y="5595771"/>
                </a:cubicBezTo>
                <a:close/>
                <a:moveTo>
                  <a:pt x="4252526" y="5595771"/>
                </a:moveTo>
                <a:cubicBezTo>
                  <a:pt x="4229002" y="5595771"/>
                  <a:pt x="4210563" y="5602217"/>
                  <a:pt x="4197211" y="5615109"/>
                </a:cubicBezTo>
                <a:cubicBezTo>
                  <a:pt x="4183858" y="5628002"/>
                  <a:pt x="4177181" y="5644870"/>
                  <a:pt x="4177181" y="5665716"/>
                </a:cubicBezTo>
                <a:cubicBezTo>
                  <a:pt x="4177181" y="5680366"/>
                  <a:pt x="4180509" y="5693112"/>
                  <a:pt x="4187165" y="5703953"/>
                </a:cubicBezTo>
                <a:cubicBezTo>
                  <a:pt x="4193820" y="5714794"/>
                  <a:pt x="4202213" y="5722705"/>
                  <a:pt x="4212342" y="5727686"/>
                </a:cubicBezTo>
                <a:cubicBezTo>
                  <a:pt x="4222472" y="5732667"/>
                  <a:pt x="4236369" y="5735158"/>
                  <a:pt x="4254033" y="5735158"/>
                </a:cubicBezTo>
                <a:cubicBezTo>
                  <a:pt x="4274376" y="5735158"/>
                  <a:pt x="4289989" y="5732249"/>
                  <a:pt x="4300872" y="5726430"/>
                </a:cubicBezTo>
                <a:cubicBezTo>
                  <a:pt x="4311755" y="5720612"/>
                  <a:pt x="4321047" y="5711006"/>
                  <a:pt x="4328749" y="5697611"/>
                </a:cubicBezTo>
                <a:lnTo>
                  <a:pt x="4278394" y="5692965"/>
                </a:lnTo>
                <a:cubicBezTo>
                  <a:pt x="4275213" y="5696983"/>
                  <a:pt x="4272241" y="5699788"/>
                  <a:pt x="4269478" y="5701378"/>
                </a:cubicBezTo>
                <a:cubicBezTo>
                  <a:pt x="4264958" y="5703890"/>
                  <a:pt x="4260186" y="5705146"/>
                  <a:pt x="4255163" y="5705146"/>
                </a:cubicBezTo>
                <a:cubicBezTo>
                  <a:pt x="4247210" y="5705146"/>
                  <a:pt x="4240764" y="5702257"/>
                  <a:pt x="4235824" y="5696481"/>
                </a:cubicBezTo>
                <a:cubicBezTo>
                  <a:pt x="4232308" y="5692463"/>
                  <a:pt x="4230090" y="5686351"/>
                  <a:pt x="4229169" y="5678147"/>
                </a:cubicBezTo>
                <a:lnTo>
                  <a:pt x="4331637" y="5678147"/>
                </a:lnTo>
                <a:lnTo>
                  <a:pt x="4331637" y="5672371"/>
                </a:lnTo>
                <a:cubicBezTo>
                  <a:pt x="4331637" y="5654791"/>
                  <a:pt x="4328749" y="5640517"/>
                  <a:pt x="4322973" y="5629550"/>
                </a:cubicBezTo>
                <a:cubicBezTo>
                  <a:pt x="4317196" y="5618583"/>
                  <a:pt x="4308783" y="5610212"/>
                  <a:pt x="4297732" y="5604436"/>
                </a:cubicBezTo>
                <a:cubicBezTo>
                  <a:pt x="4286682" y="5598659"/>
                  <a:pt x="4271613" y="5595771"/>
                  <a:pt x="4252526" y="5595771"/>
                </a:cubicBezTo>
                <a:close/>
                <a:moveTo>
                  <a:pt x="3860299" y="5595771"/>
                </a:moveTo>
                <a:cubicBezTo>
                  <a:pt x="3849834" y="5595771"/>
                  <a:pt x="3840960" y="5597675"/>
                  <a:pt x="3833677" y="5601485"/>
                </a:cubicBezTo>
                <a:cubicBezTo>
                  <a:pt x="3826394" y="5605294"/>
                  <a:pt x="3819194" y="5611635"/>
                  <a:pt x="3812078" y="5620509"/>
                </a:cubicBezTo>
                <a:lnTo>
                  <a:pt x="3812078" y="5598785"/>
                </a:lnTo>
                <a:lnTo>
                  <a:pt x="3764486" y="5598785"/>
                </a:lnTo>
                <a:lnTo>
                  <a:pt x="3764486" y="5732144"/>
                </a:lnTo>
                <a:lnTo>
                  <a:pt x="3815594" y="5732144"/>
                </a:lnTo>
                <a:lnTo>
                  <a:pt x="3815594" y="5668101"/>
                </a:lnTo>
                <a:cubicBezTo>
                  <a:pt x="3815594" y="5655963"/>
                  <a:pt x="3817520" y="5647549"/>
                  <a:pt x="3821371" y="5642861"/>
                </a:cubicBezTo>
                <a:cubicBezTo>
                  <a:pt x="3825222" y="5638173"/>
                  <a:pt x="3830245" y="5635829"/>
                  <a:pt x="3836439" y="5635829"/>
                </a:cubicBezTo>
                <a:cubicBezTo>
                  <a:pt x="3842048" y="5635829"/>
                  <a:pt x="3846402" y="5637566"/>
                  <a:pt x="3849499" y="5641040"/>
                </a:cubicBezTo>
                <a:cubicBezTo>
                  <a:pt x="3852597" y="5644514"/>
                  <a:pt x="3854145" y="5650437"/>
                  <a:pt x="3854145" y="5658809"/>
                </a:cubicBezTo>
                <a:lnTo>
                  <a:pt x="3854145" y="5732144"/>
                </a:lnTo>
                <a:lnTo>
                  <a:pt x="3905505" y="5732144"/>
                </a:lnTo>
                <a:lnTo>
                  <a:pt x="3905505" y="5647382"/>
                </a:lnTo>
                <a:cubicBezTo>
                  <a:pt x="3905505" y="5629801"/>
                  <a:pt x="3901508" y="5616805"/>
                  <a:pt x="3893513" y="5608391"/>
                </a:cubicBezTo>
                <a:cubicBezTo>
                  <a:pt x="3885518" y="5599978"/>
                  <a:pt x="3874446" y="5595771"/>
                  <a:pt x="3860299" y="5595771"/>
                </a:cubicBezTo>
                <a:close/>
                <a:moveTo>
                  <a:pt x="3661976" y="5595771"/>
                </a:moveTo>
                <a:cubicBezTo>
                  <a:pt x="3638452" y="5595771"/>
                  <a:pt x="3620014" y="5602217"/>
                  <a:pt x="3606662" y="5615109"/>
                </a:cubicBezTo>
                <a:cubicBezTo>
                  <a:pt x="3593308" y="5628002"/>
                  <a:pt x="3586632" y="5644870"/>
                  <a:pt x="3586632" y="5665716"/>
                </a:cubicBezTo>
                <a:cubicBezTo>
                  <a:pt x="3586632" y="5680366"/>
                  <a:pt x="3589960" y="5693112"/>
                  <a:pt x="3596615" y="5703953"/>
                </a:cubicBezTo>
                <a:cubicBezTo>
                  <a:pt x="3603270" y="5714794"/>
                  <a:pt x="3611663" y="5722705"/>
                  <a:pt x="3621793" y="5727686"/>
                </a:cubicBezTo>
                <a:cubicBezTo>
                  <a:pt x="3631922" y="5732667"/>
                  <a:pt x="3645819" y="5735158"/>
                  <a:pt x="3663483" y="5735158"/>
                </a:cubicBezTo>
                <a:cubicBezTo>
                  <a:pt x="3683826" y="5735158"/>
                  <a:pt x="3699439" y="5732249"/>
                  <a:pt x="3710322" y="5726430"/>
                </a:cubicBezTo>
                <a:cubicBezTo>
                  <a:pt x="3721205" y="5720612"/>
                  <a:pt x="3730497" y="5711006"/>
                  <a:pt x="3738199" y="5697611"/>
                </a:cubicBezTo>
                <a:lnTo>
                  <a:pt x="3687844" y="5692965"/>
                </a:lnTo>
                <a:cubicBezTo>
                  <a:pt x="3684663" y="5696983"/>
                  <a:pt x="3681691" y="5699788"/>
                  <a:pt x="3678928" y="5701378"/>
                </a:cubicBezTo>
                <a:cubicBezTo>
                  <a:pt x="3674408" y="5703890"/>
                  <a:pt x="3669636" y="5705146"/>
                  <a:pt x="3664613" y="5705146"/>
                </a:cubicBezTo>
                <a:cubicBezTo>
                  <a:pt x="3656660" y="5705146"/>
                  <a:pt x="3650214" y="5702257"/>
                  <a:pt x="3645274" y="5696481"/>
                </a:cubicBezTo>
                <a:cubicBezTo>
                  <a:pt x="3641758" y="5692463"/>
                  <a:pt x="3639540" y="5686351"/>
                  <a:pt x="3638619" y="5678147"/>
                </a:cubicBezTo>
                <a:lnTo>
                  <a:pt x="3741087" y="5678147"/>
                </a:lnTo>
                <a:lnTo>
                  <a:pt x="3741087" y="5672371"/>
                </a:lnTo>
                <a:cubicBezTo>
                  <a:pt x="3741087" y="5654791"/>
                  <a:pt x="3738199" y="5640517"/>
                  <a:pt x="3732423" y="5629550"/>
                </a:cubicBezTo>
                <a:cubicBezTo>
                  <a:pt x="3726646" y="5618583"/>
                  <a:pt x="3718233" y="5610212"/>
                  <a:pt x="3707182" y="5604436"/>
                </a:cubicBezTo>
                <a:cubicBezTo>
                  <a:pt x="3696132" y="5598659"/>
                  <a:pt x="3681063" y="5595771"/>
                  <a:pt x="3661976" y="5595771"/>
                </a:cubicBezTo>
                <a:close/>
                <a:moveTo>
                  <a:pt x="2869732" y="5595771"/>
                </a:moveTo>
                <a:cubicBezTo>
                  <a:pt x="2853491" y="5595771"/>
                  <a:pt x="2840347" y="5601212"/>
                  <a:pt x="2830302" y="5612096"/>
                </a:cubicBezTo>
                <a:cubicBezTo>
                  <a:pt x="2820256" y="5622979"/>
                  <a:pt x="2815232" y="5638801"/>
                  <a:pt x="2815232" y="5659562"/>
                </a:cubicBezTo>
                <a:cubicBezTo>
                  <a:pt x="2815232" y="5677729"/>
                  <a:pt x="2819126" y="5692337"/>
                  <a:pt x="2826911" y="5703388"/>
                </a:cubicBezTo>
                <a:cubicBezTo>
                  <a:pt x="2837877" y="5718959"/>
                  <a:pt x="2852278" y="5726744"/>
                  <a:pt x="2870109" y="5726744"/>
                </a:cubicBezTo>
                <a:cubicBezTo>
                  <a:pt x="2879234" y="5726744"/>
                  <a:pt x="2887730" y="5724651"/>
                  <a:pt x="2895600" y="5720466"/>
                </a:cubicBezTo>
                <a:cubicBezTo>
                  <a:pt x="2900623" y="5717787"/>
                  <a:pt x="2905646" y="5713475"/>
                  <a:pt x="2910669" y="5707532"/>
                </a:cubicBezTo>
                <a:lnTo>
                  <a:pt x="2910669" y="5727749"/>
                </a:lnTo>
                <a:cubicBezTo>
                  <a:pt x="2910669" y="5737544"/>
                  <a:pt x="2908848" y="5744408"/>
                  <a:pt x="2905206" y="5748343"/>
                </a:cubicBezTo>
                <a:cubicBezTo>
                  <a:pt x="2901565" y="5752278"/>
                  <a:pt x="2896061" y="5754245"/>
                  <a:pt x="2888694" y="5754245"/>
                </a:cubicBezTo>
                <a:cubicBezTo>
                  <a:pt x="2883001" y="5754245"/>
                  <a:pt x="2878270" y="5752947"/>
                  <a:pt x="2874503" y="5750352"/>
                </a:cubicBezTo>
                <a:cubicBezTo>
                  <a:pt x="2871909" y="5748594"/>
                  <a:pt x="2869983" y="5745413"/>
                  <a:pt x="2868727" y="5740809"/>
                </a:cubicBezTo>
                <a:lnTo>
                  <a:pt x="2819126" y="5735158"/>
                </a:lnTo>
                <a:cubicBezTo>
                  <a:pt x="2818958" y="5738004"/>
                  <a:pt x="2818874" y="5740264"/>
                  <a:pt x="2818874" y="5741939"/>
                </a:cubicBezTo>
                <a:cubicBezTo>
                  <a:pt x="2818874" y="5755417"/>
                  <a:pt x="2823876" y="5766174"/>
                  <a:pt x="2833880" y="5774211"/>
                </a:cubicBezTo>
                <a:cubicBezTo>
                  <a:pt x="2843884" y="5782248"/>
                  <a:pt x="2862281" y="5786266"/>
                  <a:pt x="2889070" y="5786266"/>
                </a:cubicBezTo>
                <a:cubicBezTo>
                  <a:pt x="2900790" y="5786266"/>
                  <a:pt x="2911192" y="5785220"/>
                  <a:pt x="2920275" y="5783127"/>
                </a:cubicBezTo>
                <a:cubicBezTo>
                  <a:pt x="2929358" y="5781034"/>
                  <a:pt x="2936851" y="5777644"/>
                  <a:pt x="2942753" y="5772955"/>
                </a:cubicBezTo>
                <a:cubicBezTo>
                  <a:pt x="2948655" y="5768267"/>
                  <a:pt x="2953385" y="5762135"/>
                  <a:pt x="2956943" y="5754559"/>
                </a:cubicBezTo>
                <a:cubicBezTo>
                  <a:pt x="2960500" y="5746983"/>
                  <a:pt x="2962280" y="5739009"/>
                  <a:pt x="2962280" y="5730637"/>
                </a:cubicBezTo>
                <a:lnTo>
                  <a:pt x="2962154" y="5724735"/>
                </a:lnTo>
                <a:lnTo>
                  <a:pt x="2962154" y="5598785"/>
                </a:lnTo>
                <a:lnTo>
                  <a:pt x="2914311" y="5598785"/>
                </a:lnTo>
                <a:lnTo>
                  <a:pt x="2914311" y="5618500"/>
                </a:lnTo>
                <a:cubicBezTo>
                  <a:pt x="2908450" y="5610379"/>
                  <a:pt x="2902151" y="5604561"/>
                  <a:pt x="2895411" y="5601045"/>
                </a:cubicBezTo>
                <a:cubicBezTo>
                  <a:pt x="2888673" y="5597529"/>
                  <a:pt x="2880112" y="5595771"/>
                  <a:pt x="2869732" y="5595771"/>
                </a:cubicBezTo>
                <a:close/>
                <a:moveTo>
                  <a:pt x="2745874" y="5595771"/>
                </a:moveTo>
                <a:cubicBezTo>
                  <a:pt x="2735410" y="5595771"/>
                  <a:pt x="2726536" y="5597675"/>
                  <a:pt x="2719253" y="5601485"/>
                </a:cubicBezTo>
                <a:cubicBezTo>
                  <a:pt x="2711969" y="5605294"/>
                  <a:pt x="2704770" y="5611635"/>
                  <a:pt x="2697653" y="5620509"/>
                </a:cubicBezTo>
                <a:lnTo>
                  <a:pt x="2697653" y="5598785"/>
                </a:lnTo>
                <a:lnTo>
                  <a:pt x="2650062" y="5598785"/>
                </a:lnTo>
                <a:lnTo>
                  <a:pt x="2650062" y="5732144"/>
                </a:lnTo>
                <a:lnTo>
                  <a:pt x="2701170" y="5732144"/>
                </a:lnTo>
                <a:lnTo>
                  <a:pt x="2701170" y="5668101"/>
                </a:lnTo>
                <a:cubicBezTo>
                  <a:pt x="2701170" y="5655963"/>
                  <a:pt x="2703096" y="5647549"/>
                  <a:pt x="2706946" y="5642861"/>
                </a:cubicBezTo>
                <a:cubicBezTo>
                  <a:pt x="2710798" y="5638173"/>
                  <a:pt x="2715821" y="5635829"/>
                  <a:pt x="2722015" y="5635829"/>
                </a:cubicBezTo>
                <a:cubicBezTo>
                  <a:pt x="2727625" y="5635829"/>
                  <a:pt x="2731977" y="5637566"/>
                  <a:pt x="2735075" y="5641040"/>
                </a:cubicBezTo>
                <a:cubicBezTo>
                  <a:pt x="2738173" y="5644514"/>
                  <a:pt x="2739721" y="5650437"/>
                  <a:pt x="2739721" y="5658809"/>
                </a:cubicBezTo>
                <a:lnTo>
                  <a:pt x="2739721" y="5732144"/>
                </a:lnTo>
                <a:lnTo>
                  <a:pt x="2791081" y="5732144"/>
                </a:lnTo>
                <a:lnTo>
                  <a:pt x="2791081" y="5647382"/>
                </a:lnTo>
                <a:cubicBezTo>
                  <a:pt x="2791081" y="5629801"/>
                  <a:pt x="2787083" y="5616805"/>
                  <a:pt x="2779088" y="5608391"/>
                </a:cubicBezTo>
                <a:cubicBezTo>
                  <a:pt x="2771093" y="5599978"/>
                  <a:pt x="2760022" y="5595771"/>
                  <a:pt x="2745874" y="5595771"/>
                </a:cubicBezTo>
                <a:close/>
                <a:moveTo>
                  <a:pt x="2125184" y="5595771"/>
                </a:moveTo>
                <a:cubicBezTo>
                  <a:pt x="2115290" y="5595771"/>
                  <a:pt x="2106844" y="5597487"/>
                  <a:pt x="2099844" y="5600919"/>
                </a:cubicBezTo>
                <a:cubicBezTo>
                  <a:pt x="2092844" y="5604352"/>
                  <a:pt x="2085906" y="5610128"/>
                  <a:pt x="2079031" y="5618249"/>
                </a:cubicBezTo>
                <a:lnTo>
                  <a:pt x="2079031" y="5598785"/>
                </a:lnTo>
                <a:lnTo>
                  <a:pt x="2031313" y="5598785"/>
                </a:lnTo>
                <a:lnTo>
                  <a:pt x="2031313" y="5732144"/>
                </a:lnTo>
                <a:lnTo>
                  <a:pt x="2082548" y="5732144"/>
                </a:lnTo>
                <a:lnTo>
                  <a:pt x="2082548" y="5664083"/>
                </a:lnTo>
                <a:cubicBezTo>
                  <a:pt x="2082548" y="5653953"/>
                  <a:pt x="2084437" y="5646670"/>
                  <a:pt x="2088218" y="5642233"/>
                </a:cubicBezTo>
                <a:cubicBezTo>
                  <a:pt x="2091998" y="5637796"/>
                  <a:pt x="2096829" y="5635578"/>
                  <a:pt x="2102710" y="5635578"/>
                </a:cubicBezTo>
                <a:cubicBezTo>
                  <a:pt x="2106321" y="5635578"/>
                  <a:pt x="2109471" y="5636603"/>
                  <a:pt x="2112159" y="5638654"/>
                </a:cubicBezTo>
                <a:cubicBezTo>
                  <a:pt x="2114847" y="5640705"/>
                  <a:pt x="2116737" y="5643405"/>
                  <a:pt x="2117830" y="5646754"/>
                </a:cubicBezTo>
                <a:cubicBezTo>
                  <a:pt x="2118502" y="5648847"/>
                  <a:pt x="2118838" y="5652823"/>
                  <a:pt x="2118838" y="5658683"/>
                </a:cubicBezTo>
                <a:lnTo>
                  <a:pt x="2118838" y="5732144"/>
                </a:lnTo>
                <a:lnTo>
                  <a:pt x="2170072" y="5732144"/>
                </a:lnTo>
                <a:lnTo>
                  <a:pt x="2170072" y="5663330"/>
                </a:lnTo>
                <a:cubicBezTo>
                  <a:pt x="2170072" y="5653702"/>
                  <a:pt x="2171907" y="5646712"/>
                  <a:pt x="2175579" y="5642359"/>
                </a:cubicBezTo>
                <a:cubicBezTo>
                  <a:pt x="2179250" y="5638006"/>
                  <a:pt x="2184089" y="5635829"/>
                  <a:pt x="2190095" y="5635829"/>
                </a:cubicBezTo>
                <a:cubicBezTo>
                  <a:pt x="2195184" y="5635829"/>
                  <a:pt x="2199438" y="5638131"/>
                  <a:pt x="2202859" y="5642736"/>
                </a:cubicBezTo>
                <a:cubicBezTo>
                  <a:pt x="2205195" y="5645666"/>
                  <a:pt x="2206363" y="5650144"/>
                  <a:pt x="2206363" y="5656172"/>
                </a:cubicBezTo>
                <a:lnTo>
                  <a:pt x="2206363" y="5732144"/>
                </a:lnTo>
                <a:lnTo>
                  <a:pt x="2257598" y="5732144"/>
                </a:lnTo>
                <a:lnTo>
                  <a:pt x="2257598" y="5648386"/>
                </a:lnTo>
                <a:cubicBezTo>
                  <a:pt x="2257598" y="5630304"/>
                  <a:pt x="2253584" y="5617014"/>
                  <a:pt x="2245559" y="5608517"/>
                </a:cubicBezTo>
                <a:cubicBezTo>
                  <a:pt x="2237533" y="5600020"/>
                  <a:pt x="2226372" y="5595771"/>
                  <a:pt x="2212076" y="5595771"/>
                </a:cubicBezTo>
                <a:cubicBezTo>
                  <a:pt x="2202379" y="5595771"/>
                  <a:pt x="2194227" y="5597341"/>
                  <a:pt x="2187623" y="5600480"/>
                </a:cubicBezTo>
                <a:cubicBezTo>
                  <a:pt x="2181019" y="5603619"/>
                  <a:pt x="2173703" y="5609542"/>
                  <a:pt x="2165677" y="5618249"/>
                </a:cubicBezTo>
                <a:cubicBezTo>
                  <a:pt x="2161737" y="5610798"/>
                  <a:pt x="2156665" y="5605189"/>
                  <a:pt x="2150461" y="5601422"/>
                </a:cubicBezTo>
                <a:cubicBezTo>
                  <a:pt x="2144257" y="5597655"/>
                  <a:pt x="2135832" y="5595771"/>
                  <a:pt x="2125184" y="5595771"/>
                </a:cubicBezTo>
                <a:close/>
                <a:moveTo>
                  <a:pt x="1926166" y="5595771"/>
                </a:moveTo>
                <a:cubicBezTo>
                  <a:pt x="1916623" y="5595771"/>
                  <a:pt x="1907749" y="5596483"/>
                  <a:pt x="1899545" y="5597906"/>
                </a:cubicBezTo>
                <a:cubicBezTo>
                  <a:pt x="1891341" y="5599329"/>
                  <a:pt x="1884894" y="5601338"/>
                  <a:pt x="1880206" y="5603933"/>
                </a:cubicBezTo>
                <a:cubicBezTo>
                  <a:pt x="1873677" y="5607533"/>
                  <a:pt x="1868674" y="5611782"/>
                  <a:pt x="1865200" y="5616679"/>
                </a:cubicBezTo>
                <a:cubicBezTo>
                  <a:pt x="1861726" y="5621576"/>
                  <a:pt x="1859068" y="5628295"/>
                  <a:pt x="1857226" y="5636834"/>
                </a:cubicBezTo>
                <a:lnTo>
                  <a:pt x="1906075" y="5641982"/>
                </a:lnTo>
                <a:cubicBezTo>
                  <a:pt x="1908084" y="5636206"/>
                  <a:pt x="1910721" y="5632271"/>
                  <a:pt x="1913986" y="5630178"/>
                </a:cubicBezTo>
                <a:cubicBezTo>
                  <a:pt x="1918171" y="5627499"/>
                  <a:pt x="1924450" y="5626160"/>
                  <a:pt x="1932822" y="5626160"/>
                </a:cubicBezTo>
                <a:cubicBezTo>
                  <a:pt x="1939352" y="5626160"/>
                  <a:pt x="1943914" y="5627416"/>
                  <a:pt x="1946509" y="5629927"/>
                </a:cubicBezTo>
                <a:cubicBezTo>
                  <a:pt x="1949104" y="5632438"/>
                  <a:pt x="1950402" y="5636834"/>
                  <a:pt x="1950402" y="5643112"/>
                </a:cubicBezTo>
                <a:cubicBezTo>
                  <a:pt x="1944040" y="5645624"/>
                  <a:pt x="1938012" y="5647654"/>
                  <a:pt x="1932319" y="5649203"/>
                </a:cubicBezTo>
                <a:cubicBezTo>
                  <a:pt x="1926627" y="5650751"/>
                  <a:pt x="1914195" y="5653451"/>
                  <a:pt x="1895024" y="5657302"/>
                </a:cubicBezTo>
                <a:cubicBezTo>
                  <a:pt x="1879034" y="5660483"/>
                  <a:pt x="1868067" y="5665339"/>
                  <a:pt x="1862124" y="5671869"/>
                </a:cubicBezTo>
                <a:cubicBezTo>
                  <a:pt x="1856180" y="5678398"/>
                  <a:pt x="1853208" y="5686728"/>
                  <a:pt x="1853208" y="5696858"/>
                </a:cubicBezTo>
                <a:cubicBezTo>
                  <a:pt x="1853208" y="5707657"/>
                  <a:pt x="1857331" y="5716740"/>
                  <a:pt x="1865577" y="5724107"/>
                </a:cubicBezTo>
                <a:cubicBezTo>
                  <a:pt x="1873823" y="5731474"/>
                  <a:pt x="1885899" y="5735158"/>
                  <a:pt x="1901805" y="5735158"/>
                </a:cubicBezTo>
                <a:cubicBezTo>
                  <a:pt x="1913776" y="5735158"/>
                  <a:pt x="1924282" y="5733316"/>
                  <a:pt x="1933324" y="5729633"/>
                </a:cubicBezTo>
                <a:cubicBezTo>
                  <a:pt x="1939937" y="5726870"/>
                  <a:pt x="1946593" y="5722266"/>
                  <a:pt x="1953290" y="5715819"/>
                </a:cubicBezTo>
                <a:cubicBezTo>
                  <a:pt x="1953876" y="5719670"/>
                  <a:pt x="1954462" y="5722496"/>
                  <a:pt x="1955048" y="5724296"/>
                </a:cubicBezTo>
                <a:cubicBezTo>
                  <a:pt x="1955634" y="5726096"/>
                  <a:pt x="1956890" y="5728712"/>
                  <a:pt x="1958815" y="5732144"/>
                </a:cubicBezTo>
                <a:lnTo>
                  <a:pt x="2006784" y="5732144"/>
                </a:lnTo>
                <a:cubicBezTo>
                  <a:pt x="2004105" y="5726619"/>
                  <a:pt x="2002369" y="5722077"/>
                  <a:pt x="2001573" y="5718519"/>
                </a:cubicBezTo>
                <a:cubicBezTo>
                  <a:pt x="2000778" y="5714961"/>
                  <a:pt x="2000380" y="5710043"/>
                  <a:pt x="2000380" y="5703764"/>
                </a:cubicBezTo>
                <a:lnTo>
                  <a:pt x="2000380" y="5644870"/>
                </a:lnTo>
                <a:cubicBezTo>
                  <a:pt x="2000380" y="5638592"/>
                  <a:pt x="1999124" y="5631999"/>
                  <a:pt x="1996613" y="5625092"/>
                </a:cubicBezTo>
                <a:cubicBezTo>
                  <a:pt x="1994102" y="5618186"/>
                  <a:pt x="1990669" y="5612849"/>
                  <a:pt x="1986316" y="5609082"/>
                </a:cubicBezTo>
                <a:cubicBezTo>
                  <a:pt x="1980121" y="5603640"/>
                  <a:pt x="1972377" y="5600061"/>
                  <a:pt x="1963085" y="5598345"/>
                </a:cubicBezTo>
                <a:cubicBezTo>
                  <a:pt x="1953792" y="5596629"/>
                  <a:pt x="1941486" y="5595771"/>
                  <a:pt x="1926166" y="5595771"/>
                </a:cubicBezTo>
                <a:close/>
                <a:moveTo>
                  <a:pt x="899726" y="5595771"/>
                </a:moveTo>
                <a:cubicBezTo>
                  <a:pt x="876202" y="5595771"/>
                  <a:pt x="857764" y="5602217"/>
                  <a:pt x="844411" y="5615109"/>
                </a:cubicBezTo>
                <a:cubicBezTo>
                  <a:pt x="831058" y="5628002"/>
                  <a:pt x="824382" y="5644870"/>
                  <a:pt x="824382" y="5665716"/>
                </a:cubicBezTo>
                <a:cubicBezTo>
                  <a:pt x="824382" y="5680366"/>
                  <a:pt x="827710" y="5693112"/>
                  <a:pt x="834365" y="5703953"/>
                </a:cubicBezTo>
                <a:cubicBezTo>
                  <a:pt x="841020" y="5714794"/>
                  <a:pt x="849413" y="5722705"/>
                  <a:pt x="859543" y="5727686"/>
                </a:cubicBezTo>
                <a:cubicBezTo>
                  <a:pt x="869672" y="5732667"/>
                  <a:pt x="883569" y="5735158"/>
                  <a:pt x="901233" y="5735158"/>
                </a:cubicBezTo>
                <a:cubicBezTo>
                  <a:pt x="921576" y="5735158"/>
                  <a:pt x="937189" y="5732249"/>
                  <a:pt x="948072" y="5726430"/>
                </a:cubicBezTo>
                <a:cubicBezTo>
                  <a:pt x="958955" y="5720612"/>
                  <a:pt x="968248" y="5711006"/>
                  <a:pt x="975949" y="5697611"/>
                </a:cubicBezTo>
                <a:lnTo>
                  <a:pt x="925594" y="5692965"/>
                </a:lnTo>
                <a:cubicBezTo>
                  <a:pt x="922413" y="5696983"/>
                  <a:pt x="919441" y="5699788"/>
                  <a:pt x="916679" y="5701378"/>
                </a:cubicBezTo>
                <a:cubicBezTo>
                  <a:pt x="912158" y="5703890"/>
                  <a:pt x="907386" y="5705146"/>
                  <a:pt x="902363" y="5705146"/>
                </a:cubicBezTo>
                <a:cubicBezTo>
                  <a:pt x="894410" y="5705146"/>
                  <a:pt x="887964" y="5702257"/>
                  <a:pt x="883025" y="5696481"/>
                </a:cubicBezTo>
                <a:cubicBezTo>
                  <a:pt x="879509" y="5692463"/>
                  <a:pt x="877291" y="5686351"/>
                  <a:pt x="876370" y="5678147"/>
                </a:cubicBezTo>
                <a:lnTo>
                  <a:pt x="978838" y="5678147"/>
                </a:lnTo>
                <a:lnTo>
                  <a:pt x="978838" y="5672371"/>
                </a:lnTo>
                <a:cubicBezTo>
                  <a:pt x="978838" y="5654791"/>
                  <a:pt x="975949" y="5640517"/>
                  <a:pt x="970173" y="5629550"/>
                </a:cubicBezTo>
                <a:cubicBezTo>
                  <a:pt x="964397" y="5618583"/>
                  <a:pt x="955983" y="5610212"/>
                  <a:pt x="944933" y="5604436"/>
                </a:cubicBezTo>
                <a:cubicBezTo>
                  <a:pt x="933882" y="5598659"/>
                  <a:pt x="918814" y="5595771"/>
                  <a:pt x="899726" y="5595771"/>
                </a:cubicBezTo>
                <a:close/>
                <a:moveTo>
                  <a:pt x="554566" y="5595771"/>
                </a:moveTo>
                <a:cubicBezTo>
                  <a:pt x="545022" y="5595771"/>
                  <a:pt x="536149" y="5596483"/>
                  <a:pt x="527944" y="5597906"/>
                </a:cubicBezTo>
                <a:cubicBezTo>
                  <a:pt x="519740" y="5599329"/>
                  <a:pt x="513294" y="5601338"/>
                  <a:pt x="508606" y="5603933"/>
                </a:cubicBezTo>
                <a:cubicBezTo>
                  <a:pt x="502076" y="5607533"/>
                  <a:pt x="497074" y="5611782"/>
                  <a:pt x="493600" y="5616679"/>
                </a:cubicBezTo>
                <a:cubicBezTo>
                  <a:pt x="490126" y="5621576"/>
                  <a:pt x="487468" y="5628295"/>
                  <a:pt x="485626" y="5636834"/>
                </a:cubicBezTo>
                <a:lnTo>
                  <a:pt x="534474" y="5641982"/>
                </a:lnTo>
                <a:cubicBezTo>
                  <a:pt x="536483" y="5636206"/>
                  <a:pt x="539120" y="5632271"/>
                  <a:pt x="542385" y="5630178"/>
                </a:cubicBezTo>
                <a:cubicBezTo>
                  <a:pt x="546571" y="5627499"/>
                  <a:pt x="552850" y="5626160"/>
                  <a:pt x="561221" y="5626160"/>
                </a:cubicBezTo>
                <a:cubicBezTo>
                  <a:pt x="567751" y="5626160"/>
                  <a:pt x="572314" y="5627416"/>
                  <a:pt x="574909" y="5629927"/>
                </a:cubicBezTo>
                <a:cubicBezTo>
                  <a:pt x="577504" y="5632438"/>
                  <a:pt x="578802" y="5636834"/>
                  <a:pt x="578802" y="5643112"/>
                </a:cubicBezTo>
                <a:cubicBezTo>
                  <a:pt x="572439" y="5645624"/>
                  <a:pt x="566412" y="5647654"/>
                  <a:pt x="560719" y="5649203"/>
                </a:cubicBezTo>
                <a:cubicBezTo>
                  <a:pt x="555026" y="5650751"/>
                  <a:pt x="542595" y="5653451"/>
                  <a:pt x="523424" y="5657302"/>
                </a:cubicBezTo>
                <a:cubicBezTo>
                  <a:pt x="507434" y="5660483"/>
                  <a:pt x="496467" y="5665339"/>
                  <a:pt x="490523" y="5671869"/>
                </a:cubicBezTo>
                <a:cubicBezTo>
                  <a:pt x="484580" y="5678398"/>
                  <a:pt x="481608" y="5686728"/>
                  <a:pt x="481608" y="5696858"/>
                </a:cubicBezTo>
                <a:cubicBezTo>
                  <a:pt x="481608" y="5707657"/>
                  <a:pt x="485731" y="5716740"/>
                  <a:pt x="493977" y="5724107"/>
                </a:cubicBezTo>
                <a:cubicBezTo>
                  <a:pt x="502223" y="5731474"/>
                  <a:pt x="514299" y="5735158"/>
                  <a:pt x="530205" y="5735158"/>
                </a:cubicBezTo>
                <a:cubicBezTo>
                  <a:pt x="542176" y="5735158"/>
                  <a:pt x="552682" y="5733316"/>
                  <a:pt x="561724" y="5729633"/>
                </a:cubicBezTo>
                <a:cubicBezTo>
                  <a:pt x="568337" y="5726870"/>
                  <a:pt x="574993" y="5722266"/>
                  <a:pt x="581690" y="5715819"/>
                </a:cubicBezTo>
                <a:cubicBezTo>
                  <a:pt x="582276" y="5719670"/>
                  <a:pt x="582862" y="5722496"/>
                  <a:pt x="583448" y="5724296"/>
                </a:cubicBezTo>
                <a:cubicBezTo>
                  <a:pt x="584034" y="5726096"/>
                  <a:pt x="585290" y="5728712"/>
                  <a:pt x="587215" y="5732144"/>
                </a:cubicBezTo>
                <a:lnTo>
                  <a:pt x="635184" y="5732144"/>
                </a:lnTo>
                <a:cubicBezTo>
                  <a:pt x="632505" y="5726619"/>
                  <a:pt x="630768" y="5722077"/>
                  <a:pt x="629973" y="5718519"/>
                </a:cubicBezTo>
                <a:cubicBezTo>
                  <a:pt x="629178" y="5714961"/>
                  <a:pt x="628780" y="5710043"/>
                  <a:pt x="628780" y="5703764"/>
                </a:cubicBezTo>
                <a:lnTo>
                  <a:pt x="628780" y="5644870"/>
                </a:lnTo>
                <a:cubicBezTo>
                  <a:pt x="628780" y="5638592"/>
                  <a:pt x="627524" y="5631999"/>
                  <a:pt x="625013" y="5625092"/>
                </a:cubicBezTo>
                <a:cubicBezTo>
                  <a:pt x="622501" y="5618186"/>
                  <a:pt x="619069" y="5612849"/>
                  <a:pt x="614716" y="5609082"/>
                </a:cubicBezTo>
                <a:cubicBezTo>
                  <a:pt x="608521" y="5603640"/>
                  <a:pt x="600777" y="5600061"/>
                  <a:pt x="591485" y="5598345"/>
                </a:cubicBezTo>
                <a:cubicBezTo>
                  <a:pt x="582192" y="5596629"/>
                  <a:pt x="569886" y="5595771"/>
                  <a:pt x="554566" y="5595771"/>
                </a:cubicBezTo>
                <a:close/>
                <a:moveTo>
                  <a:pt x="388013" y="5595771"/>
                </a:moveTo>
                <a:cubicBezTo>
                  <a:pt x="372442" y="5595771"/>
                  <a:pt x="359676" y="5597820"/>
                  <a:pt x="349713" y="5601918"/>
                </a:cubicBezTo>
                <a:cubicBezTo>
                  <a:pt x="343435" y="5604511"/>
                  <a:pt x="337323" y="5608463"/>
                  <a:pt x="331380" y="5613774"/>
                </a:cubicBezTo>
                <a:cubicBezTo>
                  <a:pt x="325436" y="5619086"/>
                  <a:pt x="320748" y="5625087"/>
                  <a:pt x="317315" y="5631777"/>
                </a:cubicBezTo>
                <a:cubicBezTo>
                  <a:pt x="312627" y="5640895"/>
                  <a:pt x="310283" y="5652312"/>
                  <a:pt x="310283" y="5666029"/>
                </a:cubicBezTo>
                <a:cubicBezTo>
                  <a:pt x="310283" y="5679161"/>
                  <a:pt x="312209" y="5689700"/>
                  <a:pt x="316060" y="5697646"/>
                </a:cubicBezTo>
                <a:cubicBezTo>
                  <a:pt x="319911" y="5705592"/>
                  <a:pt x="325227" y="5712513"/>
                  <a:pt x="332007" y="5718409"/>
                </a:cubicBezTo>
                <a:cubicBezTo>
                  <a:pt x="338788" y="5724306"/>
                  <a:pt x="346888" y="5728572"/>
                  <a:pt x="356306" y="5731206"/>
                </a:cubicBezTo>
                <a:cubicBezTo>
                  <a:pt x="365724" y="5733841"/>
                  <a:pt x="377507" y="5735158"/>
                  <a:pt x="391655" y="5735158"/>
                </a:cubicBezTo>
                <a:cubicBezTo>
                  <a:pt x="406305" y="5735158"/>
                  <a:pt x="418381" y="5733107"/>
                  <a:pt x="427883" y="5729005"/>
                </a:cubicBezTo>
                <a:cubicBezTo>
                  <a:pt x="437385" y="5724903"/>
                  <a:pt x="445191" y="5719147"/>
                  <a:pt x="451302" y="5711738"/>
                </a:cubicBezTo>
                <a:cubicBezTo>
                  <a:pt x="457414" y="5704329"/>
                  <a:pt x="461809" y="5695560"/>
                  <a:pt x="464488" y="5685431"/>
                </a:cubicBezTo>
                <a:lnTo>
                  <a:pt x="415891" y="5679905"/>
                </a:lnTo>
                <a:cubicBezTo>
                  <a:pt x="413630" y="5687021"/>
                  <a:pt x="410219" y="5692295"/>
                  <a:pt x="405656" y="5695728"/>
                </a:cubicBezTo>
                <a:cubicBezTo>
                  <a:pt x="401094" y="5699160"/>
                  <a:pt x="395464" y="5700876"/>
                  <a:pt x="388767" y="5700876"/>
                </a:cubicBezTo>
                <a:cubicBezTo>
                  <a:pt x="380730" y="5700876"/>
                  <a:pt x="374117" y="5698035"/>
                  <a:pt x="368926" y="5692353"/>
                </a:cubicBezTo>
                <a:cubicBezTo>
                  <a:pt x="363736" y="5686671"/>
                  <a:pt x="361141" y="5678356"/>
                  <a:pt x="361141" y="5667409"/>
                </a:cubicBezTo>
                <a:cubicBezTo>
                  <a:pt x="361141" y="5655124"/>
                  <a:pt x="363757" y="5645952"/>
                  <a:pt x="368989" y="5639894"/>
                </a:cubicBezTo>
                <a:cubicBezTo>
                  <a:pt x="374221" y="5633835"/>
                  <a:pt x="381065" y="5630806"/>
                  <a:pt x="389520" y="5630806"/>
                </a:cubicBezTo>
                <a:cubicBezTo>
                  <a:pt x="396218" y="5630806"/>
                  <a:pt x="401554" y="5632250"/>
                  <a:pt x="405531" y="5635138"/>
                </a:cubicBezTo>
                <a:cubicBezTo>
                  <a:pt x="409507" y="5638026"/>
                  <a:pt x="412249" y="5642317"/>
                  <a:pt x="413756" y="5648010"/>
                </a:cubicBezTo>
                <a:lnTo>
                  <a:pt x="461851" y="5641605"/>
                </a:lnTo>
                <a:cubicBezTo>
                  <a:pt x="457246" y="5626620"/>
                  <a:pt x="449231" y="5615235"/>
                  <a:pt x="437803" y="5607449"/>
                </a:cubicBezTo>
                <a:cubicBezTo>
                  <a:pt x="426376" y="5599664"/>
                  <a:pt x="409780" y="5595771"/>
                  <a:pt x="388013" y="5595771"/>
                </a:cubicBezTo>
                <a:close/>
                <a:moveTo>
                  <a:pt x="6423719" y="5548053"/>
                </a:moveTo>
                <a:lnTo>
                  <a:pt x="6423719" y="5732144"/>
                </a:lnTo>
                <a:lnTo>
                  <a:pt x="6474953" y="5732144"/>
                </a:lnTo>
                <a:lnTo>
                  <a:pt x="6474953" y="5548053"/>
                </a:lnTo>
                <a:close/>
                <a:moveTo>
                  <a:pt x="5939451" y="5548053"/>
                </a:moveTo>
                <a:lnTo>
                  <a:pt x="5939451" y="5732144"/>
                </a:lnTo>
                <a:lnTo>
                  <a:pt x="6094660" y="5732144"/>
                </a:lnTo>
                <a:lnTo>
                  <a:pt x="6094660" y="5690454"/>
                </a:lnTo>
                <a:lnTo>
                  <a:pt x="5996461" y="5690454"/>
                </a:lnTo>
                <a:lnTo>
                  <a:pt x="5996461" y="5654163"/>
                </a:lnTo>
                <a:lnTo>
                  <a:pt x="6084990" y="5654163"/>
                </a:lnTo>
                <a:lnTo>
                  <a:pt x="6084990" y="5616616"/>
                </a:lnTo>
                <a:lnTo>
                  <a:pt x="5996461" y="5616616"/>
                </a:lnTo>
                <a:lnTo>
                  <a:pt x="5996461" y="5587357"/>
                </a:lnTo>
                <a:lnTo>
                  <a:pt x="6091897" y="5587357"/>
                </a:lnTo>
                <a:lnTo>
                  <a:pt x="6091897" y="5548053"/>
                </a:lnTo>
                <a:close/>
                <a:moveTo>
                  <a:pt x="5605866" y="5548053"/>
                </a:moveTo>
                <a:lnTo>
                  <a:pt x="5605866" y="5611844"/>
                </a:lnTo>
                <a:cubicBezTo>
                  <a:pt x="5600843" y="5606487"/>
                  <a:pt x="5595088" y="5602468"/>
                  <a:pt x="5588600" y="5599789"/>
                </a:cubicBezTo>
                <a:cubicBezTo>
                  <a:pt x="5582112" y="5597110"/>
                  <a:pt x="5574891" y="5595771"/>
                  <a:pt x="5566938" y="5595771"/>
                </a:cubicBezTo>
                <a:cubicBezTo>
                  <a:pt x="5550614" y="5595771"/>
                  <a:pt x="5537156" y="5601631"/>
                  <a:pt x="5526566" y="5613351"/>
                </a:cubicBezTo>
                <a:cubicBezTo>
                  <a:pt x="5515976" y="5625071"/>
                  <a:pt x="5510681" y="5641982"/>
                  <a:pt x="5510681" y="5664083"/>
                </a:cubicBezTo>
                <a:cubicBezTo>
                  <a:pt x="5510681" y="5683840"/>
                  <a:pt x="5515474" y="5700625"/>
                  <a:pt x="5525060" y="5714438"/>
                </a:cubicBezTo>
                <a:cubicBezTo>
                  <a:pt x="5534645" y="5728251"/>
                  <a:pt x="5548521" y="5735158"/>
                  <a:pt x="5566687" y="5735158"/>
                </a:cubicBezTo>
                <a:cubicBezTo>
                  <a:pt x="5575729" y="5735158"/>
                  <a:pt x="5583933" y="5733232"/>
                  <a:pt x="5591300" y="5729381"/>
                </a:cubicBezTo>
                <a:cubicBezTo>
                  <a:pt x="5596825" y="5726451"/>
                  <a:pt x="5602936" y="5720801"/>
                  <a:pt x="5609633" y="5712429"/>
                </a:cubicBezTo>
                <a:lnTo>
                  <a:pt x="5609633" y="5732144"/>
                </a:lnTo>
                <a:lnTo>
                  <a:pt x="5657477" y="5732144"/>
                </a:lnTo>
                <a:lnTo>
                  <a:pt x="5657477" y="5548053"/>
                </a:lnTo>
                <a:close/>
                <a:moveTo>
                  <a:pt x="4012136" y="5548053"/>
                </a:moveTo>
                <a:lnTo>
                  <a:pt x="4012136" y="5732144"/>
                </a:lnTo>
                <a:lnTo>
                  <a:pt x="4063244" y="5732144"/>
                </a:lnTo>
                <a:lnTo>
                  <a:pt x="4063244" y="5668101"/>
                </a:lnTo>
                <a:cubicBezTo>
                  <a:pt x="4063244" y="5655963"/>
                  <a:pt x="4065170" y="5647549"/>
                  <a:pt x="4069021" y="5642861"/>
                </a:cubicBezTo>
                <a:cubicBezTo>
                  <a:pt x="4072872" y="5638173"/>
                  <a:pt x="4077895" y="5635829"/>
                  <a:pt x="4084089" y="5635829"/>
                </a:cubicBezTo>
                <a:cubicBezTo>
                  <a:pt x="4089698" y="5635829"/>
                  <a:pt x="4094052" y="5637566"/>
                  <a:pt x="4097149" y="5641040"/>
                </a:cubicBezTo>
                <a:cubicBezTo>
                  <a:pt x="4100247" y="5644514"/>
                  <a:pt x="4101795" y="5650437"/>
                  <a:pt x="4101795" y="5658809"/>
                </a:cubicBezTo>
                <a:lnTo>
                  <a:pt x="4101795" y="5732144"/>
                </a:lnTo>
                <a:lnTo>
                  <a:pt x="4153155" y="5732144"/>
                </a:lnTo>
                <a:lnTo>
                  <a:pt x="4153155" y="5647382"/>
                </a:lnTo>
                <a:cubicBezTo>
                  <a:pt x="4153155" y="5629885"/>
                  <a:pt x="4149158" y="5616909"/>
                  <a:pt x="4141163" y="5608454"/>
                </a:cubicBezTo>
                <a:cubicBezTo>
                  <a:pt x="4133168" y="5599999"/>
                  <a:pt x="4122222" y="5595771"/>
                  <a:pt x="4108325" y="5595771"/>
                </a:cubicBezTo>
                <a:cubicBezTo>
                  <a:pt x="4098949" y="5595771"/>
                  <a:pt x="4090829" y="5597320"/>
                  <a:pt x="4083964" y="5600417"/>
                </a:cubicBezTo>
                <a:cubicBezTo>
                  <a:pt x="4077099" y="5603515"/>
                  <a:pt x="4070193" y="5608663"/>
                  <a:pt x="4063244" y="5615863"/>
                </a:cubicBezTo>
                <a:lnTo>
                  <a:pt x="4063244" y="5548053"/>
                </a:lnTo>
                <a:close/>
                <a:moveTo>
                  <a:pt x="3421587" y="5548053"/>
                </a:moveTo>
                <a:lnTo>
                  <a:pt x="3421587" y="5732144"/>
                </a:lnTo>
                <a:lnTo>
                  <a:pt x="3472695" y="5732144"/>
                </a:lnTo>
                <a:lnTo>
                  <a:pt x="3472695" y="5668101"/>
                </a:lnTo>
                <a:cubicBezTo>
                  <a:pt x="3472695" y="5655963"/>
                  <a:pt x="3474620" y="5647549"/>
                  <a:pt x="3478471" y="5642861"/>
                </a:cubicBezTo>
                <a:cubicBezTo>
                  <a:pt x="3482323" y="5638173"/>
                  <a:pt x="3487345" y="5635829"/>
                  <a:pt x="3493540" y="5635829"/>
                </a:cubicBezTo>
                <a:cubicBezTo>
                  <a:pt x="3499149" y="5635829"/>
                  <a:pt x="3503502" y="5637566"/>
                  <a:pt x="3506600" y="5641040"/>
                </a:cubicBezTo>
                <a:cubicBezTo>
                  <a:pt x="3509697" y="5644514"/>
                  <a:pt x="3511246" y="5650437"/>
                  <a:pt x="3511246" y="5658809"/>
                </a:cubicBezTo>
                <a:lnTo>
                  <a:pt x="3511246" y="5732144"/>
                </a:lnTo>
                <a:lnTo>
                  <a:pt x="3562606" y="5732144"/>
                </a:lnTo>
                <a:lnTo>
                  <a:pt x="3562606" y="5647382"/>
                </a:lnTo>
                <a:cubicBezTo>
                  <a:pt x="3562606" y="5629885"/>
                  <a:pt x="3558608" y="5616909"/>
                  <a:pt x="3550613" y="5608454"/>
                </a:cubicBezTo>
                <a:cubicBezTo>
                  <a:pt x="3542618" y="5599999"/>
                  <a:pt x="3531672" y="5595771"/>
                  <a:pt x="3517775" y="5595771"/>
                </a:cubicBezTo>
                <a:cubicBezTo>
                  <a:pt x="3508400" y="5595771"/>
                  <a:pt x="3500279" y="5597320"/>
                  <a:pt x="3493415" y="5600417"/>
                </a:cubicBezTo>
                <a:cubicBezTo>
                  <a:pt x="3486550" y="5603515"/>
                  <a:pt x="3479643" y="5608663"/>
                  <a:pt x="3472695" y="5615863"/>
                </a:cubicBezTo>
                <a:lnTo>
                  <a:pt x="3472695" y="5548053"/>
                </a:lnTo>
                <a:close/>
                <a:moveTo>
                  <a:pt x="3139315" y="5548053"/>
                </a:moveTo>
                <a:lnTo>
                  <a:pt x="3180271" y="5732144"/>
                </a:lnTo>
                <a:lnTo>
                  <a:pt x="3236055" y="5732144"/>
                </a:lnTo>
                <a:lnTo>
                  <a:pt x="3268217" y="5616239"/>
                </a:lnTo>
                <a:lnTo>
                  <a:pt x="3300505" y="5732144"/>
                </a:lnTo>
                <a:lnTo>
                  <a:pt x="3356286" y="5732144"/>
                </a:lnTo>
                <a:lnTo>
                  <a:pt x="3396867" y="5548053"/>
                </a:lnTo>
                <a:lnTo>
                  <a:pt x="3343117" y="5548053"/>
                </a:lnTo>
                <a:lnTo>
                  <a:pt x="3323644" y="5650975"/>
                </a:lnTo>
                <a:lnTo>
                  <a:pt x="3295104" y="5548053"/>
                </a:lnTo>
                <a:lnTo>
                  <a:pt x="3241268" y="5548053"/>
                </a:lnTo>
                <a:lnTo>
                  <a:pt x="3212797" y="5651112"/>
                </a:lnTo>
                <a:lnTo>
                  <a:pt x="3193346" y="5548053"/>
                </a:lnTo>
                <a:close/>
                <a:moveTo>
                  <a:pt x="2566220" y="5548053"/>
                </a:moveTo>
                <a:lnTo>
                  <a:pt x="2566220" y="5582837"/>
                </a:lnTo>
                <a:lnTo>
                  <a:pt x="2617329" y="5582837"/>
                </a:lnTo>
                <a:lnTo>
                  <a:pt x="2617329" y="5548053"/>
                </a:lnTo>
                <a:close/>
                <a:moveTo>
                  <a:pt x="2358428" y="5548053"/>
                </a:moveTo>
                <a:lnTo>
                  <a:pt x="2358428" y="5732144"/>
                </a:lnTo>
                <a:lnTo>
                  <a:pt x="2415313" y="5732144"/>
                </a:lnTo>
                <a:lnTo>
                  <a:pt x="2415313" y="5687222"/>
                </a:lnTo>
                <a:lnTo>
                  <a:pt x="2444704" y="5656437"/>
                </a:lnTo>
                <a:lnTo>
                  <a:pt x="2483518" y="5732144"/>
                </a:lnTo>
                <a:lnTo>
                  <a:pt x="2553570" y="5732144"/>
                </a:lnTo>
                <a:lnTo>
                  <a:pt x="2483378" y="5617539"/>
                </a:lnTo>
                <a:lnTo>
                  <a:pt x="2550555" y="5548053"/>
                </a:lnTo>
                <a:lnTo>
                  <a:pt x="2474900" y="5548053"/>
                </a:lnTo>
                <a:lnTo>
                  <a:pt x="2415313" y="5617621"/>
                </a:lnTo>
                <a:lnTo>
                  <a:pt x="2415313" y="5548053"/>
                </a:lnTo>
                <a:close/>
                <a:moveTo>
                  <a:pt x="1775645" y="5548053"/>
                </a:moveTo>
                <a:lnTo>
                  <a:pt x="1775645" y="5582837"/>
                </a:lnTo>
                <a:lnTo>
                  <a:pt x="1826754" y="5582837"/>
                </a:lnTo>
                <a:lnTo>
                  <a:pt x="1826754" y="5548053"/>
                </a:lnTo>
                <a:close/>
                <a:moveTo>
                  <a:pt x="1689795" y="5548053"/>
                </a:moveTo>
                <a:lnTo>
                  <a:pt x="1689795" y="5732144"/>
                </a:lnTo>
                <a:lnTo>
                  <a:pt x="1741029" y="5732144"/>
                </a:lnTo>
                <a:lnTo>
                  <a:pt x="1741029" y="5548053"/>
                </a:lnTo>
                <a:close/>
                <a:moveTo>
                  <a:pt x="1604070" y="5548053"/>
                </a:moveTo>
                <a:lnTo>
                  <a:pt x="1604070" y="5732144"/>
                </a:lnTo>
                <a:lnTo>
                  <a:pt x="1655304" y="5732144"/>
                </a:lnTo>
                <a:lnTo>
                  <a:pt x="1655304" y="5548053"/>
                </a:lnTo>
                <a:close/>
                <a:moveTo>
                  <a:pt x="1518470" y="5548053"/>
                </a:moveTo>
                <a:lnTo>
                  <a:pt x="1518470" y="5582837"/>
                </a:lnTo>
                <a:lnTo>
                  <a:pt x="1569579" y="5582837"/>
                </a:lnTo>
                <a:lnTo>
                  <a:pt x="1569579" y="5548053"/>
                </a:lnTo>
                <a:close/>
                <a:moveTo>
                  <a:pt x="1234315" y="5548053"/>
                </a:moveTo>
                <a:lnTo>
                  <a:pt x="1275272" y="5732144"/>
                </a:lnTo>
                <a:lnTo>
                  <a:pt x="1331054" y="5732144"/>
                </a:lnTo>
                <a:lnTo>
                  <a:pt x="1363217" y="5616239"/>
                </a:lnTo>
                <a:lnTo>
                  <a:pt x="1395505" y="5732144"/>
                </a:lnTo>
                <a:lnTo>
                  <a:pt x="1451287" y="5732144"/>
                </a:lnTo>
                <a:lnTo>
                  <a:pt x="1491867" y="5548053"/>
                </a:lnTo>
                <a:lnTo>
                  <a:pt x="1438118" y="5548053"/>
                </a:lnTo>
                <a:lnTo>
                  <a:pt x="1418644" y="5650975"/>
                </a:lnTo>
                <a:lnTo>
                  <a:pt x="1390103" y="5548053"/>
                </a:lnTo>
                <a:lnTo>
                  <a:pt x="1336268" y="5548053"/>
                </a:lnTo>
                <a:lnTo>
                  <a:pt x="1307797" y="5651112"/>
                </a:lnTo>
                <a:lnTo>
                  <a:pt x="1288345" y="5548053"/>
                </a:lnTo>
                <a:close/>
                <a:moveTo>
                  <a:pt x="1091017" y="5548053"/>
                </a:moveTo>
                <a:lnTo>
                  <a:pt x="1091017" y="5611844"/>
                </a:lnTo>
                <a:cubicBezTo>
                  <a:pt x="1085994" y="5606487"/>
                  <a:pt x="1080239" y="5602468"/>
                  <a:pt x="1073751" y="5599789"/>
                </a:cubicBezTo>
                <a:cubicBezTo>
                  <a:pt x="1067263" y="5597110"/>
                  <a:pt x="1060042" y="5595771"/>
                  <a:pt x="1052089" y="5595771"/>
                </a:cubicBezTo>
                <a:cubicBezTo>
                  <a:pt x="1035765" y="5595771"/>
                  <a:pt x="1022307" y="5601631"/>
                  <a:pt x="1011717" y="5613351"/>
                </a:cubicBezTo>
                <a:cubicBezTo>
                  <a:pt x="1001127" y="5625071"/>
                  <a:pt x="995832" y="5641982"/>
                  <a:pt x="995832" y="5664083"/>
                </a:cubicBezTo>
                <a:cubicBezTo>
                  <a:pt x="995832" y="5683840"/>
                  <a:pt x="1000625" y="5700625"/>
                  <a:pt x="1010210" y="5714438"/>
                </a:cubicBezTo>
                <a:cubicBezTo>
                  <a:pt x="1019796" y="5728251"/>
                  <a:pt x="1033672" y="5735158"/>
                  <a:pt x="1051838" y="5735158"/>
                </a:cubicBezTo>
                <a:cubicBezTo>
                  <a:pt x="1060879" y="5735158"/>
                  <a:pt x="1069084" y="5733232"/>
                  <a:pt x="1076451" y="5729381"/>
                </a:cubicBezTo>
                <a:cubicBezTo>
                  <a:pt x="1081976" y="5726451"/>
                  <a:pt x="1088087" y="5720801"/>
                  <a:pt x="1094784" y="5712429"/>
                </a:cubicBezTo>
                <a:lnTo>
                  <a:pt x="1094784" y="5732144"/>
                </a:lnTo>
                <a:lnTo>
                  <a:pt x="1142628" y="5732144"/>
                </a:lnTo>
                <a:lnTo>
                  <a:pt x="1142628" y="5548053"/>
                </a:lnTo>
                <a:close/>
                <a:moveTo>
                  <a:pt x="746819" y="5548053"/>
                </a:moveTo>
                <a:lnTo>
                  <a:pt x="746819" y="5732144"/>
                </a:lnTo>
                <a:lnTo>
                  <a:pt x="798053" y="5732144"/>
                </a:lnTo>
                <a:lnTo>
                  <a:pt x="798053" y="5548053"/>
                </a:lnTo>
                <a:close/>
                <a:moveTo>
                  <a:pt x="661094" y="5548053"/>
                </a:moveTo>
                <a:lnTo>
                  <a:pt x="661094" y="5732144"/>
                </a:lnTo>
                <a:lnTo>
                  <a:pt x="712328" y="5732144"/>
                </a:lnTo>
                <a:lnTo>
                  <a:pt x="712328" y="5548053"/>
                </a:lnTo>
                <a:close/>
                <a:moveTo>
                  <a:pt x="6798928" y="5544914"/>
                </a:moveTo>
                <a:cubicBezTo>
                  <a:pt x="6787710" y="5544914"/>
                  <a:pt x="6779192" y="5546190"/>
                  <a:pt x="6773374" y="5548744"/>
                </a:cubicBezTo>
                <a:cubicBezTo>
                  <a:pt x="6767556" y="5551297"/>
                  <a:pt x="6763035" y="5554646"/>
                  <a:pt x="6759812" y="5558789"/>
                </a:cubicBezTo>
                <a:cubicBezTo>
                  <a:pt x="6756589" y="5562933"/>
                  <a:pt x="6754391" y="5568270"/>
                  <a:pt x="6753219" y="5574800"/>
                </a:cubicBezTo>
                <a:cubicBezTo>
                  <a:pt x="6752047" y="5581330"/>
                  <a:pt x="6751461" y="5587316"/>
                  <a:pt x="6751461" y="5592757"/>
                </a:cubicBezTo>
                <a:lnTo>
                  <a:pt x="6751461" y="5598785"/>
                </a:lnTo>
                <a:lnTo>
                  <a:pt x="6732374" y="5598785"/>
                </a:lnTo>
                <a:lnTo>
                  <a:pt x="6732374" y="5636206"/>
                </a:lnTo>
                <a:lnTo>
                  <a:pt x="6751461" y="5636206"/>
                </a:lnTo>
                <a:lnTo>
                  <a:pt x="6751461" y="5732144"/>
                </a:lnTo>
                <a:lnTo>
                  <a:pt x="6802695" y="5732144"/>
                </a:lnTo>
                <a:lnTo>
                  <a:pt x="6802695" y="5636206"/>
                </a:lnTo>
                <a:lnTo>
                  <a:pt x="6827057" y="5636206"/>
                </a:lnTo>
                <a:lnTo>
                  <a:pt x="6827057" y="5598785"/>
                </a:lnTo>
                <a:lnTo>
                  <a:pt x="6802695" y="5598785"/>
                </a:lnTo>
                <a:cubicBezTo>
                  <a:pt x="6802695" y="5592841"/>
                  <a:pt x="6802905" y="5588948"/>
                  <a:pt x="6803323" y="5587106"/>
                </a:cubicBezTo>
                <a:cubicBezTo>
                  <a:pt x="6804161" y="5583758"/>
                  <a:pt x="6805584" y="5581309"/>
                  <a:pt x="6807593" y="5579760"/>
                </a:cubicBezTo>
                <a:cubicBezTo>
                  <a:pt x="6809602" y="5578212"/>
                  <a:pt x="6812909" y="5577437"/>
                  <a:pt x="6817513" y="5577437"/>
                </a:cubicBezTo>
                <a:cubicBezTo>
                  <a:pt x="6821280" y="5577437"/>
                  <a:pt x="6826220" y="5577939"/>
                  <a:pt x="6832331" y="5578944"/>
                </a:cubicBezTo>
                <a:lnTo>
                  <a:pt x="6837982" y="5548053"/>
                </a:lnTo>
                <a:cubicBezTo>
                  <a:pt x="6820904" y="5545960"/>
                  <a:pt x="6807886" y="5544914"/>
                  <a:pt x="6798928" y="5544914"/>
                </a:cubicBezTo>
                <a:close/>
                <a:moveTo>
                  <a:pt x="5998526" y="5364055"/>
                </a:moveTo>
                <a:lnTo>
                  <a:pt x="5998526" y="5372217"/>
                </a:lnTo>
                <a:cubicBezTo>
                  <a:pt x="5998526" y="5378580"/>
                  <a:pt x="5997500" y="5383749"/>
                  <a:pt x="5995449" y="5387725"/>
                </a:cubicBezTo>
                <a:cubicBezTo>
                  <a:pt x="5993398" y="5391702"/>
                  <a:pt x="5989924" y="5395072"/>
                  <a:pt x="5985027" y="5397834"/>
                </a:cubicBezTo>
                <a:cubicBezTo>
                  <a:pt x="5980129" y="5400597"/>
                  <a:pt x="5974834" y="5401978"/>
                  <a:pt x="5969142" y="5401978"/>
                </a:cubicBezTo>
                <a:cubicBezTo>
                  <a:pt x="5963700" y="5401978"/>
                  <a:pt x="5959577" y="5400701"/>
                  <a:pt x="5956773" y="5398148"/>
                </a:cubicBezTo>
                <a:cubicBezTo>
                  <a:pt x="5953968" y="5395595"/>
                  <a:pt x="5952566" y="5392309"/>
                  <a:pt x="5952566" y="5388291"/>
                </a:cubicBezTo>
                <a:cubicBezTo>
                  <a:pt x="5952566" y="5384775"/>
                  <a:pt x="5953989" y="5381635"/>
                  <a:pt x="5956835" y="5378873"/>
                </a:cubicBezTo>
                <a:cubicBezTo>
                  <a:pt x="5959598" y="5376194"/>
                  <a:pt x="5966170" y="5373473"/>
                  <a:pt x="5976551" y="5370710"/>
                </a:cubicBezTo>
                <a:cubicBezTo>
                  <a:pt x="5984169" y="5368785"/>
                  <a:pt x="5991494" y="5366566"/>
                  <a:pt x="5998526" y="5364055"/>
                </a:cubicBezTo>
                <a:close/>
                <a:moveTo>
                  <a:pt x="4893626" y="5364055"/>
                </a:moveTo>
                <a:lnTo>
                  <a:pt x="4893626" y="5372217"/>
                </a:lnTo>
                <a:cubicBezTo>
                  <a:pt x="4893626" y="5378580"/>
                  <a:pt x="4892601" y="5383749"/>
                  <a:pt x="4890550" y="5387725"/>
                </a:cubicBezTo>
                <a:cubicBezTo>
                  <a:pt x="4888499" y="5391702"/>
                  <a:pt x="4885024" y="5395072"/>
                  <a:pt x="4880127" y="5397834"/>
                </a:cubicBezTo>
                <a:cubicBezTo>
                  <a:pt x="4875230" y="5400597"/>
                  <a:pt x="4869935" y="5401978"/>
                  <a:pt x="4864242" y="5401978"/>
                </a:cubicBezTo>
                <a:cubicBezTo>
                  <a:pt x="4858801" y="5401978"/>
                  <a:pt x="4854677" y="5400701"/>
                  <a:pt x="4851873" y="5398148"/>
                </a:cubicBezTo>
                <a:cubicBezTo>
                  <a:pt x="4849069" y="5395595"/>
                  <a:pt x="4847666" y="5392309"/>
                  <a:pt x="4847666" y="5388291"/>
                </a:cubicBezTo>
                <a:cubicBezTo>
                  <a:pt x="4847666" y="5384775"/>
                  <a:pt x="4849089" y="5381635"/>
                  <a:pt x="4851936" y="5378873"/>
                </a:cubicBezTo>
                <a:cubicBezTo>
                  <a:pt x="4854698" y="5376194"/>
                  <a:pt x="4861270" y="5373473"/>
                  <a:pt x="4871651" y="5370710"/>
                </a:cubicBezTo>
                <a:cubicBezTo>
                  <a:pt x="4879269" y="5368785"/>
                  <a:pt x="4886594" y="5366566"/>
                  <a:pt x="4893626" y="5364055"/>
                </a:cubicBezTo>
                <a:close/>
                <a:moveTo>
                  <a:pt x="4474527" y="5364055"/>
                </a:moveTo>
                <a:lnTo>
                  <a:pt x="4474527" y="5372217"/>
                </a:lnTo>
                <a:cubicBezTo>
                  <a:pt x="4474527" y="5378580"/>
                  <a:pt x="4473501" y="5383749"/>
                  <a:pt x="4471450" y="5387725"/>
                </a:cubicBezTo>
                <a:cubicBezTo>
                  <a:pt x="4469399" y="5391702"/>
                  <a:pt x="4465925" y="5395072"/>
                  <a:pt x="4461027" y="5397834"/>
                </a:cubicBezTo>
                <a:cubicBezTo>
                  <a:pt x="4456130" y="5400597"/>
                  <a:pt x="4450835" y="5401978"/>
                  <a:pt x="4445142" y="5401978"/>
                </a:cubicBezTo>
                <a:cubicBezTo>
                  <a:pt x="4439700" y="5401978"/>
                  <a:pt x="4435577" y="5400701"/>
                  <a:pt x="4432773" y="5398148"/>
                </a:cubicBezTo>
                <a:cubicBezTo>
                  <a:pt x="4429969" y="5395595"/>
                  <a:pt x="4428567" y="5392309"/>
                  <a:pt x="4428567" y="5388291"/>
                </a:cubicBezTo>
                <a:cubicBezTo>
                  <a:pt x="4428567" y="5384775"/>
                  <a:pt x="4429989" y="5381635"/>
                  <a:pt x="4432836" y="5378873"/>
                </a:cubicBezTo>
                <a:cubicBezTo>
                  <a:pt x="4435599" y="5376194"/>
                  <a:pt x="4442170" y="5373473"/>
                  <a:pt x="4452551" y="5370710"/>
                </a:cubicBezTo>
                <a:cubicBezTo>
                  <a:pt x="4460169" y="5368785"/>
                  <a:pt x="4467494" y="5366566"/>
                  <a:pt x="4474527" y="5364055"/>
                </a:cubicBezTo>
                <a:close/>
                <a:moveTo>
                  <a:pt x="3560127" y="5364055"/>
                </a:moveTo>
                <a:lnTo>
                  <a:pt x="3560127" y="5372217"/>
                </a:lnTo>
                <a:cubicBezTo>
                  <a:pt x="3560127" y="5378580"/>
                  <a:pt x="3559102" y="5383749"/>
                  <a:pt x="3557050" y="5387725"/>
                </a:cubicBezTo>
                <a:cubicBezTo>
                  <a:pt x="3554999" y="5391702"/>
                  <a:pt x="3551524" y="5395072"/>
                  <a:pt x="3546627" y="5397834"/>
                </a:cubicBezTo>
                <a:cubicBezTo>
                  <a:pt x="3541730" y="5400597"/>
                  <a:pt x="3536435" y="5401978"/>
                  <a:pt x="3530742" y="5401978"/>
                </a:cubicBezTo>
                <a:cubicBezTo>
                  <a:pt x="3525300" y="5401978"/>
                  <a:pt x="3521178" y="5400701"/>
                  <a:pt x="3518373" y="5398148"/>
                </a:cubicBezTo>
                <a:cubicBezTo>
                  <a:pt x="3515569" y="5395595"/>
                  <a:pt x="3514167" y="5392309"/>
                  <a:pt x="3514167" y="5388291"/>
                </a:cubicBezTo>
                <a:cubicBezTo>
                  <a:pt x="3514167" y="5384775"/>
                  <a:pt x="3515589" y="5381635"/>
                  <a:pt x="3518436" y="5378873"/>
                </a:cubicBezTo>
                <a:cubicBezTo>
                  <a:pt x="3521199" y="5376194"/>
                  <a:pt x="3527770" y="5373473"/>
                  <a:pt x="3538151" y="5370710"/>
                </a:cubicBezTo>
                <a:cubicBezTo>
                  <a:pt x="3545769" y="5368785"/>
                  <a:pt x="3553094" y="5366566"/>
                  <a:pt x="3560127" y="5364055"/>
                </a:cubicBezTo>
                <a:close/>
                <a:moveTo>
                  <a:pt x="1340802" y="5364055"/>
                </a:moveTo>
                <a:lnTo>
                  <a:pt x="1340802" y="5372217"/>
                </a:lnTo>
                <a:cubicBezTo>
                  <a:pt x="1340802" y="5378580"/>
                  <a:pt x="1339776" y="5383749"/>
                  <a:pt x="1337725" y="5387725"/>
                </a:cubicBezTo>
                <a:cubicBezTo>
                  <a:pt x="1335674" y="5391702"/>
                  <a:pt x="1332200" y="5395072"/>
                  <a:pt x="1327303" y="5397834"/>
                </a:cubicBezTo>
                <a:cubicBezTo>
                  <a:pt x="1322405" y="5400597"/>
                  <a:pt x="1317110" y="5401978"/>
                  <a:pt x="1311418" y="5401978"/>
                </a:cubicBezTo>
                <a:cubicBezTo>
                  <a:pt x="1305976" y="5401978"/>
                  <a:pt x="1301853" y="5400701"/>
                  <a:pt x="1299049" y="5398148"/>
                </a:cubicBezTo>
                <a:cubicBezTo>
                  <a:pt x="1296244" y="5395595"/>
                  <a:pt x="1294842" y="5392309"/>
                  <a:pt x="1294842" y="5388291"/>
                </a:cubicBezTo>
                <a:cubicBezTo>
                  <a:pt x="1294842" y="5384775"/>
                  <a:pt x="1296265" y="5381635"/>
                  <a:pt x="1299112" y="5378873"/>
                </a:cubicBezTo>
                <a:cubicBezTo>
                  <a:pt x="1301874" y="5376194"/>
                  <a:pt x="1308446" y="5373473"/>
                  <a:pt x="1318827" y="5370710"/>
                </a:cubicBezTo>
                <a:cubicBezTo>
                  <a:pt x="1326445" y="5368785"/>
                  <a:pt x="1333770" y="5366566"/>
                  <a:pt x="1340802" y="5364055"/>
                </a:cubicBezTo>
                <a:close/>
                <a:moveTo>
                  <a:pt x="4201636" y="5329145"/>
                </a:moveTo>
                <a:cubicBezTo>
                  <a:pt x="4208417" y="5329145"/>
                  <a:pt x="4214026" y="5331720"/>
                  <a:pt x="4218463" y="5336868"/>
                </a:cubicBezTo>
                <a:cubicBezTo>
                  <a:pt x="4222900" y="5342017"/>
                  <a:pt x="4225118" y="5349823"/>
                  <a:pt x="4225118" y="5360288"/>
                </a:cubicBezTo>
                <a:cubicBezTo>
                  <a:pt x="4225118" y="5371840"/>
                  <a:pt x="4222941" y="5380170"/>
                  <a:pt x="4218588" y="5385277"/>
                </a:cubicBezTo>
                <a:cubicBezTo>
                  <a:pt x="4214235" y="5390383"/>
                  <a:pt x="4208794" y="5392937"/>
                  <a:pt x="4202264" y="5392937"/>
                </a:cubicBezTo>
                <a:cubicBezTo>
                  <a:pt x="4196152" y="5392937"/>
                  <a:pt x="4191025" y="5390404"/>
                  <a:pt x="4186881" y="5385340"/>
                </a:cubicBezTo>
                <a:cubicBezTo>
                  <a:pt x="4182737" y="5380275"/>
                  <a:pt x="4180665" y="5372301"/>
                  <a:pt x="4180665" y="5361418"/>
                </a:cubicBezTo>
                <a:cubicBezTo>
                  <a:pt x="4180665" y="5349781"/>
                  <a:pt x="4182674" y="5341493"/>
                  <a:pt x="4186693" y="5336554"/>
                </a:cubicBezTo>
                <a:cubicBezTo>
                  <a:pt x="4190711" y="5331615"/>
                  <a:pt x="4195692" y="5329145"/>
                  <a:pt x="4201636" y="5329145"/>
                </a:cubicBezTo>
                <a:close/>
                <a:moveTo>
                  <a:pt x="1487514" y="5328015"/>
                </a:moveTo>
                <a:cubicBezTo>
                  <a:pt x="1494044" y="5328015"/>
                  <a:pt x="1499569" y="5330589"/>
                  <a:pt x="1504090" y="5335738"/>
                </a:cubicBezTo>
                <a:cubicBezTo>
                  <a:pt x="1508610" y="5340886"/>
                  <a:pt x="1510871" y="5348316"/>
                  <a:pt x="1510871" y="5358027"/>
                </a:cubicBezTo>
                <a:cubicBezTo>
                  <a:pt x="1510871" y="5367738"/>
                  <a:pt x="1508715" y="5375001"/>
                  <a:pt x="1504404" y="5379814"/>
                </a:cubicBezTo>
                <a:cubicBezTo>
                  <a:pt x="1500092" y="5384628"/>
                  <a:pt x="1494755" y="5387035"/>
                  <a:pt x="1488393" y="5387035"/>
                </a:cubicBezTo>
                <a:cubicBezTo>
                  <a:pt x="1481696" y="5387035"/>
                  <a:pt x="1476296" y="5384712"/>
                  <a:pt x="1472194" y="5380065"/>
                </a:cubicBezTo>
                <a:cubicBezTo>
                  <a:pt x="1468092" y="5375419"/>
                  <a:pt x="1466041" y="5368282"/>
                  <a:pt x="1466041" y="5358655"/>
                </a:cubicBezTo>
                <a:cubicBezTo>
                  <a:pt x="1466041" y="5347688"/>
                  <a:pt x="1467987" y="5339840"/>
                  <a:pt x="1471880" y="5335110"/>
                </a:cubicBezTo>
                <a:cubicBezTo>
                  <a:pt x="1475773" y="5330380"/>
                  <a:pt x="1480984" y="5328015"/>
                  <a:pt x="1487514" y="5328015"/>
                </a:cubicBezTo>
                <a:close/>
                <a:moveTo>
                  <a:pt x="5521109" y="5326132"/>
                </a:moveTo>
                <a:cubicBezTo>
                  <a:pt x="5528141" y="5326132"/>
                  <a:pt x="5534043" y="5328957"/>
                  <a:pt x="5538814" y="5334608"/>
                </a:cubicBezTo>
                <a:cubicBezTo>
                  <a:pt x="5543586" y="5340259"/>
                  <a:pt x="5545972" y="5348860"/>
                  <a:pt x="5545972" y="5360413"/>
                </a:cubicBezTo>
                <a:cubicBezTo>
                  <a:pt x="5545972" y="5372803"/>
                  <a:pt x="5543607" y="5381803"/>
                  <a:pt x="5538877" y="5387412"/>
                </a:cubicBezTo>
                <a:cubicBezTo>
                  <a:pt x="5534147" y="5393021"/>
                  <a:pt x="5528099" y="5395825"/>
                  <a:pt x="5520732" y="5395825"/>
                </a:cubicBezTo>
                <a:cubicBezTo>
                  <a:pt x="5513449" y="5395825"/>
                  <a:pt x="5507400" y="5392979"/>
                  <a:pt x="5502586" y="5387286"/>
                </a:cubicBezTo>
                <a:cubicBezTo>
                  <a:pt x="5497773" y="5381593"/>
                  <a:pt x="5495366" y="5372803"/>
                  <a:pt x="5495366" y="5360916"/>
                </a:cubicBezTo>
                <a:cubicBezTo>
                  <a:pt x="5495366" y="5349195"/>
                  <a:pt x="5497794" y="5340468"/>
                  <a:pt x="5502649" y="5334733"/>
                </a:cubicBezTo>
                <a:cubicBezTo>
                  <a:pt x="5507505" y="5328999"/>
                  <a:pt x="5513658" y="5326132"/>
                  <a:pt x="5521109" y="5326132"/>
                </a:cubicBezTo>
                <a:close/>
                <a:moveTo>
                  <a:pt x="1911135" y="5326132"/>
                </a:moveTo>
                <a:cubicBezTo>
                  <a:pt x="1918167" y="5326132"/>
                  <a:pt x="1924069" y="5328957"/>
                  <a:pt x="1928841" y="5334608"/>
                </a:cubicBezTo>
                <a:cubicBezTo>
                  <a:pt x="1933612" y="5340259"/>
                  <a:pt x="1935998" y="5348860"/>
                  <a:pt x="1935998" y="5360413"/>
                </a:cubicBezTo>
                <a:cubicBezTo>
                  <a:pt x="1935998" y="5372803"/>
                  <a:pt x="1933633" y="5381803"/>
                  <a:pt x="1928903" y="5387412"/>
                </a:cubicBezTo>
                <a:cubicBezTo>
                  <a:pt x="1924173" y="5393021"/>
                  <a:pt x="1918125" y="5395825"/>
                  <a:pt x="1910758" y="5395825"/>
                </a:cubicBezTo>
                <a:cubicBezTo>
                  <a:pt x="1903475" y="5395825"/>
                  <a:pt x="1897426" y="5392979"/>
                  <a:pt x="1892612" y="5387286"/>
                </a:cubicBezTo>
                <a:cubicBezTo>
                  <a:pt x="1887799" y="5381593"/>
                  <a:pt x="1885392" y="5372803"/>
                  <a:pt x="1885392" y="5360916"/>
                </a:cubicBezTo>
                <a:cubicBezTo>
                  <a:pt x="1885392" y="5349195"/>
                  <a:pt x="1887820" y="5340468"/>
                  <a:pt x="1892676" y="5334733"/>
                </a:cubicBezTo>
                <a:cubicBezTo>
                  <a:pt x="1897531" y="5328999"/>
                  <a:pt x="1903684" y="5326132"/>
                  <a:pt x="1911135" y="5326132"/>
                </a:cubicBezTo>
                <a:close/>
                <a:moveTo>
                  <a:pt x="4035585" y="5321234"/>
                </a:moveTo>
                <a:cubicBezTo>
                  <a:pt x="4042618" y="5321234"/>
                  <a:pt x="4048289" y="5323369"/>
                  <a:pt x="4052601" y="5327638"/>
                </a:cubicBezTo>
                <a:cubicBezTo>
                  <a:pt x="4056912" y="5331908"/>
                  <a:pt x="4059570" y="5338982"/>
                  <a:pt x="4060575" y="5348860"/>
                </a:cubicBezTo>
                <a:lnTo>
                  <a:pt x="4010220" y="5348860"/>
                </a:lnTo>
                <a:cubicBezTo>
                  <a:pt x="4011057" y="5340907"/>
                  <a:pt x="4013024" y="5334922"/>
                  <a:pt x="4016122" y="5330903"/>
                </a:cubicBezTo>
                <a:cubicBezTo>
                  <a:pt x="4020977" y="5324457"/>
                  <a:pt x="4027465" y="5321234"/>
                  <a:pt x="4035585" y="5321234"/>
                </a:cubicBezTo>
                <a:close/>
                <a:moveTo>
                  <a:pt x="3035461" y="5321234"/>
                </a:moveTo>
                <a:cubicBezTo>
                  <a:pt x="3042494" y="5321234"/>
                  <a:pt x="3048165" y="5323369"/>
                  <a:pt x="3052477" y="5327638"/>
                </a:cubicBezTo>
                <a:cubicBezTo>
                  <a:pt x="3056789" y="5331908"/>
                  <a:pt x="3059445" y="5338982"/>
                  <a:pt x="3060451" y="5348860"/>
                </a:cubicBezTo>
                <a:lnTo>
                  <a:pt x="3010095" y="5348860"/>
                </a:lnTo>
                <a:cubicBezTo>
                  <a:pt x="3010932" y="5340907"/>
                  <a:pt x="3012900" y="5334922"/>
                  <a:pt x="3015997" y="5330903"/>
                </a:cubicBezTo>
                <a:cubicBezTo>
                  <a:pt x="3020854" y="5324457"/>
                  <a:pt x="3027341" y="5321234"/>
                  <a:pt x="3035461" y="5321234"/>
                </a:cubicBezTo>
                <a:close/>
                <a:moveTo>
                  <a:pt x="1663861" y="5321234"/>
                </a:moveTo>
                <a:cubicBezTo>
                  <a:pt x="1670894" y="5321234"/>
                  <a:pt x="1676565" y="5323369"/>
                  <a:pt x="1680877" y="5327638"/>
                </a:cubicBezTo>
                <a:cubicBezTo>
                  <a:pt x="1685188" y="5331908"/>
                  <a:pt x="1687846" y="5338982"/>
                  <a:pt x="1688850" y="5348860"/>
                </a:cubicBezTo>
                <a:lnTo>
                  <a:pt x="1638496" y="5348860"/>
                </a:lnTo>
                <a:cubicBezTo>
                  <a:pt x="1639333" y="5340907"/>
                  <a:pt x="1641300" y="5334922"/>
                  <a:pt x="1644397" y="5330903"/>
                </a:cubicBezTo>
                <a:cubicBezTo>
                  <a:pt x="1649253" y="5324457"/>
                  <a:pt x="1655741" y="5321234"/>
                  <a:pt x="1663861" y="5321234"/>
                </a:cubicBezTo>
                <a:close/>
                <a:moveTo>
                  <a:pt x="1063786" y="5321234"/>
                </a:moveTo>
                <a:cubicBezTo>
                  <a:pt x="1070818" y="5321234"/>
                  <a:pt x="1076490" y="5323369"/>
                  <a:pt x="1080801" y="5327638"/>
                </a:cubicBezTo>
                <a:cubicBezTo>
                  <a:pt x="1085113" y="5331908"/>
                  <a:pt x="1087771" y="5338982"/>
                  <a:pt x="1088775" y="5348860"/>
                </a:cubicBezTo>
                <a:lnTo>
                  <a:pt x="1038420" y="5348860"/>
                </a:lnTo>
                <a:cubicBezTo>
                  <a:pt x="1039257" y="5340907"/>
                  <a:pt x="1041225" y="5334922"/>
                  <a:pt x="1044322" y="5330903"/>
                </a:cubicBezTo>
                <a:cubicBezTo>
                  <a:pt x="1049178" y="5324457"/>
                  <a:pt x="1055666" y="5321234"/>
                  <a:pt x="1063786" y="5321234"/>
                </a:cubicBezTo>
                <a:close/>
                <a:moveTo>
                  <a:pt x="5090344" y="5293985"/>
                </a:moveTo>
                <a:lnTo>
                  <a:pt x="5090344" y="5427344"/>
                </a:lnTo>
                <a:lnTo>
                  <a:pt x="5141453" y="5427344"/>
                </a:lnTo>
                <a:lnTo>
                  <a:pt x="5141453" y="5293985"/>
                </a:lnTo>
                <a:close/>
                <a:moveTo>
                  <a:pt x="3880669" y="5293985"/>
                </a:moveTo>
                <a:lnTo>
                  <a:pt x="3880669" y="5427344"/>
                </a:lnTo>
                <a:lnTo>
                  <a:pt x="3931778" y="5427344"/>
                </a:lnTo>
                <a:lnTo>
                  <a:pt x="3931778" y="5293985"/>
                </a:lnTo>
                <a:close/>
                <a:moveTo>
                  <a:pt x="5974290" y="5290971"/>
                </a:moveTo>
                <a:cubicBezTo>
                  <a:pt x="5964747" y="5290971"/>
                  <a:pt x="5955873" y="5291683"/>
                  <a:pt x="5947669" y="5293106"/>
                </a:cubicBezTo>
                <a:cubicBezTo>
                  <a:pt x="5939464" y="5294529"/>
                  <a:pt x="5933018" y="5296538"/>
                  <a:pt x="5928330" y="5299133"/>
                </a:cubicBezTo>
                <a:cubicBezTo>
                  <a:pt x="5921800" y="5302733"/>
                  <a:pt x="5916798" y="5306982"/>
                  <a:pt x="5913324" y="5311879"/>
                </a:cubicBezTo>
                <a:cubicBezTo>
                  <a:pt x="5909850" y="5316776"/>
                  <a:pt x="5907192" y="5323495"/>
                  <a:pt x="5905350" y="5332034"/>
                </a:cubicBezTo>
                <a:lnTo>
                  <a:pt x="5954198" y="5337182"/>
                </a:lnTo>
                <a:cubicBezTo>
                  <a:pt x="5956208" y="5331406"/>
                  <a:pt x="5958845" y="5327471"/>
                  <a:pt x="5962110" y="5325378"/>
                </a:cubicBezTo>
                <a:cubicBezTo>
                  <a:pt x="5966295" y="5322699"/>
                  <a:pt x="5972574" y="5321360"/>
                  <a:pt x="5980946" y="5321360"/>
                </a:cubicBezTo>
                <a:cubicBezTo>
                  <a:pt x="5987475" y="5321360"/>
                  <a:pt x="5992038" y="5322616"/>
                  <a:pt x="5994633" y="5325127"/>
                </a:cubicBezTo>
                <a:cubicBezTo>
                  <a:pt x="5997228" y="5327638"/>
                  <a:pt x="5998526" y="5332034"/>
                  <a:pt x="5998526" y="5338312"/>
                </a:cubicBezTo>
                <a:cubicBezTo>
                  <a:pt x="5992164" y="5340824"/>
                  <a:pt x="5986136" y="5342854"/>
                  <a:pt x="5980443" y="5344403"/>
                </a:cubicBezTo>
                <a:cubicBezTo>
                  <a:pt x="5974751" y="5345951"/>
                  <a:pt x="5962319" y="5348651"/>
                  <a:pt x="5943148" y="5352502"/>
                </a:cubicBezTo>
                <a:cubicBezTo>
                  <a:pt x="5927158" y="5355683"/>
                  <a:pt x="5916191" y="5360539"/>
                  <a:pt x="5910248" y="5367069"/>
                </a:cubicBezTo>
                <a:cubicBezTo>
                  <a:pt x="5904304" y="5373598"/>
                  <a:pt x="5901332" y="5381928"/>
                  <a:pt x="5901332" y="5392058"/>
                </a:cubicBezTo>
                <a:cubicBezTo>
                  <a:pt x="5901332" y="5402857"/>
                  <a:pt x="5905455" y="5411940"/>
                  <a:pt x="5913701" y="5419307"/>
                </a:cubicBezTo>
                <a:cubicBezTo>
                  <a:pt x="5921947" y="5426674"/>
                  <a:pt x="5934023" y="5430358"/>
                  <a:pt x="5949929" y="5430358"/>
                </a:cubicBezTo>
                <a:cubicBezTo>
                  <a:pt x="5961900" y="5430358"/>
                  <a:pt x="5972407" y="5428516"/>
                  <a:pt x="5981448" y="5424833"/>
                </a:cubicBezTo>
                <a:cubicBezTo>
                  <a:pt x="5988061" y="5422070"/>
                  <a:pt x="5994717" y="5417466"/>
                  <a:pt x="6001414" y="5411019"/>
                </a:cubicBezTo>
                <a:cubicBezTo>
                  <a:pt x="6002000" y="5414870"/>
                  <a:pt x="6002586" y="5417696"/>
                  <a:pt x="6003172" y="5419496"/>
                </a:cubicBezTo>
                <a:cubicBezTo>
                  <a:pt x="6003758" y="5421296"/>
                  <a:pt x="6005014" y="5423912"/>
                  <a:pt x="6006939" y="5427344"/>
                </a:cubicBezTo>
                <a:lnTo>
                  <a:pt x="6054909" y="5427344"/>
                </a:lnTo>
                <a:cubicBezTo>
                  <a:pt x="6052230" y="5421819"/>
                  <a:pt x="6050493" y="5417277"/>
                  <a:pt x="6049697" y="5413719"/>
                </a:cubicBezTo>
                <a:cubicBezTo>
                  <a:pt x="6048902" y="5410161"/>
                  <a:pt x="6048504" y="5405243"/>
                  <a:pt x="6048504" y="5398964"/>
                </a:cubicBezTo>
                <a:lnTo>
                  <a:pt x="6048504" y="5340070"/>
                </a:lnTo>
                <a:cubicBezTo>
                  <a:pt x="6048504" y="5333792"/>
                  <a:pt x="6047249" y="5327199"/>
                  <a:pt x="6044737" y="5320292"/>
                </a:cubicBezTo>
                <a:cubicBezTo>
                  <a:pt x="6042226" y="5313386"/>
                  <a:pt x="6038793" y="5308049"/>
                  <a:pt x="6034440" y="5304282"/>
                </a:cubicBezTo>
                <a:cubicBezTo>
                  <a:pt x="6028245" y="5298840"/>
                  <a:pt x="6020501" y="5295261"/>
                  <a:pt x="6011209" y="5293545"/>
                </a:cubicBezTo>
                <a:cubicBezTo>
                  <a:pt x="6001916" y="5291829"/>
                  <a:pt x="5989610" y="5290971"/>
                  <a:pt x="5974290" y="5290971"/>
                </a:cubicBezTo>
                <a:close/>
                <a:moveTo>
                  <a:pt x="5874054" y="5290971"/>
                </a:moveTo>
                <a:cubicBezTo>
                  <a:pt x="5866855" y="5290971"/>
                  <a:pt x="5860806" y="5292750"/>
                  <a:pt x="5855909" y="5296308"/>
                </a:cubicBezTo>
                <a:cubicBezTo>
                  <a:pt x="5851012" y="5299866"/>
                  <a:pt x="5846261" y="5306375"/>
                  <a:pt x="5841656" y="5315835"/>
                </a:cubicBezTo>
                <a:lnTo>
                  <a:pt x="5841656" y="5293985"/>
                </a:lnTo>
                <a:lnTo>
                  <a:pt x="5793813" y="5293985"/>
                </a:lnTo>
                <a:lnTo>
                  <a:pt x="5793813" y="5427344"/>
                </a:lnTo>
                <a:lnTo>
                  <a:pt x="5845173" y="5427344"/>
                </a:lnTo>
                <a:lnTo>
                  <a:pt x="5845173" y="5382640"/>
                </a:lnTo>
                <a:cubicBezTo>
                  <a:pt x="5845173" y="5361292"/>
                  <a:pt x="5847810" y="5346726"/>
                  <a:pt x="5853084" y="5338940"/>
                </a:cubicBezTo>
                <a:cubicBezTo>
                  <a:pt x="5856767" y="5333415"/>
                  <a:pt x="5861958" y="5330652"/>
                  <a:pt x="5868655" y="5330652"/>
                </a:cubicBezTo>
                <a:cubicBezTo>
                  <a:pt x="5872171" y="5330652"/>
                  <a:pt x="5876943" y="5331908"/>
                  <a:pt x="5882970" y="5334419"/>
                </a:cubicBezTo>
                <a:lnTo>
                  <a:pt x="5898793" y="5298003"/>
                </a:lnTo>
                <a:cubicBezTo>
                  <a:pt x="5889835" y="5293315"/>
                  <a:pt x="5881589" y="5290971"/>
                  <a:pt x="5874054" y="5290971"/>
                </a:cubicBezTo>
                <a:close/>
                <a:moveTo>
                  <a:pt x="5693438" y="5290971"/>
                </a:moveTo>
                <a:cubicBezTo>
                  <a:pt x="5677866" y="5290971"/>
                  <a:pt x="5665100" y="5293020"/>
                  <a:pt x="5655138" y="5297118"/>
                </a:cubicBezTo>
                <a:cubicBezTo>
                  <a:pt x="5648859" y="5299711"/>
                  <a:pt x="5642748" y="5303663"/>
                  <a:pt x="5636804" y="5308974"/>
                </a:cubicBezTo>
                <a:cubicBezTo>
                  <a:pt x="5630860" y="5314286"/>
                  <a:pt x="5626172" y="5320287"/>
                  <a:pt x="5622740" y="5326977"/>
                </a:cubicBezTo>
                <a:cubicBezTo>
                  <a:pt x="5618052" y="5336095"/>
                  <a:pt x="5615707" y="5347512"/>
                  <a:pt x="5615707" y="5361229"/>
                </a:cubicBezTo>
                <a:cubicBezTo>
                  <a:pt x="5615707" y="5374361"/>
                  <a:pt x="5617633" y="5384900"/>
                  <a:pt x="5621484" y="5392846"/>
                </a:cubicBezTo>
                <a:cubicBezTo>
                  <a:pt x="5625335" y="5400792"/>
                  <a:pt x="5630651" y="5407713"/>
                  <a:pt x="5637432" y="5413609"/>
                </a:cubicBezTo>
                <a:cubicBezTo>
                  <a:pt x="5644213" y="5419506"/>
                  <a:pt x="5652312" y="5423772"/>
                  <a:pt x="5661730" y="5426406"/>
                </a:cubicBezTo>
                <a:cubicBezTo>
                  <a:pt x="5671148" y="5429041"/>
                  <a:pt x="5682931" y="5430358"/>
                  <a:pt x="5697079" y="5430358"/>
                </a:cubicBezTo>
                <a:cubicBezTo>
                  <a:pt x="5711730" y="5430358"/>
                  <a:pt x="5723806" y="5428307"/>
                  <a:pt x="5733307" y="5424205"/>
                </a:cubicBezTo>
                <a:cubicBezTo>
                  <a:pt x="5742809" y="5420103"/>
                  <a:pt x="5750616" y="5414347"/>
                  <a:pt x="5756727" y="5406938"/>
                </a:cubicBezTo>
                <a:cubicBezTo>
                  <a:pt x="5762838" y="5399529"/>
                  <a:pt x="5767233" y="5390760"/>
                  <a:pt x="5769912" y="5380631"/>
                </a:cubicBezTo>
                <a:lnTo>
                  <a:pt x="5721315" y="5375105"/>
                </a:lnTo>
                <a:cubicBezTo>
                  <a:pt x="5719055" y="5382221"/>
                  <a:pt x="5715643" y="5387495"/>
                  <a:pt x="5711081" y="5390928"/>
                </a:cubicBezTo>
                <a:cubicBezTo>
                  <a:pt x="5706518" y="5394360"/>
                  <a:pt x="5700888" y="5396076"/>
                  <a:pt x="5694191" y="5396076"/>
                </a:cubicBezTo>
                <a:cubicBezTo>
                  <a:pt x="5686154" y="5396076"/>
                  <a:pt x="5679541" y="5393235"/>
                  <a:pt x="5674350" y="5387553"/>
                </a:cubicBezTo>
                <a:cubicBezTo>
                  <a:pt x="5669160" y="5381871"/>
                  <a:pt x="5666565" y="5373556"/>
                  <a:pt x="5666565" y="5362609"/>
                </a:cubicBezTo>
                <a:cubicBezTo>
                  <a:pt x="5666565" y="5350324"/>
                  <a:pt x="5669181" y="5341152"/>
                  <a:pt x="5674413" y="5335094"/>
                </a:cubicBezTo>
                <a:cubicBezTo>
                  <a:pt x="5679645" y="5329035"/>
                  <a:pt x="5686489" y="5326006"/>
                  <a:pt x="5694944" y="5326006"/>
                </a:cubicBezTo>
                <a:cubicBezTo>
                  <a:pt x="5701642" y="5326006"/>
                  <a:pt x="5706979" y="5327450"/>
                  <a:pt x="5710955" y="5330338"/>
                </a:cubicBezTo>
                <a:cubicBezTo>
                  <a:pt x="5714932" y="5333226"/>
                  <a:pt x="5717673" y="5337517"/>
                  <a:pt x="5719180" y="5343210"/>
                </a:cubicBezTo>
                <a:lnTo>
                  <a:pt x="5767275" y="5336805"/>
                </a:lnTo>
                <a:cubicBezTo>
                  <a:pt x="5762671" y="5321820"/>
                  <a:pt x="5754655" y="5310435"/>
                  <a:pt x="5743228" y="5302649"/>
                </a:cubicBezTo>
                <a:cubicBezTo>
                  <a:pt x="5731800" y="5294864"/>
                  <a:pt x="5715204" y="5290971"/>
                  <a:pt x="5693438" y="5290971"/>
                </a:cubicBezTo>
                <a:close/>
                <a:moveTo>
                  <a:pt x="5520355" y="5290971"/>
                </a:moveTo>
                <a:cubicBezTo>
                  <a:pt x="5496998" y="5290971"/>
                  <a:pt x="5478455" y="5297564"/>
                  <a:pt x="5464726" y="5310749"/>
                </a:cubicBezTo>
                <a:cubicBezTo>
                  <a:pt x="5450997" y="5323934"/>
                  <a:pt x="5444132" y="5340698"/>
                  <a:pt x="5444132" y="5361041"/>
                </a:cubicBezTo>
                <a:cubicBezTo>
                  <a:pt x="5444132" y="5382891"/>
                  <a:pt x="5452252" y="5400555"/>
                  <a:pt x="5468493" y="5414033"/>
                </a:cubicBezTo>
                <a:cubicBezTo>
                  <a:pt x="5481720" y="5424916"/>
                  <a:pt x="5499049" y="5430358"/>
                  <a:pt x="5520481" y="5430358"/>
                </a:cubicBezTo>
                <a:cubicBezTo>
                  <a:pt x="5544507" y="5430358"/>
                  <a:pt x="5563322" y="5423807"/>
                  <a:pt x="5576926" y="5410705"/>
                </a:cubicBezTo>
                <a:cubicBezTo>
                  <a:pt x="5590530" y="5397604"/>
                  <a:pt x="5597332" y="5380798"/>
                  <a:pt x="5597332" y="5360288"/>
                </a:cubicBezTo>
                <a:cubicBezTo>
                  <a:pt x="5597332" y="5342038"/>
                  <a:pt x="5591848" y="5326676"/>
                  <a:pt x="5580882" y="5314202"/>
                </a:cubicBezTo>
                <a:cubicBezTo>
                  <a:pt x="5567236" y="5298715"/>
                  <a:pt x="5547061" y="5290971"/>
                  <a:pt x="5520355" y="5290971"/>
                </a:cubicBezTo>
                <a:close/>
                <a:moveTo>
                  <a:pt x="5235591" y="5290971"/>
                </a:moveTo>
                <a:cubicBezTo>
                  <a:pt x="5220522" y="5290971"/>
                  <a:pt x="5208509" y="5292539"/>
                  <a:pt x="5199551" y="5295675"/>
                </a:cubicBezTo>
                <a:cubicBezTo>
                  <a:pt x="5190594" y="5298811"/>
                  <a:pt x="5183562" y="5303557"/>
                  <a:pt x="5178455" y="5309913"/>
                </a:cubicBezTo>
                <a:cubicBezTo>
                  <a:pt x="5173348" y="5316269"/>
                  <a:pt x="5170795" y="5323838"/>
                  <a:pt x="5170795" y="5332620"/>
                </a:cubicBezTo>
                <a:cubicBezTo>
                  <a:pt x="5170795" y="5340649"/>
                  <a:pt x="5173160" y="5347800"/>
                  <a:pt x="5177890" y="5354072"/>
                </a:cubicBezTo>
                <a:cubicBezTo>
                  <a:pt x="5182620" y="5360344"/>
                  <a:pt x="5188438" y="5364797"/>
                  <a:pt x="5195345" y="5367432"/>
                </a:cubicBezTo>
                <a:cubicBezTo>
                  <a:pt x="5202251" y="5370066"/>
                  <a:pt x="5214578" y="5372930"/>
                  <a:pt x="5232326" y="5376024"/>
                </a:cubicBezTo>
                <a:cubicBezTo>
                  <a:pt x="5244214" y="5378114"/>
                  <a:pt x="5251539" y="5379869"/>
                  <a:pt x="5254302" y="5381290"/>
                </a:cubicBezTo>
                <a:cubicBezTo>
                  <a:pt x="5258153" y="5383296"/>
                  <a:pt x="5260078" y="5386139"/>
                  <a:pt x="5260078" y="5389817"/>
                </a:cubicBezTo>
                <a:cubicBezTo>
                  <a:pt x="5260078" y="5393077"/>
                  <a:pt x="5258613" y="5395793"/>
                  <a:pt x="5255683" y="5397966"/>
                </a:cubicBezTo>
                <a:cubicBezTo>
                  <a:pt x="5251916" y="5400892"/>
                  <a:pt x="5246600" y="5402355"/>
                  <a:pt x="5239735" y="5402355"/>
                </a:cubicBezTo>
                <a:cubicBezTo>
                  <a:pt x="5233456" y="5402355"/>
                  <a:pt x="5228433" y="5401057"/>
                  <a:pt x="5224666" y="5398462"/>
                </a:cubicBezTo>
                <a:cubicBezTo>
                  <a:pt x="5220899" y="5395867"/>
                  <a:pt x="5217969" y="5391555"/>
                  <a:pt x="5215876" y="5385528"/>
                </a:cubicBezTo>
                <a:lnTo>
                  <a:pt x="5165144" y="5390300"/>
                </a:lnTo>
                <a:cubicBezTo>
                  <a:pt x="5168074" y="5403108"/>
                  <a:pt x="5174709" y="5412987"/>
                  <a:pt x="5185048" y="5419935"/>
                </a:cubicBezTo>
                <a:cubicBezTo>
                  <a:pt x="5195387" y="5426884"/>
                  <a:pt x="5212737" y="5430358"/>
                  <a:pt x="5237098" y="5430358"/>
                </a:cubicBezTo>
                <a:cubicBezTo>
                  <a:pt x="5254343" y="5430358"/>
                  <a:pt x="5267968" y="5428204"/>
                  <a:pt x="5277972" y="5423898"/>
                </a:cubicBezTo>
                <a:cubicBezTo>
                  <a:pt x="5287976" y="5419591"/>
                  <a:pt x="5295301" y="5413799"/>
                  <a:pt x="5299948" y="5406523"/>
                </a:cubicBezTo>
                <a:cubicBezTo>
                  <a:pt x="5304594" y="5399247"/>
                  <a:pt x="5306917" y="5391762"/>
                  <a:pt x="5306917" y="5384068"/>
                </a:cubicBezTo>
                <a:cubicBezTo>
                  <a:pt x="5306917" y="5376458"/>
                  <a:pt x="5304719" y="5369475"/>
                  <a:pt x="5300324" y="5363119"/>
                </a:cubicBezTo>
                <a:cubicBezTo>
                  <a:pt x="5295929" y="5356763"/>
                  <a:pt x="5289588" y="5351871"/>
                  <a:pt x="5281300" y="5348442"/>
                </a:cubicBezTo>
                <a:cubicBezTo>
                  <a:pt x="5273012" y="5345013"/>
                  <a:pt x="5260371" y="5342337"/>
                  <a:pt x="5243377" y="5340414"/>
                </a:cubicBezTo>
                <a:cubicBezTo>
                  <a:pt x="5232159" y="5339076"/>
                  <a:pt x="5224876" y="5337571"/>
                  <a:pt x="5221527" y="5335899"/>
                </a:cubicBezTo>
                <a:cubicBezTo>
                  <a:pt x="5218178" y="5334227"/>
                  <a:pt x="5216504" y="5331761"/>
                  <a:pt x="5216504" y="5328502"/>
                </a:cubicBezTo>
                <a:cubicBezTo>
                  <a:pt x="5216504" y="5325576"/>
                  <a:pt x="5217822" y="5323089"/>
                  <a:pt x="5220460" y="5321041"/>
                </a:cubicBezTo>
                <a:cubicBezTo>
                  <a:pt x="5223097" y="5318993"/>
                  <a:pt x="5227303" y="5317969"/>
                  <a:pt x="5233080" y="5317969"/>
                </a:cubicBezTo>
                <a:cubicBezTo>
                  <a:pt x="5238772" y="5317969"/>
                  <a:pt x="5243628" y="5319309"/>
                  <a:pt x="5247646" y="5321988"/>
                </a:cubicBezTo>
                <a:cubicBezTo>
                  <a:pt x="5250576" y="5323997"/>
                  <a:pt x="5252669" y="5327136"/>
                  <a:pt x="5253925" y="5331406"/>
                </a:cubicBezTo>
                <a:lnTo>
                  <a:pt x="5302396" y="5326634"/>
                </a:lnTo>
                <a:cubicBezTo>
                  <a:pt x="5299048" y="5317927"/>
                  <a:pt x="5294841" y="5311021"/>
                  <a:pt x="5289776" y="5305914"/>
                </a:cubicBezTo>
                <a:cubicBezTo>
                  <a:pt x="5284711" y="5300808"/>
                  <a:pt x="5278391" y="5297040"/>
                  <a:pt x="5270815" y="5294613"/>
                </a:cubicBezTo>
                <a:cubicBezTo>
                  <a:pt x="5263238" y="5292185"/>
                  <a:pt x="5251497" y="5290971"/>
                  <a:pt x="5235591" y="5290971"/>
                </a:cubicBezTo>
                <a:close/>
                <a:moveTo>
                  <a:pt x="5054905" y="5290971"/>
                </a:moveTo>
                <a:cubicBezTo>
                  <a:pt x="5047705" y="5290971"/>
                  <a:pt x="5041657" y="5292750"/>
                  <a:pt x="5036759" y="5296308"/>
                </a:cubicBezTo>
                <a:cubicBezTo>
                  <a:pt x="5031862" y="5299866"/>
                  <a:pt x="5027111" y="5306375"/>
                  <a:pt x="5022507" y="5315835"/>
                </a:cubicBezTo>
                <a:lnTo>
                  <a:pt x="5022507" y="5293985"/>
                </a:lnTo>
                <a:lnTo>
                  <a:pt x="4974663" y="5293985"/>
                </a:lnTo>
                <a:lnTo>
                  <a:pt x="4974663" y="5427344"/>
                </a:lnTo>
                <a:lnTo>
                  <a:pt x="5026023" y="5427344"/>
                </a:lnTo>
                <a:lnTo>
                  <a:pt x="5026023" y="5382640"/>
                </a:lnTo>
                <a:cubicBezTo>
                  <a:pt x="5026023" y="5361292"/>
                  <a:pt x="5028660" y="5346726"/>
                  <a:pt x="5033934" y="5338940"/>
                </a:cubicBezTo>
                <a:cubicBezTo>
                  <a:pt x="5037618" y="5333415"/>
                  <a:pt x="5042808" y="5330652"/>
                  <a:pt x="5049505" y="5330652"/>
                </a:cubicBezTo>
                <a:cubicBezTo>
                  <a:pt x="5053021" y="5330652"/>
                  <a:pt x="5057793" y="5331908"/>
                  <a:pt x="5063821" y="5334419"/>
                </a:cubicBezTo>
                <a:lnTo>
                  <a:pt x="5079643" y="5298003"/>
                </a:lnTo>
                <a:cubicBezTo>
                  <a:pt x="5070685" y="5293315"/>
                  <a:pt x="5062439" y="5290971"/>
                  <a:pt x="5054905" y="5290971"/>
                </a:cubicBezTo>
                <a:close/>
                <a:moveTo>
                  <a:pt x="4869391" y="5290971"/>
                </a:moveTo>
                <a:cubicBezTo>
                  <a:pt x="4859847" y="5290971"/>
                  <a:pt x="4850973" y="5291683"/>
                  <a:pt x="4842769" y="5293106"/>
                </a:cubicBezTo>
                <a:cubicBezTo>
                  <a:pt x="4834565" y="5294529"/>
                  <a:pt x="4828119" y="5296538"/>
                  <a:pt x="4823431" y="5299133"/>
                </a:cubicBezTo>
                <a:cubicBezTo>
                  <a:pt x="4816901" y="5302733"/>
                  <a:pt x="4811899" y="5306982"/>
                  <a:pt x="4808424" y="5311879"/>
                </a:cubicBezTo>
                <a:cubicBezTo>
                  <a:pt x="4804950" y="5316776"/>
                  <a:pt x="4802293" y="5323495"/>
                  <a:pt x="4800451" y="5332034"/>
                </a:cubicBezTo>
                <a:lnTo>
                  <a:pt x="4849299" y="5337182"/>
                </a:lnTo>
                <a:cubicBezTo>
                  <a:pt x="4851308" y="5331406"/>
                  <a:pt x="4853945" y="5327471"/>
                  <a:pt x="4857210" y="5325378"/>
                </a:cubicBezTo>
                <a:cubicBezTo>
                  <a:pt x="4861396" y="5322699"/>
                  <a:pt x="4867674" y="5321360"/>
                  <a:pt x="4876046" y="5321360"/>
                </a:cubicBezTo>
                <a:cubicBezTo>
                  <a:pt x="4882576" y="5321360"/>
                  <a:pt x="4887138" y="5322616"/>
                  <a:pt x="4889733" y="5325127"/>
                </a:cubicBezTo>
                <a:cubicBezTo>
                  <a:pt x="4892329" y="5327638"/>
                  <a:pt x="4893626" y="5332034"/>
                  <a:pt x="4893626" y="5338312"/>
                </a:cubicBezTo>
                <a:cubicBezTo>
                  <a:pt x="4887264" y="5340824"/>
                  <a:pt x="4881236" y="5342854"/>
                  <a:pt x="4875544" y="5344403"/>
                </a:cubicBezTo>
                <a:cubicBezTo>
                  <a:pt x="4869851" y="5345951"/>
                  <a:pt x="4857419" y="5348651"/>
                  <a:pt x="4838248" y="5352502"/>
                </a:cubicBezTo>
                <a:cubicBezTo>
                  <a:pt x="4822259" y="5355683"/>
                  <a:pt x="4811292" y="5360539"/>
                  <a:pt x="4805348" y="5367069"/>
                </a:cubicBezTo>
                <a:cubicBezTo>
                  <a:pt x="4799404" y="5373598"/>
                  <a:pt x="4796432" y="5381928"/>
                  <a:pt x="4796432" y="5392058"/>
                </a:cubicBezTo>
                <a:cubicBezTo>
                  <a:pt x="4796432" y="5402857"/>
                  <a:pt x="4800555" y="5411940"/>
                  <a:pt x="4808801" y="5419307"/>
                </a:cubicBezTo>
                <a:cubicBezTo>
                  <a:pt x="4817048" y="5426674"/>
                  <a:pt x="4829123" y="5430358"/>
                  <a:pt x="4845029" y="5430358"/>
                </a:cubicBezTo>
                <a:cubicBezTo>
                  <a:pt x="4857001" y="5430358"/>
                  <a:pt x="4867507" y="5428516"/>
                  <a:pt x="4876548" y="5424833"/>
                </a:cubicBezTo>
                <a:cubicBezTo>
                  <a:pt x="4883162" y="5422070"/>
                  <a:pt x="4889817" y="5417466"/>
                  <a:pt x="4896514" y="5411019"/>
                </a:cubicBezTo>
                <a:cubicBezTo>
                  <a:pt x="4897101" y="5414870"/>
                  <a:pt x="4897686" y="5417696"/>
                  <a:pt x="4898272" y="5419496"/>
                </a:cubicBezTo>
                <a:cubicBezTo>
                  <a:pt x="4898859" y="5421296"/>
                  <a:pt x="4900115" y="5423912"/>
                  <a:pt x="4902040" y="5427344"/>
                </a:cubicBezTo>
                <a:lnTo>
                  <a:pt x="4950009" y="5427344"/>
                </a:lnTo>
                <a:cubicBezTo>
                  <a:pt x="4947330" y="5421819"/>
                  <a:pt x="4945593" y="5417277"/>
                  <a:pt x="4944798" y="5413719"/>
                </a:cubicBezTo>
                <a:cubicBezTo>
                  <a:pt x="4944003" y="5410161"/>
                  <a:pt x="4943605" y="5405243"/>
                  <a:pt x="4943605" y="5398964"/>
                </a:cubicBezTo>
                <a:lnTo>
                  <a:pt x="4943605" y="5340070"/>
                </a:lnTo>
                <a:cubicBezTo>
                  <a:pt x="4943605" y="5333792"/>
                  <a:pt x="4942349" y="5327199"/>
                  <a:pt x="4939837" y="5320292"/>
                </a:cubicBezTo>
                <a:cubicBezTo>
                  <a:pt x="4937326" y="5313386"/>
                  <a:pt x="4933894" y="5308049"/>
                  <a:pt x="4929540" y="5304282"/>
                </a:cubicBezTo>
                <a:cubicBezTo>
                  <a:pt x="4923346" y="5298840"/>
                  <a:pt x="4915602" y="5295261"/>
                  <a:pt x="4906309" y="5293545"/>
                </a:cubicBezTo>
                <a:cubicBezTo>
                  <a:pt x="4897017" y="5291829"/>
                  <a:pt x="4884711" y="5290971"/>
                  <a:pt x="4869391" y="5290971"/>
                </a:cubicBezTo>
                <a:close/>
                <a:moveTo>
                  <a:pt x="4650874" y="5290971"/>
                </a:moveTo>
                <a:cubicBezTo>
                  <a:pt x="4640409" y="5290971"/>
                  <a:pt x="4631535" y="5292875"/>
                  <a:pt x="4624252" y="5296685"/>
                </a:cubicBezTo>
                <a:cubicBezTo>
                  <a:pt x="4616969" y="5300494"/>
                  <a:pt x="4609769" y="5306835"/>
                  <a:pt x="4602653" y="5315709"/>
                </a:cubicBezTo>
                <a:lnTo>
                  <a:pt x="4602653" y="5293985"/>
                </a:lnTo>
                <a:lnTo>
                  <a:pt x="4555061" y="5293985"/>
                </a:lnTo>
                <a:lnTo>
                  <a:pt x="4555061" y="5427344"/>
                </a:lnTo>
                <a:lnTo>
                  <a:pt x="4606169" y="5427344"/>
                </a:lnTo>
                <a:lnTo>
                  <a:pt x="4606169" y="5363301"/>
                </a:lnTo>
                <a:cubicBezTo>
                  <a:pt x="4606169" y="5351163"/>
                  <a:pt x="4608095" y="5342749"/>
                  <a:pt x="4611946" y="5338061"/>
                </a:cubicBezTo>
                <a:cubicBezTo>
                  <a:pt x="4615797" y="5333373"/>
                  <a:pt x="4620820" y="5331029"/>
                  <a:pt x="4627015" y="5331029"/>
                </a:cubicBezTo>
                <a:cubicBezTo>
                  <a:pt x="4632624" y="5331029"/>
                  <a:pt x="4636977" y="5332766"/>
                  <a:pt x="4640074" y="5336240"/>
                </a:cubicBezTo>
                <a:cubicBezTo>
                  <a:pt x="4643172" y="5339714"/>
                  <a:pt x="4644721" y="5345637"/>
                  <a:pt x="4644721" y="5354009"/>
                </a:cubicBezTo>
                <a:lnTo>
                  <a:pt x="4644721" y="5427344"/>
                </a:lnTo>
                <a:lnTo>
                  <a:pt x="4696080" y="5427344"/>
                </a:lnTo>
                <a:lnTo>
                  <a:pt x="4696080" y="5342582"/>
                </a:lnTo>
                <a:cubicBezTo>
                  <a:pt x="4696080" y="5325001"/>
                  <a:pt x="4692083" y="5312005"/>
                  <a:pt x="4684088" y="5303591"/>
                </a:cubicBezTo>
                <a:cubicBezTo>
                  <a:pt x="4676093" y="5295178"/>
                  <a:pt x="4665022" y="5290971"/>
                  <a:pt x="4650874" y="5290971"/>
                </a:cubicBezTo>
                <a:close/>
                <a:moveTo>
                  <a:pt x="4450291" y="5290971"/>
                </a:moveTo>
                <a:cubicBezTo>
                  <a:pt x="4440747" y="5290971"/>
                  <a:pt x="4431873" y="5291683"/>
                  <a:pt x="4423669" y="5293106"/>
                </a:cubicBezTo>
                <a:cubicBezTo>
                  <a:pt x="4415465" y="5294529"/>
                  <a:pt x="4409019" y="5296538"/>
                  <a:pt x="4404331" y="5299133"/>
                </a:cubicBezTo>
                <a:cubicBezTo>
                  <a:pt x="4397801" y="5302733"/>
                  <a:pt x="4392799" y="5306982"/>
                  <a:pt x="4389324" y="5311879"/>
                </a:cubicBezTo>
                <a:cubicBezTo>
                  <a:pt x="4385850" y="5316776"/>
                  <a:pt x="4383192" y="5323495"/>
                  <a:pt x="4381350" y="5332034"/>
                </a:cubicBezTo>
                <a:lnTo>
                  <a:pt x="4430199" y="5337182"/>
                </a:lnTo>
                <a:cubicBezTo>
                  <a:pt x="4432208" y="5331406"/>
                  <a:pt x="4434845" y="5327471"/>
                  <a:pt x="4438110" y="5325378"/>
                </a:cubicBezTo>
                <a:cubicBezTo>
                  <a:pt x="4442296" y="5322699"/>
                  <a:pt x="4448574" y="5321360"/>
                  <a:pt x="4456946" y="5321360"/>
                </a:cubicBezTo>
                <a:cubicBezTo>
                  <a:pt x="4463476" y="5321360"/>
                  <a:pt x="4468038" y="5322616"/>
                  <a:pt x="4470634" y="5325127"/>
                </a:cubicBezTo>
                <a:cubicBezTo>
                  <a:pt x="4473229" y="5327638"/>
                  <a:pt x="4474527" y="5332034"/>
                  <a:pt x="4474527" y="5338312"/>
                </a:cubicBezTo>
                <a:cubicBezTo>
                  <a:pt x="4468164" y="5340824"/>
                  <a:pt x="4462136" y="5342854"/>
                  <a:pt x="4456444" y="5344403"/>
                </a:cubicBezTo>
                <a:cubicBezTo>
                  <a:pt x="4450751" y="5345951"/>
                  <a:pt x="4438319" y="5348651"/>
                  <a:pt x="4419149" y="5352502"/>
                </a:cubicBezTo>
                <a:cubicBezTo>
                  <a:pt x="4403158" y="5355683"/>
                  <a:pt x="4392192" y="5360539"/>
                  <a:pt x="4386248" y="5367069"/>
                </a:cubicBezTo>
                <a:cubicBezTo>
                  <a:pt x="4380304" y="5373598"/>
                  <a:pt x="4377332" y="5381928"/>
                  <a:pt x="4377332" y="5392058"/>
                </a:cubicBezTo>
                <a:cubicBezTo>
                  <a:pt x="4377332" y="5402857"/>
                  <a:pt x="4381455" y="5411940"/>
                  <a:pt x="4389701" y="5419307"/>
                </a:cubicBezTo>
                <a:cubicBezTo>
                  <a:pt x="4397947" y="5426674"/>
                  <a:pt x="4410023" y="5430358"/>
                  <a:pt x="4425930" y="5430358"/>
                </a:cubicBezTo>
                <a:cubicBezTo>
                  <a:pt x="4437901" y="5430358"/>
                  <a:pt x="4448407" y="5428516"/>
                  <a:pt x="4457449" y="5424833"/>
                </a:cubicBezTo>
                <a:cubicBezTo>
                  <a:pt x="4464062" y="5422070"/>
                  <a:pt x="4470717" y="5417466"/>
                  <a:pt x="4477415" y="5411019"/>
                </a:cubicBezTo>
                <a:cubicBezTo>
                  <a:pt x="4478000" y="5414870"/>
                  <a:pt x="4478586" y="5417696"/>
                  <a:pt x="4479173" y="5419496"/>
                </a:cubicBezTo>
                <a:cubicBezTo>
                  <a:pt x="4479758" y="5421296"/>
                  <a:pt x="4481014" y="5423912"/>
                  <a:pt x="4482940" y="5427344"/>
                </a:cubicBezTo>
                <a:lnTo>
                  <a:pt x="4530909" y="5427344"/>
                </a:lnTo>
                <a:cubicBezTo>
                  <a:pt x="4528230" y="5421819"/>
                  <a:pt x="4526493" y="5417277"/>
                  <a:pt x="4525698" y="5413719"/>
                </a:cubicBezTo>
                <a:cubicBezTo>
                  <a:pt x="4524902" y="5410161"/>
                  <a:pt x="4524505" y="5405243"/>
                  <a:pt x="4524505" y="5398964"/>
                </a:cubicBezTo>
                <a:lnTo>
                  <a:pt x="4524505" y="5340070"/>
                </a:lnTo>
                <a:cubicBezTo>
                  <a:pt x="4524505" y="5333792"/>
                  <a:pt x="4523249" y="5327199"/>
                  <a:pt x="4520738" y="5320292"/>
                </a:cubicBezTo>
                <a:cubicBezTo>
                  <a:pt x="4518226" y="5313386"/>
                  <a:pt x="4514794" y="5308049"/>
                  <a:pt x="4510441" y="5304282"/>
                </a:cubicBezTo>
                <a:cubicBezTo>
                  <a:pt x="4504245" y="5298840"/>
                  <a:pt x="4496502" y="5295261"/>
                  <a:pt x="4487209" y="5293545"/>
                </a:cubicBezTo>
                <a:cubicBezTo>
                  <a:pt x="4477917" y="5291829"/>
                  <a:pt x="4465611" y="5290971"/>
                  <a:pt x="4450291" y="5290971"/>
                </a:cubicBezTo>
                <a:close/>
                <a:moveTo>
                  <a:pt x="4033451" y="5290971"/>
                </a:moveTo>
                <a:cubicBezTo>
                  <a:pt x="4009927" y="5290971"/>
                  <a:pt x="3991488" y="5297417"/>
                  <a:pt x="3978136" y="5310309"/>
                </a:cubicBezTo>
                <a:cubicBezTo>
                  <a:pt x="3964783" y="5323202"/>
                  <a:pt x="3958106" y="5340070"/>
                  <a:pt x="3958106" y="5360916"/>
                </a:cubicBezTo>
                <a:cubicBezTo>
                  <a:pt x="3958106" y="5375566"/>
                  <a:pt x="3961434" y="5388312"/>
                  <a:pt x="3968090" y="5399153"/>
                </a:cubicBezTo>
                <a:cubicBezTo>
                  <a:pt x="3974745" y="5409994"/>
                  <a:pt x="3983138" y="5417905"/>
                  <a:pt x="3993267" y="5422886"/>
                </a:cubicBezTo>
                <a:cubicBezTo>
                  <a:pt x="4003397" y="5427867"/>
                  <a:pt x="4017294" y="5430358"/>
                  <a:pt x="4034958" y="5430358"/>
                </a:cubicBezTo>
                <a:cubicBezTo>
                  <a:pt x="4055301" y="5430358"/>
                  <a:pt x="4070914" y="5427449"/>
                  <a:pt x="4081797" y="5421630"/>
                </a:cubicBezTo>
                <a:cubicBezTo>
                  <a:pt x="4092680" y="5415812"/>
                  <a:pt x="4101972" y="5406206"/>
                  <a:pt x="4109674" y="5392811"/>
                </a:cubicBezTo>
                <a:lnTo>
                  <a:pt x="4059319" y="5388165"/>
                </a:lnTo>
                <a:cubicBezTo>
                  <a:pt x="4056138" y="5392183"/>
                  <a:pt x="4053166" y="5394988"/>
                  <a:pt x="4050403" y="5396578"/>
                </a:cubicBezTo>
                <a:cubicBezTo>
                  <a:pt x="4045883" y="5399090"/>
                  <a:pt x="4041111" y="5400346"/>
                  <a:pt x="4036088" y="5400346"/>
                </a:cubicBezTo>
                <a:cubicBezTo>
                  <a:pt x="4028135" y="5400346"/>
                  <a:pt x="4021689" y="5397457"/>
                  <a:pt x="4016749" y="5391681"/>
                </a:cubicBezTo>
                <a:cubicBezTo>
                  <a:pt x="4013233" y="5387663"/>
                  <a:pt x="4011015" y="5381551"/>
                  <a:pt x="4010094" y="5373347"/>
                </a:cubicBezTo>
                <a:lnTo>
                  <a:pt x="4112562" y="5373347"/>
                </a:lnTo>
                <a:lnTo>
                  <a:pt x="4112562" y="5367571"/>
                </a:lnTo>
                <a:cubicBezTo>
                  <a:pt x="4112562" y="5349991"/>
                  <a:pt x="4109674" y="5335717"/>
                  <a:pt x="4103898" y="5324750"/>
                </a:cubicBezTo>
                <a:cubicBezTo>
                  <a:pt x="4098121" y="5313783"/>
                  <a:pt x="4089708" y="5305412"/>
                  <a:pt x="4078657" y="5299636"/>
                </a:cubicBezTo>
                <a:cubicBezTo>
                  <a:pt x="4067607" y="5293859"/>
                  <a:pt x="4052538" y="5290971"/>
                  <a:pt x="4033451" y="5290971"/>
                </a:cubicBezTo>
                <a:close/>
                <a:moveTo>
                  <a:pt x="3845230" y="5290971"/>
                </a:moveTo>
                <a:cubicBezTo>
                  <a:pt x="3838030" y="5290971"/>
                  <a:pt x="3831982" y="5292750"/>
                  <a:pt x="3827084" y="5296308"/>
                </a:cubicBezTo>
                <a:cubicBezTo>
                  <a:pt x="3822187" y="5299866"/>
                  <a:pt x="3817436" y="5306375"/>
                  <a:pt x="3812832" y="5315835"/>
                </a:cubicBezTo>
                <a:lnTo>
                  <a:pt x="3812832" y="5293985"/>
                </a:lnTo>
                <a:lnTo>
                  <a:pt x="3764988" y="5293985"/>
                </a:lnTo>
                <a:lnTo>
                  <a:pt x="3764988" y="5427344"/>
                </a:lnTo>
                <a:lnTo>
                  <a:pt x="3816348" y="5427344"/>
                </a:lnTo>
                <a:lnTo>
                  <a:pt x="3816348" y="5382640"/>
                </a:lnTo>
                <a:cubicBezTo>
                  <a:pt x="3816348" y="5361292"/>
                  <a:pt x="3818985" y="5346726"/>
                  <a:pt x="3824259" y="5338940"/>
                </a:cubicBezTo>
                <a:cubicBezTo>
                  <a:pt x="3827942" y="5333415"/>
                  <a:pt x="3833133" y="5330652"/>
                  <a:pt x="3839830" y="5330652"/>
                </a:cubicBezTo>
                <a:cubicBezTo>
                  <a:pt x="3843346" y="5330652"/>
                  <a:pt x="3848118" y="5331908"/>
                  <a:pt x="3854145" y="5334419"/>
                </a:cubicBezTo>
                <a:lnTo>
                  <a:pt x="3869968" y="5298003"/>
                </a:lnTo>
                <a:cubicBezTo>
                  <a:pt x="3861010" y="5293315"/>
                  <a:pt x="3852764" y="5290971"/>
                  <a:pt x="3845230" y="5290971"/>
                </a:cubicBezTo>
                <a:close/>
                <a:moveTo>
                  <a:pt x="3721405" y="5290971"/>
                </a:moveTo>
                <a:cubicBezTo>
                  <a:pt x="3714205" y="5290971"/>
                  <a:pt x="3708157" y="5292750"/>
                  <a:pt x="3703259" y="5296308"/>
                </a:cubicBezTo>
                <a:cubicBezTo>
                  <a:pt x="3698362" y="5299866"/>
                  <a:pt x="3693611" y="5306375"/>
                  <a:pt x="3689007" y="5315835"/>
                </a:cubicBezTo>
                <a:lnTo>
                  <a:pt x="3689007" y="5293985"/>
                </a:lnTo>
                <a:lnTo>
                  <a:pt x="3641163" y="5293985"/>
                </a:lnTo>
                <a:lnTo>
                  <a:pt x="3641163" y="5427344"/>
                </a:lnTo>
                <a:lnTo>
                  <a:pt x="3692523" y="5427344"/>
                </a:lnTo>
                <a:lnTo>
                  <a:pt x="3692523" y="5382640"/>
                </a:lnTo>
                <a:cubicBezTo>
                  <a:pt x="3692523" y="5361292"/>
                  <a:pt x="3695160" y="5346726"/>
                  <a:pt x="3700434" y="5338940"/>
                </a:cubicBezTo>
                <a:cubicBezTo>
                  <a:pt x="3704117" y="5333415"/>
                  <a:pt x="3709308" y="5330652"/>
                  <a:pt x="3716005" y="5330652"/>
                </a:cubicBezTo>
                <a:cubicBezTo>
                  <a:pt x="3719521" y="5330652"/>
                  <a:pt x="3724293" y="5331908"/>
                  <a:pt x="3730320" y="5334419"/>
                </a:cubicBezTo>
                <a:lnTo>
                  <a:pt x="3746143" y="5298003"/>
                </a:lnTo>
                <a:cubicBezTo>
                  <a:pt x="3737185" y="5293315"/>
                  <a:pt x="3728939" y="5290971"/>
                  <a:pt x="3721405" y="5290971"/>
                </a:cubicBezTo>
                <a:close/>
                <a:moveTo>
                  <a:pt x="3535891" y="5290971"/>
                </a:moveTo>
                <a:cubicBezTo>
                  <a:pt x="3526348" y="5290971"/>
                  <a:pt x="3517473" y="5291683"/>
                  <a:pt x="3509269" y="5293106"/>
                </a:cubicBezTo>
                <a:cubicBezTo>
                  <a:pt x="3501066" y="5294529"/>
                  <a:pt x="3494619" y="5296538"/>
                  <a:pt x="3489932" y="5299133"/>
                </a:cubicBezTo>
                <a:cubicBezTo>
                  <a:pt x="3483401" y="5302733"/>
                  <a:pt x="3478399" y="5306982"/>
                  <a:pt x="3474926" y="5311879"/>
                </a:cubicBezTo>
                <a:cubicBezTo>
                  <a:pt x="3471451" y="5316776"/>
                  <a:pt x="3468793" y="5323495"/>
                  <a:pt x="3466951" y="5332034"/>
                </a:cubicBezTo>
                <a:lnTo>
                  <a:pt x="3515800" y="5337182"/>
                </a:lnTo>
                <a:cubicBezTo>
                  <a:pt x="3517808" y="5331406"/>
                  <a:pt x="3520445" y="5327471"/>
                  <a:pt x="3523711" y="5325378"/>
                </a:cubicBezTo>
                <a:cubicBezTo>
                  <a:pt x="3527896" y="5322699"/>
                  <a:pt x="3534175" y="5321360"/>
                  <a:pt x="3542546" y="5321360"/>
                </a:cubicBezTo>
                <a:cubicBezTo>
                  <a:pt x="3549076" y="5321360"/>
                  <a:pt x="3553638" y="5322616"/>
                  <a:pt x="3556235" y="5325127"/>
                </a:cubicBezTo>
                <a:cubicBezTo>
                  <a:pt x="3558830" y="5327638"/>
                  <a:pt x="3560127" y="5332034"/>
                  <a:pt x="3560127" y="5338312"/>
                </a:cubicBezTo>
                <a:cubicBezTo>
                  <a:pt x="3553764" y="5340824"/>
                  <a:pt x="3547737" y="5342854"/>
                  <a:pt x="3542044" y="5344403"/>
                </a:cubicBezTo>
                <a:cubicBezTo>
                  <a:pt x="3536351" y="5345951"/>
                  <a:pt x="3523920" y="5348651"/>
                  <a:pt x="3504749" y="5352502"/>
                </a:cubicBezTo>
                <a:cubicBezTo>
                  <a:pt x="3488760" y="5355683"/>
                  <a:pt x="3477793" y="5360539"/>
                  <a:pt x="3471848" y="5367069"/>
                </a:cubicBezTo>
                <a:cubicBezTo>
                  <a:pt x="3465904" y="5373598"/>
                  <a:pt x="3462934" y="5381928"/>
                  <a:pt x="3462934" y="5392058"/>
                </a:cubicBezTo>
                <a:cubicBezTo>
                  <a:pt x="3462934" y="5402857"/>
                  <a:pt x="3467056" y="5411940"/>
                  <a:pt x="3475301" y="5419307"/>
                </a:cubicBezTo>
                <a:cubicBezTo>
                  <a:pt x="3483548" y="5426674"/>
                  <a:pt x="3495624" y="5430358"/>
                  <a:pt x="3511531" y="5430358"/>
                </a:cubicBezTo>
                <a:cubicBezTo>
                  <a:pt x="3523500" y="5430358"/>
                  <a:pt x="3534007" y="5428516"/>
                  <a:pt x="3543048" y="5424833"/>
                </a:cubicBezTo>
                <a:cubicBezTo>
                  <a:pt x="3549663" y="5422070"/>
                  <a:pt x="3556318" y="5417466"/>
                  <a:pt x="3563015" y="5411019"/>
                </a:cubicBezTo>
                <a:cubicBezTo>
                  <a:pt x="3563602" y="5414870"/>
                  <a:pt x="3564187" y="5417696"/>
                  <a:pt x="3564772" y="5419496"/>
                </a:cubicBezTo>
                <a:cubicBezTo>
                  <a:pt x="3565358" y="5421296"/>
                  <a:pt x="3566614" y="5423912"/>
                  <a:pt x="3568541" y="5427344"/>
                </a:cubicBezTo>
                <a:lnTo>
                  <a:pt x="3616510" y="5427344"/>
                </a:lnTo>
                <a:cubicBezTo>
                  <a:pt x="3613830" y="5421819"/>
                  <a:pt x="3612093" y="5417277"/>
                  <a:pt x="3611299" y="5413719"/>
                </a:cubicBezTo>
                <a:cubicBezTo>
                  <a:pt x="3610502" y="5410161"/>
                  <a:pt x="3610104" y="5405243"/>
                  <a:pt x="3610104" y="5398964"/>
                </a:cubicBezTo>
                <a:lnTo>
                  <a:pt x="3610104" y="5340070"/>
                </a:lnTo>
                <a:cubicBezTo>
                  <a:pt x="3610104" y="5333792"/>
                  <a:pt x="3608849" y="5327199"/>
                  <a:pt x="3606337" y="5320292"/>
                </a:cubicBezTo>
                <a:cubicBezTo>
                  <a:pt x="3603826" y="5313386"/>
                  <a:pt x="3600393" y="5308049"/>
                  <a:pt x="3596040" y="5304282"/>
                </a:cubicBezTo>
                <a:cubicBezTo>
                  <a:pt x="3589845" y="5298840"/>
                  <a:pt x="3582103" y="5295261"/>
                  <a:pt x="3572810" y="5293545"/>
                </a:cubicBezTo>
                <a:cubicBezTo>
                  <a:pt x="3563517" y="5291829"/>
                  <a:pt x="3551210" y="5290971"/>
                  <a:pt x="3535891" y="5290971"/>
                </a:cubicBezTo>
                <a:close/>
                <a:moveTo>
                  <a:pt x="3306284" y="5290971"/>
                </a:moveTo>
                <a:cubicBezTo>
                  <a:pt x="3296390" y="5290971"/>
                  <a:pt x="3287945" y="5292687"/>
                  <a:pt x="3280945" y="5296119"/>
                </a:cubicBezTo>
                <a:cubicBezTo>
                  <a:pt x="3273945" y="5299552"/>
                  <a:pt x="3267006" y="5305328"/>
                  <a:pt x="3260131" y="5313449"/>
                </a:cubicBezTo>
                <a:lnTo>
                  <a:pt x="3260131" y="5293985"/>
                </a:lnTo>
                <a:lnTo>
                  <a:pt x="3212413" y="5293985"/>
                </a:lnTo>
                <a:lnTo>
                  <a:pt x="3212413" y="5427344"/>
                </a:lnTo>
                <a:lnTo>
                  <a:pt x="3263647" y="5427344"/>
                </a:lnTo>
                <a:lnTo>
                  <a:pt x="3263647" y="5359283"/>
                </a:lnTo>
                <a:cubicBezTo>
                  <a:pt x="3263647" y="5349153"/>
                  <a:pt x="3265537" y="5341870"/>
                  <a:pt x="3269317" y="5337433"/>
                </a:cubicBezTo>
                <a:cubicBezTo>
                  <a:pt x="3273098" y="5332996"/>
                  <a:pt x="3277929" y="5330778"/>
                  <a:pt x="3283811" y="5330778"/>
                </a:cubicBezTo>
                <a:cubicBezTo>
                  <a:pt x="3287422" y="5330778"/>
                  <a:pt x="3290570" y="5331803"/>
                  <a:pt x="3293259" y="5333854"/>
                </a:cubicBezTo>
                <a:cubicBezTo>
                  <a:pt x="3295947" y="5335905"/>
                  <a:pt x="3297837" y="5338605"/>
                  <a:pt x="3298930" y="5341954"/>
                </a:cubicBezTo>
                <a:cubicBezTo>
                  <a:pt x="3299602" y="5344047"/>
                  <a:pt x="3299938" y="5348023"/>
                  <a:pt x="3299938" y="5353883"/>
                </a:cubicBezTo>
                <a:lnTo>
                  <a:pt x="3299938" y="5427344"/>
                </a:lnTo>
                <a:lnTo>
                  <a:pt x="3351173" y="5427344"/>
                </a:lnTo>
                <a:lnTo>
                  <a:pt x="3351173" y="5358530"/>
                </a:lnTo>
                <a:cubicBezTo>
                  <a:pt x="3351173" y="5348902"/>
                  <a:pt x="3353009" y="5341912"/>
                  <a:pt x="3356678" y="5337559"/>
                </a:cubicBezTo>
                <a:cubicBezTo>
                  <a:pt x="3360349" y="5333206"/>
                  <a:pt x="3365188" y="5331029"/>
                  <a:pt x="3371196" y="5331029"/>
                </a:cubicBezTo>
                <a:cubicBezTo>
                  <a:pt x="3376284" y="5331029"/>
                  <a:pt x="3380537" y="5333331"/>
                  <a:pt x="3383959" y="5337936"/>
                </a:cubicBezTo>
                <a:cubicBezTo>
                  <a:pt x="3386294" y="5340866"/>
                  <a:pt x="3387463" y="5345344"/>
                  <a:pt x="3387463" y="5351372"/>
                </a:cubicBezTo>
                <a:lnTo>
                  <a:pt x="3387463" y="5427344"/>
                </a:lnTo>
                <a:lnTo>
                  <a:pt x="3438696" y="5427344"/>
                </a:lnTo>
                <a:lnTo>
                  <a:pt x="3438696" y="5343586"/>
                </a:lnTo>
                <a:cubicBezTo>
                  <a:pt x="3438696" y="5325504"/>
                  <a:pt x="3434683" y="5312214"/>
                  <a:pt x="3426658" y="5303717"/>
                </a:cubicBezTo>
                <a:cubicBezTo>
                  <a:pt x="3418633" y="5295220"/>
                  <a:pt x="3407472" y="5290971"/>
                  <a:pt x="3393177" y="5290971"/>
                </a:cubicBezTo>
                <a:cubicBezTo>
                  <a:pt x="3383479" y="5290971"/>
                  <a:pt x="3375327" y="5292541"/>
                  <a:pt x="3368722" y="5295680"/>
                </a:cubicBezTo>
                <a:cubicBezTo>
                  <a:pt x="3362119" y="5298819"/>
                  <a:pt x="3354804" y="5304742"/>
                  <a:pt x="3346776" y="5313449"/>
                </a:cubicBezTo>
                <a:cubicBezTo>
                  <a:pt x="3342837" y="5305998"/>
                  <a:pt x="3337766" y="5300389"/>
                  <a:pt x="3331561" y="5296622"/>
                </a:cubicBezTo>
                <a:cubicBezTo>
                  <a:pt x="3325356" y="5292855"/>
                  <a:pt x="3316931" y="5290971"/>
                  <a:pt x="3306284" y="5290971"/>
                </a:cubicBezTo>
                <a:close/>
                <a:moveTo>
                  <a:pt x="3033327" y="5290971"/>
                </a:moveTo>
                <a:cubicBezTo>
                  <a:pt x="3009803" y="5290971"/>
                  <a:pt x="2991364" y="5297417"/>
                  <a:pt x="2978011" y="5310309"/>
                </a:cubicBezTo>
                <a:cubicBezTo>
                  <a:pt x="2964658" y="5323202"/>
                  <a:pt x="2957982" y="5340070"/>
                  <a:pt x="2957982" y="5360916"/>
                </a:cubicBezTo>
                <a:cubicBezTo>
                  <a:pt x="2957982" y="5375566"/>
                  <a:pt x="2961310" y="5388312"/>
                  <a:pt x="2967966" y="5399153"/>
                </a:cubicBezTo>
                <a:cubicBezTo>
                  <a:pt x="2974622" y="5409994"/>
                  <a:pt x="2983013" y="5417905"/>
                  <a:pt x="2993143" y="5422886"/>
                </a:cubicBezTo>
                <a:cubicBezTo>
                  <a:pt x="3003273" y="5427867"/>
                  <a:pt x="3017170" y="5430358"/>
                  <a:pt x="3034833" y="5430358"/>
                </a:cubicBezTo>
                <a:cubicBezTo>
                  <a:pt x="3055176" y="5430358"/>
                  <a:pt x="3070789" y="5427449"/>
                  <a:pt x="3081673" y="5421630"/>
                </a:cubicBezTo>
                <a:cubicBezTo>
                  <a:pt x="3092555" y="5415812"/>
                  <a:pt x="3101847" y="5406206"/>
                  <a:pt x="3109550" y="5392811"/>
                </a:cubicBezTo>
                <a:lnTo>
                  <a:pt x="3059195" y="5388165"/>
                </a:lnTo>
                <a:cubicBezTo>
                  <a:pt x="3056014" y="5392183"/>
                  <a:pt x="3053042" y="5394988"/>
                  <a:pt x="3050278" y="5396578"/>
                </a:cubicBezTo>
                <a:cubicBezTo>
                  <a:pt x="3045758" y="5399090"/>
                  <a:pt x="3040986" y="5400346"/>
                  <a:pt x="3035963" y="5400346"/>
                </a:cubicBezTo>
                <a:cubicBezTo>
                  <a:pt x="3028010" y="5400346"/>
                  <a:pt x="3021565" y="5397457"/>
                  <a:pt x="3016626" y="5391681"/>
                </a:cubicBezTo>
                <a:cubicBezTo>
                  <a:pt x="3013110" y="5387663"/>
                  <a:pt x="3010890" y="5381551"/>
                  <a:pt x="3009970" y="5373347"/>
                </a:cubicBezTo>
                <a:lnTo>
                  <a:pt x="3112439" y="5373347"/>
                </a:lnTo>
                <a:lnTo>
                  <a:pt x="3112439" y="5367571"/>
                </a:lnTo>
                <a:cubicBezTo>
                  <a:pt x="3112439" y="5349991"/>
                  <a:pt x="3109550" y="5335717"/>
                  <a:pt x="3103774" y="5324750"/>
                </a:cubicBezTo>
                <a:cubicBezTo>
                  <a:pt x="3097996" y="5313783"/>
                  <a:pt x="3089583" y="5305412"/>
                  <a:pt x="3078532" y="5299636"/>
                </a:cubicBezTo>
                <a:cubicBezTo>
                  <a:pt x="3067482" y="5293859"/>
                  <a:pt x="3052414" y="5290971"/>
                  <a:pt x="3033327" y="5290971"/>
                </a:cubicBezTo>
                <a:close/>
                <a:moveTo>
                  <a:pt x="2692417" y="5290971"/>
                </a:moveTo>
                <a:cubicBezTo>
                  <a:pt x="2677348" y="5290971"/>
                  <a:pt x="2665335" y="5292539"/>
                  <a:pt x="2656377" y="5295675"/>
                </a:cubicBezTo>
                <a:cubicBezTo>
                  <a:pt x="2647420" y="5298811"/>
                  <a:pt x="2640388" y="5303557"/>
                  <a:pt x="2635281" y="5309913"/>
                </a:cubicBezTo>
                <a:cubicBezTo>
                  <a:pt x="2630175" y="5316269"/>
                  <a:pt x="2627621" y="5323838"/>
                  <a:pt x="2627621" y="5332620"/>
                </a:cubicBezTo>
                <a:cubicBezTo>
                  <a:pt x="2627621" y="5340649"/>
                  <a:pt x="2629986" y="5347800"/>
                  <a:pt x="2634716" y="5354072"/>
                </a:cubicBezTo>
                <a:cubicBezTo>
                  <a:pt x="2639446" y="5360344"/>
                  <a:pt x="2645264" y="5364797"/>
                  <a:pt x="2652171" y="5367432"/>
                </a:cubicBezTo>
                <a:cubicBezTo>
                  <a:pt x="2659077" y="5370066"/>
                  <a:pt x="2671404" y="5372930"/>
                  <a:pt x="2689152" y="5376024"/>
                </a:cubicBezTo>
                <a:cubicBezTo>
                  <a:pt x="2701040" y="5378114"/>
                  <a:pt x="2708365" y="5379869"/>
                  <a:pt x="2711127" y="5381290"/>
                </a:cubicBezTo>
                <a:cubicBezTo>
                  <a:pt x="2714978" y="5383296"/>
                  <a:pt x="2716904" y="5386139"/>
                  <a:pt x="2716904" y="5389817"/>
                </a:cubicBezTo>
                <a:cubicBezTo>
                  <a:pt x="2716904" y="5393077"/>
                  <a:pt x="2715439" y="5395793"/>
                  <a:pt x="2712508" y="5397966"/>
                </a:cubicBezTo>
                <a:cubicBezTo>
                  <a:pt x="2708742" y="5400892"/>
                  <a:pt x="2703425" y="5402355"/>
                  <a:pt x="2696561" y="5402355"/>
                </a:cubicBezTo>
                <a:cubicBezTo>
                  <a:pt x="2690283" y="5402355"/>
                  <a:pt x="2685259" y="5401057"/>
                  <a:pt x="2681492" y="5398462"/>
                </a:cubicBezTo>
                <a:cubicBezTo>
                  <a:pt x="2677725" y="5395867"/>
                  <a:pt x="2674795" y="5391555"/>
                  <a:pt x="2672702" y="5385528"/>
                </a:cubicBezTo>
                <a:lnTo>
                  <a:pt x="2621970" y="5390300"/>
                </a:lnTo>
                <a:cubicBezTo>
                  <a:pt x="2624900" y="5403108"/>
                  <a:pt x="2631534" y="5412987"/>
                  <a:pt x="2641874" y="5419935"/>
                </a:cubicBezTo>
                <a:cubicBezTo>
                  <a:pt x="2652213" y="5426884"/>
                  <a:pt x="2669563" y="5430358"/>
                  <a:pt x="2693924" y="5430358"/>
                </a:cubicBezTo>
                <a:cubicBezTo>
                  <a:pt x="2711170" y="5430358"/>
                  <a:pt x="2724794" y="5428204"/>
                  <a:pt x="2734798" y="5423898"/>
                </a:cubicBezTo>
                <a:cubicBezTo>
                  <a:pt x="2744802" y="5419591"/>
                  <a:pt x="2752127" y="5413799"/>
                  <a:pt x="2756773" y="5406523"/>
                </a:cubicBezTo>
                <a:cubicBezTo>
                  <a:pt x="2761420" y="5399247"/>
                  <a:pt x="2763743" y="5391762"/>
                  <a:pt x="2763743" y="5384068"/>
                </a:cubicBezTo>
                <a:cubicBezTo>
                  <a:pt x="2763743" y="5376458"/>
                  <a:pt x="2761546" y="5369475"/>
                  <a:pt x="2757151" y="5363119"/>
                </a:cubicBezTo>
                <a:cubicBezTo>
                  <a:pt x="2752755" y="5356763"/>
                  <a:pt x="2746414" y="5351871"/>
                  <a:pt x="2738126" y="5348442"/>
                </a:cubicBezTo>
                <a:cubicBezTo>
                  <a:pt x="2729838" y="5345013"/>
                  <a:pt x="2717197" y="5342337"/>
                  <a:pt x="2700202" y="5340414"/>
                </a:cubicBezTo>
                <a:cubicBezTo>
                  <a:pt x="2688985" y="5339076"/>
                  <a:pt x="2681701" y="5337571"/>
                  <a:pt x="2678353" y="5335899"/>
                </a:cubicBezTo>
                <a:cubicBezTo>
                  <a:pt x="2675004" y="5334227"/>
                  <a:pt x="2673330" y="5331761"/>
                  <a:pt x="2673330" y="5328502"/>
                </a:cubicBezTo>
                <a:cubicBezTo>
                  <a:pt x="2673330" y="5325576"/>
                  <a:pt x="2674649" y="5323089"/>
                  <a:pt x="2677286" y="5321041"/>
                </a:cubicBezTo>
                <a:cubicBezTo>
                  <a:pt x="2679922" y="5318993"/>
                  <a:pt x="2684129" y="5317969"/>
                  <a:pt x="2689906" y="5317969"/>
                </a:cubicBezTo>
                <a:cubicBezTo>
                  <a:pt x="2695598" y="5317969"/>
                  <a:pt x="2700454" y="5319309"/>
                  <a:pt x="2704472" y="5321988"/>
                </a:cubicBezTo>
                <a:cubicBezTo>
                  <a:pt x="2707402" y="5323997"/>
                  <a:pt x="2709495" y="5327136"/>
                  <a:pt x="2710751" y="5331406"/>
                </a:cubicBezTo>
                <a:lnTo>
                  <a:pt x="2759222" y="5326634"/>
                </a:lnTo>
                <a:cubicBezTo>
                  <a:pt x="2755873" y="5317927"/>
                  <a:pt x="2751667" y="5311021"/>
                  <a:pt x="2746602" y="5305914"/>
                </a:cubicBezTo>
                <a:cubicBezTo>
                  <a:pt x="2741537" y="5300808"/>
                  <a:pt x="2735217" y="5297040"/>
                  <a:pt x="2727640" y="5294613"/>
                </a:cubicBezTo>
                <a:cubicBezTo>
                  <a:pt x="2720064" y="5292185"/>
                  <a:pt x="2708323" y="5290971"/>
                  <a:pt x="2692417" y="5290971"/>
                </a:cubicBezTo>
                <a:close/>
                <a:moveTo>
                  <a:pt x="1910381" y="5290971"/>
                </a:moveTo>
                <a:cubicBezTo>
                  <a:pt x="1887025" y="5290971"/>
                  <a:pt x="1868481" y="5297564"/>
                  <a:pt x="1854752" y="5310749"/>
                </a:cubicBezTo>
                <a:cubicBezTo>
                  <a:pt x="1841023" y="5323934"/>
                  <a:pt x="1834158" y="5340698"/>
                  <a:pt x="1834158" y="5361041"/>
                </a:cubicBezTo>
                <a:cubicBezTo>
                  <a:pt x="1834158" y="5382891"/>
                  <a:pt x="1842279" y="5400555"/>
                  <a:pt x="1858519" y="5414033"/>
                </a:cubicBezTo>
                <a:cubicBezTo>
                  <a:pt x="1871747" y="5424916"/>
                  <a:pt x="1889076" y="5430358"/>
                  <a:pt x="1910507" y="5430358"/>
                </a:cubicBezTo>
                <a:cubicBezTo>
                  <a:pt x="1934533" y="5430358"/>
                  <a:pt x="1953348" y="5423807"/>
                  <a:pt x="1966952" y="5410705"/>
                </a:cubicBezTo>
                <a:cubicBezTo>
                  <a:pt x="1980556" y="5397604"/>
                  <a:pt x="1987358" y="5380798"/>
                  <a:pt x="1987358" y="5360288"/>
                </a:cubicBezTo>
                <a:cubicBezTo>
                  <a:pt x="1987358" y="5342038"/>
                  <a:pt x="1981874" y="5326676"/>
                  <a:pt x="1970908" y="5314202"/>
                </a:cubicBezTo>
                <a:cubicBezTo>
                  <a:pt x="1957262" y="5298715"/>
                  <a:pt x="1937086" y="5290971"/>
                  <a:pt x="1910381" y="5290971"/>
                </a:cubicBezTo>
                <a:close/>
                <a:moveTo>
                  <a:pt x="1661727" y="5290971"/>
                </a:moveTo>
                <a:cubicBezTo>
                  <a:pt x="1638203" y="5290971"/>
                  <a:pt x="1619764" y="5297417"/>
                  <a:pt x="1606412" y="5310309"/>
                </a:cubicBezTo>
                <a:cubicBezTo>
                  <a:pt x="1593059" y="5323202"/>
                  <a:pt x="1586382" y="5340070"/>
                  <a:pt x="1586382" y="5360916"/>
                </a:cubicBezTo>
                <a:cubicBezTo>
                  <a:pt x="1586382" y="5375566"/>
                  <a:pt x="1589710" y="5388312"/>
                  <a:pt x="1596366" y="5399153"/>
                </a:cubicBezTo>
                <a:cubicBezTo>
                  <a:pt x="1603021" y="5409994"/>
                  <a:pt x="1611414" y="5417905"/>
                  <a:pt x="1621543" y="5422886"/>
                </a:cubicBezTo>
                <a:cubicBezTo>
                  <a:pt x="1631673" y="5427867"/>
                  <a:pt x="1645570" y="5430358"/>
                  <a:pt x="1663234" y="5430358"/>
                </a:cubicBezTo>
                <a:cubicBezTo>
                  <a:pt x="1683577" y="5430358"/>
                  <a:pt x="1699190" y="5427449"/>
                  <a:pt x="1710073" y="5421630"/>
                </a:cubicBezTo>
                <a:cubicBezTo>
                  <a:pt x="1720956" y="5415812"/>
                  <a:pt x="1730248" y="5406206"/>
                  <a:pt x="1737950" y="5392811"/>
                </a:cubicBezTo>
                <a:lnTo>
                  <a:pt x="1687595" y="5388165"/>
                </a:lnTo>
                <a:cubicBezTo>
                  <a:pt x="1684414" y="5392183"/>
                  <a:pt x="1681442" y="5394988"/>
                  <a:pt x="1678679" y="5396578"/>
                </a:cubicBezTo>
                <a:cubicBezTo>
                  <a:pt x="1674158" y="5399090"/>
                  <a:pt x="1669387" y="5400346"/>
                  <a:pt x="1664364" y="5400346"/>
                </a:cubicBezTo>
                <a:cubicBezTo>
                  <a:pt x="1656411" y="5400346"/>
                  <a:pt x="1649964" y="5397457"/>
                  <a:pt x="1645025" y="5391681"/>
                </a:cubicBezTo>
                <a:cubicBezTo>
                  <a:pt x="1641509" y="5387663"/>
                  <a:pt x="1639291" y="5381551"/>
                  <a:pt x="1638370" y="5373347"/>
                </a:cubicBezTo>
                <a:lnTo>
                  <a:pt x="1740838" y="5373347"/>
                </a:lnTo>
                <a:lnTo>
                  <a:pt x="1740838" y="5367571"/>
                </a:lnTo>
                <a:cubicBezTo>
                  <a:pt x="1740838" y="5349991"/>
                  <a:pt x="1737950" y="5335717"/>
                  <a:pt x="1732173" y="5324750"/>
                </a:cubicBezTo>
                <a:cubicBezTo>
                  <a:pt x="1726397" y="5313783"/>
                  <a:pt x="1717984" y="5305412"/>
                  <a:pt x="1706933" y="5299636"/>
                </a:cubicBezTo>
                <a:cubicBezTo>
                  <a:pt x="1695883" y="5293859"/>
                  <a:pt x="1680814" y="5290971"/>
                  <a:pt x="1661727" y="5290971"/>
                </a:cubicBezTo>
                <a:close/>
                <a:moveTo>
                  <a:pt x="1469557" y="5290971"/>
                </a:moveTo>
                <a:cubicBezTo>
                  <a:pt x="1453316" y="5290971"/>
                  <a:pt x="1440173" y="5296412"/>
                  <a:pt x="1430127" y="5307296"/>
                </a:cubicBezTo>
                <a:cubicBezTo>
                  <a:pt x="1420081" y="5318179"/>
                  <a:pt x="1415058" y="5334001"/>
                  <a:pt x="1415058" y="5354762"/>
                </a:cubicBezTo>
                <a:cubicBezTo>
                  <a:pt x="1415058" y="5372929"/>
                  <a:pt x="1418951" y="5387537"/>
                  <a:pt x="1426736" y="5398588"/>
                </a:cubicBezTo>
                <a:cubicBezTo>
                  <a:pt x="1437703" y="5414159"/>
                  <a:pt x="1452102" y="5421944"/>
                  <a:pt x="1469934" y="5421944"/>
                </a:cubicBezTo>
                <a:cubicBezTo>
                  <a:pt x="1479059" y="5421944"/>
                  <a:pt x="1487556" y="5419851"/>
                  <a:pt x="1495425" y="5415666"/>
                </a:cubicBezTo>
                <a:cubicBezTo>
                  <a:pt x="1500448" y="5412987"/>
                  <a:pt x="1505471" y="5408675"/>
                  <a:pt x="1510494" y="5402732"/>
                </a:cubicBezTo>
                <a:lnTo>
                  <a:pt x="1510494" y="5422949"/>
                </a:lnTo>
                <a:cubicBezTo>
                  <a:pt x="1510494" y="5432744"/>
                  <a:pt x="1508673" y="5439608"/>
                  <a:pt x="1505032" y="5443543"/>
                </a:cubicBezTo>
                <a:cubicBezTo>
                  <a:pt x="1501390" y="5447478"/>
                  <a:pt x="1495886" y="5449445"/>
                  <a:pt x="1488519" y="5449445"/>
                </a:cubicBezTo>
                <a:cubicBezTo>
                  <a:pt x="1482826" y="5449445"/>
                  <a:pt x="1478096" y="5448147"/>
                  <a:pt x="1474329" y="5445552"/>
                </a:cubicBezTo>
                <a:cubicBezTo>
                  <a:pt x="1471734" y="5443794"/>
                  <a:pt x="1469808" y="5440613"/>
                  <a:pt x="1468552" y="5436009"/>
                </a:cubicBezTo>
                <a:lnTo>
                  <a:pt x="1418951" y="5430358"/>
                </a:lnTo>
                <a:cubicBezTo>
                  <a:pt x="1418783" y="5433204"/>
                  <a:pt x="1418700" y="5435464"/>
                  <a:pt x="1418700" y="5437139"/>
                </a:cubicBezTo>
                <a:cubicBezTo>
                  <a:pt x="1418700" y="5450617"/>
                  <a:pt x="1423701" y="5461374"/>
                  <a:pt x="1433705" y="5469411"/>
                </a:cubicBezTo>
                <a:cubicBezTo>
                  <a:pt x="1443710" y="5477448"/>
                  <a:pt x="1462106" y="5481466"/>
                  <a:pt x="1488895" y="5481466"/>
                </a:cubicBezTo>
                <a:cubicBezTo>
                  <a:pt x="1500615" y="5481466"/>
                  <a:pt x="1511017" y="5480420"/>
                  <a:pt x="1520100" y="5478327"/>
                </a:cubicBezTo>
                <a:cubicBezTo>
                  <a:pt x="1529184" y="5476234"/>
                  <a:pt x="1536676" y="5472844"/>
                  <a:pt x="1542578" y="5468155"/>
                </a:cubicBezTo>
                <a:cubicBezTo>
                  <a:pt x="1548480" y="5463467"/>
                  <a:pt x="1553210" y="5457335"/>
                  <a:pt x="1556768" y="5449759"/>
                </a:cubicBezTo>
                <a:cubicBezTo>
                  <a:pt x="1560326" y="5442183"/>
                  <a:pt x="1562105" y="5434209"/>
                  <a:pt x="1562105" y="5425837"/>
                </a:cubicBezTo>
                <a:lnTo>
                  <a:pt x="1561979" y="5419935"/>
                </a:lnTo>
                <a:lnTo>
                  <a:pt x="1561979" y="5293985"/>
                </a:lnTo>
                <a:lnTo>
                  <a:pt x="1514136" y="5293985"/>
                </a:lnTo>
                <a:lnTo>
                  <a:pt x="1514136" y="5313700"/>
                </a:lnTo>
                <a:cubicBezTo>
                  <a:pt x="1508276" y="5305579"/>
                  <a:pt x="1501976" y="5299761"/>
                  <a:pt x="1495237" y="5296245"/>
                </a:cubicBezTo>
                <a:cubicBezTo>
                  <a:pt x="1488498" y="5292729"/>
                  <a:pt x="1479938" y="5290971"/>
                  <a:pt x="1469557" y="5290971"/>
                </a:cubicBezTo>
                <a:close/>
                <a:moveTo>
                  <a:pt x="1316566" y="5290971"/>
                </a:moveTo>
                <a:cubicBezTo>
                  <a:pt x="1307023" y="5290971"/>
                  <a:pt x="1298149" y="5291683"/>
                  <a:pt x="1289945" y="5293106"/>
                </a:cubicBezTo>
                <a:cubicBezTo>
                  <a:pt x="1281741" y="5294529"/>
                  <a:pt x="1275294" y="5296538"/>
                  <a:pt x="1270606" y="5299133"/>
                </a:cubicBezTo>
                <a:cubicBezTo>
                  <a:pt x="1264077" y="5302733"/>
                  <a:pt x="1259074" y="5306982"/>
                  <a:pt x="1255600" y="5311879"/>
                </a:cubicBezTo>
                <a:cubicBezTo>
                  <a:pt x="1252126" y="5316776"/>
                  <a:pt x="1249468" y="5323495"/>
                  <a:pt x="1247626" y="5332034"/>
                </a:cubicBezTo>
                <a:lnTo>
                  <a:pt x="1296475" y="5337182"/>
                </a:lnTo>
                <a:cubicBezTo>
                  <a:pt x="1298484" y="5331406"/>
                  <a:pt x="1301121" y="5327471"/>
                  <a:pt x="1304385" y="5325378"/>
                </a:cubicBezTo>
                <a:cubicBezTo>
                  <a:pt x="1308571" y="5322699"/>
                  <a:pt x="1314850" y="5321360"/>
                  <a:pt x="1323222" y="5321360"/>
                </a:cubicBezTo>
                <a:cubicBezTo>
                  <a:pt x="1329752" y="5321360"/>
                  <a:pt x="1334314" y="5322616"/>
                  <a:pt x="1336909" y="5325127"/>
                </a:cubicBezTo>
                <a:cubicBezTo>
                  <a:pt x="1339504" y="5327638"/>
                  <a:pt x="1340802" y="5332034"/>
                  <a:pt x="1340802" y="5338312"/>
                </a:cubicBezTo>
                <a:cubicBezTo>
                  <a:pt x="1334439" y="5340824"/>
                  <a:pt x="1328412" y="5342854"/>
                  <a:pt x="1322719" y="5344403"/>
                </a:cubicBezTo>
                <a:cubicBezTo>
                  <a:pt x="1317027" y="5345951"/>
                  <a:pt x="1304595" y="5348651"/>
                  <a:pt x="1285424" y="5352502"/>
                </a:cubicBezTo>
                <a:cubicBezTo>
                  <a:pt x="1269434" y="5355683"/>
                  <a:pt x="1258468" y="5360539"/>
                  <a:pt x="1252524" y="5367069"/>
                </a:cubicBezTo>
                <a:cubicBezTo>
                  <a:pt x="1246580" y="5373598"/>
                  <a:pt x="1243608" y="5381928"/>
                  <a:pt x="1243608" y="5392058"/>
                </a:cubicBezTo>
                <a:cubicBezTo>
                  <a:pt x="1243608" y="5402857"/>
                  <a:pt x="1247731" y="5411940"/>
                  <a:pt x="1255977" y="5419307"/>
                </a:cubicBezTo>
                <a:cubicBezTo>
                  <a:pt x="1264223" y="5426674"/>
                  <a:pt x="1276299" y="5430358"/>
                  <a:pt x="1292205" y="5430358"/>
                </a:cubicBezTo>
                <a:cubicBezTo>
                  <a:pt x="1304176" y="5430358"/>
                  <a:pt x="1314683" y="5428516"/>
                  <a:pt x="1323724" y="5424833"/>
                </a:cubicBezTo>
                <a:cubicBezTo>
                  <a:pt x="1330337" y="5422070"/>
                  <a:pt x="1336993" y="5417466"/>
                  <a:pt x="1343690" y="5411019"/>
                </a:cubicBezTo>
                <a:cubicBezTo>
                  <a:pt x="1344276" y="5414870"/>
                  <a:pt x="1344862" y="5417696"/>
                  <a:pt x="1345448" y="5419496"/>
                </a:cubicBezTo>
                <a:cubicBezTo>
                  <a:pt x="1346034" y="5421296"/>
                  <a:pt x="1347290" y="5423912"/>
                  <a:pt x="1349216" y="5427344"/>
                </a:cubicBezTo>
                <a:lnTo>
                  <a:pt x="1397185" y="5427344"/>
                </a:lnTo>
                <a:cubicBezTo>
                  <a:pt x="1394506" y="5421819"/>
                  <a:pt x="1392768" y="5417277"/>
                  <a:pt x="1391973" y="5413719"/>
                </a:cubicBezTo>
                <a:cubicBezTo>
                  <a:pt x="1391178" y="5410161"/>
                  <a:pt x="1390780" y="5405243"/>
                  <a:pt x="1390780" y="5398964"/>
                </a:cubicBezTo>
                <a:lnTo>
                  <a:pt x="1390780" y="5340070"/>
                </a:lnTo>
                <a:cubicBezTo>
                  <a:pt x="1390780" y="5333792"/>
                  <a:pt x="1389525" y="5327199"/>
                  <a:pt x="1387013" y="5320292"/>
                </a:cubicBezTo>
                <a:cubicBezTo>
                  <a:pt x="1384502" y="5313386"/>
                  <a:pt x="1381069" y="5308049"/>
                  <a:pt x="1376716" y="5304282"/>
                </a:cubicBezTo>
                <a:cubicBezTo>
                  <a:pt x="1370521" y="5298840"/>
                  <a:pt x="1362778" y="5295261"/>
                  <a:pt x="1353485" y="5293545"/>
                </a:cubicBezTo>
                <a:cubicBezTo>
                  <a:pt x="1344192" y="5291829"/>
                  <a:pt x="1331886" y="5290971"/>
                  <a:pt x="1316566" y="5290971"/>
                </a:cubicBezTo>
                <a:close/>
                <a:moveTo>
                  <a:pt x="1061652" y="5290971"/>
                </a:moveTo>
                <a:cubicBezTo>
                  <a:pt x="1038127" y="5290971"/>
                  <a:pt x="1019689" y="5297417"/>
                  <a:pt x="1006336" y="5310309"/>
                </a:cubicBezTo>
                <a:cubicBezTo>
                  <a:pt x="992983" y="5323202"/>
                  <a:pt x="986307" y="5340070"/>
                  <a:pt x="986307" y="5360916"/>
                </a:cubicBezTo>
                <a:cubicBezTo>
                  <a:pt x="986307" y="5375566"/>
                  <a:pt x="989635" y="5388312"/>
                  <a:pt x="996290" y="5399153"/>
                </a:cubicBezTo>
                <a:cubicBezTo>
                  <a:pt x="1002946" y="5409994"/>
                  <a:pt x="1011338" y="5417905"/>
                  <a:pt x="1021468" y="5422886"/>
                </a:cubicBezTo>
                <a:cubicBezTo>
                  <a:pt x="1031597" y="5427867"/>
                  <a:pt x="1045494" y="5430358"/>
                  <a:pt x="1063158" y="5430358"/>
                </a:cubicBezTo>
                <a:cubicBezTo>
                  <a:pt x="1083501" y="5430358"/>
                  <a:pt x="1099114" y="5427449"/>
                  <a:pt x="1109997" y="5421630"/>
                </a:cubicBezTo>
                <a:cubicBezTo>
                  <a:pt x="1120880" y="5415812"/>
                  <a:pt x="1130173" y="5406206"/>
                  <a:pt x="1137875" y="5392811"/>
                </a:cubicBezTo>
                <a:lnTo>
                  <a:pt x="1087520" y="5388165"/>
                </a:lnTo>
                <a:cubicBezTo>
                  <a:pt x="1084339" y="5392183"/>
                  <a:pt x="1081367" y="5394988"/>
                  <a:pt x="1078604" y="5396578"/>
                </a:cubicBezTo>
                <a:cubicBezTo>
                  <a:pt x="1074083" y="5399090"/>
                  <a:pt x="1069311" y="5400346"/>
                  <a:pt x="1064289" y="5400346"/>
                </a:cubicBezTo>
                <a:cubicBezTo>
                  <a:pt x="1056335" y="5400346"/>
                  <a:pt x="1049889" y="5397457"/>
                  <a:pt x="1044950" y="5391681"/>
                </a:cubicBezTo>
                <a:cubicBezTo>
                  <a:pt x="1041434" y="5387663"/>
                  <a:pt x="1039216" y="5381551"/>
                  <a:pt x="1038295" y="5373347"/>
                </a:cubicBezTo>
                <a:lnTo>
                  <a:pt x="1140763" y="5373347"/>
                </a:lnTo>
                <a:lnTo>
                  <a:pt x="1140763" y="5367571"/>
                </a:lnTo>
                <a:cubicBezTo>
                  <a:pt x="1140763" y="5349991"/>
                  <a:pt x="1137875" y="5335717"/>
                  <a:pt x="1132098" y="5324750"/>
                </a:cubicBezTo>
                <a:cubicBezTo>
                  <a:pt x="1126322" y="5313783"/>
                  <a:pt x="1117909" y="5305412"/>
                  <a:pt x="1106858" y="5299636"/>
                </a:cubicBezTo>
                <a:cubicBezTo>
                  <a:pt x="1095808" y="5293859"/>
                  <a:pt x="1080739" y="5290971"/>
                  <a:pt x="1061652" y="5290971"/>
                </a:cubicBezTo>
                <a:close/>
                <a:moveTo>
                  <a:pt x="400885" y="5290971"/>
                </a:moveTo>
                <a:lnTo>
                  <a:pt x="421204" y="5357148"/>
                </a:lnTo>
                <a:lnTo>
                  <a:pt x="380777" y="5357148"/>
                </a:lnTo>
                <a:close/>
                <a:moveTo>
                  <a:pt x="2449036" y="5272009"/>
                </a:moveTo>
                <a:cubicBezTo>
                  <a:pt x="2456236" y="5272009"/>
                  <a:pt x="2462347" y="5274835"/>
                  <a:pt x="2467370" y="5280486"/>
                </a:cubicBezTo>
                <a:cubicBezTo>
                  <a:pt x="2472393" y="5286136"/>
                  <a:pt x="2474905" y="5293943"/>
                  <a:pt x="2474905" y="5303905"/>
                </a:cubicBezTo>
                <a:cubicBezTo>
                  <a:pt x="2474905" y="5313700"/>
                  <a:pt x="2472518" y="5321234"/>
                  <a:pt x="2467747" y="5326508"/>
                </a:cubicBezTo>
                <a:cubicBezTo>
                  <a:pt x="2462975" y="5331782"/>
                  <a:pt x="2456989" y="5334419"/>
                  <a:pt x="2449790" y="5334419"/>
                </a:cubicBezTo>
                <a:cubicBezTo>
                  <a:pt x="2442841" y="5334419"/>
                  <a:pt x="2437044" y="5331699"/>
                  <a:pt x="2432398" y="5326257"/>
                </a:cubicBezTo>
                <a:cubicBezTo>
                  <a:pt x="2427751" y="5320816"/>
                  <a:pt x="2425429" y="5312946"/>
                  <a:pt x="2425429" y="5302649"/>
                </a:cubicBezTo>
                <a:cubicBezTo>
                  <a:pt x="2425429" y="5292436"/>
                  <a:pt x="2427668" y="5284776"/>
                  <a:pt x="2432146" y="5279669"/>
                </a:cubicBezTo>
                <a:cubicBezTo>
                  <a:pt x="2436625" y="5274563"/>
                  <a:pt x="2442255" y="5272009"/>
                  <a:pt x="2449036" y="5272009"/>
                </a:cubicBezTo>
                <a:close/>
                <a:moveTo>
                  <a:pt x="6140717" y="5243253"/>
                </a:moveTo>
                <a:lnTo>
                  <a:pt x="6089483" y="5269498"/>
                </a:lnTo>
                <a:lnTo>
                  <a:pt x="6089483" y="5293985"/>
                </a:lnTo>
                <a:lnTo>
                  <a:pt x="6070647" y="5293985"/>
                </a:lnTo>
                <a:lnTo>
                  <a:pt x="6070647" y="5331406"/>
                </a:lnTo>
                <a:lnTo>
                  <a:pt x="6089483" y="5331406"/>
                </a:lnTo>
                <a:lnTo>
                  <a:pt x="6089483" y="5378312"/>
                </a:lnTo>
                <a:cubicBezTo>
                  <a:pt x="6089483" y="5393193"/>
                  <a:pt x="6090927" y="5403958"/>
                  <a:pt x="6093815" y="5410605"/>
                </a:cubicBezTo>
                <a:cubicBezTo>
                  <a:pt x="6096704" y="5417252"/>
                  <a:pt x="6101162" y="5422205"/>
                  <a:pt x="6107189" y="5425467"/>
                </a:cubicBezTo>
                <a:cubicBezTo>
                  <a:pt x="6113217" y="5428727"/>
                  <a:pt x="6122593" y="5430358"/>
                  <a:pt x="6135318" y="5430358"/>
                </a:cubicBezTo>
                <a:cubicBezTo>
                  <a:pt x="6146284" y="5430358"/>
                  <a:pt x="6158088" y="5428976"/>
                  <a:pt x="6170729" y="5426214"/>
                </a:cubicBezTo>
                <a:lnTo>
                  <a:pt x="6166962" y="5390934"/>
                </a:lnTo>
                <a:cubicBezTo>
                  <a:pt x="6160181" y="5393106"/>
                  <a:pt x="6154907" y="5394193"/>
                  <a:pt x="6151140" y="5394193"/>
                </a:cubicBezTo>
                <a:cubicBezTo>
                  <a:pt x="6146954" y="5394193"/>
                  <a:pt x="6144024" y="5392772"/>
                  <a:pt x="6142350" y="5389931"/>
                </a:cubicBezTo>
                <a:cubicBezTo>
                  <a:pt x="6141261" y="5388093"/>
                  <a:pt x="6140717" y="5384334"/>
                  <a:pt x="6140717" y="5378653"/>
                </a:cubicBezTo>
                <a:lnTo>
                  <a:pt x="6140717" y="5331406"/>
                </a:lnTo>
                <a:lnTo>
                  <a:pt x="6168846" y="5331406"/>
                </a:lnTo>
                <a:lnTo>
                  <a:pt x="6168846" y="5293985"/>
                </a:lnTo>
                <a:lnTo>
                  <a:pt x="6140717" y="5293985"/>
                </a:lnTo>
                <a:close/>
                <a:moveTo>
                  <a:pt x="5397767" y="5243253"/>
                </a:moveTo>
                <a:lnTo>
                  <a:pt x="5346533" y="5269498"/>
                </a:lnTo>
                <a:lnTo>
                  <a:pt x="5346533" y="5293985"/>
                </a:lnTo>
                <a:lnTo>
                  <a:pt x="5327697" y="5293985"/>
                </a:lnTo>
                <a:lnTo>
                  <a:pt x="5327697" y="5331406"/>
                </a:lnTo>
                <a:lnTo>
                  <a:pt x="5346533" y="5331406"/>
                </a:lnTo>
                <a:lnTo>
                  <a:pt x="5346533" y="5378312"/>
                </a:lnTo>
                <a:cubicBezTo>
                  <a:pt x="5346533" y="5393193"/>
                  <a:pt x="5347977" y="5403958"/>
                  <a:pt x="5350865" y="5410605"/>
                </a:cubicBezTo>
                <a:cubicBezTo>
                  <a:pt x="5353754" y="5417252"/>
                  <a:pt x="5358212" y="5422205"/>
                  <a:pt x="5364239" y="5425467"/>
                </a:cubicBezTo>
                <a:cubicBezTo>
                  <a:pt x="5370267" y="5428727"/>
                  <a:pt x="5379643" y="5430358"/>
                  <a:pt x="5392368" y="5430358"/>
                </a:cubicBezTo>
                <a:cubicBezTo>
                  <a:pt x="5403334" y="5430358"/>
                  <a:pt x="5415138" y="5428976"/>
                  <a:pt x="5427779" y="5426214"/>
                </a:cubicBezTo>
                <a:lnTo>
                  <a:pt x="5424012" y="5390934"/>
                </a:lnTo>
                <a:cubicBezTo>
                  <a:pt x="5417231" y="5393106"/>
                  <a:pt x="5411957" y="5394193"/>
                  <a:pt x="5408190" y="5394193"/>
                </a:cubicBezTo>
                <a:cubicBezTo>
                  <a:pt x="5404004" y="5394193"/>
                  <a:pt x="5401074" y="5392772"/>
                  <a:pt x="5399400" y="5389931"/>
                </a:cubicBezTo>
                <a:cubicBezTo>
                  <a:pt x="5398311" y="5388093"/>
                  <a:pt x="5397767" y="5384334"/>
                  <a:pt x="5397767" y="5378653"/>
                </a:cubicBezTo>
                <a:lnTo>
                  <a:pt x="5397767" y="5331406"/>
                </a:lnTo>
                <a:lnTo>
                  <a:pt x="5425896" y="5331406"/>
                </a:lnTo>
                <a:lnTo>
                  <a:pt x="5425896" y="5293985"/>
                </a:lnTo>
                <a:lnTo>
                  <a:pt x="5397767" y="5293985"/>
                </a:lnTo>
                <a:close/>
                <a:moveTo>
                  <a:pt x="5090344" y="5243253"/>
                </a:moveTo>
                <a:lnTo>
                  <a:pt x="5090344" y="5278037"/>
                </a:lnTo>
                <a:lnTo>
                  <a:pt x="5141453" y="5278037"/>
                </a:lnTo>
                <a:lnTo>
                  <a:pt x="5141453" y="5243253"/>
                </a:lnTo>
                <a:close/>
                <a:moveTo>
                  <a:pt x="4224741" y="5243253"/>
                </a:moveTo>
                <a:lnTo>
                  <a:pt x="4224741" y="5307044"/>
                </a:lnTo>
                <a:cubicBezTo>
                  <a:pt x="4219718" y="5301687"/>
                  <a:pt x="4213963" y="5297668"/>
                  <a:pt x="4207475" y="5294989"/>
                </a:cubicBezTo>
                <a:cubicBezTo>
                  <a:pt x="4200987" y="5292310"/>
                  <a:pt x="4193767" y="5290971"/>
                  <a:pt x="4185814" y="5290971"/>
                </a:cubicBezTo>
                <a:cubicBezTo>
                  <a:pt x="4169489" y="5290971"/>
                  <a:pt x="4156032" y="5296831"/>
                  <a:pt x="4145442" y="5308551"/>
                </a:cubicBezTo>
                <a:cubicBezTo>
                  <a:pt x="4134852" y="5320271"/>
                  <a:pt x="4129556" y="5337182"/>
                  <a:pt x="4129556" y="5359283"/>
                </a:cubicBezTo>
                <a:cubicBezTo>
                  <a:pt x="4129556" y="5379040"/>
                  <a:pt x="4134349" y="5395825"/>
                  <a:pt x="4143935" y="5409638"/>
                </a:cubicBezTo>
                <a:cubicBezTo>
                  <a:pt x="4153520" y="5423451"/>
                  <a:pt x="4167396" y="5430358"/>
                  <a:pt x="4185562" y="5430358"/>
                </a:cubicBezTo>
                <a:cubicBezTo>
                  <a:pt x="4194604" y="5430358"/>
                  <a:pt x="4202808" y="5428432"/>
                  <a:pt x="4210175" y="5424581"/>
                </a:cubicBezTo>
                <a:cubicBezTo>
                  <a:pt x="4215700" y="5421651"/>
                  <a:pt x="4221811" y="5416001"/>
                  <a:pt x="4228509" y="5407629"/>
                </a:cubicBezTo>
                <a:lnTo>
                  <a:pt x="4228509" y="5427344"/>
                </a:lnTo>
                <a:lnTo>
                  <a:pt x="4276352" y="5427344"/>
                </a:lnTo>
                <a:lnTo>
                  <a:pt x="4276352" y="5243253"/>
                </a:lnTo>
                <a:close/>
                <a:moveTo>
                  <a:pt x="3880669" y="5243253"/>
                </a:moveTo>
                <a:lnTo>
                  <a:pt x="3880669" y="5278037"/>
                </a:lnTo>
                <a:lnTo>
                  <a:pt x="3931778" y="5278037"/>
                </a:lnTo>
                <a:lnTo>
                  <a:pt x="3931778" y="5243253"/>
                </a:lnTo>
                <a:close/>
                <a:moveTo>
                  <a:pt x="2792937" y="5243253"/>
                </a:moveTo>
                <a:lnTo>
                  <a:pt x="2792937" y="5427344"/>
                </a:lnTo>
                <a:lnTo>
                  <a:pt x="2844046" y="5427344"/>
                </a:lnTo>
                <a:lnTo>
                  <a:pt x="2844046" y="5363301"/>
                </a:lnTo>
                <a:cubicBezTo>
                  <a:pt x="2844046" y="5351163"/>
                  <a:pt x="2845971" y="5342749"/>
                  <a:pt x="2849822" y="5338061"/>
                </a:cubicBezTo>
                <a:cubicBezTo>
                  <a:pt x="2853672" y="5333373"/>
                  <a:pt x="2858695" y="5331029"/>
                  <a:pt x="2864890" y="5331029"/>
                </a:cubicBezTo>
                <a:cubicBezTo>
                  <a:pt x="2870499" y="5331029"/>
                  <a:pt x="2874853" y="5332766"/>
                  <a:pt x="2877950" y="5336240"/>
                </a:cubicBezTo>
                <a:cubicBezTo>
                  <a:pt x="2881047" y="5339714"/>
                  <a:pt x="2882596" y="5345637"/>
                  <a:pt x="2882596" y="5354009"/>
                </a:cubicBezTo>
                <a:lnTo>
                  <a:pt x="2882596" y="5427344"/>
                </a:lnTo>
                <a:lnTo>
                  <a:pt x="2933956" y="5427344"/>
                </a:lnTo>
                <a:lnTo>
                  <a:pt x="2933956" y="5342582"/>
                </a:lnTo>
                <a:cubicBezTo>
                  <a:pt x="2933956" y="5325085"/>
                  <a:pt x="2929959" y="5312109"/>
                  <a:pt x="2921964" y="5303654"/>
                </a:cubicBezTo>
                <a:cubicBezTo>
                  <a:pt x="2913969" y="5295199"/>
                  <a:pt x="2903023" y="5290971"/>
                  <a:pt x="2889126" y="5290971"/>
                </a:cubicBezTo>
                <a:cubicBezTo>
                  <a:pt x="2879751" y="5290971"/>
                  <a:pt x="2871629" y="5292520"/>
                  <a:pt x="2864764" y="5295617"/>
                </a:cubicBezTo>
                <a:cubicBezTo>
                  <a:pt x="2857900" y="5298715"/>
                  <a:pt x="2850994" y="5303863"/>
                  <a:pt x="2844046" y="5311063"/>
                </a:cubicBezTo>
                <a:lnTo>
                  <a:pt x="2844046" y="5243253"/>
                </a:lnTo>
                <a:close/>
                <a:moveTo>
                  <a:pt x="821261" y="5243253"/>
                </a:moveTo>
                <a:lnTo>
                  <a:pt x="821261" y="5427344"/>
                </a:lnTo>
                <a:lnTo>
                  <a:pt x="872370" y="5427344"/>
                </a:lnTo>
                <a:lnTo>
                  <a:pt x="872370" y="5363301"/>
                </a:lnTo>
                <a:cubicBezTo>
                  <a:pt x="872370" y="5351163"/>
                  <a:pt x="874295" y="5342749"/>
                  <a:pt x="878146" y="5338061"/>
                </a:cubicBezTo>
                <a:cubicBezTo>
                  <a:pt x="881997" y="5333373"/>
                  <a:pt x="887020" y="5331029"/>
                  <a:pt x="893215" y="5331029"/>
                </a:cubicBezTo>
                <a:cubicBezTo>
                  <a:pt x="898824" y="5331029"/>
                  <a:pt x="903177" y="5332766"/>
                  <a:pt x="906275" y="5336240"/>
                </a:cubicBezTo>
                <a:cubicBezTo>
                  <a:pt x="909372" y="5339714"/>
                  <a:pt x="910921" y="5345637"/>
                  <a:pt x="910921" y="5354009"/>
                </a:cubicBezTo>
                <a:lnTo>
                  <a:pt x="910921" y="5427344"/>
                </a:lnTo>
                <a:lnTo>
                  <a:pt x="962281" y="5427344"/>
                </a:lnTo>
                <a:lnTo>
                  <a:pt x="962281" y="5342582"/>
                </a:lnTo>
                <a:cubicBezTo>
                  <a:pt x="962281" y="5325085"/>
                  <a:pt x="958283" y="5312109"/>
                  <a:pt x="950288" y="5303654"/>
                </a:cubicBezTo>
                <a:cubicBezTo>
                  <a:pt x="942293" y="5295199"/>
                  <a:pt x="931348" y="5290971"/>
                  <a:pt x="917451" y="5290971"/>
                </a:cubicBezTo>
                <a:cubicBezTo>
                  <a:pt x="908075" y="5290971"/>
                  <a:pt x="899954" y="5292520"/>
                  <a:pt x="893090" y="5295617"/>
                </a:cubicBezTo>
                <a:cubicBezTo>
                  <a:pt x="886225" y="5298715"/>
                  <a:pt x="879318" y="5303863"/>
                  <a:pt x="872370" y="5311063"/>
                </a:cubicBezTo>
                <a:lnTo>
                  <a:pt x="872370" y="5243253"/>
                </a:lnTo>
                <a:close/>
                <a:moveTo>
                  <a:pt x="768618" y="5243253"/>
                </a:moveTo>
                <a:lnTo>
                  <a:pt x="717384" y="5269498"/>
                </a:lnTo>
                <a:lnTo>
                  <a:pt x="717384" y="5293985"/>
                </a:lnTo>
                <a:lnTo>
                  <a:pt x="698548" y="5293985"/>
                </a:lnTo>
                <a:lnTo>
                  <a:pt x="698548" y="5331406"/>
                </a:lnTo>
                <a:lnTo>
                  <a:pt x="717384" y="5331406"/>
                </a:lnTo>
                <a:lnTo>
                  <a:pt x="717384" y="5378312"/>
                </a:lnTo>
                <a:cubicBezTo>
                  <a:pt x="717384" y="5393193"/>
                  <a:pt x="718828" y="5403958"/>
                  <a:pt x="721716" y="5410605"/>
                </a:cubicBezTo>
                <a:cubicBezTo>
                  <a:pt x="724605" y="5417252"/>
                  <a:pt x="729062" y="5422205"/>
                  <a:pt x="735090" y="5425467"/>
                </a:cubicBezTo>
                <a:cubicBezTo>
                  <a:pt x="741117" y="5428727"/>
                  <a:pt x="750494" y="5430358"/>
                  <a:pt x="763218" y="5430358"/>
                </a:cubicBezTo>
                <a:cubicBezTo>
                  <a:pt x="774185" y="5430358"/>
                  <a:pt x="785989" y="5428976"/>
                  <a:pt x="798630" y="5426214"/>
                </a:cubicBezTo>
                <a:lnTo>
                  <a:pt x="794863" y="5390934"/>
                </a:lnTo>
                <a:cubicBezTo>
                  <a:pt x="788082" y="5393106"/>
                  <a:pt x="782808" y="5394193"/>
                  <a:pt x="779041" y="5394193"/>
                </a:cubicBezTo>
                <a:cubicBezTo>
                  <a:pt x="774855" y="5394193"/>
                  <a:pt x="771925" y="5392772"/>
                  <a:pt x="770251" y="5389931"/>
                </a:cubicBezTo>
                <a:cubicBezTo>
                  <a:pt x="769162" y="5388093"/>
                  <a:pt x="768618" y="5384334"/>
                  <a:pt x="768618" y="5378653"/>
                </a:cubicBezTo>
                <a:lnTo>
                  <a:pt x="768618" y="5331406"/>
                </a:lnTo>
                <a:lnTo>
                  <a:pt x="796747" y="5331406"/>
                </a:lnTo>
                <a:lnTo>
                  <a:pt x="796747" y="5293985"/>
                </a:lnTo>
                <a:lnTo>
                  <a:pt x="768618" y="5293985"/>
                </a:lnTo>
                <a:close/>
                <a:moveTo>
                  <a:pt x="578118" y="5243253"/>
                </a:moveTo>
                <a:lnTo>
                  <a:pt x="526884" y="5269498"/>
                </a:lnTo>
                <a:lnTo>
                  <a:pt x="526884" y="5293985"/>
                </a:lnTo>
                <a:lnTo>
                  <a:pt x="508048" y="5293985"/>
                </a:lnTo>
                <a:lnTo>
                  <a:pt x="508048" y="5331406"/>
                </a:lnTo>
                <a:lnTo>
                  <a:pt x="526884" y="5331406"/>
                </a:lnTo>
                <a:lnTo>
                  <a:pt x="526884" y="5378312"/>
                </a:lnTo>
                <a:cubicBezTo>
                  <a:pt x="526884" y="5393193"/>
                  <a:pt x="528328" y="5403958"/>
                  <a:pt x="531216" y="5410605"/>
                </a:cubicBezTo>
                <a:cubicBezTo>
                  <a:pt x="534105" y="5417252"/>
                  <a:pt x="538562" y="5422205"/>
                  <a:pt x="544590" y="5425467"/>
                </a:cubicBezTo>
                <a:cubicBezTo>
                  <a:pt x="550618" y="5428727"/>
                  <a:pt x="559994" y="5430358"/>
                  <a:pt x="572718" y="5430358"/>
                </a:cubicBezTo>
                <a:cubicBezTo>
                  <a:pt x="583685" y="5430358"/>
                  <a:pt x="595489" y="5428976"/>
                  <a:pt x="608130" y="5426214"/>
                </a:cubicBezTo>
                <a:lnTo>
                  <a:pt x="604363" y="5390934"/>
                </a:lnTo>
                <a:cubicBezTo>
                  <a:pt x="597582" y="5393106"/>
                  <a:pt x="592308" y="5394193"/>
                  <a:pt x="588541" y="5394193"/>
                </a:cubicBezTo>
                <a:cubicBezTo>
                  <a:pt x="584355" y="5394193"/>
                  <a:pt x="581425" y="5392772"/>
                  <a:pt x="579751" y="5389931"/>
                </a:cubicBezTo>
                <a:cubicBezTo>
                  <a:pt x="578662" y="5388093"/>
                  <a:pt x="578118" y="5384334"/>
                  <a:pt x="578118" y="5378653"/>
                </a:cubicBezTo>
                <a:lnTo>
                  <a:pt x="578118" y="5331406"/>
                </a:lnTo>
                <a:lnTo>
                  <a:pt x="606247" y="5331406"/>
                </a:lnTo>
                <a:lnTo>
                  <a:pt x="606247" y="5293985"/>
                </a:lnTo>
                <a:lnTo>
                  <a:pt x="578118" y="5293985"/>
                </a:lnTo>
                <a:close/>
                <a:moveTo>
                  <a:pt x="370559" y="5243253"/>
                </a:moveTo>
                <a:lnTo>
                  <a:pt x="301368" y="5427344"/>
                </a:lnTo>
                <a:lnTo>
                  <a:pt x="359449" y="5427344"/>
                </a:lnTo>
                <a:lnTo>
                  <a:pt x="368422" y="5396955"/>
                </a:lnTo>
                <a:lnTo>
                  <a:pt x="433004" y="5396955"/>
                </a:lnTo>
                <a:lnTo>
                  <a:pt x="442214" y="5427344"/>
                </a:lnTo>
                <a:lnTo>
                  <a:pt x="501783" y="5427344"/>
                </a:lnTo>
                <a:lnTo>
                  <a:pt x="432608" y="5243253"/>
                </a:lnTo>
                <a:close/>
                <a:moveTo>
                  <a:pt x="2447530" y="5240114"/>
                </a:moveTo>
                <a:cubicBezTo>
                  <a:pt x="2432209" y="5240114"/>
                  <a:pt x="2419484" y="5242688"/>
                  <a:pt x="2409356" y="5247836"/>
                </a:cubicBezTo>
                <a:cubicBezTo>
                  <a:pt x="2399226" y="5252985"/>
                  <a:pt x="2391272" y="5260582"/>
                  <a:pt x="2385496" y="5270628"/>
                </a:cubicBezTo>
                <a:cubicBezTo>
                  <a:pt x="2379720" y="5280674"/>
                  <a:pt x="2376832" y="5291808"/>
                  <a:pt x="2376832" y="5304031"/>
                </a:cubicBezTo>
                <a:cubicBezTo>
                  <a:pt x="2376832" y="5321946"/>
                  <a:pt x="2382503" y="5336763"/>
                  <a:pt x="2393847" y="5348484"/>
                </a:cubicBezTo>
                <a:cubicBezTo>
                  <a:pt x="2405191" y="5360204"/>
                  <a:pt x="2419108" y="5366064"/>
                  <a:pt x="2435601" y="5366064"/>
                </a:cubicBezTo>
                <a:cubicBezTo>
                  <a:pt x="2444055" y="5366064"/>
                  <a:pt x="2451506" y="5364599"/>
                  <a:pt x="2457952" y="5361669"/>
                </a:cubicBezTo>
                <a:cubicBezTo>
                  <a:pt x="2464398" y="5358739"/>
                  <a:pt x="2470677" y="5354135"/>
                  <a:pt x="2476788" y="5347856"/>
                </a:cubicBezTo>
                <a:cubicBezTo>
                  <a:pt x="2475114" y="5367613"/>
                  <a:pt x="2472603" y="5380547"/>
                  <a:pt x="2469253" y="5386658"/>
                </a:cubicBezTo>
                <a:cubicBezTo>
                  <a:pt x="2464649" y="5394946"/>
                  <a:pt x="2458245" y="5399090"/>
                  <a:pt x="2450041" y="5399090"/>
                </a:cubicBezTo>
                <a:cubicBezTo>
                  <a:pt x="2445437" y="5399090"/>
                  <a:pt x="2441544" y="5397625"/>
                  <a:pt x="2438362" y="5394695"/>
                </a:cubicBezTo>
                <a:cubicBezTo>
                  <a:pt x="2435181" y="5391765"/>
                  <a:pt x="2432921" y="5386742"/>
                  <a:pt x="2431582" y="5379626"/>
                </a:cubicBezTo>
                <a:lnTo>
                  <a:pt x="2380725" y="5386030"/>
                </a:lnTo>
                <a:cubicBezTo>
                  <a:pt x="2383738" y="5395825"/>
                  <a:pt x="2388049" y="5403987"/>
                  <a:pt x="2393658" y="5410517"/>
                </a:cubicBezTo>
                <a:cubicBezTo>
                  <a:pt x="2399267" y="5417047"/>
                  <a:pt x="2406300" y="5422007"/>
                  <a:pt x="2414755" y="5425398"/>
                </a:cubicBezTo>
                <a:cubicBezTo>
                  <a:pt x="2423210" y="5428788"/>
                  <a:pt x="2434763" y="5430483"/>
                  <a:pt x="2449413" y="5430483"/>
                </a:cubicBezTo>
                <a:cubicBezTo>
                  <a:pt x="2474193" y="5430483"/>
                  <a:pt x="2493573" y="5422761"/>
                  <a:pt x="2507554" y="5407315"/>
                </a:cubicBezTo>
                <a:cubicBezTo>
                  <a:pt x="2521534" y="5391869"/>
                  <a:pt x="2528524" y="5367529"/>
                  <a:pt x="2528524" y="5334294"/>
                </a:cubicBezTo>
                <a:cubicBezTo>
                  <a:pt x="2528524" y="5311691"/>
                  <a:pt x="2525197" y="5293503"/>
                  <a:pt x="2518542" y="5279732"/>
                </a:cubicBezTo>
                <a:cubicBezTo>
                  <a:pt x="2511886" y="5265961"/>
                  <a:pt x="2502991" y="5255915"/>
                  <a:pt x="2491857" y="5249594"/>
                </a:cubicBezTo>
                <a:cubicBezTo>
                  <a:pt x="2480722" y="5243274"/>
                  <a:pt x="2465947" y="5240114"/>
                  <a:pt x="2447530" y="5240114"/>
                </a:cubicBezTo>
                <a:close/>
                <a:moveTo>
                  <a:pt x="2280600" y="5240114"/>
                </a:moveTo>
                <a:cubicBezTo>
                  <a:pt x="2275159" y="5251666"/>
                  <a:pt x="2267624" y="5261377"/>
                  <a:pt x="2257997" y="5269247"/>
                </a:cubicBezTo>
                <a:cubicBezTo>
                  <a:pt x="2248370" y="5277116"/>
                  <a:pt x="2234850" y="5283855"/>
                  <a:pt x="2217437" y="5289464"/>
                </a:cubicBezTo>
                <a:lnTo>
                  <a:pt x="2217437" y="5331406"/>
                </a:lnTo>
                <a:cubicBezTo>
                  <a:pt x="2229241" y="5327806"/>
                  <a:pt x="2239057" y="5324039"/>
                  <a:pt x="2246884" y="5320104"/>
                </a:cubicBezTo>
                <a:cubicBezTo>
                  <a:pt x="2254712" y="5316169"/>
                  <a:pt x="2262810" y="5311021"/>
                  <a:pt x="2271182" y="5304658"/>
                </a:cubicBezTo>
                <a:lnTo>
                  <a:pt x="2271182" y="5427344"/>
                </a:lnTo>
                <a:lnTo>
                  <a:pt x="2322918" y="5427344"/>
                </a:lnTo>
                <a:lnTo>
                  <a:pt x="2322918" y="5240114"/>
                </a:lnTo>
                <a:close/>
                <a:moveTo>
                  <a:pt x="2065004" y="5240114"/>
                </a:moveTo>
                <a:cubicBezTo>
                  <a:pt x="2053786" y="5240114"/>
                  <a:pt x="2045268" y="5241390"/>
                  <a:pt x="2039450" y="5243944"/>
                </a:cubicBezTo>
                <a:cubicBezTo>
                  <a:pt x="2033632" y="5246497"/>
                  <a:pt x="2029111" y="5249846"/>
                  <a:pt x="2025888" y="5253989"/>
                </a:cubicBezTo>
                <a:cubicBezTo>
                  <a:pt x="2022665" y="5258133"/>
                  <a:pt x="2020467" y="5263470"/>
                  <a:pt x="2019295" y="5270000"/>
                </a:cubicBezTo>
                <a:cubicBezTo>
                  <a:pt x="2018123" y="5276530"/>
                  <a:pt x="2017537" y="5282516"/>
                  <a:pt x="2017537" y="5287957"/>
                </a:cubicBezTo>
                <a:lnTo>
                  <a:pt x="2017537" y="5293985"/>
                </a:lnTo>
                <a:lnTo>
                  <a:pt x="1998450" y="5293985"/>
                </a:lnTo>
                <a:lnTo>
                  <a:pt x="1998450" y="5331406"/>
                </a:lnTo>
                <a:lnTo>
                  <a:pt x="2017537" y="5331406"/>
                </a:lnTo>
                <a:lnTo>
                  <a:pt x="2017537" y="5427344"/>
                </a:lnTo>
                <a:lnTo>
                  <a:pt x="2068772" y="5427344"/>
                </a:lnTo>
                <a:lnTo>
                  <a:pt x="2068772" y="5331406"/>
                </a:lnTo>
                <a:lnTo>
                  <a:pt x="2093133" y="5331406"/>
                </a:lnTo>
                <a:lnTo>
                  <a:pt x="2093133" y="5293985"/>
                </a:lnTo>
                <a:lnTo>
                  <a:pt x="2068772" y="5293985"/>
                </a:lnTo>
                <a:cubicBezTo>
                  <a:pt x="2068772" y="5288041"/>
                  <a:pt x="2068981" y="5284148"/>
                  <a:pt x="2069399" y="5282306"/>
                </a:cubicBezTo>
                <a:cubicBezTo>
                  <a:pt x="2070236" y="5278958"/>
                  <a:pt x="2071660" y="5276509"/>
                  <a:pt x="2073669" y="5274960"/>
                </a:cubicBezTo>
                <a:cubicBezTo>
                  <a:pt x="2075678" y="5273412"/>
                  <a:pt x="2078985" y="5272637"/>
                  <a:pt x="2083589" y="5272637"/>
                </a:cubicBezTo>
                <a:cubicBezTo>
                  <a:pt x="2087357" y="5272637"/>
                  <a:pt x="2092296" y="5273139"/>
                  <a:pt x="2098407" y="5274144"/>
                </a:cubicBezTo>
                <a:lnTo>
                  <a:pt x="2104058" y="5243253"/>
                </a:lnTo>
                <a:cubicBezTo>
                  <a:pt x="2086980" y="5241160"/>
                  <a:pt x="2073962" y="5240114"/>
                  <a:pt x="2065004" y="5240114"/>
                </a:cubicBezTo>
                <a:close/>
                <a:moveTo>
                  <a:pt x="4850461" y="4766510"/>
                </a:moveTo>
                <a:lnTo>
                  <a:pt x="4850461" y="4817744"/>
                </a:lnTo>
                <a:lnTo>
                  <a:pt x="4905086" y="4817744"/>
                </a:lnTo>
                <a:lnTo>
                  <a:pt x="4905086" y="4766510"/>
                </a:lnTo>
                <a:close/>
                <a:moveTo>
                  <a:pt x="3836351" y="4754455"/>
                </a:moveTo>
                <a:lnTo>
                  <a:pt x="3836351" y="4762617"/>
                </a:lnTo>
                <a:cubicBezTo>
                  <a:pt x="3836351" y="4768980"/>
                  <a:pt x="3835326" y="4774149"/>
                  <a:pt x="3833275" y="4778126"/>
                </a:cubicBezTo>
                <a:cubicBezTo>
                  <a:pt x="3831224" y="4782102"/>
                  <a:pt x="3827749" y="4785472"/>
                  <a:pt x="3822852" y="4788234"/>
                </a:cubicBezTo>
                <a:cubicBezTo>
                  <a:pt x="3817955" y="4790997"/>
                  <a:pt x="3812660" y="4792378"/>
                  <a:pt x="3806967" y="4792378"/>
                </a:cubicBezTo>
                <a:cubicBezTo>
                  <a:pt x="3801525" y="4792378"/>
                  <a:pt x="3797402" y="4791102"/>
                  <a:pt x="3794598" y="4788548"/>
                </a:cubicBezTo>
                <a:cubicBezTo>
                  <a:pt x="3791793" y="4785995"/>
                  <a:pt x="3790391" y="4782709"/>
                  <a:pt x="3790391" y="4778691"/>
                </a:cubicBezTo>
                <a:cubicBezTo>
                  <a:pt x="3790391" y="4775175"/>
                  <a:pt x="3791814" y="4772035"/>
                  <a:pt x="3794661" y="4769273"/>
                </a:cubicBezTo>
                <a:cubicBezTo>
                  <a:pt x="3797423" y="4766594"/>
                  <a:pt x="3803995" y="4763873"/>
                  <a:pt x="3814376" y="4761110"/>
                </a:cubicBezTo>
                <a:cubicBezTo>
                  <a:pt x="3821994" y="4759185"/>
                  <a:pt x="3829319" y="4756966"/>
                  <a:pt x="3836351" y="4754455"/>
                </a:cubicBezTo>
                <a:close/>
                <a:moveTo>
                  <a:pt x="2121852" y="4754455"/>
                </a:moveTo>
                <a:lnTo>
                  <a:pt x="2121852" y="4762617"/>
                </a:lnTo>
                <a:cubicBezTo>
                  <a:pt x="2121852" y="4768980"/>
                  <a:pt x="2120827" y="4774149"/>
                  <a:pt x="2118776" y="4778126"/>
                </a:cubicBezTo>
                <a:cubicBezTo>
                  <a:pt x="2116724" y="4782102"/>
                  <a:pt x="2113250" y="4785472"/>
                  <a:pt x="2108353" y="4788234"/>
                </a:cubicBezTo>
                <a:cubicBezTo>
                  <a:pt x="2103456" y="4790997"/>
                  <a:pt x="2098160" y="4792378"/>
                  <a:pt x="2092468" y="4792378"/>
                </a:cubicBezTo>
                <a:cubicBezTo>
                  <a:pt x="2087026" y="4792378"/>
                  <a:pt x="2082903" y="4791102"/>
                  <a:pt x="2080099" y="4788548"/>
                </a:cubicBezTo>
                <a:cubicBezTo>
                  <a:pt x="2077294" y="4785995"/>
                  <a:pt x="2075892" y="4782709"/>
                  <a:pt x="2075892" y="4778691"/>
                </a:cubicBezTo>
                <a:cubicBezTo>
                  <a:pt x="2075892" y="4775175"/>
                  <a:pt x="2077315" y="4772035"/>
                  <a:pt x="2080161" y="4769273"/>
                </a:cubicBezTo>
                <a:cubicBezTo>
                  <a:pt x="2082924" y="4766594"/>
                  <a:pt x="2089496" y="4763873"/>
                  <a:pt x="2099876" y="4761110"/>
                </a:cubicBezTo>
                <a:cubicBezTo>
                  <a:pt x="2107494" y="4759185"/>
                  <a:pt x="2114820" y="4756966"/>
                  <a:pt x="2121852" y="4754455"/>
                </a:cubicBezTo>
                <a:close/>
                <a:moveTo>
                  <a:pt x="1359852" y="4754455"/>
                </a:moveTo>
                <a:lnTo>
                  <a:pt x="1359852" y="4762617"/>
                </a:lnTo>
                <a:cubicBezTo>
                  <a:pt x="1359852" y="4768980"/>
                  <a:pt x="1358826" y="4774149"/>
                  <a:pt x="1356776" y="4778126"/>
                </a:cubicBezTo>
                <a:cubicBezTo>
                  <a:pt x="1354724" y="4782102"/>
                  <a:pt x="1351250" y="4785472"/>
                  <a:pt x="1346353" y="4788234"/>
                </a:cubicBezTo>
                <a:cubicBezTo>
                  <a:pt x="1341456" y="4790997"/>
                  <a:pt x="1336160" y="4792378"/>
                  <a:pt x="1330468" y="4792378"/>
                </a:cubicBezTo>
                <a:cubicBezTo>
                  <a:pt x="1325026" y="4792378"/>
                  <a:pt x="1320903" y="4791102"/>
                  <a:pt x="1318099" y="4788548"/>
                </a:cubicBezTo>
                <a:cubicBezTo>
                  <a:pt x="1315294" y="4785995"/>
                  <a:pt x="1313892" y="4782709"/>
                  <a:pt x="1313892" y="4778691"/>
                </a:cubicBezTo>
                <a:cubicBezTo>
                  <a:pt x="1313892" y="4775175"/>
                  <a:pt x="1315315" y="4772035"/>
                  <a:pt x="1318161" y="4769273"/>
                </a:cubicBezTo>
                <a:cubicBezTo>
                  <a:pt x="1320924" y="4766594"/>
                  <a:pt x="1327496" y="4763873"/>
                  <a:pt x="1337877" y="4761110"/>
                </a:cubicBezTo>
                <a:cubicBezTo>
                  <a:pt x="1345495" y="4759185"/>
                  <a:pt x="1352820" y="4756966"/>
                  <a:pt x="1359852" y="4754455"/>
                </a:cubicBezTo>
                <a:close/>
                <a:moveTo>
                  <a:pt x="997902" y="4754455"/>
                </a:moveTo>
                <a:lnTo>
                  <a:pt x="997902" y="4762617"/>
                </a:lnTo>
                <a:cubicBezTo>
                  <a:pt x="997902" y="4768980"/>
                  <a:pt x="996876" y="4774149"/>
                  <a:pt x="994825" y="4778126"/>
                </a:cubicBezTo>
                <a:cubicBezTo>
                  <a:pt x="992774" y="4782102"/>
                  <a:pt x="989300" y="4785472"/>
                  <a:pt x="984403" y="4788234"/>
                </a:cubicBezTo>
                <a:cubicBezTo>
                  <a:pt x="979505" y="4790997"/>
                  <a:pt x="974210" y="4792378"/>
                  <a:pt x="968518" y="4792378"/>
                </a:cubicBezTo>
                <a:cubicBezTo>
                  <a:pt x="963076" y="4792378"/>
                  <a:pt x="958953" y="4791102"/>
                  <a:pt x="956149" y="4788548"/>
                </a:cubicBezTo>
                <a:cubicBezTo>
                  <a:pt x="953344" y="4785995"/>
                  <a:pt x="951942" y="4782709"/>
                  <a:pt x="951942" y="4778691"/>
                </a:cubicBezTo>
                <a:cubicBezTo>
                  <a:pt x="951942" y="4775175"/>
                  <a:pt x="953365" y="4772035"/>
                  <a:pt x="956211" y="4769273"/>
                </a:cubicBezTo>
                <a:cubicBezTo>
                  <a:pt x="958974" y="4766594"/>
                  <a:pt x="965546" y="4763873"/>
                  <a:pt x="975926" y="4761110"/>
                </a:cubicBezTo>
                <a:cubicBezTo>
                  <a:pt x="983545" y="4759185"/>
                  <a:pt x="990870" y="4756966"/>
                  <a:pt x="997902" y="4754455"/>
                </a:cubicBezTo>
                <a:close/>
                <a:moveTo>
                  <a:pt x="578802" y="4754455"/>
                </a:moveTo>
                <a:lnTo>
                  <a:pt x="578802" y="4762617"/>
                </a:lnTo>
                <a:cubicBezTo>
                  <a:pt x="578802" y="4768980"/>
                  <a:pt x="577777" y="4774149"/>
                  <a:pt x="575725" y="4778126"/>
                </a:cubicBezTo>
                <a:cubicBezTo>
                  <a:pt x="573674" y="4782102"/>
                  <a:pt x="570200" y="4785472"/>
                  <a:pt x="565303" y="4788234"/>
                </a:cubicBezTo>
                <a:cubicBezTo>
                  <a:pt x="560405" y="4790997"/>
                  <a:pt x="555110" y="4792378"/>
                  <a:pt x="549418" y="4792378"/>
                </a:cubicBezTo>
                <a:cubicBezTo>
                  <a:pt x="543976" y="4792378"/>
                  <a:pt x="539853" y="4791102"/>
                  <a:pt x="537049" y="4788548"/>
                </a:cubicBezTo>
                <a:cubicBezTo>
                  <a:pt x="534244" y="4785995"/>
                  <a:pt x="532842" y="4782709"/>
                  <a:pt x="532842" y="4778691"/>
                </a:cubicBezTo>
                <a:cubicBezTo>
                  <a:pt x="532842" y="4775175"/>
                  <a:pt x="534265" y="4772035"/>
                  <a:pt x="537111" y="4769273"/>
                </a:cubicBezTo>
                <a:cubicBezTo>
                  <a:pt x="539874" y="4766594"/>
                  <a:pt x="546446" y="4763873"/>
                  <a:pt x="556827" y="4761110"/>
                </a:cubicBezTo>
                <a:cubicBezTo>
                  <a:pt x="564445" y="4759185"/>
                  <a:pt x="571770" y="4756966"/>
                  <a:pt x="578802" y="4754455"/>
                </a:cubicBezTo>
                <a:close/>
                <a:moveTo>
                  <a:pt x="725012" y="4719545"/>
                </a:moveTo>
                <a:cubicBezTo>
                  <a:pt x="731793" y="4719545"/>
                  <a:pt x="737402" y="4722120"/>
                  <a:pt x="741838" y="4727268"/>
                </a:cubicBezTo>
                <a:cubicBezTo>
                  <a:pt x="746275" y="4732417"/>
                  <a:pt x="748494" y="4740223"/>
                  <a:pt x="748494" y="4750688"/>
                </a:cubicBezTo>
                <a:cubicBezTo>
                  <a:pt x="748494" y="4762241"/>
                  <a:pt x="746317" y="4770570"/>
                  <a:pt x="741964" y="4775677"/>
                </a:cubicBezTo>
                <a:cubicBezTo>
                  <a:pt x="737611" y="4780784"/>
                  <a:pt x="732169" y="4783337"/>
                  <a:pt x="725639" y="4783337"/>
                </a:cubicBezTo>
                <a:cubicBezTo>
                  <a:pt x="719528" y="4783337"/>
                  <a:pt x="714401" y="4780805"/>
                  <a:pt x="710257" y="4775740"/>
                </a:cubicBezTo>
                <a:cubicBezTo>
                  <a:pt x="706113" y="4770675"/>
                  <a:pt x="704041" y="4762701"/>
                  <a:pt x="704041" y="4751818"/>
                </a:cubicBezTo>
                <a:cubicBezTo>
                  <a:pt x="704041" y="4740181"/>
                  <a:pt x="706050" y="4731894"/>
                  <a:pt x="710068" y="4726954"/>
                </a:cubicBezTo>
                <a:cubicBezTo>
                  <a:pt x="714087" y="4722015"/>
                  <a:pt x="719068" y="4719545"/>
                  <a:pt x="725012" y="4719545"/>
                </a:cubicBezTo>
                <a:close/>
                <a:moveTo>
                  <a:pt x="2473109" y="4716532"/>
                </a:moveTo>
                <a:cubicBezTo>
                  <a:pt x="2480141" y="4716532"/>
                  <a:pt x="2486044" y="4719357"/>
                  <a:pt x="2490815" y="4725008"/>
                </a:cubicBezTo>
                <a:cubicBezTo>
                  <a:pt x="2495587" y="4730659"/>
                  <a:pt x="2497973" y="4739261"/>
                  <a:pt x="2497973" y="4750813"/>
                </a:cubicBezTo>
                <a:cubicBezTo>
                  <a:pt x="2497973" y="4763203"/>
                  <a:pt x="2495608" y="4772203"/>
                  <a:pt x="2490878" y="4777812"/>
                </a:cubicBezTo>
                <a:cubicBezTo>
                  <a:pt x="2486148" y="4783421"/>
                  <a:pt x="2480100" y="4786225"/>
                  <a:pt x="2472733" y="4786225"/>
                </a:cubicBezTo>
                <a:cubicBezTo>
                  <a:pt x="2465450" y="4786225"/>
                  <a:pt x="2459401" y="4783379"/>
                  <a:pt x="2454587" y="4777686"/>
                </a:cubicBezTo>
                <a:cubicBezTo>
                  <a:pt x="2449774" y="4771993"/>
                  <a:pt x="2447367" y="4763203"/>
                  <a:pt x="2447367" y="4751316"/>
                </a:cubicBezTo>
                <a:cubicBezTo>
                  <a:pt x="2447367" y="4739595"/>
                  <a:pt x="2449795" y="4730868"/>
                  <a:pt x="2454650" y="4725134"/>
                </a:cubicBezTo>
                <a:cubicBezTo>
                  <a:pt x="2459505" y="4719399"/>
                  <a:pt x="2465659" y="4716532"/>
                  <a:pt x="2473109" y="4716532"/>
                </a:cubicBezTo>
                <a:close/>
                <a:moveTo>
                  <a:pt x="4588036" y="4711634"/>
                </a:moveTo>
                <a:cubicBezTo>
                  <a:pt x="4595068" y="4711634"/>
                  <a:pt x="4600739" y="4713769"/>
                  <a:pt x="4605051" y="4718039"/>
                </a:cubicBezTo>
                <a:cubicBezTo>
                  <a:pt x="4609362" y="4722308"/>
                  <a:pt x="4612020" y="4729382"/>
                  <a:pt x="4613025" y="4739261"/>
                </a:cubicBezTo>
                <a:lnTo>
                  <a:pt x="4562670" y="4739261"/>
                </a:lnTo>
                <a:cubicBezTo>
                  <a:pt x="4563507" y="4731308"/>
                  <a:pt x="4565474" y="4725322"/>
                  <a:pt x="4568572" y="4721304"/>
                </a:cubicBezTo>
                <a:cubicBezTo>
                  <a:pt x="4573427" y="4714857"/>
                  <a:pt x="4579915" y="4711634"/>
                  <a:pt x="4588036" y="4711634"/>
                </a:cubicBezTo>
                <a:close/>
                <a:moveTo>
                  <a:pt x="4261669" y="4684385"/>
                </a:moveTo>
                <a:lnTo>
                  <a:pt x="4261669" y="4817744"/>
                </a:lnTo>
                <a:lnTo>
                  <a:pt x="4312778" y="4817744"/>
                </a:lnTo>
                <a:lnTo>
                  <a:pt x="4312778" y="4684385"/>
                </a:lnTo>
                <a:close/>
                <a:moveTo>
                  <a:pt x="3032945" y="4684385"/>
                </a:moveTo>
                <a:lnTo>
                  <a:pt x="3032945" y="4817744"/>
                </a:lnTo>
                <a:lnTo>
                  <a:pt x="3084054" y="4817744"/>
                </a:lnTo>
                <a:lnTo>
                  <a:pt x="3084054" y="4684385"/>
                </a:lnTo>
                <a:close/>
                <a:moveTo>
                  <a:pt x="2777993" y="4684385"/>
                </a:moveTo>
                <a:lnTo>
                  <a:pt x="2827444" y="4817744"/>
                </a:lnTo>
                <a:lnTo>
                  <a:pt x="2873129" y="4817744"/>
                </a:lnTo>
                <a:lnTo>
                  <a:pt x="2899235" y="4737503"/>
                </a:lnTo>
                <a:lnTo>
                  <a:pt x="2926247" y="4817744"/>
                </a:lnTo>
                <a:lnTo>
                  <a:pt x="2971728" y="4817744"/>
                </a:lnTo>
                <a:lnTo>
                  <a:pt x="3020854" y="4684385"/>
                </a:lnTo>
                <a:lnTo>
                  <a:pt x="2971739" y="4684385"/>
                </a:lnTo>
                <a:lnTo>
                  <a:pt x="2950235" y="4768560"/>
                </a:lnTo>
                <a:lnTo>
                  <a:pt x="2922033" y="4684385"/>
                </a:lnTo>
                <a:lnTo>
                  <a:pt x="2875847" y="4684385"/>
                </a:lnTo>
                <a:lnTo>
                  <a:pt x="2848792" y="4768348"/>
                </a:lnTo>
                <a:lnTo>
                  <a:pt x="2827413" y="4684385"/>
                </a:lnTo>
                <a:close/>
                <a:moveTo>
                  <a:pt x="2318570" y="4684385"/>
                </a:moveTo>
                <a:lnTo>
                  <a:pt x="2318570" y="4817744"/>
                </a:lnTo>
                <a:lnTo>
                  <a:pt x="2369678" y="4817744"/>
                </a:lnTo>
                <a:lnTo>
                  <a:pt x="2369678" y="4684385"/>
                </a:lnTo>
                <a:close/>
                <a:moveTo>
                  <a:pt x="1775646" y="4684385"/>
                </a:moveTo>
                <a:lnTo>
                  <a:pt x="1775646" y="4817744"/>
                </a:lnTo>
                <a:lnTo>
                  <a:pt x="1826754" y="4817744"/>
                </a:lnTo>
                <a:lnTo>
                  <a:pt x="1826754" y="4684385"/>
                </a:lnTo>
                <a:close/>
                <a:moveTo>
                  <a:pt x="4749816" y="4681371"/>
                </a:moveTo>
                <a:cubicBezTo>
                  <a:pt x="4734748" y="4681371"/>
                  <a:pt x="4722734" y="4682939"/>
                  <a:pt x="4713777" y="4686075"/>
                </a:cubicBezTo>
                <a:cubicBezTo>
                  <a:pt x="4704819" y="4689211"/>
                  <a:pt x="4697787" y="4693957"/>
                  <a:pt x="4692680" y="4700313"/>
                </a:cubicBezTo>
                <a:cubicBezTo>
                  <a:pt x="4687573" y="4706669"/>
                  <a:pt x="4685020" y="4714238"/>
                  <a:pt x="4685020" y="4723020"/>
                </a:cubicBezTo>
                <a:cubicBezTo>
                  <a:pt x="4685020" y="4731049"/>
                  <a:pt x="4687385" y="4738200"/>
                  <a:pt x="4692115" y="4744472"/>
                </a:cubicBezTo>
                <a:cubicBezTo>
                  <a:pt x="4696846" y="4750744"/>
                  <a:pt x="4702663" y="4755197"/>
                  <a:pt x="4709570" y="4757832"/>
                </a:cubicBezTo>
                <a:cubicBezTo>
                  <a:pt x="4716477" y="4760466"/>
                  <a:pt x="4728804" y="4763330"/>
                  <a:pt x="4746552" y="4766424"/>
                </a:cubicBezTo>
                <a:cubicBezTo>
                  <a:pt x="4758439" y="4768514"/>
                  <a:pt x="4765764" y="4770269"/>
                  <a:pt x="4768527" y="4771690"/>
                </a:cubicBezTo>
                <a:cubicBezTo>
                  <a:pt x="4772378" y="4773697"/>
                  <a:pt x="4774303" y="4776539"/>
                  <a:pt x="4774303" y="4780217"/>
                </a:cubicBezTo>
                <a:cubicBezTo>
                  <a:pt x="4774303" y="4783477"/>
                  <a:pt x="4772838" y="4786193"/>
                  <a:pt x="4769908" y="4788366"/>
                </a:cubicBezTo>
                <a:cubicBezTo>
                  <a:pt x="4766141" y="4791292"/>
                  <a:pt x="4760825" y="4792755"/>
                  <a:pt x="4753960" y="4792755"/>
                </a:cubicBezTo>
                <a:cubicBezTo>
                  <a:pt x="4747682" y="4792755"/>
                  <a:pt x="4742659" y="4791457"/>
                  <a:pt x="4738892" y="4788862"/>
                </a:cubicBezTo>
                <a:cubicBezTo>
                  <a:pt x="4735124" y="4786267"/>
                  <a:pt x="4732195" y="4781956"/>
                  <a:pt x="4730101" y="4775928"/>
                </a:cubicBezTo>
                <a:lnTo>
                  <a:pt x="4679370" y="4780700"/>
                </a:lnTo>
                <a:cubicBezTo>
                  <a:pt x="4682299" y="4793508"/>
                  <a:pt x="4688934" y="4803387"/>
                  <a:pt x="4699273" y="4810335"/>
                </a:cubicBezTo>
                <a:cubicBezTo>
                  <a:pt x="4709612" y="4817284"/>
                  <a:pt x="4726962" y="4820758"/>
                  <a:pt x="4751323" y="4820758"/>
                </a:cubicBezTo>
                <a:cubicBezTo>
                  <a:pt x="4768568" y="4820758"/>
                  <a:pt x="4782193" y="4818605"/>
                  <a:pt x="4792198" y="4814298"/>
                </a:cubicBezTo>
                <a:cubicBezTo>
                  <a:pt x="4802202" y="4809991"/>
                  <a:pt x="4809527" y="4804199"/>
                  <a:pt x="4814173" y="4796923"/>
                </a:cubicBezTo>
                <a:cubicBezTo>
                  <a:pt x="4818819" y="4789647"/>
                  <a:pt x="4821142" y="4782162"/>
                  <a:pt x="4821142" y="4774468"/>
                </a:cubicBezTo>
                <a:cubicBezTo>
                  <a:pt x="4821142" y="4766858"/>
                  <a:pt x="4818945" y="4759875"/>
                  <a:pt x="4814550" y="4753519"/>
                </a:cubicBezTo>
                <a:cubicBezTo>
                  <a:pt x="4810155" y="4747163"/>
                  <a:pt x="4803813" y="4742271"/>
                  <a:pt x="4795525" y="4738842"/>
                </a:cubicBezTo>
                <a:cubicBezTo>
                  <a:pt x="4787237" y="4735413"/>
                  <a:pt x="4774596" y="4732737"/>
                  <a:pt x="4757602" y="4730814"/>
                </a:cubicBezTo>
                <a:cubicBezTo>
                  <a:pt x="4746384" y="4729476"/>
                  <a:pt x="4739101" y="4727971"/>
                  <a:pt x="4735752" y="4726299"/>
                </a:cubicBezTo>
                <a:cubicBezTo>
                  <a:pt x="4732403" y="4724627"/>
                  <a:pt x="4730729" y="4722162"/>
                  <a:pt x="4730729" y="4718902"/>
                </a:cubicBezTo>
                <a:cubicBezTo>
                  <a:pt x="4730729" y="4715976"/>
                  <a:pt x="4732048" y="4713489"/>
                  <a:pt x="4734685" y="4711441"/>
                </a:cubicBezTo>
                <a:cubicBezTo>
                  <a:pt x="4737322" y="4709393"/>
                  <a:pt x="4741529" y="4708369"/>
                  <a:pt x="4747305" y="4708369"/>
                </a:cubicBezTo>
                <a:cubicBezTo>
                  <a:pt x="4752997" y="4708369"/>
                  <a:pt x="4757853" y="4709709"/>
                  <a:pt x="4761872" y="4712388"/>
                </a:cubicBezTo>
                <a:cubicBezTo>
                  <a:pt x="4764801" y="4714397"/>
                  <a:pt x="4766894" y="4717536"/>
                  <a:pt x="4768150" y="4721806"/>
                </a:cubicBezTo>
                <a:lnTo>
                  <a:pt x="4816622" y="4717034"/>
                </a:lnTo>
                <a:cubicBezTo>
                  <a:pt x="4813273" y="4708328"/>
                  <a:pt x="4809066" y="4701421"/>
                  <a:pt x="4804001" y="4696314"/>
                </a:cubicBezTo>
                <a:cubicBezTo>
                  <a:pt x="4798937" y="4691208"/>
                  <a:pt x="4792616" y="4687440"/>
                  <a:pt x="4785040" y="4685013"/>
                </a:cubicBezTo>
                <a:cubicBezTo>
                  <a:pt x="4777464" y="4682585"/>
                  <a:pt x="4765723" y="4681371"/>
                  <a:pt x="4749816" y="4681371"/>
                </a:cubicBezTo>
                <a:close/>
                <a:moveTo>
                  <a:pt x="4585901" y="4681371"/>
                </a:moveTo>
                <a:cubicBezTo>
                  <a:pt x="4562376" y="4681371"/>
                  <a:pt x="4543938" y="4687817"/>
                  <a:pt x="4530586" y="4700709"/>
                </a:cubicBezTo>
                <a:cubicBezTo>
                  <a:pt x="4517233" y="4713602"/>
                  <a:pt x="4510557" y="4730470"/>
                  <a:pt x="4510557" y="4751316"/>
                </a:cubicBezTo>
                <a:cubicBezTo>
                  <a:pt x="4510557" y="4765966"/>
                  <a:pt x="4513885" y="4778712"/>
                  <a:pt x="4520540" y="4789553"/>
                </a:cubicBezTo>
                <a:cubicBezTo>
                  <a:pt x="4527195" y="4800394"/>
                  <a:pt x="4535588" y="4808305"/>
                  <a:pt x="4545718" y="4813286"/>
                </a:cubicBezTo>
                <a:cubicBezTo>
                  <a:pt x="4555847" y="4818267"/>
                  <a:pt x="4569744" y="4820758"/>
                  <a:pt x="4587408" y="4820758"/>
                </a:cubicBezTo>
                <a:cubicBezTo>
                  <a:pt x="4607751" y="4820758"/>
                  <a:pt x="4623364" y="4817849"/>
                  <a:pt x="4634247" y="4812031"/>
                </a:cubicBezTo>
                <a:cubicBezTo>
                  <a:pt x="4645130" y="4806212"/>
                  <a:pt x="4654422" y="4796606"/>
                  <a:pt x="4662124" y="4783211"/>
                </a:cubicBezTo>
                <a:lnTo>
                  <a:pt x="4611769" y="4778565"/>
                </a:lnTo>
                <a:cubicBezTo>
                  <a:pt x="4608588" y="4782584"/>
                  <a:pt x="4605616" y="4785388"/>
                  <a:pt x="4602854" y="4786979"/>
                </a:cubicBezTo>
                <a:cubicBezTo>
                  <a:pt x="4598333" y="4789490"/>
                  <a:pt x="4593561" y="4790746"/>
                  <a:pt x="4588538" y="4790746"/>
                </a:cubicBezTo>
                <a:cubicBezTo>
                  <a:pt x="4580585" y="4790746"/>
                  <a:pt x="4574139" y="4787858"/>
                  <a:pt x="4569200" y="4782081"/>
                </a:cubicBezTo>
                <a:cubicBezTo>
                  <a:pt x="4565684" y="4778063"/>
                  <a:pt x="4563465" y="4771952"/>
                  <a:pt x="4562544" y="4763747"/>
                </a:cubicBezTo>
                <a:lnTo>
                  <a:pt x="4665013" y="4763747"/>
                </a:lnTo>
                <a:lnTo>
                  <a:pt x="4665013" y="4757971"/>
                </a:lnTo>
                <a:cubicBezTo>
                  <a:pt x="4665013" y="4740391"/>
                  <a:pt x="4662124" y="4726117"/>
                  <a:pt x="4656348" y="4715150"/>
                </a:cubicBezTo>
                <a:cubicBezTo>
                  <a:pt x="4650572" y="4704184"/>
                  <a:pt x="4642158" y="4695812"/>
                  <a:pt x="4631108" y="4690036"/>
                </a:cubicBezTo>
                <a:cubicBezTo>
                  <a:pt x="4620057" y="4684259"/>
                  <a:pt x="4604988" y="4681371"/>
                  <a:pt x="4585901" y="4681371"/>
                </a:cubicBezTo>
                <a:close/>
                <a:moveTo>
                  <a:pt x="4441323" y="4681371"/>
                </a:moveTo>
                <a:cubicBezTo>
                  <a:pt x="4430859" y="4681371"/>
                  <a:pt x="4421985" y="4683276"/>
                  <a:pt x="4414702" y="4687085"/>
                </a:cubicBezTo>
                <a:cubicBezTo>
                  <a:pt x="4407419" y="4690894"/>
                  <a:pt x="4400219" y="4697235"/>
                  <a:pt x="4393103" y="4706109"/>
                </a:cubicBezTo>
                <a:lnTo>
                  <a:pt x="4393103" y="4684385"/>
                </a:lnTo>
                <a:lnTo>
                  <a:pt x="4345511" y="4684385"/>
                </a:lnTo>
                <a:lnTo>
                  <a:pt x="4345511" y="4817744"/>
                </a:lnTo>
                <a:lnTo>
                  <a:pt x="4396619" y="4817744"/>
                </a:lnTo>
                <a:lnTo>
                  <a:pt x="4396619" y="4753702"/>
                </a:lnTo>
                <a:cubicBezTo>
                  <a:pt x="4396619" y="4741563"/>
                  <a:pt x="4398545" y="4733149"/>
                  <a:pt x="4402396" y="4728461"/>
                </a:cubicBezTo>
                <a:cubicBezTo>
                  <a:pt x="4406247" y="4723773"/>
                  <a:pt x="4411270" y="4721429"/>
                  <a:pt x="4417464" y="4721429"/>
                </a:cubicBezTo>
                <a:cubicBezTo>
                  <a:pt x="4423074" y="4721429"/>
                  <a:pt x="4427427" y="4723166"/>
                  <a:pt x="4430524" y="4726640"/>
                </a:cubicBezTo>
                <a:cubicBezTo>
                  <a:pt x="4433622" y="4730115"/>
                  <a:pt x="4435170" y="4736038"/>
                  <a:pt x="4435170" y="4744409"/>
                </a:cubicBezTo>
                <a:lnTo>
                  <a:pt x="4435170" y="4817744"/>
                </a:lnTo>
                <a:lnTo>
                  <a:pt x="4486530" y="4817744"/>
                </a:lnTo>
                <a:lnTo>
                  <a:pt x="4486530" y="4732982"/>
                </a:lnTo>
                <a:cubicBezTo>
                  <a:pt x="4486530" y="4715402"/>
                  <a:pt x="4482533" y="4702405"/>
                  <a:pt x="4474538" y="4693991"/>
                </a:cubicBezTo>
                <a:cubicBezTo>
                  <a:pt x="4466543" y="4685578"/>
                  <a:pt x="4455472" y="4681371"/>
                  <a:pt x="4441323" y="4681371"/>
                </a:cubicBezTo>
                <a:close/>
                <a:moveTo>
                  <a:pt x="3988463" y="4681371"/>
                </a:moveTo>
                <a:cubicBezTo>
                  <a:pt x="3972892" y="4681371"/>
                  <a:pt x="3960125" y="4683420"/>
                  <a:pt x="3950163" y="4687518"/>
                </a:cubicBezTo>
                <a:cubicBezTo>
                  <a:pt x="3943884" y="4690111"/>
                  <a:pt x="3937773" y="4694063"/>
                  <a:pt x="3931829" y="4699374"/>
                </a:cubicBezTo>
                <a:cubicBezTo>
                  <a:pt x="3925885" y="4704686"/>
                  <a:pt x="3921197" y="4710687"/>
                  <a:pt x="3917765" y="4717377"/>
                </a:cubicBezTo>
                <a:cubicBezTo>
                  <a:pt x="3913077" y="4726494"/>
                  <a:pt x="3910733" y="4737912"/>
                  <a:pt x="3910733" y="4751630"/>
                </a:cubicBezTo>
                <a:cubicBezTo>
                  <a:pt x="3910733" y="4764761"/>
                  <a:pt x="3912658" y="4775300"/>
                  <a:pt x="3916509" y="4783246"/>
                </a:cubicBezTo>
                <a:cubicBezTo>
                  <a:pt x="3920360" y="4791192"/>
                  <a:pt x="3925676" y="4798113"/>
                  <a:pt x="3932457" y="4804010"/>
                </a:cubicBezTo>
                <a:cubicBezTo>
                  <a:pt x="3939238" y="4809906"/>
                  <a:pt x="3947337" y="4814172"/>
                  <a:pt x="3956755" y="4816806"/>
                </a:cubicBezTo>
                <a:cubicBezTo>
                  <a:pt x="3966173" y="4819441"/>
                  <a:pt x="3977956" y="4820758"/>
                  <a:pt x="3992104" y="4820758"/>
                </a:cubicBezTo>
                <a:cubicBezTo>
                  <a:pt x="4006755" y="4820758"/>
                  <a:pt x="4018831" y="4818707"/>
                  <a:pt x="4028332" y="4814605"/>
                </a:cubicBezTo>
                <a:cubicBezTo>
                  <a:pt x="4037834" y="4810503"/>
                  <a:pt x="4045641" y="4804747"/>
                  <a:pt x="4051752" y="4797338"/>
                </a:cubicBezTo>
                <a:cubicBezTo>
                  <a:pt x="4057863" y="4789930"/>
                  <a:pt x="4062258" y="4781160"/>
                  <a:pt x="4064937" y="4771031"/>
                </a:cubicBezTo>
                <a:lnTo>
                  <a:pt x="4016340" y="4765505"/>
                </a:lnTo>
                <a:cubicBezTo>
                  <a:pt x="4014080" y="4772621"/>
                  <a:pt x="4010668" y="4777895"/>
                  <a:pt x="4006106" y="4781328"/>
                </a:cubicBezTo>
                <a:cubicBezTo>
                  <a:pt x="4001543" y="4784760"/>
                  <a:pt x="3995913" y="4786476"/>
                  <a:pt x="3989216" y="4786476"/>
                </a:cubicBezTo>
                <a:cubicBezTo>
                  <a:pt x="3981180" y="4786476"/>
                  <a:pt x="3974566" y="4783635"/>
                  <a:pt x="3969376" y="4777953"/>
                </a:cubicBezTo>
                <a:cubicBezTo>
                  <a:pt x="3964185" y="4772271"/>
                  <a:pt x="3961590" y="4763956"/>
                  <a:pt x="3961590" y="4753009"/>
                </a:cubicBezTo>
                <a:cubicBezTo>
                  <a:pt x="3961590" y="4740724"/>
                  <a:pt x="3964206" y="4731552"/>
                  <a:pt x="3969438" y="4725494"/>
                </a:cubicBezTo>
                <a:cubicBezTo>
                  <a:pt x="3974671" y="4719435"/>
                  <a:pt x="3981514" y="4716406"/>
                  <a:pt x="3989970" y="4716406"/>
                </a:cubicBezTo>
                <a:cubicBezTo>
                  <a:pt x="3996667" y="4716406"/>
                  <a:pt x="4002004" y="4717850"/>
                  <a:pt x="4005980" y="4720738"/>
                </a:cubicBezTo>
                <a:cubicBezTo>
                  <a:pt x="4009957" y="4723627"/>
                  <a:pt x="4012699" y="4727917"/>
                  <a:pt x="4014205" y="4733610"/>
                </a:cubicBezTo>
                <a:lnTo>
                  <a:pt x="4062300" y="4727205"/>
                </a:lnTo>
                <a:cubicBezTo>
                  <a:pt x="4057696" y="4712220"/>
                  <a:pt x="4049680" y="4700835"/>
                  <a:pt x="4038253" y="4693049"/>
                </a:cubicBezTo>
                <a:cubicBezTo>
                  <a:pt x="4026826" y="4685264"/>
                  <a:pt x="4010229" y="4681371"/>
                  <a:pt x="3988463" y="4681371"/>
                </a:cubicBezTo>
                <a:close/>
                <a:moveTo>
                  <a:pt x="3812115" y="4681371"/>
                </a:moveTo>
                <a:cubicBezTo>
                  <a:pt x="3802572" y="4681371"/>
                  <a:pt x="3793698" y="4682083"/>
                  <a:pt x="3785494" y="4683506"/>
                </a:cubicBezTo>
                <a:cubicBezTo>
                  <a:pt x="3777290" y="4684929"/>
                  <a:pt x="3770844" y="4686938"/>
                  <a:pt x="3766155" y="4689533"/>
                </a:cubicBezTo>
                <a:cubicBezTo>
                  <a:pt x="3759626" y="4693133"/>
                  <a:pt x="3754624" y="4697382"/>
                  <a:pt x="3751149" y="4702279"/>
                </a:cubicBezTo>
                <a:cubicBezTo>
                  <a:pt x="3747675" y="4707176"/>
                  <a:pt x="3745017" y="4713895"/>
                  <a:pt x="3743175" y="4722434"/>
                </a:cubicBezTo>
                <a:lnTo>
                  <a:pt x="3792024" y="4727582"/>
                </a:lnTo>
                <a:cubicBezTo>
                  <a:pt x="3794033" y="4721806"/>
                  <a:pt x="3796670" y="4717871"/>
                  <a:pt x="3799935" y="4715778"/>
                </a:cubicBezTo>
                <a:cubicBezTo>
                  <a:pt x="3804121" y="4713099"/>
                  <a:pt x="3810399" y="4711760"/>
                  <a:pt x="3818771" y="4711760"/>
                </a:cubicBezTo>
                <a:cubicBezTo>
                  <a:pt x="3825301" y="4711760"/>
                  <a:pt x="3829863" y="4713016"/>
                  <a:pt x="3832458" y="4715527"/>
                </a:cubicBezTo>
                <a:cubicBezTo>
                  <a:pt x="3835054" y="4718039"/>
                  <a:pt x="3836351" y="4722434"/>
                  <a:pt x="3836351" y="4728712"/>
                </a:cubicBezTo>
                <a:cubicBezTo>
                  <a:pt x="3829989" y="4731224"/>
                  <a:pt x="3823961" y="4733254"/>
                  <a:pt x="3818269" y="4734803"/>
                </a:cubicBezTo>
                <a:cubicBezTo>
                  <a:pt x="3812576" y="4736351"/>
                  <a:pt x="3800144" y="4739051"/>
                  <a:pt x="3780973" y="4742902"/>
                </a:cubicBezTo>
                <a:cubicBezTo>
                  <a:pt x="3764983" y="4746083"/>
                  <a:pt x="3754017" y="4750939"/>
                  <a:pt x="3748073" y="4757469"/>
                </a:cubicBezTo>
                <a:cubicBezTo>
                  <a:pt x="3742129" y="4763999"/>
                  <a:pt x="3739157" y="4772328"/>
                  <a:pt x="3739157" y="4782458"/>
                </a:cubicBezTo>
                <a:cubicBezTo>
                  <a:pt x="3739157" y="4793257"/>
                  <a:pt x="3743280" y="4802340"/>
                  <a:pt x="3751526" y="4809707"/>
                </a:cubicBezTo>
                <a:cubicBezTo>
                  <a:pt x="3759772" y="4817074"/>
                  <a:pt x="3771848" y="4820758"/>
                  <a:pt x="3787754" y="4820758"/>
                </a:cubicBezTo>
                <a:cubicBezTo>
                  <a:pt x="3799725" y="4820758"/>
                  <a:pt x="3810232" y="4818916"/>
                  <a:pt x="3819273" y="4815233"/>
                </a:cubicBezTo>
                <a:cubicBezTo>
                  <a:pt x="3825887" y="4812470"/>
                  <a:pt x="3832542" y="4807866"/>
                  <a:pt x="3839239" y="4801420"/>
                </a:cubicBezTo>
                <a:cubicBezTo>
                  <a:pt x="3839825" y="4805270"/>
                  <a:pt x="3840411" y="4808096"/>
                  <a:pt x="3840997" y="4809896"/>
                </a:cubicBezTo>
                <a:cubicBezTo>
                  <a:pt x="3841583" y="4811696"/>
                  <a:pt x="3842839" y="4814312"/>
                  <a:pt x="3844765" y="4817744"/>
                </a:cubicBezTo>
                <a:lnTo>
                  <a:pt x="3892734" y="4817744"/>
                </a:lnTo>
                <a:cubicBezTo>
                  <a:pt x="3890055" y="4812219"/>
                  <a:pt x="3888318" y="4807677"/>
                  <a:pt x="3887522" y="4804119"/>
                </a:cubicBezTo>
                <a:cubicBezTo>
                  <a:pt x="3886727" y="4800561"/>
                  <a:pt x="3886329" y="4795643"/>
                  <a:pt x="3886329" y="4789364"/>
                </a:cubicBezTo>
                <a:lnTo>
                  <a:pt x="3886329" y="4730470"/>
                </a:lnTo>
                <a:cubicBezTo>
                  <a:pt x="3886329" y="4724192"/>
                  <a:pt x="3885074" y="4717599"/>
                  <a:pt x="3882562" y="4710693"/>
                </a:cubicBezTo>
                <a:cubicBezTo>
                  <a:pt x="3880051" y="4703786"/>
                  <a:pt x="3876618" y="4698449"/>
                  <a:pt x="3872265" y="4694682"/>
                </a:cubicBezTo>
                <a:cubicBezTo>
                  <a:pt x="3866070" y="4689240"/>
                  <a:pt x="3858327" y="4685662"/>
                  <a:pt x="3849034" y="4683945"/>
                </a:cubicBezTo>
                <a:cubicBezTo>
                  <a:pt x="3839742" y="4682229"/>
                  <a:pt x="3827435" y="4681371"/>
                  <a:pt x="3812115" y="4681371"/>
                </a:cubicBezTo>
                <a:close/>
                <a:moveTo>
                  <a:pt x="3582508" y="4681371"/>
                </a:moveTo>
                <a:cubicBezTo>
                  <a:pt x="3572616" y="4681371"/>
                  <a:pt x="3564170" y="4683087"/>
                  <a:pt x="3557168" y="4686520"/>
                </a:cubicBezTo>
                <a:cubicBezTo>
                  <a:pt x="3550169" y="4689952"/>
                  <a:pt x="3543232" y="4695728"/>
                  <a:pt x="3536356" y="4703849"/>
                </a:cubicBezTo>
                <a:lnTo>
                  <a:pt x="3536356" y="4684385"/>
                </a:lnTo>
                <a:lnTo>
                  <a:pt x="3488638" y="4684385"/>
                </a:lnTo>
                <a:lnTo>
                  <a:pt x="3488638" y="4817744"/>
                </a:lnTo>
                <a:lnTo>
                  <a:pt x="3539873" y="4817744"/>
                </a:lnTo>
                <a:lnTo>
                  <a:pt x="3539873" y="4749683"/>
                </a:lnTo>
                <a:cubicBezTo>
                  <a:pt x="3539873" y="4739554"/>
                  <a:pt x="3541763" y="4732270"/>
                  <a:pt x="3545542" y="4727833"/>
                </a:cubicBezTo>
                <a:cubicBezTo>
                  <a:pt x="3549324" y="4723396"/>
                  <a:pt x="3554153" y="4721178"/>
                  <a:pt x="3560034" y="4721178"/>
                </a:cubicBezTo>
                <a:cubicBezTo>
                  <a:pt x="3563646" y="4721178"/>
                  <a:pt x="3566796" y="4722203"/>
                  <a:pt x="3569484" y="4724255"/>
                </a:cubicBezTo>
                <a:cubicBezTo>
                  <a:pt x="3572173" y="4726306"/>
                  <a:pt x="3574062" y="4729005"/>
                  <a:pt x="3575154" y="4732354"/>
                </a:cubicBezTo>
                <a:cubicBezTo>
                  <a:pt x="3575827" y="4734447"/>
                  <a:pt x="3576164" y="4738423"/>
                  <a:pt x="3576164" y="4744284"/>
                </a:cubicBezTo>
                <a:lnTo>
                  <a:pt x="3576164" y="4817744"/>
                </a:lnTo>
                <a:lnTo>
                  <a:pt x="3627396" y="4817744"/>
                </a:lnTo>
                <a:lnTo>
                  <a:pt x="3627396" y="4748930"/>
                </a:lnTo>
                <a:cubicBezTo>
                  <a:pt x="3627396" y="4739302"/>
                  <a:pt x="3629232" y="4732312"/>
                  <a:pt x="3632903" y="4727959"/>
                </a:cubicBezTo>
                <a:cubicBezTo>
                  <a:pt x="3636574" y="4723606"/>
                  <a:pt x="3641413" y="4721429"/>
                  <a:pt x="3647419" y="4721429"/>
                </a:cubicBezTo>
                <a:cubicBezTo>
                  <a:pt x="3652508" y="4721429"/>
                  <a:pt x="3656762" y="4723731"/>
                  <a:pt x="3660183" y="4728336"/>
                </a:cubicBezTo>
                <a:cubicBezTo>
                  <a:pt x="3662519" y="4731266"/>
                  <a:pt x="3663687" y="4735745"/>
                  <a:pt x="3663687" y="4741772"/>
                </a:cubicBezTo>
                <a:lnTo>
                  <a:pt x="3663687" y="4817744"/>
                </a:lnTo>
                <a:lnTo>
                  <a:pt x="3714921" y="4817744"/>
                </a:lnTo>
                <a:lnTo>
                  <a:pt x="3714921" y="4733986"/>
                </a:lnTo>
                <a:cubicBezTo>
                  <a:pt x="3714921" y="4715904"/>
                  <a:pt x="3710908" y="4702614"/>
                  <a:pt x="3702883" y="4694117"/>
                </a:cubicBezTo>
                <a:cubicBezTo>
                  <a:pt x="3694857" y="4685620"/>
                  <a:pt x="3683696" y="4681371"/>
                  <a:pt x="3669401" y="4681371"/>
                </a:cubicBezTo>
                <a:cubicBezTo>
                  <a:pt x="3659703" y="4681371"/>
                  <a:pt x="3651552" y="4682941"/>
                  <a:pt x="3644947" y="4686080"/>
                </a:cubicBezTo>
                <a:cubicBezTo>
                  <a:pt x="3638343" y="4689219"/>
                  <a:pt x="3631028" y="4695142"/>
                  <a:pt x="3623002" y="4703849"/>
                </a:cubicBezTo>
                <a:cubicBezTo>
                  <a:pt x="3619063" y="4696398"/>
                  <a:pt x="3613989" y="4690789"/>
                  <a:pt x="3607787" y="4687022"/>
                </a:cubicBezTo>
                <a:cubicBezTo>
                  <a:pt x="3601582" y="4683255"/>
                  <a:pt x="3593156" y="4681371"/>
                  <a:pt x="3582508" y="4681371"/>
                </a:cubicBezTo>
                <a:close/>
                <a:moveTo>
                  <a:pt x="2669674" y="4681371"/>
                </a:moveTo>
                <a:cubicBezTo>
                  <a:pt x="2659209" y="4681371"/>
                  <a:pt x="2650336" y="4683276"/>
                  <a:pt x="2643052" y="4687085"/>
                </a:cubicBezTo>
                <a:cubicBezTo>
                  <a:pt x="2635769" y="4690894"/>
                  <a:pt x="2628569" y="4697235"/>
                  <a:pt x="2621454" y="4706109"/>
                </a:cubicBezTo>
                <a:lnTo>
                  <a:pt x="2621454" y="4684385"/>
                </a:lnTo>
                <a:lnTo>
                  <a:pt x="2573862" y="4684385"/>
                </a:lnTo>
                <a:lnTo>
                  <a:pt x="2573862" y="4817744"/>
                </a:lnTo>
                <a:lnTo>
                  <a:pt x="2624970" y="4817744"/>
                </a:lnTo>
                <a:lnTo>
                  <a:pt x="2624970" y="4753702"/>
                </a:lnTo>
                <a:cubicBezTo>
                  <a:pt x="2624970" y="4741563"/>
                  <a:pt x="2626895" y="4733149"/>
                  <a:pt x="2630746" y="4728461"/>
                </a:cubicBezTo>
                <a:cubicBezTo>
                  <a:pt x="2634597" y="4723773"/>
                  <a:pt x="2639620" y="4721429"/>
                  <a:pt x="2645815" y="4721429"/>
                </a:cubicBezTo>
                <a:cubicBezTo>
                  <a:pt x="2651424" y="4721429"/>
                  <a:pt x="2655777" y="4723166"/>
                  <a:pt x="2658875" y="4726640"/>
                </a:cubicBezTo>
                <a:cubicBezTo>
                  <a:pt x="2661972" y="4730115"/>
                  <a:pt x="2663521" y="4736038"/>
                  <a:pt x="2663521" y="4744409"/>
                </a:cubicBezTo>
                <a:lnTo>
                  <a:pt x="2663521" y="4817744"/>
                </a:lnTo>
                <a:lnTo>
                  <a:pt x="2714881" y="4817744"/>
                </a:lnTo>
                <a:lnTo>
                  <a:pt x="2714881" y="4732982"/>
                </a:lnTo>
                <a:cubicBezTo>
                  <a:pt x="2714881" y="4715402"/>
                  <a:pt x="2710883" y="4702405"/>
                  <a:pt x="2702888" y="4693991"/>
                </a:cubicBezTo>
                <a:cubicBezTo>
                  <a:pt x="2694893" y="4685578"/>
                  <a:pt x="2683822" y="4681371"/>
                  <a:pt x="2669674" y="4681371"/>
                </a:cubicBezTo>
                <a:close/>
                <a:moveTo>
                  <a:pt x="2472356" y="4681371"/>
                </a:moveTo>
                <a:cubicBezTo>
                  <a:pt x="2448999" y="4681371"/>
                  <a:pt x="2430457" y="4687964"/>
                  <a:pt x="2416727" y="4701149"/>
                </a:cubicBezTo>
                <a:cubicBezTo>
                  <a:pt x="2402998" y="4714334"/>
                  <a:pt x="2396132" y="4731098"/>
                  <a:pt x="2396132" y="4751441"/>
                </a:cubicBezTo>
                <a:cubicBezTo>
                  <a:pt x="2396132" y="4773291"/>
                  <a:pt x="2404253" y="4790955"/>
                  <a:pt x="2420494" y="4804433"/>
                </a:cubicBezTo>
                <a:cubicBezTo>
                  <a:pt x="2433721" y="4815316"/>
                  <a:pt x="2451050" y="4820758"/>
                  <a:pt x="2472481" y="4820758"/>
                </a:cubicBezTo>
                <a:cubicBezTo>
                  <a:pt x="2496508" y="4820758"/>
                  <a:pt x="2515323" y="4814207"/>
                  <a:pt x="2528927" y="4801106"/>
                </a:cubicBezTo>
                <a:cubicBezTo>
                  <a:pt x="2542531" y="4788004"/>
                  <a:pt x="2549333" y="4771198"/>
                  <a:pt x="2549333" y="4750688"/>
                </a:cubicBezTo>
                <a:cubicBezTo>
                  <a:pt x="2549333" y="4732438"/>
                  <a:pt x="2543850" y="4717076"/>
                  <a:pt x="2532883" y="4704602"/>
                </a:cubicBezTo>
                <a:cubicBezTo>
                  <a:pt x="2519237" y="4689115"/>
                  <a:pt x="2499062" y="4681371"/>
                  <a:pt x="2472356" y="4681371"/>
                </a:cubicBezTo>
                <a:close/>
                <a:moveTo>
                  <a:pt x="2097616" y="4681371"/>
                </a:moveTo>
                <a:cubicBezTo>
                  <a:pt x="2088073" y="4681371"/>
                  <a:pt x="2079199" y="4682083"/>
                  <a:pt x="2070995" y="4683506"/>
                </a:cubicBezTo>
                <a:cubicBezTo>
                  <a:pt x="2062791" y="4684929"/>
                  <a:pt x="2056344" y="4686938"/>
                  <a:pt x="2051656" y="4689533"/>
                </a:cubicBezTo>
                <a:cubicBezTo>
                  <a:pt x="2045126" y="4693133"/>
                  <a:pt x="2040124" y="4697382"/>
                  <a:pt x="2036650" y="4702279"/>
                </a:cubicBezTo>
                <a:cubicBezTo>
                  <a:pt x="2033176" y="4707176"/>
                  <a:pt x="2030518" y="4713895"/>
                  <a:pt x="2028676" y="4722434"/>
                </a:cubicBezTo>
                <a:lnTo>
                  <a:pt x="2077525" y="4727582"/>
                </a:lnTo>
                <a:cubicBezTo>
                  <a:pt x="2079534" y="4721806"/>
                  <a:pt x="2082171" y="4717871"/>
                  <a:pt x="2085436" y="4715778"/>
                </a:cubicBezTo>
                <a:cubicBezTo>
                  <a:pt x="2089622" y="4713099"/>
                  <a:pt x="2095900" y="4711760"/>
                  <a:pt x="2104271" y="4711760"/>
                </a:cubicBezTo>
                <a:cubicBezTo>
                  <a:pt x="2110801" y="4711760"/>
                  <a:pt x="2115364" y="4713016"/>
                  <a:pt x="2117959" y="4715527"/>
                </a:cubicBezTo>
                <a:cubicBezTo>
                  <a:pt x="2120555" y="4718039"/>
                  <a:pt x="2121852" y="4722434"/>
                  <a:pt x="2121852" y="4728712"/>
                </a:cubicBezTo>
                <a:cubicBezTo>
                  <a:pt x="2115489" y="4731224"/>
                  <a:pt x="2109463" y="4733254"/>
                  <a:pt x="2103770" y="4734803"/>
                </a:cubicBezTo>
                <a:cubicBezTo>
                  <a:pt x="2098076" y="4736351"/>
                  <a:pt x="2085645" y="4739051"/>
                  <a:pt x="2066474" y="4742902"/>
                </a:cubicBezTo>
                <a:cubicBezTo>
                  <a:pt x="2050484" y="4746083"/>
                  <a:pt x="2039518" y="4750939"/>
                  <a:pt x="2033574" y="4757469"/>
                </a:cubicBezTo>
                <a:cubicBezTo>
                  <a:pt x="2027630" y="4763999"/>
                  <a:pt x="2024658" y="4772328"/>
                  <a:pt x="2024658" y="4782458"/>
                </a:cubicBezTo>
                <a:cubicBezTo>
                  <a:pt x="2024658" y="4793257"/>
                  <a:pt x="2028781" y="4802340"/>
                  <a:pt x="2037027" y="4809707"/>
                </a:cubicBezTo>
                <a:cubicBezTo>
                  <a:pt x="2045273" y="4817074"/>
                  <a:pt x="2057349" y="4820758"/>
                  <a:pt x="2073255" y="4820758"/>
                </a:cubicBezTo>
                <a:cubicBezTo>
                  <a:pt x="2085226" y="4820758"/>
                  <a:pt x="2095733" y="4818916"/>
                  <a:pt x="2104774" y="4815233"/>
                </a:cubicBezTo>
                <a:cubicBezTo>
                  <a:pt x="2111387" y="4812470"/>
                  <a:pt x="2118043" y="4807866"/>
                  <a:pt x="2124740" y="4801420"/>
                </a:cubicBezTo>
                <a:cubicBezTo>
                  <a:pt x="2125326" y="4805270"/>
                  <a:pt x="2125912" y="4808096"/>
                  <a:pt x="2126498" y="4809896"/>
                </a:cubicBezTo>
                <a:cubicBezTo>
                  <a:pt x="2127084" y="4811696"/>
                  <a:pt x="2128340" y="4814312"/>
                  <a:pt x="2130265" y="4817744"/>
                </a:cubicBezTo>
                <a:lnTo>
                  <a:pt x="2178235" y="4817744"/>
                </a:lnTo>
                <a:cubicBezTo>
                  <a:pt x="2175555" y="4812219"/>
                  <a:pt x="2173819" y="4807677"/>
                  <a:pt x="2173024" y="4804119"/>
                </a:cubicBezTo>
                <a:cubicBezTo>
                  <a:pt x="2172228" y="4800561"/>
                  <a:pt x="2171830" y="4795643"/>
                  <a:pt x="2171830" y="4789364"/>
                </a:cubicBezTo>
                <a:lnTo>
                  <a:pt x="2171830" y="4730470"/>
                </a:lnTo>
                <a:cubicBezTo>
                  <a:pt x="2171830" y="4724192"/>
                  <a:pt x="2170574" y="4717599"/>
                  <a:pt x="2168063" y="4710693"/>
                </a:cubicBezTo>
                <a:cubicBezTo>
                  <a:pt x="2165552" y="4703786"/>
                  <a:pt x="2162119" y="4698449"/>
                  <a:pt x="2157766" y="4694682"/>
                </a:cubicBezTo>
                <a:cubicBezTo>
                  <a:pt x="2151571" y="4689240"/>
                  <a:pt x="2143828" y="4685662"/>
                  <a:pt x="2134534" y="4683945"/>
                </a:cubicBezTo>
                <a:cubicBezTo>
                  <a:pt x="2125243" y="4682229"/>
                  <a:pt x="2112937" y="4681371"/>
                  <a:pt x="2097616" y="4681371"/>
                </a:cubicBezTo>
                <a:close/>
                <a:moveTo>
                  <a:pt x="1955299" y="4681371"/>
                </a:moveTo>
                <a:cubicBezTo>
                  <a:pt x="1944835" y="4681371"/>
                  <a:pt x="1935961" y="4683276"/>
                  <a:pt x="1928678" y="4687085"/>
                </a:cubicBezTo>
                <a:cubicBezTo>
                  <a:pt x="1921394" y="4690894"/>
                  <a:pt x="1914195" y="4697235"/>
                  <a:pt x="1907079" y="4706109"/>
                </a:cubicBezTo>
                <a:lnTo>
                  <a:pt x="1907079" y="4684385"/>
                </a:lnTo>
                <a:lnTo>
                  <a:pt x="1859487" y="4684385"/>
                </a:lnTo>
                <a:lnTo>
                  <a:pt x="1859487" y="4817744"/>
                </a:lnTo>
                <a:lnTo>
                  <a:pt x="1910595" y="4817744"/>
                </a:lnTo>
                <a:lnTo>
                  <a:pt x="1910595" y="4753702"/>
                </a:lnTo>
                <a:cubicBezTo>
                  <a:pt x="1910595" y="4741563"/>
                  <a:pt x="1912521" y="4733149"/>
                  <a:pt x="1916372" y="4728461"/>
                </a:cubicBezTo>
                <a:cubicBezTo>
                  <a:pt x="1920222" y="4723773"/>
                  <a:pt x="1925246" y="4721429"/>
                  <a:pt x="1931441" y="4721429"/>
                </a:cubicBezTo>
                <a:cubicBezTo>
                  <a:pt x="1937050" y="4721429"/>
                  <a:pt x="1941403" y="4723166"/>
                  <a:pt x="1944500" y="4726640"/>
                </a:cubicBezTo>
                <a:cubicBezTo>
                  <a:pt x="1947598" y="4730115"/>
                  <a:pt x="1949146" y="4736038"/>
                  <a:pt x="1949146" y="4744409"/>
                </a:cubicBezTo>
                <a:lnTo>
                  <a:pt x="1949146" y="4817744"/>
                </a:lnTo>
                <a:lnTo>
                  <a:pt x="2000506" y="4817744"/>
                </a:lnTo>
                <a:lnTo>
                  <a:pt x="2000506" y="4732982"/>
                </a:lnTo>
                <a:cubicBezTo>
                  <a:pt x="2000506" y="4715402"/>
                  <a:pt x="1996508" y="4702405"/>
                  <a:pt x="1988514" y="4693991"/>
                </a:cubicBezTo>
                <a:cubicBezTo>
                  <a:pt x="1980519" y="4685578"/>
                  <a:pt x="1969448" y="4681371"/>
                  <a:pt x="1955299" y="4681371"/>
                </a:cubicBezTo>
                <a:close/>
                <a:moveTo>
                  <a:pt x="1673889" y="4681371"/>
                </a:moveTo>
                <a:cubicBezTo>
                  <a:pt x="1658318" y="4681371"/>
                  <a:pt x="1645551" y="4683420"/>
                  <a:pt x="1635589" y="4687518"/>
                </a:cubicBezTo>
                <a:cubicBezTo>
                  <a:pt x="1629310" y="4690111"/>
                  <a:pt x="1623199" y="4694063"/>
                  <a:pt x="1617255" y="4699374"/>
                </a:cubicBezTo>
                <a:cubicBezTo>
                  <a:pt x="1611311" y="4704686"/>
                  <a:pt x="1606623" y="4710687"/>
                  <a:pt x="1603191" y="4717377"/>
                </a:cubicBezTo>
                <a:cubicBezTo>
                  <a:pt x="1598503" y="4726494"/>
                  <a:pt x="1596159" y="4737912"/>
                  <a:pt x="1596159" y="4751630"/>
                </a:cubicBezTo>
                <a:cubicBezTo>
                  <a:pt x="1596159" y="4764761"/>
                  <a:pt x="1598084" y="4775300"/>
                  <a:pt x="1601935" y="4783246"/>
                </a:cubicBezTo>
                <a:cubicBezTo>
                  <a:pt x="1605786" y="4791192"/>
                  <a:pt x="1611102" y="4798113"/>
                  <a:pt x="1617883" y="4804010"/>
                </a:cubicBezTo>
                <a:cubicBezTo>
                  <a:pt x="1624664" y="4809906"/>
                  <a:pt x="1632763" y="4814172"/>
                  <a:pt x="1642181" y="4816806"/>
                </a:cubicBezTo>
                <a:cubicBezTo>
                  <a:pt x="1651600" y="4819441"/>
                  <a:pt x="1663382" y="4820758"/>
                  <a:pt x="1677530" y="4820758"/>
                </a:cubicBezTo>
                <a:cubicBezTo>
                  <a:pt x="1692181" y="4820758"/>
                  <a:pt x="1704257" y="4818707"/>
                  <a:pt x="1713759" y="4814605"/>
                </a:cubicBezTo>
                <a:cubicBezTo>
                  <a:pt x="1723260" y="4810503"/>
                  <a:pt x="1731067" y="4804747"/>
                  <a:pt x="1737178" y="4797338"/>
                </a:cubicBezTo>
                <a:cubicBezTo>
                  <a:pt x="1743289" y="4789930"/>
                  <a:pt x="1747684" y="4781160"/>
                  <a:pt x="1750363" y="4771031"/>
                </a:cubicBezTo>
                <a:lnTo>
                  <a:pt x="1701766" y="4765505"/>
                </a:lnTo>
                <a:cubicBezTo>
                  <a:pt x="1699506" y="4772621"/>
                  <a:pt x="1696095" y="4777895"/>
                  <a:pt x="1691532" y="4781328"/>
                </a:cubicBezTo>
                <a:cubicBezTo>
                  <a:pt x="1686969" y="4784760"/>
                  <a:pt x="1681340" y="4786476"/>
                  <a:pt x="1674642" y="4786476"/>
                </a:cubicBezTo>
                <a:cubicBezTo>
                  <a:pt x="1666606" y="4786476"/>
                  <a:pt x="1659992" y="4783635"/>
                  <a:pt x="1654801" y="4777953"/>
                </a:cubicBezTo>
                <a:cubicBezTo>
                  <a:pt x="1649611" y="4772271"/>
                  <a:pt x="1647016" y="4763956"/>
                  <a:pt x="1647016" y="4753009"/>
                </a:cubicBezTo>
                <a:cubicBezTo>
                  <a:pt x="1647016" y="4740724"/>
                  <a:pt x="1649632" y="4731552"/>
                  <a:pt x="1654865" y="4725494"/>
                </a:cubicBezTo>
                <a:cubicBezTo>
                  <a:pt x="1660097" y="4719435"/>
                  <a:pt x="1666941" y="4716406"/>
                  <a:pt x="1675396" y="4716406"/>
                </a:cubicBezTo>
                <a:cubicBezTo>
                  <a:pt x="1682093" y="4716406"/>
                  <a:pt x="1687430" y="4717850"/>
                  <a:pt x="1691406" y="4720738"/>
                </a:cubicBezTo>
                <a:cubicBezTo>
                  <a:pt x="1695383" y="4723627"/>
                  <a:pt x="1698125" y="4727917"/>
                  <a:pt x="1699631" y="4733610"/>
                </a:cubicBezTo>
                <a:lnTo>
                  <a:pt x="1747726" y="4727205"/>
                </a:lnTo>
                <a:cubicBezTo>
                  <a:pt x="1743122" y="4712220"/>
                  <a:pt x="1735106" y="4700835"/>
                  <a:pt x="1723679" y="4693049"/>
                </a:cubicBezTo>
                <a:cubicBezTo>
                  <a:pt x="1712252" y="4685264"/>
                  <a:pt x="1695655" y="4681371"/>
                  <a:pt x="1673889" y="4681371"/>
                </a:cubicBezTo>
                <a:close/>
                <a:moveTo>
                  <a:pt x="1501792" y="4681371"/>
                </a:moveTo>
                <a:cubicBezTo>
                  <a:pt x="1486723" y="4681371"/>
                  <a:pt x="1474710" y="4682939"/>
                  <a:pt x="1465753" y="4686075"/>
                </a:cubicBezTo>
                <a:cubicBezTo>
                  <a:pt x="1456795" y="4689211"/>
                  <a:pt x="1449763" y="4693957"/>
                  <a:pt x="1444656" y="4700313"/>
                </a:cubicBezTo>
                <a:cubicBezTo>
                  <a:pt x="1439549" y="4706669"/>
                  <a:pt x="1436996" y="4714238"/>
                  <a:pt x="1436996" y="4723020"/>
                </a:cubicBezTo>
                <a:cubicBezTo>
                  <a:pt x="1436996" y="4731049"/>
                  <a:pt x="1439361" y="4738200"/>
                  <a:pt x="1444091" y="4744472"/>
                </a:cubicBezTo>
                <a:cubicBezTo>
                  <a:pt x="1448821" y="4750744"/>
                  <a:pt x="1454639" y="4755197"/>
                  <a:pt x="1461546" y="4757832"/>
                </a:cubicBezTo>
                <a:cubicBezTo>
                  <a:pt x="1468452" y="4760466"/>
                  <a:pt x="1480780" y="4763330"/>
                  <a:pt x="1498527" y="4766424"/>
                </a:cubicBezTo>
                <a:cubicBezTo>
                  <a:pt x="1510415" y="4768514"/>
                  <a:pt x="1517740" y="4770269"/>
                  <a:pt x="1520503" y="4771690"/>
                </a:cubicBezTo>
                <a:cubicBezTo>
                  <a:pt x="1524354" y="4773697"/>
                  <a:pt x="1526279" y="4776539"/>
                  <a:pt x="1526279" y="4780217"/>
                </a:cubicBezTo>
                <a:cubicBezTo>
                  <a:pt x="1526279" y="4783477"/>
                  <a:pt x="1524814" y="4786193"/>
                  <a:pt x="1521884" y="4788366"/>
                </a:cubicBezTo>
                <a:cubicBezTo>
                  <a:pt x="1518117" y="4791292"/>
                  <a:pt x="1512801" y="4792755"/>
                  <a:pt x="1505936" y="4792755"/>
                </a:cubicBezTo>
                <a:cubicBezTo>
                  <a:pt x="1499657" y="4792755"/>
                  <a:pt x="1494635" y="4791457"/>
                  <a:pt x="1490867" y="4788862"/>
                </a:cubicBezTo>
                <a:cubicBezTo>
                  <a:pt x="1487100" y="4786267"/>
                  <a:pt x="1484170" y="4781956"/>
                  <a:pt x="1482077" y="4775928"/>
                </a:cubicBezTo>
                <a:lnTo>
                  <a:pt x="1431345" y="4780700"/>
                </a:lnTo>
                <a:cubicBezTo>
                  <a:pt x="1434276" y="4793508"/>
                  <a:pt x="1440910" y="4803387"/>
                  <a:pt x="1451249" y="4810335"/>
                </a:cubicBezTo>
                <a:cubicBezTo>
                  <a:pt x="1461588" y="4817284"/>
                  <a:pt x="1478938" y="4820758"/>
                  <a:pt x="1503299" y="4820758"/>
                </a:cubicBezTo>
                <a:cubicBezTo>
                  <a:pt x="1520545" y="4820758"/>
                  <a:pt x="1534169" y="4818605"/>
                  <a:pt x="1544173" y="4814298"/>
                </a:cubicBezTo>
                <a:cubicBezTo>
                  <a:pt x="1554177" y="4809991"/>
                  <a:pt x="1561502" y="4804199"/>
                  <a:pt x="1566149" y="4796923"/>
                </a:cubicBezTo>
                <a:cubicBezTo>
                  <a:pt x="1570795" y="4789647"/>
                  <a:pt x="1573118" y="4782162"/>
                  <a:pt x="1573118" y="4774468"/>
                </a:cubicBezTo>
                <a:cubicBezTo>
                  <a:pt x="1573118" y="4766858"/>
                  <a:pt x="1570921" y="4759875"/>
                  <a:pt x="1566526" y="4753519"/>
                </a:cubicBezTo>
                <a:cubicBezTo>
                  <a:pt x="1562131" y="4747163"/>
                  <a:pt x="1555789" y="4742271"/>
                  <a:pt x="1547501" y="4738842"/>
                </a:cubicBezTo>
                <a:cubicBezTo>
                  <a:pt x="1539213" y="4735413"/>
                  <a:pt x="1526572" y="4732737"/>
                  <a:pt x="1509578" y="4730814"/>
                </a:cubicBezTo>
                <a:cubicBezTo>
                  <a:pt x="1498360" y="4729476"/>
                  <a:pt x="1491077" y="4727971"/>
                  <a:pt x="1487728" y="4726299"/>
                </a:cubicBezTo>
                <a:cubicBezTo>
                  <a:pt x="1484379" y="4724627"/>
                  <a:pt x="1482705" y="4722162"/>
                  <a:pt x="1482705" y="4718902"/>
                </a:cubicBezTo>
                <a:cubicBezTo>
                  <a:pt x="1482705" y="4715976"/>
                  <a:pt x="1484023" y="4713489"/>
                  <a:pt x="1486661" y="4711441"/>
                </a:cubicBezTo>
                <a:cubicBezTo>
                  <a:pt x="1489298" y="4709393"/>
                  <a:pt x="1493504" y="4708369"/>
                  <a:pt x="1499281" y="4708369"/>
                </a:cubicBezTo>
                <a:cubicBezTo>
                  <a:pt x="1504974" y="4708369"/>
                  <a:pt x="1509829" y="4709709"/>
                  <a:pt x="1513847" y="4712388"/>
                </a:cubicBezTo>
                <a:cubicBezTo>
                  <a:pt x="1516777" y="4714397"/>
                  <a:pt x="1518870" y="4717536"/>
                  <a:pt x="1520126" y="4721806"/>
                </a:cubicBezTo>
                <a:lnTo>
                  <a:pt x="1568598" y="4717034"/>
                </a:lnTo>
                <a:cubicBezTo>
                  <a:pt x="1565249" y="4708328"/>
                  <a:pt x="1561042" y="4701421"/>
                  <a:pt x="1555978" y="4696314"/>
                </a:cubicBezTo>
                <a:cubicBezTo>
                  <a:pt x="1550913" y="4691208"/>
                  <a:pt x="1544592" y="4687440"/>
                  <a:pt x="1537016" y="4685013"/>
                </a:cubicBezTo>
                <a:cubicBezTo>
                  <a:pt x="1529439" y="4682585"/>
                  <a:pt x="1517698" y="4681371"/>
                  <a:pt x="1501792" y="4681371"/>
                </a:cubicBezTo>
                <a:close/>
                <a:moveTo>
                  <a:pt x="1335616" y="4681371"/>
                </a:moveTo>
                <a:cubicBezTo>
                  <a:pt x="1326073" y="4681371"/>
                  <a:pt x="1317199" y="4682083"/>
                  <a:pt x="1308995" y="4683506"/>
                </a:cubicBezTo>
                <a:cubicBezTo>
                  <a:pt x="1300790" y="4684929"/>
                  <a:pt x="1294344" y="4686938"/>
                  <a:pt x="1289656" y="4689533"/>
                </a:cubicBezTo>
                <a:cubicBezTo>
                  <a:pt x="1283127" y="4693133"/>
                  <a:pt x="1278125" y="4697382"/>
                  <a:pt x="1274650" y="4702279"/>
                </a:cubicBezTo>
                <a:cubicBezTo>
                  <a:pt x="1271176" y="4707176"/>
                  <a:pt x="1268518" y="4713895"/>
                  <a:pt x="1266676" y="4722434"/>
                </a:cubicBezTo>
                <a:lnTo>
                  <a:pt x="1315524" y="4727582"/>
                </a:lnTo>
                <a:cubicBezTo>
                  <a:pt x="1317534" y="4721806"/>
                  <a:pt x="1320171" y="4717871"/>
                  <a:pt x="1323436" y="4715778"/>
                </a:cubicBezTo>
                <a:cubicBezTo>
                  <a:pt x="1327621" y="4713099"/>
                  <a:pt x="1333900" y="4711760"/>
                  <a:pt x="1342272" y="4711760"/>
                </a:cubicBezTo>
                <a:cubicBezTo>
                  <a:pt x="1348802" y="4711760"/>
                  <a:pt x="1353364" y="4713016"/>
                  <a:pt x="1355959" y="4715527"/>
                </a:cubicBezTo>
                <a:cubicBezTo>
                  <a:pt x="1358554" y="4718039"/>
                  <a:pt x="1359852" y="4722434"/>
                  <a:pt x="1359852" y="4728712"/>
                </a:cubicBezTo>
                <a:cubicBezTo>
                  <a:pt x="1353489" y="4731224"/>
                  <a:pt x="1347462" y="4733254"/>
                  <a:pt x="1341770" y="4734803"/>
                </a:cubicBezTo>
                <a:cubicBezTo>
                  <a:pt x="1336077" y="4736351"/>
                  <a:pt x="1323645" y="4739051"/>
                  <a:pt x="1304474" y="4742902"/>
                </a:cubicBezTo>
                <a:cubicBezTo>
                  <a:pt x="1288484" y="4746083"/>
                  <a:pt x="1277517" y="4750939"/>
                  <a:pt x="1271574" y="4757469"/>
                </a:cubicBezTo>
                <a:cubicBezTo>
                  <a:pt x="1265630" y="4763999"/>
                  <a:pt x="1262658" y="4772328"/>
                  <a:pt x="1262658" y="4782458"/>
                </a:cubicBezTo>
                <a:cubicBezTo>
                  <a:pt x="1262658" y="4793257"/>
                  <a:pt x="1266781" y="4802340"/>
                  <a:pt x="1275027" y="4809707"/>
                </a:cubicBezTo>
                <a:cubicBezTo>
                  <a:pt x="1283273" y="4817074"/>
                  <a:pt x="1295349" y="4820758"/>
                  <a:pt x="1311255" y="4820758"/>
                </a:cubicBezTo>
                <a:cubicBezTo>
                  <a:pt x="1323226" y="4820758"/>
                  <a:pt x="1333733" y="4818916"/>
                  <a:pt x="1342774" y="4815233"/>
                </a:cubicBezTo>
                <a:cubicBezTo>
                  <a:pt x="1349388" y="4812470"/>
                  <a:pt x="1356043" y="4807866"/>
                  <a:pt x="1362740" y="4801420"/>
                </a:cubicBezTo>
                <a:cubicBezTo>
                  <a:pt x="1363326" y="4805270"/>
                  <a:pt x="1363912" y="4808096"/>
                  <a:pt x="1364498" y="4809896"/>
                </a:cubicBezTo>
                <a:cubicBezTo>
                  <a:pt x="1365084" y="4811696"/>
                  <a:pt x="1366340" y="4814312"/>
                  <a:pt x="1368266" y="4817744"/>
                </a:cubicBezTo>
                <a:lnTo>
                  <a:pt x="1416235" y="4817744"/>
                </a:lnTo>
                <a:cubicBezTo>
                  <a:pt x="1413556" y="4812219"/>
                  <a:pt x="1411819" y="4807677"/>
                  <a:pt x="1411023" y="4804119"/>
                </a:cubicBezTo>
                <a:cubicBezTo>
                  <a:pt x="1410228" y="4800561"/>
                  <a:pt x="1409830" y="4795643"/>
                  <a:pt x="1409830" y="4789364"/>
                </a:cubicBezTo>
                <a:lnTo>
                  <a:pt x="1409830" y="4730470"/>
                </a:lnTo>
                <a:cubicBezTo>
                  <a:pt x="1409830" y="4724192"/>
                  <a:pt x="1408575" y="4717599"/>
                  <a:pt x="1406063" y="4710693"/>
                </a:cubicBezTo>
                <a:cubicBezTo>
                  <a:pt x="1403552" y="4703786"/>
                  <a:pt x="1400119" y="4698449"/>
                  <a:pt x="1395766" y="4694682"/>
                </a:cubicBezTo>
                <a:cubicBezTo>
                  <a:pt x="1389571" y="4689240"/>
                  <a:pt x="1381828" y="4685662"/>
                  <a:pt x="1372535" y="4683945"/>
                </a:cubicBezTo>
                <a:cubicBezTo>
                  <a:pt x="1363243" y="4682229"/>
                  <a:pt x="1350936" y="4681371"/>
                  <a:pt x="1335616" y="4681371"/>
                </a:cubicBezTo>
                <a:close/>
                <a:moveTo>
                  <a:pt x="973666" y="4681371"/>
                </a:moveTo>
                <a:cubicBezTo>
                  <a:pt x="964122" y="4681371"/>
                  <a:pt x="955249" y="4682083"/>
                  <a:pt x="947044" y="4683506"/>
                </a:cubicBezTo>
                <a:cubicBezTo>
                  <a:pt x="938840" y="4684929"/>
                  <a:pt x="932394" y="4686938"/>
                  <a:pt x="927706" y="4689533"/>
                </a:cubicBezTo>
                <a:cubicBezTo>
                  <a:pt x="921176" y="4693133"/>
                  <a:pt x="916174" y="4697382"/>
                  <a:pt x="912700" y="4702279"/>
                </a:cubicBezTo>
                <a:cubicBezTo>
                  <a:pt x="909226" y="4707176"/>
                  <a:pt x="906568" y="4713895"/>
                  <a:pt x="904726" y="4722434"/>
                </a:cubicBezTo>
                <a:lnTo>
                  <a:pt x="953574" y="4727582"/>
                </a:lnTo>
                <a:cubicBezTo>
                  <a:pt x="955583" y="4721806"/>
                  <a:pt x="958221" y="4717871"/>
                  <a:pt x="961486" y="4715778"/>
                </a:cubicBezTo>
                <a:cubicBezTo>
                  <a:pt x="965671" y="4713099"/>
                  <a:pt x="971950" y="4711760"/>
                  <a:pt x="980322" y="4711760"/>
                </a:cubicBezTo>
                <a:cubicBezTo>
                  <a:pt x="986851" y="4711760"/>
                  <a:pt x="991414" y="4713016"/>
                  <a:pt x="994009" y="4715527"/>
                </a:cubicBezTo>
                <a:cubicBezTo>
                  <a:pt x="996604" y="4718039"/>
                  <a:pt x="997902" y="4722434"/>
                  <a:pt x="997902" y="4728712"/>
                </a:cubicBezTo>
                <a:cubicBezTo>
                  <a:pt x="991539" y="4731224"/>
                  <a:pt x="985512" y="4733254"/>
                  <a:pt x="979819" y="4734803"/>
                </a:cubicBezTo>
                <a:cubicBezTo>
                  <a:pt x="974127" y="4736351"/>
                  <a:pt x="961695" y="4739051"/>
                  <a:pt x="942524" y="4742902"/>
                </a:cubicBezTo>
                <a:cubicBezTo>
                  <a:pt x="926534" y="4746083"/>
                  <a:pt x="915567" y="4750939"/>
                  <a:pt x="909624" y="4757469"/>
                </a:cubicBezTo>
                <a:cubicBezTo>
                  <a:pt x="903680" y="4763999"/>
                  <a:pt x="900708" y="4772328"/>
                  <a:pt x="900708" y="4782458"/>
                </a:cubicBezTo>
                <a:cubicBezTo>
                  <a:pt x="900708" y="4793257"/>
                  <a:pt x="904831" y="4802340"/>
                  <a:pt x="913077" y="4809707"/>
                </a:cubicBezTo>
                <a:cubicBezTo>
                  <a:pt x="921323" y="4817074"/>
                  <a:pt x="933399" y="4820758"/>
                  <a:pt x="949305" y="4820758"/>
                </a:cubicBezTo>
                <a:cubicBezTo>
                  <a:pt x="961276" y="4820758"/>
                  <a:pt x="971783" y="4818916"/>
                  <a:pt x="980824" y="4815233"/>
                </a:cubicBezTo>
                <a:cubicBezTo>
                  <a:pt x="987437" y="4812470"/>
                  <a:pt x="994093" y="4807866"/>
                  <a:pt x="1000790" y="4801420"/>
                </a:cubicBezTo>
                <a:cubicBezTo>
                  <a:pt x="1001376" y="4805270"/>
                  <a:pt x="1001962" y="4808096"/>
                  <a:pt x="1002548" y="4809896"/>
                </a:cubicBezTo>
                <a:cubicBezTo>
                  <a:pt x="1003134" y="4811696"/>
                  <a:pt x="1004390" y="4814312"/>
                  <a:pt x="1006315" y="4817744"/>
                </a:cubicBezTo>
                <a:lnTo>
                  <a:pt x="1054285" y="4817744"/>
                </a:lnTo>
                <a:cubicBezTo>
                  <a:pt x="1051606" y="4812219"/>
                  <a:pt x="1049869" y="4807677"/>
                  <a:pt x="1049073" y="4804119"/>
                </a:cubicBezTo>
                <a:cubicBezTo>
                  <a:pt x="1048278" y="4800561"/>
                  <a:pt x="1047880" y="4795643"/>
                  <a:pt x="1047880" y="4789364"/>
                </a:cubicBezTo>
                <a:lnTo>
                  <a:pt x="1047880" y="4730470"/>
                </a:lnTo>
                <a:cubicBezTo>
                  <a:pt x="1047880" y="4724192"/>
                  <a:pt x="1046624" y="4717599"/>
                  <a:pt x="1044113" y="4710693"/>
                </a:cubicBezTo>
                <a:cubicBezTo>
                  <a:pt x="1041602" y="4703786"/>
                  <a:pt x="1038169" y="4698449"/>
                  <a:pt x="1033816" y="4694682"/>
                </a:cubicBezTo>
                <a:cubicBezTo>
                  <a:pt x="1027621" y="4689240"/>
                  <a:pt x="1019877" y="4685662"/>
                  <a:pt x="1010585" y="4683945"/>
                </a:cubicBezTo>
                <a:cubicBezTo>
                  <a:pt x="1001292" y="4682229"/>
                  <a:pt x="988986" y="4681371"/>
                  <a:pt x="973666" y="4681371"/>
                </a:cubicBezTo>
                <a:close/>
                <a:moveTo>
                  <a:pt x="554566" y="4681371"/>
                </a:moveTo>
                <a:cubicBezTo>
                  <a:pt x="545023" y="4681371"/>
                  <a:pt x="536149" y="4682083"/>
                  <a:pt x="527944" y="4683506"/>
                </a:cubicBezTo>
                <a:cubicBezTo>
                  <a:pt x="519740" y="4684929"/>
                  <a:pt x="513294" y="4686938"/>
                  <a:pt x="508606" y="4689533"/>
                </a:cubicBezTo>
                <a:cubicBezTo>
                  <a:pt x="502076" y="4693133"/>
                  <a:pt x="497074" y="4697382"/>
                  <a:pt x="493600" y="4702279"/>
                </a:cubicBezTo>
                <a:cubicBezTo>
                  <a:pt x="490126" y="4707176"/>
                  <a:pt x="487468" y="4713895"/>
                  <a:pt x="485626" y="4722434"/>
                </a:cubicBezTo>
                <a:lnTo>
                  <a:pt x="534474" y="4727582"/>
                </a:lnTo>
                <a:cubicBezTo>
                  <a:pt x="536483" y="4721806"/>
                  <a:pt x="539121" y="4717871"/>
                  <a:pt x="542386" y="4715778"/>
                </a:cubicBezTo>
                <a:cubicBezTo>
                  <a:pt x="546571" y="4713099"/>
                  <a:pt x="552850" y="4711760"/>
                  <a:pt x="561221" y="4711760"/>
                </a:cubicBezTo>
                <a:cubicBezTo>
                  <a:pt x="567751" y="4711760"/>
                  <a:pt x="572314" y="4713016"/>
                  <a:pt x="574909" y="4715527"/>
                </a:cubicBezTo>
                <a:cubicBezTo>
                  <a:pt x="577504" y="4718039"/>
                  <a:pt x="578802" y="4722434"/>
                  <a:pt x="578802" y="4728712"/>
                </a:cubicBezTo>
                <a:cubicBezTo>
                  <a:pt x="572439" y="4731224"/>
                  <a:pt x="566412" y="4733254"/>
                  <a:pt x="560719" y="4734803"/>
                </a:cubicBezTo>
                <a:cubicBezTo>
                  <a:pt x="555027" y="4736351"/>
                  <a:pt x="542595" y="4739051"/>
                  <a:pt x="523424" y="4742902"/>
                </a:cubicBezTo>
                <a:cubicBezTo>
                  <a:pt x="507434" y="4746083"/>
                  <a:pt x="496467" y="4750939"/>
                  <a:pt x="490524" y="4757469"/>
                </a:cubicBezTo>
                <a:cubicBezTo>
                  <a:pt x="484580" y="4763999"/>
                  <a:pt x="481608" y="4772328"/>
                  <a:pt x="481608" y="4782458"/>
                </a:cubicBezTo>
                <a:cubicBezTo>
                  <a:pt x="481608" y="4793257"/>
                  <a:pt x="485731" y="4802340"/>
                  <a:pt x="493977" y="4809707"/>
                </a:cubicBezTo>
                <a:cubicBezTo>
                  <a:pt x="502223" y="4817074"/>
                  <a:pt x="514299" y="4820758"/>
                  <a:pt x="530205" y="4820758"/>
                </a:cubicBezTo>
                <a:cubicBezTo>
                  <a:pt x="542176" y="4820758"/>
                  <a:pt x="552683" y="4818916"/>
                  <a:pt x="561724" y="4815233"/>
                </a:cubicBezTo>
                <a:cubicBezTo>
                  <a:pt x="568337" y="4812470"/>
                  <a:pt x="574993" y="4807866"/>
                  <a:pt x="581690" y="4801420"/>
                </a:cubicBezTo>
                <a:cubicBezTo>
                  <a:pt x="582276" y="4805270"/>
                  <a:pt x="582862" y="4808096"/>
                  <a:pt x="583448" y="4809896"/>
                </a:cubicBezTo>
                <a:cubicBezTo>
                  <a:pt x="584034" y="4811696"/>
                  <a:pt x="585290" y="4814312"/>
                  <a:pt x="587215" y="4817744"/>
                </a:cubicBezTo>
                <a:lnTo>
                  <a:pt x="635184" y="4817744"/>
                </a:lnTo>
                <a:cubicBezTo>
                  <a:pt x="632506" y="4812219"/>
                  <a:pt x="630768" y="4807677"/>
                  <a:pt x="629973" y="4804119"/>
                </a:cubicBezTo>
                <a:cubicBezTo>
                  <a:pt x="629178" y="4800561"/>
                  <a:pt x="628780" y="4795643"/>
                  <a:pt x="628780" y="4789364"/>
                </a:cubicBezTo>
                <a:lnTo>
                  <a:pt x="628780" y="4730470"/>
                </a:lnTo>
                <a:cubicBezTo>
                  <a:pt x="628780" y="4724192"/>
                  <a:pt x="627525" y="4717599"/>
                  <a:pt x="625013" y="4710693"/>
                </a:cubicBezTo>
                <a:cubicBezTo>
                  <a:pt x="622502" y="4703786"/>
                  <a:pt x="619069" y="4698449"/>
                  <a:pt x="614716" y="4694682"/>
                </a:cubicBezTo>
                <a:cubicBezTo>
                  <a:pt x="608521" y="4689240"/>
                  <a:pt x="600777" y="4685662"/>
                  <a:pt x="591485" y="4683945"/>
                </a:cubicBezTo>
                <a:cubicBezTo>
                  <a:pt x="582192" y="4682229"/>
                  <a:pt x="569886" y="4681371"/>
                  <a:pt x="554566" y="4681371"/>
                </a:cubicBezTo>
                <a:close/>
                <a:moveTo>
                  <a:pt x="4261669" y="4633653"/>
                </a:moveTo>
                <a:lnTo>
                  <a:pt x="4261669" y="4668437"/>
                </a:lnTo>
                <a:lnTo>
                  <a:pt x="4312778" y="4668437"/>
                </a:lnTo>
                <a:lnTo>
                  <a:pt x="4312778" y="4633653"/>
                </a:lnTo>
                <a:close/>
                <a:moveTo>
                  <a:pt x="4088336" y="4633653"/>
                </a:moveTo>
                <a:lnTo>
                  <a:pt x="4088336" y="4817744"/>
                </a:lnTo>
                <a:lnTo>
                  <a:pt x="4139444" y="4817744"/>
                </a:lnTo>
                <a:lnTo>
                  <a:pt x="4139444" y="4753702"/>
                </a:lnTo>
                <a:cubicBezTo>
                  <a:pt x="4139444" y="4741563"/>
                  <a:pt x="4141370" y="4733149"/>
                  <a:pt x="4145221" y="4728461"/>
                </a:cubicBezTo>
                <a:cubicBezTo>
                  <a:pt x="4149072" y="4723773"/>
                  <a:pt x="4154095" y="4721429"/>
                  <a:pt x="4160289" y="4721429"/>
                </a:cubicBezTo>
                <a:cubicBezTo>
                  <a:pt x="4165898" y="4721429"/>
                  <a:pt x="4170252" y="4723166"/>
                  <a:pt x="4173349" y="4726640"/>
                </a:cubicBezTo>
                <a:cubicBezTo>
                  <a:pt x="4176447" y="4730115"/>
                  <a:pt x="4177995" y="4736038"/>
                  <a:pt x="4177995" y="4744409"/>
                </a:cubicBezTo>
                <a:lnTo>
                  <a:pt x="4177995" y="4817744"/>
                </a:lnTo>
                <a:lnTo>
                  <a:pt x="4229355" y="4817744"/>
                </a:lnTo>
                <a:lnTo>
                  <a:pt x="4229355" y="4732982"/>
                </a:lnTo>
                <a:cubicBezTo>
                  <a:pt x="4229355" y="4715485"/>
                  <a:pt x="4225358" y="4702509"/>
                  <a:pt x="4217363" y="4694054"/>
                </a:cubicBezTo>
                <a:cubicBezTo>
                  <a:pt x="4209368" y="4685599"/>
                  <a:pt x="4198422" y="4681371"/>
                  <a:pt x="4184525" y="4681371"/>
                </a:cubicBezTo>
                <a:cubicBezTo>
                  <a:pt x="4175149" y="4681371"/>
                  <a:pt x="4167029" y="4682920"/>
                  <a:pt x="4160164" y="4686017"/>
                </a:cubicBezTo>
                <a:cubicBezTo>
                  <a:pt x="4153299" y="4689115"/>
                  <a:pt x="4146393" y="4694263"/>
                  <a:pt x="4139444" y="4701463"/>
                </a:cubicBezTo>
                <a:lnTo>
                  <a:pt x="4139444" y="4633653"/>
                </a:lnTo>
                <a:close/>
                <a:moveTo>
                  <a:pt x="3231088" y="4633653"/>
                </a:moveTo>
                <a:lnTo>
                  <a:pt x="3231088" y="4817744"/>
                </a:lnTo>
                <a:lnTo>
                  <a:pt x="3282195" y="4817744"/>
                </a:lnTo>
                <a:lnTo>
                  <a:pt x="3282195" y="4753702"/>
                </a:lnTo>
                <a:cubicBezTo>
                  <a:pt x="3282195" y="4741563"/>
                  <a:pt x="3284120" y="4733149"/>
                  <a:pt x="3287971" y="4728461"/>
                </a:cubicBezTo>
                <a:cubicBezTo>
                  <a:pt x="3291823" y="4723773"/>
                  <a:pt x="3296846" y="4721429"/>
                  <a:pt x="3303040" y="4721429"/>
                </a:cubicBezTo>
                <a:cubicBezTo>
                  <a:pt x="3308649" y="4721429"/>
                  <a:pt x="3313002" y="4723166"/>
                  <a:pt x="3316099" y="4726640"/>
                </a:cubicBezTo>
                <a:cubicBezTo>
                  <a:pt x="3319197" y="4730115"/>
                  <a:pt x="3320747" y="4736038"/>
                  <a:pt x="3320747" y="4744409"/>
                </a:cubicBezTo>
                <a:lnTo>
                  <a:pt x="3320747" y="4817744"/>
                </a:lnTo>
                <a:lnTo>
                  <a:pt x="3372105" y="4817744"/>
                </a:lnTo>
                <a:lnTo>
                  <a:pt x="3372105" y="4732982"/>
                </a:lnTo>
                <a:cubicBezTo>
                  <a:pt x="3372105" y="4715485"/>
                  <a:pt x="3368108" y="4702509"/>
                  <a:pt x="3360113" y="4694054"/>
                </a:cubicBezTo>
                <a:cubicBezTo>
                  <a:pt x="3352118" y="4685599"/>
                  <a:pt x="3341173" y="4681371"/>
                  <a:pt x="3327275" y="4681371"/>
                </a:cubicBezTo>
                <a:cubicBezTo>
                  <a:pt x="3317899" y="4681371"/>
                  <a:pt x="3309780" y="4682920"/>
                  <a:pt x="3302916" y="4686017"/>
                </a:cubicBezTo>
                <a:cubicBezTo>
                  <a:pt x="3296050" y="4689115"/>
                  <a:pt x="3289143" y="4694263"/>
                  <a:pt x="3282195" y="4701463"/>
                </a:cubicBezTo>
                <a:lnTo>
                  <a:pt x="3282195" y="4633653"/>
                </a:lnTo>
                <a:close/>
                <a:moveTo>
                  <a:pt x="3178443" y="4633653"/>
                </a:moveTo>
                <a:lnTo>
                  <a:pt x="3127209" y="4659898"/>
                </a:lnTo>
                <a:lnTo>
                  <a:pt x="3127209" y="4684385"/>
                </a:lnTo>
                <a:lnTo>
                  <a:pt x="3108373" y="4684385"/>
                </a:lnTo>
                <a:lnTo>
                  <a:pt x="3108373" y="4721806"/>
                </a:lnTo>
                <a:lnTo>
                  <a:pt x="3127209" y="4721806"/>
                </a:lnTo>
                <a:lnTo>
                  <a:pt x="3127209" y="4768712"/>
                </a:lnTo>
                <a:cubicBezTo>
                  <a:pt x="3127209" y="4783593"/>
                  <a:pt x="3128654" y="4794358"/>
                  <a:pt x="3131541" y="4801005"/>
                </a:cubicBezTo>
                <a:cubicBezTo>
                  <a:pt x="3134430" y="4807651"/>
                  <a:pt x="3138888" y="4812605"/>
                  <a:pt x="3144916" y="4815866"/>
                </a:cubicBezTo>
                <a:cubicBezTo>
                  <a:pt x="3150944" y="4819127"/>
                  <a:pt x="3160319" y="4820758"/>
                  <a:pt x="3173045" y="4820758"/>
                </a:cubicBezTo>
                <a:cubicBezTo>
                  <a:pt x="3184010" y="4820758"/>
                  <a:pt x="3195815" y="4819377"/>
                  <a:pt x="3208455" y="4816614"/>
                </a:cubicBezTo>
                <a:lnTo>
                  <a:pt x="3204688" y="4781334"/>
                </a:lnTo>
                <a:cubicBezTo>
                  <a:pt x="3197907" y="4783506"/>
                  <a:pt x="3192633" y="4784593"/>
                  <a:pt x="3188865" y="4784593"/>
                </a:cubicBezTo>
                <a:cubicBezTo>
                  <a:pt x="3184680" y="4784593"/>
                  <a:pt x="3181751" y="4783172"/>
                  <a:pt x="3180076" y="4780331"/>
                </a:cubicBezTo>
                <a:cubicBezTo>
                  <a:pt x="3178987" y="4778493"/>
                  <a:pt x="3178443" y="4774734"/>
                  <a:pt x="3178443" y="4769053"/>
                </a:cubicBezTo>
                <a:lnTo>
                  <a:pt x="3178443" y="4721806"/>
                </a:lnTo>
                <a:lnTo>
                  <a:pt x="3206571" y="4721806"/>
                </a:lnTo>
                <a:lnTo>
                  <a:pt x="3206571" y="4684385"/>
                </a:lnTo>
                <a:lnTo>
                  <a:pt x="3178443" y="4684385"/>
                </a:lnTo>
                <a:close/>
                <a:moveTo>
                  <a:pt x="3032945" y="4633653"/>
                </a:moveTo>
                <a:lnTo>
                  <a:pt x="3032945" y="4668437"/>
                </a:lnTo>
                <a:lnTo>
                  <a:pt x="3084054" y="4668437"/>
                </a:lnTo>
                <a:lnTo>
                  <a:pt x="3084054" y="4633653"/>
                </a:lnTo>
                <a:close/>
                <a:moveTo>
                  <a:pt x="2318570" y="4633653"/>
                </a:moveTo>
                <a:lnTo>
                  <a:pt x="2318570" y="4668437"/>
                </a:lnTo>
                <a:lnTo>
                  <a:pt x="2369678" y="4668437"/>
                </a:lnTo>
                <a:lnTo>
                  <a:pt x="2369678" y="4633653"/>
                </a:lnTo>
                <a:close/>
                <a:moveTo>
                  <a:pt x="2264043" y="4633653"/>
                </a:moveTo>
                <a:lnTo>
                  <a:pt x="2212810" y="4659898"/>
                </a:lnTo>
                <a:lnTo>
                  <a:pt x="2212810" y="4684385"/>
                </a:lnTo>
                <a:lnTo>
                  <a:pt x="2193973" y="4684385"/>
                </a:lnTo>
                <a:lnTo>
                  <a:pt x="2193973" y="4721806"/>
                </a:lnTo>
                <a:lnTo>
                  <a:pt x="2212810" y="4721806"/>
                </a:lnTo>
                <a:lnTo>
                  <a:pt x="2212810" y="4768712"/>
                </a:lnTo>
                <a:cubicBezTo>
                  <a:pt x="2212810" y="4783593"/>
                  <a:pt x="2214253" y="4794358"/>
                  <a:pt x="2217141" y="4801005"/>
                </a:cubicBezTo>
                <a:cubicBezTo>
                  <a:pt x="2220029" y="4807651"/>
                  <a:pt x="2224488" y="4812605"/>
                  <a:pt x="2230515" y="4815866"/>
                </a:cubicBezTo>
                <a:cubicBezTo>
                  <a:pt x="2236543" y="4819127"/>
                  <a:pt x="2245920" y="4820758"/>
                  <a:pt x="2258643" y="4820758"/>
                </a:cubicBezTo>
                <a:cubicBezTo>
                  <a:pt x="2269610" y="4820758"/>
                  <a:pt x="2281414" y="4819377"/>
                  <a:pt x="2294055" y="4816614"/>
                </a:cubicBezTo>
                <a:lnTo>
                  <a:pt x="2290288" y="4781334"/>
                </a:lnTo>
                <a:cubicBezTo>
                  <a:pt x="2283507" y="4783506"/>
                  <a:pt x="2278233" y="4784593"/>
                  <a:pt x="2274466" y="4784593"/>
                </a:cubicBezTo>
                <a:cubicBezTo>
                  <a:pt x="2270280" y="4784593"/>
                  <a:pt x="2267350" y="4783172"/>
                  <a:pt x="2265676" y="4780331"/>
                </a:cubicBezTo>
                <a:cubicBezTo>
                  <a:pt x="2264588" y="4778493"/>
                  <a:pt x="2264043" y="4774734"/>
                  <a:pt x="2264043" y="4769053"/>
                </a:cubicBezTo>
                <a:lnTo>
                  <a:pt x="2264043" y="4721806"/>
                </a:lnTo>
                <a:lnTo>
                  <a:pt x="2292172" y="4721806"/>
                </a:lnTo>
                <a:lnTo>
                  <a:pt x="2292172" y="4684385"/>
                </a:lnTo>
                <a:lnTo>
                  <a:pt x="2264043" y="4684385"/>
                </a:lnTo>
                <a:close/>
                <a:moveTo>
                  <a:pt x="1775646" y="4633653"/>
                </a:moveTo>
                <a:lnTo>
                  <a:pt x="1775646" y="4668437"/>
                </a:lnTo>
                <a:lnTo>
                  <a:pt x="1826754" y="4668437"/>
                </a:lnTo>
                <a:lnTo>
                  <a:pt x="1826754" y="4633653"/>
                </a:lnTo>
                <a:close/>
                <a:moveTo>
                  <a:pt x="748117" y="4633653"/>
                </a:moveTo>
                <a:lnTo>
                  <a:pt x="748117" y="4697445"/>
                </a:lnTo>
                <a:cubicBezTo>
                  <a:pt x="743094" y="4692087"/>
                  <a:pt x="737339" y="4688068"/>
                  <a:pt x="730851" y="4685389"/>
                </a:cubicBezTo>
                <a:cubicBezTo>
                  <a:pt x="724363" y="4682711"/>
                  <a:pt x="717142" y="4681371"/>
                  <a:pt x="709189" y="4681371"/>
                </a:cubicBezTo>
                <a:cubicBezTo>
                  <a:pt x="692865" y="4681371"/>
                  <a:pt x="679407" y="4687231"/>
                  <a:pt x="668817" y="4698951"/>
                </a:cubicBezTo>
                <a:cubicBezTo>
                  <a:pt x="658227" y="4710672"/>
                  <a:pt x="652932" y="4727582"/>
                  <a:pt x="652932" y="4749683"/>
                </a:cubicBezTo>
                <a:cubicBezTo>
                  <a:pt x="652932" y="4769440"/>
                  <a:pt x="657725" y="4786225"/>
                  <a:pt x="667310" y="4800038"/>
                </a:cubicBezTo>
                <a:cubicBezTo>
                  <a:pt x="676896" y="4813851"/>
                  <a:pt x="690772" y="4820758"/>
                  <a:pt x="708938" y="4820758"/>
                </a:cubicBezTo>
                <a:cubicBezTo>
                  <a:pt x="717979" y="4820758"/>
                  <a:pt x="726184" y="4818832"/>
                  <a:pt x="733551" y="4814982"/>
                </a:cubicBezTo>
                <a:cubicBezTo>
                  <a:pt x="739076" y="4812051"/>
                  <a:pt x="745187" y="4806401"/>
                  <a:pt x="751884" y="4798029"/>
                </a:cubicBezTo>
                <a:lnTo>
                  <a:pt x="751884" y="4817744"/>
                </a:lnTo>
                <a:lnTo>
                  <a:pt x="799728" y="4817744"/>
                </a:lnTo>
                <a:lnTo>
                  <a:pt x="799728" y="4633653"/>
                </a:lnTo>
                <a:close/>
                <a:moveTo>
                  <a:pt x="316437" y="4633653"/>
                </a:moveTo>
                <a:lnTo>
                  <a:pt x="316437" y="4817744"/>
                </a:lnTo>
                <a:lnTo>
                  <a:pt x="367545" y="4817744"/>
                </a:lnTo>
                <a:lnTo>
                  <a:pt x="367545" y="4753702"/>
                </a:lnTo>
                <a:cubicBezTo>
                  <a:pt x="367545" y="4741563"/>
                  <a:pt x="369471" y="4733149"/>
                  <a:pt x="373321" y="4728461"/>
                </a:cubicBezTo>
                <a:cubicBezTo>
                  <a:pt x="377172" y="4723773"/>
                  <a:pt x="382195" y="4721429"/>
                  <a:pt x="388390" y="4721429"/>
                </a:cubicBezTo>
                <a:cubicBezTo>
                  <a:pt x="393999" y="4721429"/>
                  <a:pt x="398352" y="4723166"/>
                  <a:pt x="401450" y="4726640"/>
                </a:cubicBezTo>
                <a:cubicBezTo>
                  <a:pt x="404547" y="4730115"/>
                  <a:pt x="406096" y="4736038"/>
                  <a:pt x="406096" y="4744409"/>
                </a:cubicBezTo>
                <a:lnTo>
                  <a:pt x="406096" y="4817744"/>
                </a:lnTo>
                <a:lnTo>
                  <a:pt x="457456" y="4817744"/>
                </a:lnTo>
                <a:lnTo>
                  <a:pt x="457456" y="4732982"/>
                </a:lnTo>
                <a:cubicBezTo>
                  <a:pt x="457456" y="4715485"/>
                  <a:pt x="453458" y="4702509"/>
                  <a:pt x="445464" y="4694054"/>
                </a:cubicBezTo>
                <a:cubicBezTo>
                  <a:pt x="437469" y="4685599"/>
                  <a:pt x="426523" y="4681371"/>
                  <a:pt x="412626" y="4681371"/>
                </a:cubicBezTo>
                <a:cubicBezTo>
                  <a:pt x="403250" y="4681371"/>
                  <a:pt x="395129" y="4682920"/>
                  <a:pt x="388265" y="4686017"/>
                </a:cubicBezTo>
                <a:cubicBezTo>
                  <a:pt x="381400" y="4689115"/>
                  <a:pt x="374493" y="4694263"/>
                  <a:pt x="367545" y="4701463"/>
                </a:cubicBezTo>
                <a:lnTo>
                  <a:pt x="367545" y="4633653"/>
                </a:lnTo>
                <a:close/>
                <a:moveTo>
                  <a:pt x="1217279" y="4630514"/>
                </a:moveTo>
                <a:cubicBezTo>
                  <a:pt x="1206061" y="4630514"/>
                  <a:pt x="1197543" y="4631790"/>
                  <a:pt x="1191725" y="4634344"/>
                </a:cubicBezTo>
                <a:cubicBezTo>
                  <a:pt x="1185907" y="4636897"/>
                  <a:pt x="1181386" y="4640246"/>
                  <a:pt x="1178163" y="4644390"/>
                </a:cubicBezTo>
                <a:cubicBezTo>
                  <a:pt x="1174940" y="4648534"/>
                  <a:pt x="1172742" y="4653870"/>
                  <a:pt x="1171571" y="4660400"/>
                </a:cubicBezTo>
                <a:cubicBezTo>
                  <a:pt x="1170399" y="4666930"/>
                  <a:pt x="1169812" y="4672916"/>
                  <a:pt x="1169812" y="4678357"/>
                </a:cubicBezTo>
                <a:lnTo>
                  <a:pt x="1169812" y="4684385"/>
                </a:lnTo>
                <a:lnTo>
                  <a:pt x="1150725" y="4684385"/>
                </a:lnTo>
                <a:lnTo>
                  <a:pt x="1150725" y="4721806"/>
                </a:lnTo>
                <a:lnTo>
                  <a:pt x="1169812" y="4721806"/>
                </a:lnTo>
                <a:lnTo>
                  <a:pt x="1169812" y="4817744"/>
                </a:lnTo>
                <a:lnTo>
                  <a:pt x="1221047" y="4817744"/>
                </a:lnTo>
                <a:lnTo>
                  <a:pt x="1221047" y="4721806"/>
                </a:lnTo>
                <a:lnTo>
                  <a:pt x="1245408" y="4721806"/>
                </a:lnTo>
                <a:lnTo>
                  <a:pt x="1245408" y="4684385"/>
                </a:lnTo>
                <a:lnTo>
                  <a:pt x="1221047" y="4684385"/>
                </a:lnTo>
                <a:cubicBezTo>
                  <a:pt x="1221047" y="4678441"/>
                  <a:pt x="1221256" y="4674548"/>
                  <a:pt x="1221675" y="4672706"/>
                </a:cubicBezTo>
                <a:cubicBezTo>
                  <a:pt x="1222512" y="4669358"/>
                  <a:pt x="1223935" y="4666909"/>
                  <a:pt x="1225944" y="4665360"/>
                </a:cubicBezTo>
                <a:cubicBezTo>
                  <a:pt x="1227953" y="4663812"/>
                  <a:pt x="1231260" y="4663037"/>
                  <a:pt x="1235864" y="4663037"/>
                </a:cubicBezTo>
                <a:cubicBezTo>
                  <a:pt x="1239632" y="4663037"/>
                  <a:pt x="1244571" y="4663540"/>
                  <a:pt x="1250682" y="4664544"/>
                </a:cubicBezTo>
                <a:lnTo>
                  <a:pt x="1256333" y="4633653"/>
                </a:lnTo>
                <a:cubicBezTo>
                  <a:pt x="1239254" y="4631560"/>
                  <a:pt x="1226237" y="4630514"/>
                  <a:pt x="1217279" y="4630514"/>
                </a:cubicBezTo>
                <a:close/>
                <a:moveTo>
                  <a:pt x="4050361" y="4461710"/>
                </a:moveTo>
                <a:lnTo>
                  <a:pt x="4050361" y="4512944"/>
                </a:lnTo>
                <a:lnTo>
                  <a:pt x="4104986" y="4512944"/>
                </a:lnTo>
                <a:lnTo>
                  <a:pt x="4104986" y="4461710"/>
                </a:lnTo>
                <a:close/>
                <a:moveTo>
                  <a:pt x="6893876" y="4449655"/>
                </a:moveTo>
                <a:lnTo>
                  <a:pt x="6893876" y="4457817"/>
                </a:lnTo>
                <a:cubicBezTo>
                  <a:pt x="6893876" y="4464180"/>
                  <a:pt x="6892850" y="4469349"/>
                  <a:pt x="6890799" y="4473326"/>
                </a:cubicBezTo>
                <a:cubicBezTo>
                  <a:pt x="6888748" y="4477302"/>
                  <a:pt x="6885274" y="4480672"/>
                  <a:pt x="6880377" y="4483434"/>
                </a:cubicBezTo>
                <a:cubicBezTo>
                  <a:pt x="6875479" y="4486197"/>
                  <a:pt x="6870184" y="4487578"/>
                  <a:pt x="6864492" y="4487578"/>
                </a:cubicBezTo>
                <a:cubicBezTo>
                  <a:pt x="6859050" y="4487578"/>
                  <a:pt x="6854927" y="4486302"/>
                  <a:pt x="6852123" y="4483748"/>
                </a:cubicBezTo>
                <a:cubicBezTo>
                  <a:pt x="6849318" y="4481195"/>
                  <a:pt x="6847916" y="4477909"/>
                  <a:pt x="6847916" y="4473891"/>
                </a:cubicBezTo>
                <a:cubicBezTo>
                  <a:pt x="6847916" y="4470375"/>
                  <a:pt x="6849339" y="4467235"/>
                  <a:pt x="6852185" y="4464473"/>
                </a:cubicBezTo>
                <a:cubicBezTo>
                  <a:pt x="6854948" y="4461794"/>
                  <a:pt x="6861520" y="4459073"/>
                  <a:pt x="6871901" y="4456310"/>
                </a:cubicBezTo>
                <a:cubicBezTo>
                  <a:pt x="6879519" y="4454385"/>
                  <a:pt x="6886844" y="4452167"/>
                  <a:pt x="6893876" y="4449655"/>
                </a:cubicBezTo>
                <a:close/>
                <a:moveTo>
                  <a:pt x="2607627" y="4449655"/>
                </a:moveTo>
                <a:lnTo>
                  <a:pt x="2607627" y="4457817"/>
                </a:lnTo>
                <a:cubicBezTo>
                  <a:pt x="2607627" y="4464180"/>
                  <a:pt x="2606601" y="4469349"/>
                  <a:pt x="2604550" y="4473326"/>
                </a:cubicBezTo>
                <a:cubicBezTo>
                  <a:pt x="2602499" y="4477302"/>
                  <a:pt x="2599025" y="4480672"/>
                  <a:pt x="2594128" y="4483434"/>
                </a:cubicBezTo>
                <a:cubicBezTo>
                  <a:pt x="2589230" y="4486197"/>
                  <a:pt x="2583935" y="4487578"/>
                  <a:pt x="2578242" y="4487578"/>
                </a:cubicBezTo>
                <a:cubicBezTo>
                  <a:pt x="2572802" y="4487578"/>
                  <a:pt x="2568678" y="4486302"/>
                  <a:pt x="2565874" y="4483748"/>
                </a:cubicBezTo>
                <a:cubicBezTo>
                  <a:pt x="2563069" y="4481195"/>
                  <a:pt x="2561667" y="4477909"/>
                  <a:pt x="2561667" y="4473891"/>
                </a:cubicBezTo>
                <a:cubicBezTo>
                  <a:pt x="2561667" y="4470375"/>
                  <a:pt x="2563090" y="4467235"/>
                  <a:pt x="2565936" y="4464473"/>
                </a:cubicBezTo>
                <a:cubicBezTo>
                  <a:pt x="2568699" y="4461794"/>
                  <a:pt x="2575271" y="4459073"/>
                  <a:pt x="2585651" y="4456310"/>
                </a:cubicBezTo>
                <a:cubicBezTo>
                  <a:pt x="2593270" y="4454385"/>
                  <a:pt x="2600595" y="4452167"/>
                  <a:pt x="2607627" y="4449655"/>
                </a:cubicBezTo>
                <a:close/>
                <a:moveTo>
                  <a:pt x="521652" y="4449655"/>
                </a:moveTo>
                <a:lnTo>
                  <a:pt x="521652" y="4457817"/>
                </a:lnTo>
                <a:cubicBezTo>
                  <a:pt x="521652" y="4464180"/>
                  <a:pt x="520626" y="4469349"/>
                  <a:pt x="518575" y="4473326"/>
                </a:cubicBezTo>
                <a:cubicBezTo>
                  <a:pt x="516524" y="4477302"/>
                  <a:pt x="513050" y="4480672"/>
                  <a:pt x="508153" y="4483434"/>
                </a:cubicBezTo>
                <a:cubicBezTo>
                  <a:pt x="503255" y="4486197"/>
                  <a:pt x="497960" y="4487578"/>
                  <a:pt x="492268" y="4487578"/>
                </a:cubicBezTo>
                <a:cubicBezTo>
                  <a:pt x="486826" y="4487578"/>
                  <a:pt x="482703" y="4486302"/>
                  <a:pt x="479899" y="4483748"/>
                </a:cubicBezTo>
                <a:cubicBezTo>
                  <a:pt x="477094" y="4481195"/>
                  <a:pt x="475692" y="4477909"/>
                  <a:pt x="475692" y="4473891"/>
                </a:cubicBezTo>
                <a:cubicBezTo>
                  <a:pt x="475692" y="4470375"/>
                  <a:pt x="477115" y="4467235"/>
                  <a:pt x="479961" y="4464473"/>
                </a:cubicBezTo>
                <a:cubicBezTo>
                  <a:pt x="482724" y="4461794"/>
                  <a:pt x="489296" y="4459073"/>
                  <a:pt x="499676" y="4456310"/>
                </a:cubicBezTo>
                <a:cubicBezTo>
                  <a:pt x="507295" y="4454385"/>
                  <a:pt x="514620" y="4452167"/>
                  <a:pt x="521652" y="4449655"/>
                </a:cubicBezTo>
                <a:close/>
                <a:moveTo>
                  <a:pt x="6697186" y="4414746"/>
                </a:moveTo>
                <a:cubicBezTo>
                  <a:pt x="6703967" y="4414746"/>
                  <a:pt x="6709576" y="4417320"/>
                  <a:pt x="6714013" y="4422468"/>
                </a:cubicBezTo>
                <a:cubicBezTo>
                  <a:pt x="6718449" y="4427617"/>
                  <a:pt x="6720668" y="4435423"/>
                  <a:pt x="6720668" y="4445888"/>
                </a:cubicBezTo>
                <a:cubicBezTo>
                  <a:pt x="6720668" y="4457441"/>
                  <a:pt x="6718491" y="4465770"/>
                  <a:pt x="6714138" y="4470877"/>
                </a:cubicBezTo>
                <a:cubicBezTo>
                  <a:pt x="6709785" y="4475984"/>
                  <a:pt x="6704343" y="4478537"/>
                  <a:pt x="6697814" y="4478537"/>
                </a:cubicBezTo>
                <a:cubicBezTo>
                  <a:pt x="6691702" y="4478537"/>
                  <a:pt x="6686575" y="4476005"/>
                  <a:pt x="6682431" y="4470940"/>
                </a:cubicBezTo>
                <a:cubicBezTo>
                  <a:pt x="6678287" y="4465875"/>
                  <a:pt x="6676215" y="4457901"/>
                  <a:pt x="6676215" y="4447018"/>
                </a:cubicBezTo>
                <a:cubicBezTo>
                  <a:pt x="6676215" y="4435382"/>
                  <a:pt x="6678224" y="4427094"/>
                  <a:pt x="6682242" y="4422154"/>
                </a:cubicBezTo>
                <a:cubicBezTo>
                  <a:pt x="6686261" y="4417215"/>
                  <a:pt x="6691242" y="4414746"/>
                  <a:pt x="6697186" y="4414746"/>
                </a:cubicBezTo>
                <a:close/>
                <a:moveTo>
                  <a:pt x="6259036" y="4414746"/>
                </a:moveTo>
                <a:cubicBezTo>
                  <a:pt x="6265817" y="4414746"/>
                  <a:pt x="6271426" y="4417320"/>
                  <a:pt x="6275863" y="4422468"/>
                </a:cubicBezTo>
                <a:cubicBezTo>
                  <a:pt x="6280299" y="4427617"/>
                  <a:pt x="6282518" y="4435423"/>
                  <a:pt x="6282518" y="4445888"/>
                </a:cubicBezTo>
                <a:cubicBezTo>
                  <a:pt x="6282518" y="4457441"/>
                  <a:pt x="6280341" y="4465770"/>
                  <a:pt x="6275988" y="4470877"/>
                </a:cubicBezTo>
                <a:cubicBezTo>
                  <a:pt x="6271635" y="4475984"/>
                  <a:pt x="6266193" y="4478537"/>
                  <a:pt x="6259664" y="4478537"/>
                </a:cubicBezTo>
                <a:cubicBezTo>
                  <a:pt x="6253552" y="4478537"/>
                  <a:pt x="6248425" y="4476005"/>
                  <a:pt x="6244281" y="4470940"/>
                </a:cubicBezTo>
                <a:cubicBezTo>
                  <a:pt x="6240137" y="4465875"/>
                  <a:pt x="6238065" y="4457901"/>
                  <a:pt x="6238065" y="4447018"/>
                </a:cubicBezTo>
                <a:cubicBezTo>
                  <a:pt x="6238065" y="4435382"/>
                  <a:pt x="6240074" y="4427094"/>
                  <a:pt x="6244092" y="4422154"/>
                </a:cubicBezTo>
                <a:cubicBezTo>
                  <a:pt x="6248111" y="4417215"/>
                  <a:pt x="6253092" y="4414746"/>
                  <a:pt x="6259036" y="4414746"/>
                </a:cubicBezTo>
                <a:close/>
                <a:moveTo>
                  <a:pt x="5573236" y="4414746"/>
                </a:moveTo>
                <a:cubicBezTo>
                  <a:pt x="5580017" y="4414746"/>
                  <a:pt x="5585626" y="4417320"/>
                  <a:pt x="5590063" y="4422468"/>
                </a:cubicBezTo>
                <a:cubicBezTo>
                  <a:pt x="5594499" y="4427617"/>
                  <a:pt x="5596718" y="4435423"/>
                  <a:pt x="5596718" y="4445888"/>
                </a:cubicBezTo>
                <a:cubicBezTo>
                  <a:pt x="5596718" y="4457441"/>
                  <a:pt x="5594541" y="4465770"/>
                  <a:pt x="5590188" y="4470877"/>
                </a:cubicBezTo>
                <a:cubicBezTo>
                  <a:pt x="5585835" y="4475984"/>
                  <a:pt x="5580393" y="4478537"/>
                  <a:pt x="5573864" y="4478537"/>
                </a:cubicBezTo>
                <a:cubicBezTo>
                  <a:pt x="5567752" y="4478537"/>
                  <a:pt x="5562625" y="4476005"/>
                  <a:pt x="5558481" y="4470940"/>
                </a:cubicBezTo>
                <a:cubicBezTo>
                  <a:pt x="5554337" y="4465875"/>
                  <a:pt x="5552265" y="4457901"/>
                  <a:pt x="5552265" y="4447018"/>
                </a:cubicBezTo>
                <a:cubicBezTo>
                  <a:pt x="5552265" y="4435382"/>
                  <a:pt x="5554274" y="4427094"/>
                  <a:pt x="5558292" y="4422154"/>
                </a:cubicBezTo>
                <a:cubicBezTo>
                  <a:pt x="5562311" y="4417215"/>
                  <a:pt x="5567292" y="4414746"/>
                  <a:pt x="5573236" y="4414746"/>
                </a:cubicBezTo>
                <a:close/>
                <a:moveTo>
                  <a:pt x="6092609" y="4411732"/>
                </a:moveTo>
                <a:cubicBezTo>
                  <a:pt x="6099641" y="4411732"/>
                  <a:pt x="6105543" y="4414557"/>
                  <a:pt x="6110314" y="4420208"/>
                </a:cubicBezTo>
                <a:cubicBezTo>
                  <a:pt x="6115086" y="4425859"/>
                  <a:pt x="6117472" y="4434461"/>
                  <a:pt x="6117472" y="4446013"/>
                </a:cubicBezTo>
                <a:cubicBezTo>
                  <a:pt x="6117472" y="4458403"/>
                  <a:pt x="6115107" y="4467403"/>
                  <a:pt x="6110377" y="4473012"/>
                </a:cubicBezTo>
                <a:cubicBezTo>
                  <a:pt x="6105647" y="4478621"/>
                  <a:pt x="6099599" y="4481425"/>
                  <a:pt x="6092232" y="4481425"/>
                </a:cubicBezTo>
                <a:cubicBezTo>
                  <a:pt x="6084949" y="4481425"/>
                  <a:pt x="6078900" y="4478579"/>
                  <a:pt x="6074086" y="4472886"/>
                </a:cubicBezTo>
                <a:cubicBezTo>
                  <a:pt x="6069273" y="4467194"/>
                  <a:pt x="6066866" y="4458403"/>
                  <a:pt x="6066866" y="4446516"/>
                </a:cubicBezTo>
                <a:cubicBezTo>
                  <a:pt x="6066866" y="4434795"/>
                  <a:pt x="6069294" y="4426068"/>
                  <a:pt x="6074149" y="4420334"/>
                </a:cubicBezTo>
                <a:cubicBezTo>
                  <a:pt x="6079005" y="4414599"/>
                  <a:pt x="6085158" y="4411732"/>
                  <a:pt x="6092609" y="4411732"/>
                </a:cubicBezTo>
                <a:close/>
                <a:moveTo>
                  <a:pt x="5921159" y="4411732"/>
                </a:moveTo>
                <a:cubicBezTo>
                  <a:pt x="5928191" y="4411732"/>
                  <a:pt x="5934093" y="4414557"/>
                  <a:pt x="5938864" y="4420208"/>
                </a:cubicBezTo>
                <a:cubicBezTo>
                  <a:pt x="5943636" y="4425859"/>
                  <a:pt x="5946022" y="4434461"/>
                  <a:pt x="5946022" y="4446013"/>
                </a:cubicBezTo>
                <a:cubicBezTo>
                  <a:pt x="5946022" y="4458403"/>
                  <a:pt x="5943657" y="4467403"/>
                  <a:pt x="5938927" y="4473012"/>
                </a:cubicBezTo>
                <a:cubicBezTo>
                  <a:pt x="5934197" y="4478621"/>
                  <a:pt x="5928149" y="4481425"/>
                  <a:pt x="5920782" y="4481425"/>
                </a:cubicBezTo>
                <a:cubicBezTo>
                  <a:pt x="5913499" y="4481425"/>
                  <a:pt x="5907450" y="4478579"/>
                  <a:pt x="5902636" y="4472886"/>
                </a:cubicBezTo>
                <a:cubicBezTo>
                  <a:pt x="5897823" y="4467194"/>
                  <a:pt x="5895416" y="4458403"/>
                  <a:pt x="5895416" y="4446516"/>
                </a:cubicBezTo>
                <a:cubicBezTo>
                  <a:pt x="5895416" y="4434795"/>
                  <a:pt x="5897844" y="4426068"/>
                  <a:pt x="5902699" y="4420334"/>
                </a:cubicBezTo>
                <a:cubicBezTo>
                  <a:pt x="5907555" y="4414599"/>
                  <a:pt x="5913708" y="4411732"/>
                  <a:pt x="5921159" y="4411732"/>
                </a:cubicBezTo>
                <a:close/>
                <a:moveTo>
                  <a:pt x="4549559" y="4411732"/>
                </a:moveTo>
                <a:cubicBezTo>
                  <a:pt x="4556591" y="4411732"/>
                  <a:pt x="4562493" y="4414557"/>
                  <a:pt x="4567264" y="4420208"/>
                </a:cubicBezTo>
                <a:cubicBezTo>
                  <a:pt x="4572036" y="4425859"/>
                  <a:pt x="4574422" y="4434461"/>
                  <a:pt x="4574422" y="4446013"/>
                </a:cubicBezTo>
                <a:cubicBezTo>
                  <a:pt x="4574422" y="4458403"/>
                  <a:pt x="4572058" y="4467403"/>
                  <a:pt x="4567327" y="4473012"/>
                </a:cubicBezTo>
                <a:cubicBezTo>
                  <a:pt x="4562598" y="4478621"/>
                  <a:pt x="4556549" y="4481425"/>
                  <a:pt x="4549182" y="4481425"/>
                </a:cubicBezTo>
                <a:cubicBezTo>
                  <a:pt x="4541899" y="4481425"/>
                  <a:pt x="4535850" y="4478579"/>
                  <a:pt x="4531036" y="4472886"/>
                </a:cubicBezTo>
                <a:cubicBezTo>
                  <a:pt x="4526223" y="4467194"/>
                  <a:pt x="4523816" y="4458403"/>
                  <a:pt x="4523816" y="4446516"/>
                </a:cubicBezTo>
                <a:cubicBezTo>
                  <a:pt x="4523816" y="4434795"/>
                  <a:pt x="4526244" y="4426068"/>
                  <a:pt x="4531099" y="4420334"/>
                </a:cubicBezTo>
                <a:cubicBezTo>
                  <a:pt x="4535955" y="4414599"/>
                  <a:pt x="4542108" y="4411732"/>
                  <a:pt x="4549559" y="4411732"/>
                </a:cubicBezTo>
                <a:close/>
                <a:moveTo>
                  <a:pt x="1739685" y="4411732"/>
                </a:moveTo>
                <a:cubicBezTo>
                  <a:pt x="1746717" y="4411732"/>
                  <a:pt x="1752619" y="4414557"/>
                  <a:pt x="1757391" y="4420208"/>
                </a:cubicBezTo>
                <a:cubicBezTo>
                  <a:pt x="1762163" y="4425859"/>
                  <a:pt x="1764549" y="4434461"/>
                  <a:pt x="1764549" y="4446013"/>
                </a:cubicBezTo>
                <a:cubicBezTo>
                  <a:pt x="1764549" y="4458403"/>
                  <a:pt x="1762184" y="4467403"/>
                  <a:pt x="1757454" y="4473012"/>
                </a:cubicBezTo>
                <a:cubicBezTo>
                  <a:pt x="1752724" y="4478621"/>
                  <a:pt x="1746675" y="4481425"/>
                  <a:pt x="1739308" y="4481425"/>
                </a:cubicBezTo>
                <a:cubicBezTo>
                  <a:pt x="1732025" y="4481425"/>
                  <a:pt x="1725977" y="4478579"/>
                  <a:pt x="1721163" y="4472886"/>
                </a:cubicBezTo>
                <a:cubicBezTo>
                  <a:pt x="1716349" y="4467194"/>
                  <a:pt x="1713942" y="4458403"/>
                  <a:pt x="1713942" y="4446516"/>
                </a:cubicBezTo>
                <a:cubicBezTo>
                  <a:pt x="1713942" y="4434795"/>
                  <a:pt x="1716370" y="4426068"/>
                  <a:pt x="1721226" y="4420334"/>
                </a:cubicBezTo>
                <a:cubicBezTo>
                  <a:pt x="1726081" y="4414599"/>
                  <a:pt x="1732234" y="4411732"/>
                  <a:pt x="1739685" y="4411732"/>
                </a:cubicBezTo>
                <a:close/>
                <a:moveTo>
                  <a:pt x="1149135" y="4411732"/>
                </a:moveTo>
                <a:cubicBezTo>
                  <a:pt x="1156167" y="4411732"/>
                  <a:pt x="1162069" y="4414557"/>
                  <a:pt x="1166841" y="4420208"/>
                </a:cubicBezTo>
                <a:cubicBezTo>
                  <a:pt x="1171613" y="4425859"/>
                  <a:pt x="1173998" y="4434461"/>
                  <a:pt x="1173998" y="4446013"/>
                </a:cubicBezTo>
                <a:cubicBezTo>
                  <a:pt x="1173998" y="4458403"/>
                  <a:pt x="1171633" y="4467403"/>
                  <a:pt x="1166904" y="4473012"/>
                </a:cubicBezTo>
                <a:cubicBezTo>
                  <a:pt x="1162173" y="4478621"/>
                  <a:pt x="1156125" y="4481425"/>
                  <a:pt x="1148758" y="4481425"/>
                </a:cubicBezTo>
                <a:cubicBezTo>
                  <a:pt x="1141475" y="4481425"/>
                  <a:pt x="1135426" y="4478579"/>
                  <a:pt x="1130613" y="4472886"/>
                </a:cubicBezTo>
                <a:cubicBezTo>
                  <a:pt x="1125799" y="4467194"/>
                  <a:pt x="1123392" y="4458403"/>
                  <a:pt x="1123392" y="4446516"/>
                </a:cubicBezTo>
                <a:cubicBezTo>
                  <a:pt x="1123392" y="4434795"/>
                  <a:pt x="1125820" y="4426068"/>
                  <a:pt x="1130675" y="4420334"/>
                </a:cubicBezTo>
                <a:cubicBezTo>
                  <a:pt x="1135531" y="4414599"/>
                  <a:pt x="1141684" y="4411732"/>
                  <a:pt x="1149135" y="4411732"/>
                </a:cubicBezTo>
                <a:close/>
                <a:moveTo>
                  <a:pt x="3949860" y="4406834"/>
                </a:moveTo>
                <a:cubicBezTo>
                  <a:pt x="3956893" y="4406834"/>
                  <a:pt x="3962564" y="4408969"/>
                  <a:pt x="3966876" y="4413239"/>
                </a:cubicBezTo>
                <a:cubicBezTo>
                  <a:pt x="3971187" y="4417508"/>
                  <a:pt x="3973845" y="4424582"/>
                  <a:pt x="3974850" y="4434461"/>
                </a:cubicBezTo>
                <a:lnTo>
                  <a:pt x="3924495" y="4434461"/>
                </a:lnTo>
                <a:cubicBezTo>
                  <a:pt x="3925332" y="4426508"/>
                  <a:pt x="3927299" y="4420522"/>
                  <a:pt x="3930397" y="4416504"/>
                </a:cubicBezTo>
                <a:cubicBezTo>
                  <a:pt x="3935252" y="4410057"/>
                  <a:pt x="3941740" y="4406834"/>
                  <a:pt x="3949860" y="4406834"/>
                </a:cubicBezTo>
                <a:close/>
                <a:moveTo>
                  <a:pt x="3235487" y="4406834"/>
                </a:moveTo>
                <a:cubicBezTo>
                  <a:pt x="3242518" y="4406834"/>
                  <a:pt x="3248190" y="4408969"/>
                  <a:pt x="3252502" y="4413239"/>
                </a:cubicBezTo>
                <a:cubicBezTo>
                  <a:pt x="3256813" y="4417508"/>
                  <a:pt x="3259472" y="4424582"/>
                  <a:pt x="3260476" y="4434461"/>
                </a:cubicBezTo>
                <a:lnTo>
                  <a:pt x="3210120" y="4434461"/>
                </a:lnTo>
                <a:cubicBezTo>
                  <a:pt x="3210958" y="4426508"/>
                  <a:pt x="3212925" y="4420522"/>
                  <a:pt x="3216022" y="4416504"/>
                </a:cubicBezTo>
                <a:cubicBezTo>
                  <a:pt x="3220878" y="4410057"/>
                  <a:pt x="3227366" y="4406834"/>
                  <a:pt x="3235487" y="4406834"/>
                </a:cubicBezTo>
                <a:close/>
                <a:moveTo>
                  <a:pt x="2168687" y="4406834"/>
                </a:moveTo>
                <a:cubicBezTo>
                  <a:pt x="2175719" y="4406834"/>
                  <a:pt x="2181390" y="4408969"/>
                  <a:pt x="2185701" y="4413239"/>
                </a:cubicBezTo>
                <a:cubicBezTo>
                  <a:pt x="2190012" y="4417508"/>
                  <a:pt x="2192671" y="4424582"/>
                  <a:pt x="2193676" y="4434461"/>
                </a:cubicBezTo>
                <a:lnTo>
                  <a:pt x="2143321" y="4434461"/>
                </a:lnTo>
                <a:cubicBezTo>
                  <a:pt x="2144158" y="4426508"/>
                  <a:pt x="2146125" y="4420522"/>
                  <a:pt x="2149222" y="4416504"/>
                </a:cubicBezTo>
                <a:cubicBezTo>
                  <a:pt x="2154077" y="4410057"/>
                  <a:pt x="2160566" y="4406834"/>
                  <a:pt x="2168687" y="4406834"/>
                </a:cubicBezTo>
                <a:close/>
                <a:moveTo>
                  <a:pt x="787561" y="4406834"/>
                </a:moveTo>
                <a:cubicBezTo>
                  <a:pt x="794594" y="4406834"/>
                  <a:pt x="800265" y="4408969"/>
                  <a:pt x="804577" y="4413239"/>
                </a:cubicBezTo>
                <a:cubicBezTo>
                  <a:pt x="808888" y="4417508"/>
                  <a:pt x="811546" y="4424582"/>
                  <a:pt x="812550" y="4434461"/>
                </a:cubicBezTo>
                <a:lnTo>
                  <a:pt x="762195" y="4434461"/>
                </a:lnTo>
                <a:cubicBezTo>
                  <a:pt x="763033" y="4426508"/>
                  <a:pt x="765000" y="4420522"/>
                  <a:pt x="768097" y="4416504"/>
                </a:cubicBezTo>
                <a:cubicBezTo>
                  <a:pt x="772953" y="4410057"/>
                  <a:pt x="779441" y="4406834"/>
                  <a:pt x="787561" y="4406834"/>
                </a:cubicBezTo>
                <a:close/>
                <a:moveTo>
                  <a:pt x="5337994" y="4379585"/>
                </a:moveTo>
                <a:lnTo>
                  <a:pt x="5337994" y="4512944"/>
                </a:lnTo>
                <a:lnTo>
                  <a:pt x="5389103" y="4512944"/>
                </a:lnTo>
                <a:lnTo>
                  <a:pt x="5389103" y="4379585"/>
                </a:lnTo>
                <a:close/>
                <a:moveTo>
                  <a:pt x="3537771" y="4379585"/>
                </a:moveTo>
                <a:lnTo>
                  <a:pt x="3537771" y="4512944"/>
                </a:lnTo>
                <a:lnTo>
                  <a:pt x="3588878" y="4512944"/>
                </a:lnTo>
                <a:lnTo>
                  <a:pt x="3588878" y="4379585"/>
                </a:lnTo>
                <a:close/>
                <a:moveTo>
                  <a:pt x="1415919" y="4379585"/>
                </a:moveTo>
                <a:lnTo>
                  <a:pt x="1465369" y="4512944"/>
                </a:lnTo>
                <a:lnTo>
                  <a:pt x="1511054" y="4512944"/>
                </a:lnTo>
                <a:lnTo>
                  <a:pt x="1537160" y="4432703"/>
                </a:lnTo>
                <a:lnTo>
                  <a:pt x="1564172" y="4512944"/>
                </a:lnTo>
                <a:lnTo>
                  <a:pt x="1609654" y="4512944"/>
                </a:lnTo>
                <a:lnTo>
                  <a:pt x="1658778" y="4379585"/>
                </a:lnTo>
                <a:lnTo>
                  <a:pt x="1609665" y="4379585"/>
                </a:lnTo>
                <a:lnTo>
                  <a:pt x="1588161" y="4463760"/>
                </a:lnTo>
                <a:lnTo>
                  <a:pt x="1559958" y="4379585"/>
                </a:lnTo>
                <a:lnTo>
                  <a:pt x="1513772" y="4379585"/>
                </a:lnTo>
                <a:lnTo>
                  <a:pt x="1486717" y="4463549"/>
                </a:lnTo>
                <a:lnTo>
                  <a:pt x="1465338" y="4379585"/>
                </a:lnTo>
                <a:close/>
                <a:moveTo>
                  <a:pt x="6869640" y="4376571"/>
                </a:moveTo>
                <a:cubicBezTo>
                  <a:pt x="6860097" y="4376571"/>
                  <a:pt x="6851223" y="4377283"/>
                  <a:pt x="6843019" y="4378706"/>
                </a:cubicBezTo>
                <a:cubicBezTo>
                  <a:pt x="6834814" y="4380129"/>
                  <a:pt x="6828368" y="4382138"/>
                  <a:pt x="6823680" y="4384733"/>
                </a:cubicBezTo>
                <a:cubicBezTo>
                  <a:pt x="6817150" y="4388333"/>
                  <a:pt x="6812148" y="4392582"/>
                  <a:pt x="6808674" y="4397479"/>
                </a:cubicBezTo>
                <a:cubicBezTo>
                  <a:pt x="6805200" y="4402377"/>
                  <a:pt x="6802542" y="4409095"/>
                  <a:pt x="6800700" y="4417634"/>
                </a:cubicBezTo>
                <a:lnTo>
                  <a:pt x="6849548" y="4422782"/>
                </a:lnTo>
                <a:cubicBezTo>
                  <a:pt x="6851558" y="4417006"/>
                  <a:pt x="6854195" y="4413071"/>
                  <a:pt x="6857460" y="4410978"/>
                </a:cubicBezTo>
                <a:cubicBezTo>
                  <a:pt x="6861645" y="4408299"/>
                  <a:pt x="6867924" y="4406960"/>
                  <a:pt x="6876296" y="4406960"/>
                </a:cubicBezTo>
                <a:cubicBezTo>
                  <a:pt x="6882825" y="4406960"/>
                  <a:pt x="6887388" y="4408216"/>
                  <a:pt x="6889983" y="4410727"/>
                </a:cubicBezTo>
                <a:cubicBezTo>
                  <a:pt x="6892578" y="4413239"/>
                  <a:pt x="6893876" y="4417634"/>
                  <a:pt x="6893876" y="4423912"/>
                </a:cubicBezTo>
                <a:cubicBezTo>
                  <a:pt x="6887514" y="4426424"/>
                  <a:pt x="6881486" y="4428454"/>
                  <a:pt x="6875793" y="4430003"/>
                </a:cubicBezTo>
                <a:cubicBezTo>
                  <a:pt x="6870101" y="4431552"/>
                  <a:pt x="6857669" y="4434251"/>
                  <a:pt x="6838498" y="4438102"/>
                </a:cubicBezTo>
                <a:cubicBezTo>
                  <a:pt x="6822508" y="4441283"/>
                  <a:pt x="6811541" y="4446139"/>
                  <a:pt x="6805598" y="4452669"/>
                </a:cubicBezTo>
                <a:cubicBezTo>
                  <a:pt x="6799654" y="4459199"/>
                  <a:pt x="6796682" y="4467528"/>
                  <a:pt x="6796682" y="4477658"/>
                </a:cubicBezTo>
                <a:cubicBezTo>
                  <a:pt x="6796682" y="4488457"/>
                  <a:pt x="6800805" y="4497540"/>
                  <a:pt x="6809051" y="4504907"/>
                </a:cubicBezTo>
                <a:cubicBezTo>
                  <a:pt x="6817297" y="4512274"/>
                  <a:pt x="6829373" y="4515958"/>
                  <a:pt x="6845279" y="4515958"/>
                </a:cubicBezTo>
                <a:cubicBezTo>
                  <a:pt x="6857250" y="4515958"/>
                  <a:pt x="6867757" y="4514116"/>
                  <a:pt x="6876798" y="4510433"/>
                </a:cubicBezTo>
                <a:cubicBezTo>
                  <a:pt x="6883411" y="4507670"/>
                  <a:pt x="6890067" y="4503066"/>
                  <a:pt x="6896764" y="4496620"/>
                </a:cubicBezTo>
                <a:cubicBezTo>
                  <a:pt x="6897350" y="4500470"/>
                  <a:pt x="6897936" y="4503296"/>
                  <a:pt x="6898522" y="4505096"/>
                </a:cubicBezTo>
                <a:cubicBezTo>
                  <a:pt x="6899108" y="4506896"/>
                  <a:pt x="6900364" y="4509512"/>
                  <a:pt x="6902289" y="4512944"/>
                </a:cubicBezTo>
                <a:lnTo>
                  <a:pt x="6950259" y="4512944"/>
                </a:lnTo>
                <a:cubicBezTo>
                  <a:pt x="6947580" y="4507419"/>
                  <a:pt x="6945843" y="4502877"/>
                  <a:pt x="6945047" y="4499319"/>
                </a:cubicBezTo>
                <a:cubicBezTo>
                  <a:pt x="6944252" y="4495762"/>
                  <a:pt x="6943854" y="4490843"/>
                  <a:pt x="6943854" y="4484565"/>
                </a:cubicBezTo>
                <a:lnTo>
                  <a:pt x="6943854" y="4425670"/>
                </a:lnTo>
                <a:cubicBezTo>
                  <a:pt x="6943854" y="4419392"/>
                  <a:pt x="6942599" y="4412799"/>
                  <a:pt x="6940087" y="4405893"/>
                </a:cubicBezTo>
                <a:cubicBezTo>
                  <a:pt x="6937576" y="4398986"/>
                  <a:pt x="6934143" y="4393649"/>
                  <a:pt x="6929790" y="4389882"/>
                </a:cubicBezTo>
                <a:cubicBezTo>
                  <a:pt x="6923595" y="4384440"/>
                  <a:pt x="6915851" y="4380862"/>
                  <a:pt x="6906559" y="4379145"/>
                </a:cubicBezTo>
                <a:cubicBezTo>
                  <a:pt x="6897266" y="4377429"/>
                  <a:pt x="6884960" y="4376571"/>
                  <a:pt x="6869640" y="4376571"/>
                </a:cubicBezTo>
                <a:close/>
                <a:moveTo>
                  <a:pt x="6515934" y="4376571"/>
                </a:moveTo>
                <a:lnTo>
                  <a:pt x="6536254" y="4442749"/>
                </a:lnTo>
                <a:lnTo>
                  <a:pt x="6495826" y="4442749"/>
                </a:lnTo>
                <a:close/>
                <a:moveTo>
                  <a:pt x="6091855" y="4376571"/>
                </a:moveTo>
                <a:cubicBezTo>
                  <a:pt x="6068498" y="4376571"/>
                  <a:pt x="6049955" y="4383164"/>
                  <a:pt x="6036226" y="4396349"/>
                </a:cubicBezTo>
                <a:cubicBezTo>
                  <a:pt x="6022497" y="4409534"/>
                  <a:pt x="6015632" y="4426298"/>
                  <a:pt x="6015632" y="4446641"/>
                </a:cubicBezTo>
                <a:cubicBezTo>
                  <a:pt x="6015632" y="4468491"/>
                  <a:pt x="6023752" y="4486155"/>
                  <a:pt x="6039993" y="4499633"/>
                </a:cubicBezTo>
                <a:cubicBezTo>
                  <a:pt x="6053220" y="4510516"/>
                  <a:pt x="6070549" y="4515958"/>
                  <a:pt x="6091981" y="4515958"/>
                </a:cubicBezTo>
                <a:cubicBezTo>
                  <a:pt x="6116007" y="4515958"/>
                  <a:pt x="6134822" y="4509407"/>
                  <a:pt x="6148426" y="4496306"/>
                </a:cubicBezTo>
                <a:cubicBezTo>
                  <a:pt x="6162030" y="4483204"/>
                  <a:pt x="6168832" y="4466398"/>
                  <a:pt x="6168832" y="4445888"/>
                </a:cubicBezTo>
                <a:cubicBezTo>
                  <a:pt x="6168832" y="4427638"/>
                  <a:pt x="6163348" y="4412276"/>
                  <a:pt x="6152382" y="4399802"/>
                </a:cubicBezTo>
                <a:cubicBezTo>
                  <a:pt x="6138736" y="4384315"/>
                  <a:pt x="6118561" y="4376571"/>
                  <a:pt x="6091855" y="4376571"/>
                </a:cubicBezTo>
                <a:close/>
                <a:moveTo>
                  <a:pt x="5920405" y="4376571"/>
                </a:moveTo>
                <a:cubicBezTo>
                  <a:pt x="5897048" y="4376571"/>
                  <a:pt x="5878505" y="4383164"/>
                  <a:pt x="5864776" y="4396349"/>
                </a:cubicBezTo>
                <a:cubicBezTo>
                  <a:pt x="5851047" y="4409534"/>
                  <a:pt x="5844182" y="4426298"/>
                  <a:pt x="5844182" y="4446641"/>
                </a:cubicBezTo>
                <a:cubicBezTo>
                  <a:pt x="5844182" y="4468491"/>
                  <a:pt x="5852302" y="4486155"/>
                  <a:pt x="5868543" y="4499633"/>
                </a:cubicBezTo>
                <a:cubicBezTo>
                  <a:pt x="5881770" y="4510516"/>
                  <a:pt x="5899099" y="4515958"/>
                  <a:pt x="5920531" y="4515958"/>
                </a:cubicBezTo>
                <a:cubicBezTo>
                  <a:pt x="5944557" y="4515958"/>
                  <a:pt x="5963372" y="4509407"/>
                  <a:pt x="5976976" y="4496306"/>
                </a:cubicBezTo>
                <a:cubicBezTo>
                  <a:pt x="5990580" y="4483204"/>
                  <a:pt x="5997382" y="4466398"/>
                  <a:pt x="5997382" y="4445888"/>
                </a:cubicBezTo>
                <a:cubicBezTo>
                  <a:pt x="5997382" y="4427638"/>
                  <a:pt x="5991898" y="4412276"/>
                  <a:pt x="5980932" y="4399802"/>
                </a:cubicBezTo>
                <a:cubicBezTo>
                  <a:pt x="5967286" y="4384315"/>
                  <a:pt x="5947111" y="4376571"/>
                  <a:pt x="5920405" y="4376571"/>
                </a:cubicBezTo>
                <a:close/>
                <a:moveTo>
                  <a:pt x="5064788" y="4376571"/>
                </a:moveTo>
                <a:cubicBezTo>
                  <a:pt x="5049216" y="4376571"/>
                  <a:pt x="5036450" y="4378620"/>
                  <a:pt x="5026488" y="4382718"/>
                </a:cubicBezTo>
                <a:cubicBezTo>
                  <a:pt x="5020209" y="4385311"/>
                  <a:pt x="5014098" y="4389263"/>
                  <a:pt x="5008154" y="4394574"/>
                </a:cubicBezTo>
                <a:cubicBezTo>
                  <a:pt x="5002210" y="4399886"/>
                  <a:pt x="4997522" y="4405887"/>
                  <a:pt x="4994090" y="4412577"/>
                </a:cubicBezTo>
                <a:cubicBezTo>
                  <a:pt x="4989402" y="4421695"/>
                  <a:pt x="4987057" y="4433112"/>
                  <a:pt x="4987057" y="4446830"/>
                </a:cubicBezTo>
                <a:cubicBezTo>
                  <a:pt x="4987057" y="4459961"/>
                  <a:pt x="4988983" y="4470500"/>
                  <a:pt x="4992834" y="4478446"/>
                </a:cubicBezTo>
                <a:cubicBezTo>
                  <a:pt x="4996685" y="4486392"/>
                  <a:pt x="5002001" y="4493313"/>
                  <a:pt x="5008782" y="4499210"/>
                </a:cubicBezTo>
                <a:cubicBezTo>
                  <a:pt x="5015563" y="4505106"/>
                  <a:pt x="5023662" y="4509372"/>
                  <a:pt x="5033080" y="4512006"/>
                </a:cubicBezTo>
                <a:cubicBezTo>
                  <a:pt x="5042498" y="4514641"/>
                  <a:pt x="5054282" y="4515958"/>
                  <a:pt x="5068429" y="4515958"/>
                </a:cubicBezTo>
                <a:cubicBezTo>
                  <a:pt x="5083080" y="4515958"/>
                  <a:pt x="5095156" y="4513907"/>
                  <a:pt x="5104657" y="4509805"/>
                </a:cubicBezTo>
                <a:cubicBezTo>
                  <a:pt x="5114159" y="4505703"/>
                  <a:pt x="5121966" y="4499947"/>
                  <a:pt x="5128077" y="4492538"/>
                </a:cubicBezTo>
                <a:cubicBezTo>
                  <a:pt x="5134188" y="4485130"/>
                  <a:pt x="5138583" y="4476360"/>
                  <a:pt x="5141262" y="4466231"/>
                </a:cubicBezTo>
                <a:lnTo>
                  <a:pt x="5092665" y="4460706"/>
                </a:lnTo>
                <a:cubicBezTo>
                  <a:pt x="5090405" y="4467821"/>
                  <a:pt x="5086993" y="4473095"/>
                  <a:pt x="5082431" y="4476528"/>
                </a:cubicBezTo>
                <a:cubicBezTo>
                  <a:pt x="5077869" y="4479960"/>
                  <a:pt x="5072239" y="4481676"/>
                  <a:pt x="5065541" y="4481676"/>
                </a:cubicBezTo>
                <a:cubicBezTo>
                  <a:pt x="5057504" y="4481676"/>
                  <a:pt x="5050891" y="4478835"/>
                  <a:pt x="5045700" y="4473153"/>
                </a:cubicBezTo>
                <a:cubicBezTo>
                  <a:pt x="5040510" y="4467471"/>
                  <a:pt x="5037915" y="4459156"/>
                  <a:pt x="5037915" y="4448209"/>
                </a:cubicBezTo>
                <a:cubicBezTo>
                  <a:pt x="5037915" y="4435924"/>
                  <a:pt x="5040531" y="4426752"/>
                  <a:pt x="5045763" y="4420694"/>
                </a:cubicBezTo>
                <a:cubicBezTo>
                  <a:pt x="5050996" y="4414635"/>
                  <a:pt x="5057839" y="4411606"/>
                  <a:pt x="5066294" y="4411606"/>
                </a:cubicBezTo>
                <a:cubicBezTo>
                  <a:pt x="5072992" y="4411606"/>
                  <a:pt x="5078329" y="4413050"/>
                  <a:pt x="5082305" y="4415939"/>
                </a:cubicBezTo>
                <a:cubicBezTo>
                  <a:pt x="5086282" y="4418827"/>
                  <a:pt x="5089023" y="4423117"/>
                  <a:pt x="5090530" y="4428810"/>
                </a:cubicBezTo>
                <a:lnTo>
                  <a:pt x="5138625" y="4422406"/>
                </a:lnTo>
                <a:cubicBezTo>
                  <a:pt x="5134021" y="4407420"/>
                  <a:pt x="5126005" y="4396035"/>
                  <a:pt x="5114578" y="4388250"/>
                </a:cubicBezTo>
                <a:cubicBezTo>
                  <a:pt x="5103150" y="4380464"/>
                  <a:pt x="5086554" y="4376571"/>
                  <a:pt x="5064788" y="4376571"/>
                </a:cubicBezTo>
                <a:close/>
                <a:moveTo>
                  <a:pt x="4744558" y="4376571"/>
                </a:moveTo>
                <a:cubicBezTo>
                  <a:pt x="4734665" y="4376571"/>
                  <a:pt x="4726218" y="4378287"/>
                  <a:pt x="4719219" y="4381720"/>
                </a:cubicBezTo>
                <a:cubicBezTo>
                  <a:pt x="4712218" y="4385152"/>
                  <a:pt x="4705281" y="4390928"/>
                  <a:pt x="4698406" y="4399049"/>
                </a:cubicBezTo>
                <a:lnTo>
                  <a:pt x="4698406" y="4379585"/>
                </a:lnTo>
                <a:lnTo>
                  <a:pt x="4650688" y="4379585"/>
                </a:lnTo>
                <a:lnTo>
                  <a:pt x="4650688" y="4512944"/>
                </a:lnTo>
                <a:lnTo>
                  <a:pt x="4701922" y="4512944"/>
                </a:lnTo>
                <a:lnTo>
                  <a:pt x="4701922" y="4444883"/>
                </a:lnTo>
                <a:cubicBezTo>
                  <a:pt x="4701922" y="4434754"/>
                  <a:pt x="4703812" y="4427470"/>
                  <a:pt x="4707592" y="4423033"/>
                </a:cubicBezTo>
                <a:cubicBezTo>
                  <a:pt x="4711372" y="4418596"/>
                  <a:pt x="4716203" y="4416378"/>
                  <a:pt x="4722084" y="4416378"/>
                </a:cubicBezTo>
                <a:cubicBezTo>
                  <a:pt x="4725696" y="4416378"/>
                  <a:pt x="4728846" y="4417404"/>
                  <a:pt x="4731534" y="4419455"/>
                </a:cubicBezTo>
                <a:cubicBezTo>
                  <a:pt x="4734222" y="4421506"/>
                  <a:pt x="4736112" y="4424205"/>
                  <a:pt x="4737204" y="4427554"/>
                </a:cubicBezTo>
                <a:cubicBezTo>
                  <a:pt x="4737876" y="4429647"/>
                  <a:pt x="4738212" y="4433623"/>
                  <a:pt x="4738212" y="4439484"/>
                </a:cubicBezTo>
                <a:lnTo>
                  <a:pt x="4738212" y="4512944"/>
                </a:lnTo>
                <a:lnTo>
                  <a:pt x="4789447" y="4512944"/>
                </a:lnTo>
                <a:lnTo>
                  <a:pt x="4789447" y="4444130"/>
                </a:lnTo>
                <a:cubicBezTo>
                  <a:pt x="4789447" y="4434502"/>
                  <a:pt x="4791282" y="4427512"/>
                  <a:pt x="4794953" y="4423159"/>
                </a:cubicBezTo>
                <a:cubicBezTo>
                  <a:pt x="4798624" y="4418806"/>
                  <a:pt x="4803463" y="4416629"/>
                  <a:pt x="4809470" y="4416629"/>
                </a:cubicBezTo>
                <a:cubicBezTo>
                  <a:pt x="4814558" y="4416629"/>
                  <a:pt x="4818812" y="4418931"/>
                  <a:pt x="4822233" y="4423536"/>
                </a:cubicBezTo>
                <a:cubicBezTo>
                  <a:pt x="4824569" y="4426466"/>
                  <a:pt x="4825737" y="4430945"/>
                  <a:pt x="4825737" y="4436972"/>
                </a:cubicBezTo>
                <a:lnTo>
                  <a:pt x="4825737" y="4512944"/>
                </a:lnTo>
                <a:lnTo>
                  <a:pt x="4876971" y="4512944"/>
                </a:lnTo>
                <a:lnTo>
                  <a:pt x="4876971" y="4429187"/>
                </a:lnTo>
                <a:cubicBezTo>
                  <a:pt x="4876971" y="4411104"/>
                  <a:pt x="4872959" y="4397814"/>
                  <a:pt x="4864933" y="4389317"/>
                </a:cubicBezTo>
                <a:cubicBezTo>
                  <a:pt x="4856907" y="4380820"/>
                  <a:pt x="4845747" y="4376571"/>
                  <a:pt x="4831451" y="4376571"/>
                </a:cubicBezTo>
                <a:cubicBezTo>
                  <a:pt x="4821753" y="4376571"/>
                  <a:pt x="4813602" y="4378141"/>
                  <a:pt x="4806998" y="4381280"/>
                </a:cubicBezTo>
                <a:cubicBezTo>
                  <a:pt x="4800393" y="4384420"/>
                  <a:pt x="4793077" y="4390342"/>
                  <a:pt x="4785051" y="4399049"/>
                </a:cubicBezTo>
                <a:cubicBezTo>
                  <a:pt x="4781112" y="4391598"/>
                  <a:pt x="4776040" y="4385989"/>
                  <a:pt x="4769836" y="4382222"/>
                </a:cubicBezTo>
                <a:cubicBezTo>
                  <a:pt x="4763632" y="4378455"/>
                  <a:pt x="4755205" y="4376571"/>
                  <a:pt x="4744558" y="4376571"/>
                </a:cubicBezTo>
                <a:close/>
                <a:moveTo>
                  <a:pt x="4548805" y="4376571"/>
                </a:moveTo>
                <a:cubicBezTo>
                  <a:pt x="4525448" y="4376571"/>
                  <a:pt x="4506906" y="4383164"/>
                  <a:pt x="4493176" y="4396349"/>
                </a:cubicBezTo>
                <a:cubicBezTo>
                  <a:pt x="4479447" y="4409534"/>
                  <a:pt x="4472582" y="4426298"/>
                  <a:pt x="4472582" y="4446641"/>
                </a:cubicBezTo>
                <a:cubicBezTo>
                  <a:pt x="4472582" y="4468491"/>
                  <a:pt x="4480703" y="4486155"/>
                  <a:pt x="4496943" y="4499633"/>
                </a:cubicBezTo>
                <a:cubicBezTo>
                  <a:pt x="4510171" y="4510516"/>
                  <a:pt x="4527500" y="4515958"/>
                  <a:pt x="4548931" y="4515958"/>
                </a:cubicBezTo>
                <a:cubicBezTo>
                  <a:pt x="4572957" y="4515958"/>
                  <a:pt x="4591773" y="4509407"/>
                  <a:pt x="4605376" y="4496306"/>
                </a:cubicBezTo>
                <a:cubicBezTo>
                  <a:pt x="4618980" y="4483204"/>
                  <a:pt x="4625782" y="4466398"/>
                  <a:pt x="4625782" y="4445888"/>
                </a:cubicBezTo>
                <a:cubicBezTo>
                  <a:pt x="4625782" y="4427638"/>
                  <a:pt x="4620299" y="4412276"/>
                  <a:pt x="4609332" y="4399802"/>
                </a:cubicBezTo>
                <a:cubicBezTo>
                  <a:pt x="4595686" y="4384315"/>
                  <a:pt x="4575511" y="4376571"/>
                  <a:pt x="4548805" y="4376571"/>
                </a:cubicBezTo>
                <a:close/>
                <a:moveTo>
                  <a:pt x="4445304" y="4376571"/>
                </a:moveTo>
                <a:cubicBezTo>
                  <a:pt x="4438105" y="4376571"/>
                  <a:pt x="4432056" y="4378350"/>
                  <a:pt x="4427159" y="4381908"/>
                </a:cubicBezTo>
                <a:cubicBezTo>
                  <a:pt x="4422262" y="4385466"/>
                  <a:pt x="4417511" y="4391975"/>
                  <a:pt x="4412907" y="4401435"/>
                </a:cubicBezTo>
                <a:lnTo>
                  <a:pt x="4412907" y="4379585"/>
                </a:lnTo>
                <a:lnTo>
                  <a:pt x="4365063" y="4379585"/>
                </a:lnTo>
                <a:lnTo>
                  <a:pt x="4365063" y="4512944"/>
                </a:lnTo>
                <a:lnTo>
                  <a:pt x="4416423" y="4512944"/>
                </a:lnTo>
                <a:lnTo>
                  <a:pt x="4416423" y="4468240"/>
                </a:lnTo>
                <a:cubicBezTo>
                  <a:pt x="4416423" y="4446892"/>
                  <a:pt x="4419060" y="4432326"/>
                  <a:pt x="4424334" y="4424540"/>
                </a:cubicBezTo>
                <a:cubicBezTo>
                  <a:pt x="4428017" y="4419015"/>
                  <a:pt x="4433208" y="4416252"/>
                  <a:pt x="4439905" y="4416252"/>
                </a:cubicBezTo>
                <a:cubicBezTo>
                  <a:pt x="4443421" y="4416252"/>
                  <a:pt x="4448193" y="4417508"/>
                  <a:pt x="4454220" y="4420020"/>
                </a:cubicBezTo>
                <a:lnTo>
                  <a:pt x="4470043" y="4383603"/>
                </a:lnTo>
                <a:cubicBezTo>
                  <a:pt x="4461085" y="4378915"/>
                  <a:pt x="4452839" y="4376571"/>
                  <a:pt x="4445304" y="4376571"/>
                </a:cubicBezTo>
                <a:close/>
                <a:moveTo>
                  <a:pt x="3947726" y="4376571"/>
                </a:moveTo>
                <a:cubicBezTo>
                  <a:pt x="3924202" y="4376571"/>
                  <a:pt x="3905763" y="4383017"/>
                  <a:pt x="3892411" y="4395909"/>
                </a:cubicBezTo>
                <a:cubicBezTo>
                  <a:pt x="3879058" y="4408802"/>
                  <a:pt x="3872381" y="4425670"/>
                  <a:pt x="3872381" y="4446516"/>
                </a:cubicBezTo>
                <a:cubicBezTo>
                  <a:pt x="3872381" y="4461166"/>
                  <a:pt x="3875709" y="4473912"/>
                  <a:pt x="3882365" y="4484753"/>
                </a:cubicBezTo>
                <a:cubicBezTo>
                  <a:pt x="3889020" y="4495594"/>
                  <a:pt x="3897413" y="4503505"/>
                  <a:pt x="3907542" y="4508486"/>
                </a:cubicBezTo>
                <a:cubicBezTo>
                  <a:pt x="3917672" y="4513467"/>
                  <a:pt x="3931569" y="4515958"/>
                  <a:pt x="3949233" y="4515958"/>
                </a:cubicBezTo>
                <a:cubicBezTo>
                  <a:pt x="3969576" y="4515958"/>
                  <a:pt x="3985189" y="4513049"/>
                  <a:pt x="3996072" y="4507231"/>
                </a:cubicBezTo>
                <a:cubicBezTo>
                  <a:pt x="4006955" y="4501412"/>
                  <a:pt x="4016247" y="4491806"/>
                  <a:pt x="4023949" y="4478411"/>
                </a:cubicBezTo>
                <a:lnTo>
                  <a:pt x="3973594" y="4473765"/>
                </a:lnTo>
                <a:cubicBezTo>
                  <a:pt x="3970413" y="4477784"/>
                  <a:pt x="3967441" y="4480588"/>
                  <a:pt x="3964678" y="4482179"/>
                </a:cubicBezTo>
                <a:cubicBezTo>
                  <a:pt x="3960158" y="4484690"/>
                  <a:pt x="3955386" y="4485946"/>
                  <a:pt x="3950363" y="4485946"/>
                </a:cubicBezTo>
                <a:cubicBezTo>
                  <a:pt x="3942410" y="4485946"/>
                  <a:pt x="3935964" y="4483058"/>
                  <a:pt x="3931024" y="4477281"/>
                </a:cubicBezTo>
                <a:cubicBezTo>
                  <a:pt x="3927508" y="4473263"/>
                  <a:pt x="3925290" y="4467152"/>
                  <a:pt x="3924369" y="4458948"/>
                </a:cubicBezTo>
                <a:lnTo>
                  <a:pt x="4026837" y="4458948"/>
                </a:lnTo>
                <a:lnTo>
                  <a:pt x="4026837" y="4453171"/>
                </a:lnTo>
                <a:cubicBezTo>
                  <a:pt x="4026837" y="4435591"/>
                  <a:pt x="4023949" y="4421317"/>
                  <a:pt x="4018173" y="4410350"/>
                </a:cubicBezTo>
                <a:cubicBezTo>
                  <a:pt x="4012396" y="4399384"/>
                  <a:pt x="4003983" y="4391012"/>
                  <a:pt x="3992932" y="4385236"/>
                </a:cubicBezTo>
                <a:cubicBezTo>
                  <a:pt x="3981882" y="4379459"/>
                  <a:pt x="3966813" y="4376571"/>
                  <a:pt x="3947726" y="4376571"/>
                </a:cubicBezTo>
                <a:close/>
                <a:moveTo>
                  <a:pt x="3715858" y="4376571"/>
                </a:moveTo>
                <a:cubicBezTo>
                  <a:pt x="3705965" y="4376571"/>
                  <a:pt x="3697519" y="4378287"/>
                  <a:pt x="3690518" y="4381720"/>
                </a:cubicBezTo>
                <a:cubicBezTo>
                  <a:pt x="3683518" y="4385152"/>
                  <a:pt x="3676581" y="4390928"/>
                  <a:pt x="3669705" y="4399049"/>
                </a:cubicBezTo>
                <a:lnTo>
                  <a:pt x="3669705" y="4379585"/>
                </a:lnTo>
                <a:lnTo>
                  <a:pt x="3621988" y="4379585"/>
                </a:lnTo>
                <a:lnTo>
                  <a:pt x="3621988" y="4512944"/>
                </a:lnTo>
                <a:lnTo>
                  <a:pt x="3673222" y="4512944"/>
                </a:lnTo>
                <a:lnTo>
                  <a:pt x="3673222" y="4444883"/>
                </a:lnTo>
                <a:cubicBezTo>
                  <a:pt x="3673222" y="4434754"/>
                  <a:pt x="3675112" y="4427470"/>
                  <a:pt x="3678892" y="4423033"/>
                </a:cubicBezTo>
                <a:cubicBezTo>
                  <a:pt x="3682672" y="4418596"/>
                  <a:pt x="3687503" y="4416378"/>
                  <a:pt x="3693384" y="4416378"/>
                </a:cubicBezTo>
                <a:cubicBezTo>
                  <a:pt x="3696996" y="4416378"/>
                  <a:pt x="3700145" y="4417404"/>
                  <a:pt x="3702833" y="4419455"/>
                </a:cubicBezTo>
                <a:cubicBezTo>
                  <a:pt x="3705521" y="4421506"/>
                  <a:pt x="3707412" y="4424205"/>
                  <a:pt x="3708504" y="4427554"/>
                </a:cubicBezTo>
                <a:cubicBezTo>
                  <a:pt x="3709176" y="4429647"/>
                  <a:pt x="3709512" y="4433623"/>
                  <a:pt x="3709512" y="4439484"/>
                </a:cubicBezTo>
                <a:lnTo>
                  <a:pt x="3709512" y="4512944"/>
                </a:lnTo>
                <a:lnTo>
                  <a:pt x="3760746" y="4512944"/>
                </a:lnTo>
                <a:lnTo>
                  <a:pt x="3760746" y="4444130"/>
                </a:lnTo>
                <a:cubicBezTo>
                  <a:pt x="3760746" y="4434502"/>
                  <a:pt x="3762582" y="4427512"/>
                  <a:pt x="3766253" y="4423159"/>
                </a:cubicBezTo>
                <a:cubicBezTo>
                  <a:pt x="3769924" y="4418806"/>
                  <a:pt x="3774763" y="4416629"/>
                  <a:pt x="3780769" y="4416629"/>
                </a:cubicBezTo>
                <a:cubicBezTo>
                  <a:pt x="3785858" y="4416629"/>
                  <a:pt x="3790112" y="4418931"/>
                  <a:pt x="3793533" y="4423536"/>
                </a:cubicBezTo>
                <a:cubicBezTo>
                  <a:pt x="3795869" y="4426466"/>
                  <a:pt x="3797037" y="4430945"/>
                  <a:pt x="3797037" y="4436972"/>
                </a:cubicBezTo>
                <a:lnTo>
                  <a:pt x="3797037" y="4512944"/>
                </a:lnTo>
                <a:lnTo>
                  <a:pt x="3848271" y="4512944"/>
                </a:lnTo>
                <a:lnTo>
                  <a:pt x="3848271" y="4429187"/>
                </a:lnTo>
                <a:cubicBezTo>
                  <a:pt x="3848271" y="4411104"/>
                  <a:pt x="3844258" y="4397814"/>
                  <a:pt x="3836233" y="4389317"/>
                </a:cubicBezTo>
                <a:cubicBezTo>
                  <a:pt x="3828207" y="4380820"/>
                  <a:pt x="3817046" y="4376571"/>
                  <a:pt x="3802751" y="4376571"/>
                </a:cubicBezTo>
                <a:cubicBezTo>
                  <a:pt x="3793053" y="4376571"/>
                  <a:pt x="3784902" y="4378141"/>
                  <a:pt x="3778297" y="4381280"/>
                </a:cubicBezTo>
                <a:cubicBezTo>
                  <a:pt x="3771693" y="4384420"/>
                  <a:pt x="3764378" y="4390342"/>
                  <a:pt x="3756351" y="4399049"/>
                </a:cubicBezTo>
                <a:cubicBezTo>
                  <a:pt x="3752411" y="4391598"/>
                  <a:pt x="3747339" y="4385989"/>
                  <a:pt x="3741135" y="4382222"/>
                </a:cubicBezTo>
                <a:cubicBezTo>
                  <a:pt x="3734931" y="4378455"/>
                  <a:pt x="3726506" y="4376571"/>
                  <a:pt x="3715858" y="4376571"/>
                </a:cubicBezTo>
                <a:close/>
                <a:moveTo>
                  <a:pt x="3233352" y="4376571"/>
                </a:moveTo>
                <a:cubicBezTo>
                  <a:pt x="3209827" y="4376571"/>
                  <a:pt x="3191389" y="4383017"/>
                  <a:pt x="3178038" y="4395909"/>
                </a:cubicBezTo>
                <a:cubicBezTo>
                  <a:pt x="3164684" y="4408802"/>
                  <a:pt x="3158008" y="4425670"/>
                  <a:pt x="3158008" y="4446516"/>
                </a:cubicBezTo>
                <a:cubicBezTo>
                  <a:pt x="3158008" y="4461166"/>
                  <a:pt x="3161335" y="4473912"/>
                  <a:pt x="3167990" y="4484753"/>
                </a:cubicBezTo>
                <a:cubicBezTo>
                  <a:pt x="3174646" y="4495594"/>
                  <a:pt x="3183038" y="4503505"/>
                  <a:pt x="3193169" y="4508486"/>
                </a:cubicBezTo>
                <a:cubicBezTo>
                  <a:pt x="3203297" y="4513467"/>
                  <a:pt x="3217194" y="4515958"/>
                  <a:pt x="3234859" y="4515958"/>
                </a:cubicBezTo>
                <a:cubicBezTo>
                  <a:pt x="3255202" y="4515958"/>
                  <a:pt x="3270814" y="4513049"/>
                  <a:pt x="3281698" y="4507231"/>
                </a:cubicBezTo>
                <a:cubicBezTo>
                  <a:pt x="3292581" y="4501412"/>
                  <a:pt x="3301874" y="4491806"/>
                  <a:pt x="3309574" y="4478411"/>
                </a:cubicBezTo>
                <a:lnTo>
                  <a:pt x="3259219" y="4473765"/>
                </a:lnTo>
                <a:cubicBezTo>
                  <a:pt x="3256038" y="4477784"/>
                  <a:pt x="3253066" y="4480588"/>
                  <a:pt x="3250305" y="4482179"/>
                </a:cubicBezTo>
                <a:cubicBezTo>
                  <a:pt x="3245784" y="4484690"/>
                  <a:pt x="3241012" y="4485946"/>
                  <a:pt x="3235988" y="4485946"/>
                </a:cubicBezTo>
                <a:cubicBezTo>
                  <a:pt x="3228037" y="4485946"/>
                  <a:pt x="3221590" y="4483058"/>
                  <a:pt x="3216650" y="4477281"/>
                </a:cubicBezTo>
                <a:cubicBezTo>
                  <a:pt x="3213134" y="4473263"/>
                  <a:pt x="3210917" y="4467152"/>
                  <a:pt x="3209995" y="4458948"/>
                </a:cubicBezTo>
                <a:lnTo>
                  <a:pt x="3312463" y="4458948"/>
                </a:lnTo>
                <a:lnTo>
                  <a:pt x="3312463" y="4453171"/>
                </a:lnTo>
                <a:cubicBezTo>
                  <a:pt x="3312463" y="4435591"/>
                  <a:pt x="3309574" y="4421317"/>
                  <a:pt x="3303798" y="4410350"/>
                </a:cubicBezTo>
                <a:cubicBezTo>
                  <a:pt x="3298022" y="4399384"/>
                  <a:pt x="3289609" y="4391012"/>
                  <a:pt x="3278558" y="4385236"/>
                </a:cubicBezTo>
                <a:cubicBezTo>
                  <a:pt x="3267508" y="4379459"/>
                  <a:pt x="3252438" y="4376571"/>
                  <a:pt x="3233352" y="4376571"/>
                </a:cubicBezTo>
                <a:close/>
                <a:moveTo>
                  <a:pt x="2583391" y="4376571"/>
                </a:moveTo>
                <a:cubicBezTo>
                  <a:pt x="2573848" y="4376571"/>
                  <a:pt x="2564974" y="4377283"/>
                  <a:pt x="2556770" y="4378706"/>
                </a:cubicBezTo>
                <a:cubicBezTo>
                  <a:pt x="2548565" y="4380129"/>
                  <a:pt x="2542119" y="4382138"/>
                  <a:pt x="2537432" y="4384733"/>
                </a:cubicBezTo>
                <a:cubicBezTo>
                  <a:pt x="2530902" y="4388333"/>
                  <a:pt x="2525900" y="4392582"/>
                  <a:pt x="2522426" y="4397479"/>
                </a:cubicBezTo>
                <a:cubicBezTo>
                  <a:pt x="2518951" y="4402377"/>
                  <a:pt x="2516293" y="4409095"/>
                  <a:pt x="2514451" y="4417634"/>
                </a:cubicBezTo>
                <a:lnTo>
                  <a:pt x="2563299" y="4422782"/>
                </a:lnTo>
                <a:cubicBezTo>
                  <a:pt x="2565309" y="4417006"/>
                  <a:pt x="2567945" y="4413071"/>
                  <a:pt x="2571211" y="4410978"/>
                </a:cubicBezTo>
                <a:cubicBezTo>
                  <a:pt x="2575396" y="4408299"/>
                  <a:pt x="2581675" y="4406960"/>
                  <a:pt x="2590047" y="4406960"/>
                </a:cubicBezTo>
                <a:cubicBezTo>
                  <a:pt x="2596576" y="4406960"/>
                  <a:pt x="2601139" y="4408216"/>
                  <a:pt x="2603735" y="4410727"/>
                </a:cubicBezTo>
                <a:cubicBezTo>
                  <a:pt x="2606330" y="4413239"/>
                  <a:pt x="2607627" y="4417634"/>
                  <a:pt x="2607627" y="4423912"/>
                </a:cubicBezTo>
                <a:cubicBezTo>
                  <a:pt x="2601265" y="4426424"/>
                  <a:pt x="2595237" y="4428454"/>
                  <a:pt x="2589545" y="4430003"/>
                </a:cubicBezTo>
                <a:cubicBezTo>
                  <a:pt x="2583852" y="4431552"/>
                  <a:pt x="2571420" y="4434251"/>
                  <a:pt x="2552249" y="4438102"/>
                </a:cubicBezTo>
                <a:cubicBezTo>
                  <a:pt x="2536259" y="4441283"/>
                  <a:pt x="2525293" y="4446139"/>
                  <a:pt x="2519348" y="4452669"/>
                </a:cubicBezTo>
                <a:cubicBezTo>
                  <a:pt x="2513405" y="4459199"/>
                  <a:pt x="2510433" y="4467528"/>
                  <a:pt x="2510433" y="4477658"/>
                </a:cubicBezTo>
                <a:cubicBezTo>
                  <a:pt x="2510433" y="4488457"/>
                  <a:pt x="2514556" y="4497540"/>
                  <a:pt x="2522802" y="4504907"/>
                </a:cubicBezTo>
                <a:cubicBezTo>
                  <a:pt x="2531048" y="4512274"/>
                  <a:pt x="2543124" y="4515958"/>
                  <a:pt x="2559030" y="4515958"/>
                </a:cubicBezTo>
                <a:cubicBezTo>
                  <a:pt x="2571001" y="4515958"/>
                  <a:pt x="2581508" y="4514116"/>
                  <a:pt x="2590549" y="4510433"/>
                </a:cubicBezTo>
                <a:cubicBezTo>
                  <a:pt x="2597163" y="4507670"/>
                  <a:pt x="2603818" y="4503066"/>
                  <a:pt x="2610515" y="4496620"/>
                </a:cubicBezTo>
                <a:cubicBezTo>
                  <a:pt x="2611101" y="4500470"/>
                  <a:pt x="2611687" y="4503296"/>
                  <a:pt x="2612274" y="4505096"/>
                </a:cubicBezTo>
                <a:cubicBezTo>
                  <a:pt x="2612860" y="4506896"/>
                  <a:pt x="2614115" y="4509512"/>
                  <a:pt x="2616040" y="4512944"/>
                </a:cubicBezTo>
                <a:lnTo>
                  <a:pt x="2664009" y="4512944"/>
                </a:lnTo>
                <a:cubicBezTo>
                  <a:pt x="2661331" y="4507419"/>
                  <a:pt x="2659593" y="4502877"/>
                  <a:pt x="2658799" y="4499319"/>
                </a:cubicBezTo>
                <a:cubicBezTo>
                  <a:pt x="2658003" y="4495762"/>
                  <a:pt x="2657605" y="4490843"/>
                  <a:pt x="2657605" y="4484565"/>
                </a:cubicBezTo>
                <a:lnTo>
                  <a:pt x="2657605" y="4425670"/>
                </a:lnTo>
                <a:cubicBezTo>
                  <a:pt x="2657605" y="4419392"/>
                  <a:pt x="2656350" y="4412799"/>
                  <a:pt x="2653838" y="4405893"/>
                </a:cubicBezTo>
                <a:cubicBezTo>
                  <a:pt x="2651326" y="4398986"/>
                  <a:pt x="2647894" y="4393649"/>
                  <a:pt x="2643541" y="4389882"/>
                </a:cubicBezTo>
                <a:cubicBezTo>
                  <a:pt x="2637346" y="4384440"/>
                  <a:pt x="2629602" y="4380862"/>
                  <a:pt x="2620310" y="4379145"/>
                </a:cubicBezTo>
                <a:cubicBezTo>
                  <a:pt x="2611018" y="4377429"/>
                  <a:pt x="2598711" y="4376571"/>
                  <a:pt x="2583391" y="4376571"/>
                </a:cubicBezTo>
                <a:close/>
                <a:moveTo>
                  <a:pt x="2364874" y="4376571"/>
                </a:moveTo>
                <a:cubicBezTo>
                  <a:pt x="2354410" y="4376571"/>
                  <a:pt x="2345536" y="4378476"/>
                  <a:pt x="2338252" y="4382285"/>
                </a:cubicBezTo>
                <a:cubicBezTo>
                  <a:pt x="2330969" y="4386094"/>
                  <a:pt x="2323771" y="4392435"/>
                  <a:pt x="2316654" y="4401309"/>
                </a:cubicBezTo>
                <a:lnTo>
                  <a:pt x="2316654" y="4379585"/>
                </a:lnTo>
                <a:lnTo>
                  <a:pt x="2269062" y="4379585"/>
                </a:lnTo>
                <a:lnTo>
                  <a:pt x="2269062" y="4512944"/>
                </a:lnTo>
                <a:lnTo>
                  <a:pt x="2320170" y="4512944"/>
                </a:lnTo>
                <a:lnTo>
                  <a:pt x="2320170" y="4448902"/>
                </a:lnTo>
                <a:cubicBezTo>
                  <a:pt x="2320170" y="4436763"/>
                  <a:pt x="2322096" y="4428349"/>
                  <a:pt x="2325946" y="4423661"/>
                </a:cubicBezTo>
                <a:cubicBezTo>
                  <a:pt x="2329798" y="4418973"/>
                  <a:pt x="2334821" y="4416629"/>
                  <a:pt x="2341016" y="4416629"/>
                </a:cubicBezTo>
                <a:cubicBezTo>
                  <a:pt x="2346624" y="4416629"/>
                  <a:pt x="2350977" y="4418366"/>
                  <a:pt x="2354074" y="4421840"/>
                </a:cubicBezTo>
                <a:cubicBezTo>
                  <a:pt x="2357173" y="4425315"/>
                  <a:pt x="2358721" y="4431238"/>
                  <a:pt x="2358721" y="4439609"/>
                </a:cubicBezTo>
                <a:lnTo>
                  <a:pt x="2358721" y="4512944"/>
                </a:lnTo>
                <a:lnTo>
                  <a:pt x="2410081" y="4512944"/>
                </a:lnTo>
                <a:lnTo>
                  <a:pt x="2410081" y="4428182"/>
                </a:lnTo>
                <a:cubicBezTo>
                  <a:pt x="2410081" y="4410602"/>
                  <a:pt x="2406084" y="4397605"/>
                  <a:pt x="2398089" y="4389191"/>
                </a:cubicBezTo>
                <a:cubicBezTo>
                  <a:pt x="2390094" y="4380778"/>
                  <a:pt x="2379022" y="4376571"/>
                  <a:pt x="2364874" y="4376571"/>
                </a:cubicBezTo>
                <a:close/>
                <a:moveTo>
                  <a:pt x="2166551" y="4376571"/>
                </a:moveTo>
                <a:cubicBezTo>
                  <a:pt x="2143027" y="4376571"/>
                  <a:pt x="2124589" y="4383017"/>
                  <a:pt x="2111236" y="4395909"/>
                </a:cubicBezTo>
                <a:cubicBezTo>
                  <a:pt x="2097883" y="4408802"/>
                  <a:pt x="2091208" y="4425670"/>
                  <a:pt x="2091208" y="4446516"/>
                </a:cubicBezTo>
                <a:cubicBezTo>
                  <a:pt x="2091208" y="4461166"/>
                  <a:pt x="2094535" y="4473912"/>
                  <a:pt x="2101191" y="4484753"/>
                </a:cubicBezTo>
                <a:cubicBezTo>
                  <a:pt x="2107846" y="4495594"/>
                  <a:pt x="2116238" y="4503505"/>
                  <a:pt x="2126368" y="4508486"/>
                </a:cubicBezTo>
                <a:cubicBezTo>
                  <a:pt x="2136497" y="4513467"/>
                  <a:pt x="2150394" y="4515958"/>
                  <a:pt x="2168059" y="4515958"/>
                </a:cubicBezTo>
                <a:cubicBezTo>
                  <a:pt x="2188402" y="4515958"/>
                  <a:pt x="2204014" y="4513049"/>
                  <a:pt x="2214897" y="4507231"/>
                </a:cubicBezTo>
                <a:cubicBezTo>
                  <a:pt x="2225781" y="4501412"/>
                  <a:pt x="2235073" y="4491806"/>
                  <a:pt x="2242775" y="4478411"/>
                </a:cubicBezTo>
                <a:lnTo>
                  <a:pt x="2192420" y="4473765"/>
                </a:lnTo>
                <a:cubicBezTo>
                  <a:pt x="2189238" y="4477784"/>
                  <a:pt x="2186267" y="4480588"/>
                  <a:pt x="2183504" y="4482179"/>
                </a:cubicBezTo>
                <a:cubicBezTo>
                  <a:pt x="2178983" y="4484690"/>
                  <a:pt x="2174212" y="4485946"/>
                  <a:pt x="2169189" y="4485946"/>
                </a:cubicBezTo>
                <a:cubicBezTo>
                  <a:pt x="2161235" y="4485946"/>
                  <a:pt x="2154789" y="4483058"/>
                  <a:pt x="2149850" y="4477281"/>
                </a:cubicBezTo>
                <a:cubicBezTo>
                  <a:pt x="2146334" y="4473263"/>
                  <a:pt x="2144116" y="4467152"/>
                  <a:pt x="2143194" y="4458948"/>
                </a:cubicBezTo>
                <a:lnTo>
                  <a:pt x="2245663" y="4458948"/>
                </a:lnTo>
                <a:lnTo>
                  <a:pt x="2245663" y="4453171"/>
                </a:lnTo>
                <a:cubicBezTo>
                  <a:pt x="2245663" y="4435591"/>
                  <a:pt x="2242775" y="4421317"/>
                  <a:pt x="2236998" y="4410350"/>
                </a:cubicBezTo>
                <a:cubicBezTo>
                  <a:pt x="2231222" y="4399384"/>
                  <a:pt x="2222809" y="4391012"/>
                  <a:pt x="2211758" y="4385236"/>
                </a:cubicBezTo>
                <a:cubicBezTo>
                  <a:pt x="2200707" y="4379459"/>
                  <a:pt x="2185639" y="4376571"/>
                  <a:pt x="2166551" y="4376571"/>
                </a:cubicBezTo>
                <a:close/>
                <a:moveTo>
                  <a:pt x="1934684" y="4376571"/>
                </a:moveTo>
                <a:cubicBezTo>
                  <a:pt x="1924791" y="4376571"/>
                  <a:pt x="1916345" y="4378287"/>
                  <a:pt x="1909344" y="4381720"/>
                </a:cubicBezTo>
                <a:cubicBezTo>
                  <a:pt x="1902344" y="4385152"/>
                  <a:pt x="1895407" y="4390928"/>
                  <a:pt x="1888531" y="4399049"/>
                </a:cubicBezTo>
                <a:lnTo>
                  <a:pt x="1888531" y="4379585"/>
                </a:lnTo>
                <a:lnTo>
                  <a:pt x="1840814" y="4379585"/>
                </a:lnTo>
                <a:lnTo>
                  <a:pt x="1840814" y="4512944"/>
                </a:lnTo>
                <a:lnTo>
                  <a:pt x="1892048" y="4512944"/>
                </a:lnTo>
                <a:lnTo>
                  <a:pt x="1892048" y="4444883"/>
                </a:lnTo>
                <a:cubicBezTo>
                  <a:pt x="1892048" y="4434754"/>
                  <a:pt x="1893938" y="4427470"/>
                  <a:pt x="1897718" y="4423033"/>
                </a:cubicBezTo>
                <a:cubicBezTo>
                  <a:pt x="1901499" y="4418596"/>
                  <a:pt x="1906329" y="4416378"/>
                  <a:pt x="1912210" y="4416378"/>
                </a:cubicBezTo>
                <a:cubicBezTo>
                  <a:pt x="1915822" y="4416378"/>
                  <a:pt x="1918972" y="4417404"/>
                  <a:pt x="1921659" y="4419455"/>
                </a:cubicBezTo>
                <a:cubicBezTo>
                  <a:pt x="1924348" y="4421506"/>
                  <a:pt x="1926238" y="4424205"/>
                  <a:pt x="1927330" y="4427554"/>
                </a:cubicBezTo>
                <a:cubicBezTo>
                  <a:pt x="1928002" y="4429647"/>
                  <a:pt x="1928339" y="4433623"/>
                  <a:pt x="1928339" y="4439484"/>
                </a:cubicBezTo>
                <a:lnTo>
                  <a:pt x="1928339" y="4512944"/>
                </a:lnTo>
                <a:lnTo>
                  <a:pt x="1979573" y="4512944"/>
                </a:lnTo>
                <a:lnTo>
                  <a:pt x="1979573" y="4444130"/>
                </a:lnTo>
                <a:cubicBezTo>
                  <a:pt x="1979573" y="4434502"/>
                  <a:pt x="1981408" y="4427512"/>
                  <a:pt x="1985079" y="4423159"/>
                </a:cubicBezTo>
                <a:cubicBezTo>
                  <a:pt x="1988750" y="4418806"/>
                  <a:pt x="1993589" y="4416629"/>
                  <a:pt x="1999596" y="4416629"/>
                </a:cubicBezTo>
                <a:cubicBezTo>
                  <a:pt x="2004684" y="4416629"/>
                  <a:pt x="2008938" y="4418931"/>
                  <a:pt x="2012359" y="4423536"/>
                </a:cubicBezTo>
                <a:cubicBezTo>
                  <a:pt x="2014695" y="4426466"/>
                  <a:pt x="2015863" y="4430945"/>
                  <a:pt x="2015863" y="4436972"/>
                </a:cubicBezTo>
                <a:lnTo>
                  <a:pt x="2015863" y="4512944"/>
                </a:lnTo>
                <a:lnTo>
                  <a:pt x="2067097" y="4512944"/>
                </a:lnTo>
                <a:lnTo>
                  <a:pt x="2067097" y="4429187"/>
                </a:lnTo>
                <a:cubicBezTo>
                  <a:pt x="2067097" y="4411104"/>
                  <a:pt x="2063085" y="4397814"/>
                  <a:pt x="2055059" y="4389317"/>
                </a:cubicBezTo>
                <a:cubicBezTo>
                  <a:pt x="2047033" y="4380820"/>
                  <a:pt x="2035873" y="4376571"/>
                  <a:pt x="2021577" y="4376571"/>
                </a:cubicBezTo>
                <a:cubicBezTo>
                  <a:pt x="2011879" y="4376571"/>
                  <a:pt x="2003728" y="4378141"/>
                  <a:pt x="1997123" y="4381280"/>
                </a:cubicBezTo>
                <a:cubicBezTo>
                  <a:pt x="1990519" y="4384420"/>
                  <a:pt x="1983204" y="4390342"/>
                  <a:pt x="1975178" y="4399049"/>
                </a:cubicBezTo>
                <a:cubicBezTo>
                  <a:pt x="1971238" y="4391598"/>
                  <a:pt x="1966165" y="4385989"/>
                  <a:pt x="1959961" y="4382222"/>
                </a:cubicBezTo>
                <a:cubicBezTo>
                  <a:pt x="1953757" y="4378455"/>
                  <a:pt x="1945331" y="4376571"/>
                  <a:pt x="1934684" y="4376571"/>
                </a:cubicBezTo>
                <a:close/>
                <a:moveTo>
                  <a:pt x="1738932" y="4376571"/>
                </a:moveTo>
                <a:cubicBezTo>
                  <a:pt x="1715575" y="4376571"/>
                  <a:pt x="1697032" y="4383164"/>
                  <a:pt x="1683302" y="4396349"/>
                </a:cubicBezTo>
                <a:cubicBezTo>
                  <a:pt x="1669573" y="4409534"/>
                  <a:pt x="1662708" y="4426298"/>
                  <a:pt x="1662708" y="4446641"/>
                </a:cubicBezTo>
                <a:cubicBezTo>
                  <a:pt x="1662708" y="4468491"/>
                  <a:pt x="1670829" y="4486155"/>
                  <a:pt x="1687070" y="4499633"/>
                </a:cubicBezTo>
                <a:cubicBezTo>
                  <a:pt x="1700297" y="4510516"/>
                  <a:pt x="1717626" y="4515958"/>
                  <a:pt x="1739057" y="4515958"/>
                </a:cubicBezTo>
                <a:cubicBezTo>
                  <a:pt x="1763084" y="4515958"/>
                  <a:pt x="1781899" y="4509407"/>
                  <a:pt x="1795502" y="4496306"/>
                </a:cubicBezTo>
                <a:cubicBezTo>
                  <a:pt x="1809106" y="4483204"/>
                  <a:pt x="1815908" y="4466398"/>
                  <a:pt x="1815908" y="4445888"/>
                </a:cubicBezTo>
                <a:cubicBezTo>
                  <a:pt x="1815908" y="4427638"/>
                  <a:pt x="1810425" y="4412276"/>
                  <a:pt x="1799458" y="4399802"/>
                </a:cubicBezTo>
                <a:cubicBezTo>
                  <a:pt x="1785813" y="4384315"/>
                  <a:pt x="1765637" y="4376571"/>
                  <a:pt x="1738932" y="4376571"/>
                </a:cubicBezTo>
                <a:close/>
                <a:moveTo>
                  <a:pt x="1330630" y="4376571"/>
                </a:moveTo>
                <a:cubicBezTo>
                  <a:pt x="1323431" y="4376571"/>
                  <a:pt x="1317383" y="4378350"/>
                  <a:pt x="1312485" y="4381908"/>
                </a:cubicBezTo>
                <a:cubicBezTo>
                  <a:pt x="1307588" y="4385466"/>
                  <a:pt x="1302837" y="4391975"/>
                  <a:pt x="1298233" y="4401435"/>
                </a:cubicBezTo>
                <a:lnTo>
                  <a:pt x="1298233" y="4379585"/>
                </a:lnTo>
                <a:lnTo>
                  <a:pt x="1250389" y="4379585"/>
                </a:lnTo>
                <a:lnTo>
                  <a:pt x="1250389" y="4512944"/>
                </a:lnTo>
                <a:lnTo>
                  <a:pt x="1301749" y="4512944"/>
                </a:lnTo>
                <a:lnTo>
                  <a:pt x="1301749" y="4468240"/>
                </a:lnTo>
                <a:cubicBezTo>
                  <a:pt x="1301749" y="4446892"/>
                  <a:pt x="1304386" y="4432326"/>
                  <a:pt x="1309660" y="4424540"/>
                </a:cubicBezTo>
                <a:cubicBezTo>
                  <a:pt x="1313343" y="4419015"/>
                  <a:pt x="1318534" y="4416252"/>
                  <a:pt x="1325231" y="4416252"/>
                </a:cubicBezTo>
                <a:cubicBezTo>
                  <a:pt x="1328747" y="4416252"/>
                  <a:pt x="1333519" y="4417508"/>
                  <a:pt x="1339547" y="4420020"/>
                </a:cubicBezTo>
                <a:lnTo>
                  <a:pt x="1355369" y="4383603"/>
                </a:lnTo>
                <a:cubicBezTo>
                  <a:pt x="1346411" y="4378915"/>
                  <a:pt x="1338165" y="4376571"/>
                  <a:pt x="1330630" y="4376571"/>
                </a:cubicBezTo>
                <a:close/>
                <a:moveTo>
                  <a:pt x="1148381" y="4376571"/>
                </a:moveTo>
                <a:cubicBezTo>
                  <a:pt x="1125024" y="4376571"/>
                  <a:pt x="1106482" y="4383164"/>
                  <a:pt x="1092752" y="4396349"/>
                </a:cubicBezTo>
                <a:cubicBezTo>
                  <a:pt x="1079023" y="4409534"/>
                  <a:pt x="1072158" y="4426298"/>
                  <a:pt x="1072158" y="4446641"/>
                </a:cubicBezTo>
                <a:cubicBezTo>
                  <a:pt x="1072158" y="4468491"/>
                  <a:pt x="1080278" y="4486155"/>
                  <a:pt x="1096519" y="4499633"/>
                </a:cubicBezTo>
                <a:cubicBezTo>
                  <a:pt x="1109746" y="4510516"/>
                  <a:pt x="1127075" y="4515958"/>
                  <a:pt x="1148507" y="4515958"/>
                </a:cubicBezTo>
                <a:cubicBezTo>
                  <a:pt x="1172534" y="4515958"/>
                  <a:pt x="1191348" y="4509407"/>
                  <a:pt x="1204952" y="4496306"/>
                </a:cubicBezTo>
                <a:cubicBezTo>
                  <a:pt x="1218556" y="4483204"/>
                  <a:pt x="1225358" y="4466398"/>
                  <a:pt x="1225358" y="4445888"/>
                </a:cubicBezTo>
                <a:cubicBezTo>
                  <a:pt x="1225358" y="4427638"/>
                  <a:pt x="1219875" y="4412276"/>
                  <a:pt x="1208908" y="4399802"/>
                </a:cubicBezTo>
                <a:cubicBezTo>
                  <a:pt x="1195262" y="4384315"/>
                  <a:pt x="1175086" y="4376571"/>
                  <a:pt x="1148381" y="4376571"/>
                </a:cubicBezTo>
                <a:close/>
                <a:moveTo>
                  <a:pt x="785427" y="4376571"/>
                </a:moveTo>
                <a:cubicBezTo>
                  <a:pt x="761902" y="4376571"/>
                  <a:pt x="743464" y="4383017"/>
                  <a:pt x="730111" y="4395909"/>
                </a:cubicBezTo>
                <a:cubicBezTo>
                  <a:pt x="716759" y="4408802"/>
                  <a:pt x="710082" y="4425670"/>
                  <a:pt x="710082" y="4446516"/>
                </a:cubicBezTo>
                <a:cubicBezTo>
                  <a:pt x="710082" y="4461166"/>
                  <a:pt x="713410" y="4473912"/>
                  <a:pt x="720065" y="4484753"/>
                </a:cubicBezTo>
                <a:cubicBezTo>
                  <a:pt x="726721" y="4495594"/>
                  <a:pt x="735113" y="4503505"/>
                  <a:pt x="745243" y="4508486"/>
                </a:cubicBezTo>
                <a:cubicBezTo>
                  <a:pt x="755373" y="4513467"/>
                  <a:pt x="769269" y="4515958"/>
                  <a:pt x="786933" y="4515958"/>
                </a:cubicBezTo>
                <a:cubicBezTo>
                  <a:pt x="807276" y="4515958"/>
                  <a:pt x="822889" y="4513049"/>
                  <a:pt x="833773" y="4507231"/>
                </a:cubicBezTo>
                <a:cubicBezTo>
                  <a:pt x="844656" y="4501412"/>
                  <a:pt x="853948" y="4491806"/>
                  <a:pt x="861650" y="4478411"/>
                </a:cubicBezTo>
                <a:lnTo>
                  <a:pt x="811295" y="4473765"/>
                </a:lnTo>
                <a:cubicBezTo>
                  <a:pt x="808114" y="4477784"/>
                  <a:pt x="805142" y="4480588"/>
                  <a:pt x="802379" y="4482179"/>
                </a:cubicBezTo>
                <a:cubicBezTo>
                  <a:pt x="797858" y="4484690"/>
                  <a:pt x="793087" y="4485946"/>
                  <a:pt x="788064" y="4485946"/>
                </a:cubicBezTo>
                <a:cubicBezTo>
                  <a:pt x="780111" y="4485946"/>
                  <a:pt x="773665" y="4483058"/>
                  <a:pt x="768725" y="4477281"/>
                </a:cubicBezTo>
                <a:cubicBezTo>
                  <a:pt x="765209" y="4473263"/>
                  <a:pt x="762991" y="4467152"/>
                  <a:pt x="762070" y="4458948"/>
                </a:cubicBezTo>
                <a:lnTo>
                  <a:pt x="864538" y="4458948"/>
                </a:lnTo>
                <a:lnTo>
                  <a:pt x="864538" y="4453171"/>
                </a:lnTo>
                <a:cubicBezTo>
                  <a:pt x="864538" y="4435591"/>
                  <a:pt x="861650" y="4421317"/>
                  <a:pt x="855873" y="4410350"/>
                </a:cubicBezTo>
                <a:cubicBezTo>
                  <a:pt x="850097" y="4399384"/>
                  <a:pt x="841684" y="4391012"/>
                  <a:pt x="830633" y="4385236"/>
                </a:cubicBezTo>
                <a:cubicBezTo>
                  <a:pt x="819583" y="4379459"/>
                  <a:pt x="804514" y="4376571"/>
                  <a:pt x="785427" y="4376571"/>
                </a:cubicBezTo>
                <a:close/>
                <a:moveTo>
                  <a:pt x="682930" y="4376571"/>
                </a:moveTo>
                <a:cubicBezTo>
                  <a:pt x="675731" y="4376571"/>
                  <a:pt x="669682" y="4378350"/>
                  <a:pt x="664785" y="4381908"/>
                </a:cubicBezTo>
                <a:cubicBezTo>
                  <a:pt x="659888" y="4385466"/>
                  <a:pt x="655137" y="4391975"/>
                  <a:pt x="650533" y="4401435"/>
                </a:cubicBezTo>
                <a:lnTo>
                  <a:pt x="650533" y="4379585"/>
                </a:lnTo>
                <a:lnTo>
                  <a:pt x="602689" y="4379585"/>
                </a:lnTo>
                <a:lnTo>
                  <a:pt x="602689" y="4512944"/>
                </a:lnTo>
                <a:lnTo>
                  <a:pt x="654049" y="4512944"/>
                </a:lnTo>
                <a:lnTo>
                  <a:pt x="654049" y="4468240"/>
                </a:lnTo>
                <a:cubicBezTo>
                  <a:pt x="654049" y="4446892"/>
                  <a:pt x="656686" y="4432326"/>
                  <a:pt x="661960" y="4424540"/>
                </a:cubicBezTo>
                <a:cubicBezTo>
                  <a:pt x="665643" y="4419015"/>
                  <a:pt x="670834" y="4416252"/>
                  <a:pt x="677531" y="4416252"/>
                </a:cubicBezTo>
                <a:cubicBezTo>
                  <a:pt x="681047" y="4416252"/>
                  <a:pt x="685819" y="4417508"/>
                  <a:pt x="691846" y="4420020"/>
                </a:cubicBezTo>
                <a:lnTo>
                  <a:pt x="707668" y="4383603"/>
                </a:lnTo>
                <a:cubicBezTo>
                  <a:pt x="698711" y="4378915"/>
                  <a:pt x="690465" y="4376571"/>
                  <a:pt x="682930" y="4376571"/>
                </a:cubicBezTo>
                <a:close/>
                <a:moveTo>
                  <a:pt x="497416" y="4376571"/>
                </a:moveTo>
                <a:cubicBezTo>
                  <a:pt x="487873" y="4376571"/>
                  <a:pt x="478999" y="4377283"/>
                  <a:pt x="470795" y="4378706"/>
                </a:cubicBezTo>
                <a:cubicBezTo>
                  <a:pt x="462591" y="4380129"/>
                  <a:pt x="456144" y="4382138"/>
                  <a:pt x="451456" y="4384733"/>
                </a:cubicBezTo>
                <a:cubicBezTo>
                  <a:pt x="444926" y="4388333"/>
                  <a:pt x="439924" y="4392582"/>
                  <a:pt x="436450" y="4397479"/>
                </a:cubicBezTo>
                <a:cubicBezTo>
                  <a:pt x="432976" y="4402377"/>
                  <a:pt x="430318" y="4409095"/>
                  <a:pt x="428476" y="4417634"/>
                </a:cubicBezTo>
                <a:lnTo>
                  <a:pt x="477325" y="4422782"/>
                </a:lnTo>
                <a:cubicBezTo>
                  <a:pt x="479334" y="4417006"/>
                  <a:pt x="481971" y="4413071"/>
                  <a:pt x="485236" y="4410978"/>
                </a:cubicBezTo>
                <a:cubicBezTo>
                  <a:pt x="489421" y="4408299"/>
                  <a:pt x="495700" y="4406960"/>
                  <a:pt x="504072" y="4406960"/>
                </a:cubicBezTo>
                <a:cubicBezTo>
                  <a:pt x="510601" y="4406960"/>
                  <a:pt x="515164" y="4408216"/>
                  <a:pt x="517759" y="4410727"/>
                </a:cubicBezTo>
                <a:cubicBezTo>
                  <a:pt x="520354" y="4413239"/>
                  <a:pt x="521652" y="4417634"/>
                  <a:pt x="521652" y="4423912"/>
                </a:cubicBezTo>
                <a:cubicBezTo>
                  <a:pt x="515290" y="4426424"/>
                  <a:pt x="509262" y="4428454"/>
                  <a:pt x="503569" y="4430003"/>
                </a:cubicBezTo>
                <a:cubicBezTo>
                  <a:pt x="497877" y="4431552"/>
                  <a:pt x="485445" y="4434251"/>
                  <a:pt x="466274" y="4438102"/>
                </a:cubicBezTo>
                <a:cubicBezTo>
                  <a:pt x="450284" y="4441283"/>
                  <a:pt x="439317" y="4446139"/>
                  <a:pt x="433374" y="4452669"/>
                </a:cubicBezTo>
                <a:cubicBezTo>
                  <a:pt x="427430" y="4459199"/>
                  <a:pt x="424458" y="4467528"/>
                  <a:pt x="424458" y="4477658"/>
                </a:cubicBezTo>
                <a:cubicBezTo>
                  <a:pt x="424458" y="4488457"/>
                  <a:pt x="428581" y="4497540"/>
                  <a:pt x="436827" y="4504907"/>
                </a:cubicBezTo>
                <a:cubicBezTo>
                  <a:pt x="445073" y="4512274"/>
                  <a:pt x="457149" y="4515958"/>
                  <a:pt x="473055" y="4515958"/>
                </a:cubicBezTo>
                <a:cubicBezTo>
                  <a:pt x="485026" y="4515958"/>
                  <a:pt x="495533" y="4514116"/>
                  <a:pt x="504574" y="4510433"/>
                </a:cubicBezTo>
                <a:cubicBezTo>
                  <a:pt x="511187" y="4507670"/>
                  <a:pt x="517843" y="4503066"/>
                  <a:pt x="524540" y="4496620"/>
                </a:cubicBezTo>
                <a:cubicBezTo>
                  <a:pt x="525126" y="4500470"/>
                  <a:pt x="525712" y="4503296"/>
                  <a:pt x="526298" y="4505096"/>
                </a:cubicBezTo>
                <a:cubicBezTo>
                  <a:pt x="526884" y="4506896"/>
                  <a:pt x="528140" y="4509512"/>
                  <a:pt x="530065" y="4512944"/>
                </a:cubicBezTo>
                <a:lnTo>
                  <a:pt x="578035" y="4512944"/>
                </a:lnTo>
                <a:cubicBezTo>
                  <a:pt x="575356" y="4507419"/>
                  <a:pt x="573619" y="4502877"/>
                  <a:pt x="572823" y="4499319"/>
                </a:cubicBezTo>
                <a:cubicBezTo>
                  <a:pt x="572028" y="4495762"/>
                  <a:pt x="571630" y="4490843"/>
                  <a:pt x="571630" y="4484565"/>
                </a:cubicBezTo>
                <a:lnTo>
                  <a:pt x="571630" y="4425670"/>
                </a:lnTo>
                <a:cubicBezTo>
                  <a:pt x="571630" y="4419392"/>
                  <a:pt x="570375" y="4412799"/>
                  <a:pt x="567863" y="4405893"/>
                </a:cubicBezTo>
                <a:cubicBezTo>
                  <a:pt x="565352" y="4398986"/>
                  <a:pt x="561919" y="4393649"/>
                  <a:pt x="557566" y="4389882"/>
                </a:cubicBezTo>
                <a:cubicBezTo>
                  <a:pt x="551371" y="4384440"/>
                  <a:pt x="543627" y="4380862"/>
                  <a:pt x="534335" y="4379145"/>
                </a:cubicBezTo>
                <a:cubicBezTo>
                  <a:pt x="525043" y="4377429"/>
                  <a:pt x="512736" y="4376571"/>
                  <a:pt x="497416" y="4376571"/>
                </a:cubicBezTo>
                <a:close/>
                <a:moveTo>
                  <a:pt x="397181" y="4376571"/>
                </a:moveTo>
                <a:cubicBezTo>
                  <a:pt x="389981" y="4376571"/>
                  <a:pt x="383933" y="4378350"/>
                  <a:pt x="379035" y="4381908"/>
                </a:cubicBezTo>
                <a:cubicBezTo>
                  <a:pt x="374138" y="4385466"/>
                  <a:pt x="369387" y="4391975"/>
                  <a:pt x="364782" y="4401435"/>
                </a:cubicBezTo>
                <a:lnTo>
                  <a:pt x="364782" y="4379585"/>
                </a:lnTo>
                <a:lnTo>
                  <a:pt x="316939" y="4379585"/>
                </a:lnTo>
                <a:lnTo>
                  <a:pt x="316939" y="4512944"/>
                </a:lnTo>
                <a:lnTo>
                  <a:pt x="368299" y="4512944"/>
                </a:lnTo>
                <a:lnTo>
                  <a:pt x="368299" y="4468240"/>
                </a:lnTo>
                <a:cubicBezTo>
                  <a:pt x="368299" y="4446892"/>
                  <a:pt x="370936" y="4432326"/>
                  <a:pt x="376210" y="4424540"/>
                </a:cubicBezTo>
                <a:cubicBezTo>
                  <a:pt x="379893" y="4419015"/>
                  <a:pt x="385084" y="4416252"/>
                  <a:pt x="391781" y="4416252"/>
                </a:cubicBezTo>
                <a:cubicBezTo>
                  <a:pt x="395297" y="4416252"/>
                  <a:pt x="400069" y="4417508"/>
                  <a:pt x="406096" y="4420020"/>
                </a:cubicBezTo>
                <a:lnTo>
                  <a:pt x="421918" y="4383603"/>
                </a:lnTo>
                <a:cubicBezTo>
                  <a:pt x="412961" y="4378915"/>
                  <a:pt x="404715" y="4376571"/>
                  <a:pt x="397181" y="4376571"/>
                </a:cubicBezTo>
                <a:close/>
                <a:moveTo>
                  <a:pt x="6720291" y="4328853"/>
                </a:moveTo>
                <a:lnTo>
                  <a:pt x="6720291" y="4392645"/>
                </a:lnTo>
                <a:cubicBezTo>
                  <a:pt x="6715268" y="4387287"/>
                  <a:pt x="6709513" y="4383268"/>
                  <a:pt x="6703025" y="4380590"/>
                </a:cubicBezTo>
                <a:cubicBezTo>
                  <a:pt x="6696537" y="4377911"/>
                  <a:pt x="6689316" y="4376571"/>
                  <a:pt x="6681363" y="4376571"/>
                </a:cubicBezTo>
                <a:cubicBezTo>
                  <a:pt x="6665039" y="4376571"/>
                  <a:pt x="6651581" y="4382431"/>
                  <a:pt x="6640991" y="4394151"/>
                </a:cubicBezTo>
                <a:cubicBezTo>
                  <a:pt x="6630401" y="4405872"/>
                  <a:pt x="6625106" y="4422782"/>
                  <a:pt x="6625106" y="4444883"/>
                </a:cubicBezTo>
                <a:cubicBezTo>
                  <a:pt x="6625106" y="4464640"/>
                  <a:pt x="6629899" y="4481425"/>
                  <a:pt x="6639485" y="4495238"/>
                </a:cubicBezTo>
                <a:cubicBezTo>
                  <a:pt x="6649070" y="4509051"/>
                  <a:pt x="6662946" y="4515958"/>
                  <a:pt x="6681112" y="4515958"/>
                </a:cubicBezTo>
                <a:cubicBezTo>
                  <a:pt x="6690154" y="4515958"/>
                  <a:pt x="6698358" y="4514032"/>
                  <a:pt x="6705725" y="4510182"/>
                </a:cubicBezTo>
                <a:cubicBezTo>
                  <a:pt x="6711250" y="4507251"/>
                  <a:pt x="6717361" y="4501601"/>
                  <a:pt x="6724058" y="4493229"/>
                </a:cubicBezTo>
                <a:lnTo>
                  <a:pt x="6724058" y="4512944"/>
                </a:lnTo>
                <a:lnTo>
                  <a:pt x="6771902" y="4512944"/>
                </a:lnTo>
                <a:lnTo>
                  <a:pt x="6771902" y="4328853"/>
                </a:lnTo>
                <a:close/>
                <a:moveTo>
                  <a:pt x="6485608" y="4328853"/>
                </a:moveTo>
                <a:lnTo>
                  <a:pt x="6416417" y="4512944"/>
                </a:lnTo>
                <a:lnTo>
                  <a:pt x="6474499" y="4512944"/>
                </a:lnTo>
                <a:lnTo>
                  <a:pt x="6483471" y="4482555"/>
                </a:lnTo>
                <a:lnTo>
                  <a:pt x="6548053" y="4482555"/>
                </a:lnTo>
                <a:lnTo>
                  <a:pt x="6557263" y="4512944"/>
                </a:lnTo>
                <a:lnTo>
                  <a:pt x="6616832" y="4512944"/>
                </a:lnTo>
                <a:lnTo>
                  <a:pt x="6547657" y="4328853"/>
                </a:lnTo>
                <a:close/>
                <a:moveTo>
                  <a:pt x="6282141" y="4328853"/>
                </a:moveTo>
                <a:lnTo>
                  <a:pt x="6282141" y="4392645"/>
                </a:lnTo>
                <a:cubicBezTo>
                  <a:pt x="6277118" y="4387287"/>
                  <a:pt x="6271363" y="4383268"/>
                  <a:pt x="6264875" y="4380590"/>
                </a:cubicBezTo>
                <a:cubicBezTo>
                  <a:pt x="6258387" y="4377911"/>
                  <a:pt x="6251166" y="4376571"/>
                  <a:pt x="6243213" y="4376571"/>
                </a:cubicBezTo>
                <a:cubicBezTo>
                  <a:pt x="6226889" y="4376571"/>
                  <a:pt x="6213431" y="4382431"/>
                  <a:pt x="6202841" y="4394151"/>
                </a:cubicBezTo>
                <a:cubicBezTo>
                  <a:pt x="6192251" y="4405872"/>
                  <a:pt x="6186956" y="4422782"/>
                  <a:pt x="6186956" y="4444883"/>
                </a:cubicBezTo>
                <a:cubicBezTo>
                  <a:pt x="6186956" y="4464640"/>
                  <a:pt x="6191749" y="4481425"/>
                  <a:pt x="6201335" y="4495238"/>
                </a:cubicBezTo>
                <a:cubicBezTo>
                  <a:pt x="6210920" y="4509051"/>
                  <a:pt x="6224796" y="4515958"/>
                  <a:pt x="6242962" y="4515958"/>
                </a:cubicBezTo>
                <a:cubicBezTo>
                  <a:pt x="6252004" y="4515958"/>
                  <a:pt x="6260208" y="4514032"/>
                  <a:pt x="6267575" y="4510182"/>
                </a:cubicBezTo>
                <a:cubicBezTo>
                  <a:pt x="6273100" y="4507251"/>
                  <a:pt x="6279211" y="4501601"/>
                  <a:pt x="6285908" y="4493229"/>
                </a:cubicBezTo>
                <a:lnTo>
                  <a:pt x="6285908" y="4512944"/>
                </a:lnTo>
                <a:lnTo>
                  <a:pt x="6333752" y="4512944"/>
                </a:lnTo>
                <a:lnTo>
                  <a:pt x="6333752" y="4328853"/>
                </a:lnTo>
                <a:close/>
                <a:moveTo>
                  <a:pt x="5679011" y="4328853"/>
                </a:moveTo>
                <a:lnTo>
                  <a:pt x="5679011" y="4512944"/>
                </a:lnTo>
                <a:lnTo>
                  <a:pt x="5730119" y="4512944"/>
                </a:lnTo>
                <a:lnTo>
                  <a:pt x="5730119" y="4448902"/>
                </a:lnTo>
                <a:cubicBezTo>
                  <a:pt x="5730119" y="4436763"/>
                  <a:pt x="5732045" y="4428349"/>
                  <a:pt x="5735895" y="4423661"/>
                </a:cubicBezTo>
                <a:cubicBezTo>
                  <a:pt x="5739746" y="4418973"/>
                  <a:pt x="5744769" y="4416629"/>
                  <a:pt x="5750964" y="4416629"/>
                </a:cubicBezTo>
                <a:cubicBezTo>
                  <a:pt x="5756573" y="4416629"/>
                  <a:pt x="5760927" y="4418366"/>
                  <a:pt x="5764024" y="4421840"/>
                </a:cubicBezTo>
                <a:cubicBezTo>
                  <a:pt x="5767121" y="4425315"/>
                  <a:pt x="5768670" y="4431238"/>
                  <a:pt x="5768670" y="4439609"/>
                </a:cubicBezTo>
                <a:lnTo>
                  <a:pt x="5768670" y="4512944"/>
                </a:lnTo>
                <a:lnTo>
                  <a:pt x="5820030" y="4512944"/>
                </a:lnTo>
                <a:lnTo>
                  <a:pt x="5820030" y="4428182"/>
                </a:lnTo>
                <a:cubicBezTo>
                  <a:pt x="5820030" y="4410685"/>
                  <a:pt x="5816032" y="4397709"/>
                  <a:pt x="5808038" y="4389254"/>
                </a:cubicBezTo>
                <a:cubicBezTo>
                  <a:pt x="5800043" y="4380799"/>
                  <a:pt x="5789097" y="4376571"/>
                  <a:pt x="5775200" y="4376571"/>
                </a:cubicBezTo>
                <a:cubicBezTo>
                  <a:pt x="5765824" y="4376571"/>
                  <a:pt x="5757703" y="4378120"/>
                  <a:pt x="5750839" y="4381217"/>
                </a:cubicBezTo>
                <a:cubicBezTo>
                  <a:pt x="5743974" y="4384315"/>
                  <a:pt x="5737068" y="4389463"/>
                  <a:pt x="5730119" y="4396663"/>
                </a:cubicBezTo>
                <a:lnTo>
                  <a:pt x="5730119" y="4328853"/>
                </a:lnTo>
                <a:close/>
                <a:moveTo>
                  <a:pt x="5596341" y="4328853"/>
                </a:moveTo>
                <a:lnTo>
                  <a:pt x="5596341" y="4392645"/>
                </a:lnTo>
                <a:cubicBezTo>
                  <a:pt x="5591318" y="4387287"/>
                  <a:pt x="5585563" y="4383268"/>
                  <a:pt x="5579075" y="4380590"/>
                </a:cubicBezTo>
                <a:cubicBezTo>
                  <a:pt x="5572587" y="4377911"/>
                  <a:pt x="5565366" y="4376571"/>
                  <a:pt x="5557413" y="4376571"/>
                </a:cubicBezTo>
                <a:cubicBezTo>
                  <a:pt x="5541089" y="4376571"/>
                  <a:pt x="5527631" y="4382431"/>
                  <a:pt x="5517041" y="4394151"/>
                </a:cubicBezTo>
                <a:cubicBezTo>
                  <a:pt x="5506451" y="4405872"/>
                  <a:pt x="5501156" y="4422782"/>
                  <a:pt x="5501156" y="4444883"/>
                </a:cubicBezTo>
                <a:cubicBezTo>
                  <a:pt x="5501156" y="4464640"/>
                  <a:pt x="5505949" y="4481425"/>
                  <a:pt x="5515535" y="4495238"/>
                </a:cubicBezTo>
                <a:cubicBezTo>
                  <a:pt x="5525120" y="4509051"/>
                  <a:pt x="5538996" y="4515958"/>
                  <a:pt x="5557162" y="4515958"/>
                </a:cubicBezTo>
                <a:cubicBezTo>
                  <a:pt x="5566204" y="4515958"/>
                  <a:pt x="5574408" y="4514032"/>
                  <a:pt x="5581775" y="4510182"/>
                </a:cubicBezTo>
                <a:cubicBezTo>
                  <a:pt x="5587300" y="4507251"/>
                  <a:pt x="5593411" y="4501601"/>
                  <a:pt x="5600108" y="4493229"/>
                </a:cubicBezTo>
                <a:lnTo>
                  <a:pt x="5600108" y="4512944"/>
                </a:lnTo>
                <a:lnTo>
                  <a:pt x="5647952" y="4512944"/>
                </a:lnTo>
                <a:lnTo>
                  <a:pt x="5647952" y="4328853"/>
                </a:lnTo>
                <a:close/>
                <a:moveTo>
                  <a:pt x="5423594" y="4328853"/>
                </a:moveTo>
                <a:lnTo>
                  <a:pt x="5423594" y="4512944"/>
                </a:lnTo>
                <a:lnTo>
                  <a:pt x="5474828" y="4512944"/>
                </a:lnTo>
                <a:lnTo>
                  <a:pt x="5474828" y="4328853"/>
                </a:lnTo>
                <a:close/>
                <a:moveTo>
                  <a:pt x="5337994" y="4328853"/>
                </a:moveTo>
                <a:lnTo>
                  <a:pt x="5337994" y="4363637"/>
                </a:lnTo>
                <a:lnTo>
                  <a:pt x="5389103" y="4363637"/>
                </a:lnTo>
                <a:lnTo>
                  <a:pt x="5389103" y="4328853"/>
                </a:lnTo>
                <a:close/>
                <a:moveTo>
                  <a:pt x="5164661" y="4328853"/>
                </a:moveTo>
                <a:lnTo>
                  <a:pt x="5164661" y="4512944"/>
                </a:lnTo>
                <a:lnTo>
                  <a:pt x="5215769" y="4512944"/>
                </a:lnTo>
                <a:lnTo>
                  <a:pt x="5215769" y="4448902"/>
                </a:lnTo>
                <a:cubicBezTo>
                  <a:pt x="5215769" y="4436763"/>
                  <a:pt x="5217695" y="4428349"/>
                  <a:pt x="5221545" y="4423661"/>
                </a:cubicBezTo>
                <a:cubicBezTo>
                  <a:pt x="5225396" y="4418973"/>
                  <a:pt x="5230419" y="4416629"/>
                  <a:pt x="5236614" y="4416629"/>
                </a:cubicBezTo>
                <a:cubicBezTo>
                  <a:pt x="5242223" y="4416629"/>
                  <a:pt x="5246577" y="4418366"/>
                  <a:pt x="5249674" y="4421840"/>
                </a:cubicBezTo>
                <a:cubicBezTo>
                  <a:pt x="5252771" y="4425315"/>
                  <a:pt x="5254320" y="4431238"/>
                  <a:pt x="5254320" y="4439609"/>
                </a:cubicBezTo>
                <a:lnTo>
                  <a:pt x="5254320" y="4512944"/>
                </a:lnTo>
                <a:lnTo>
                  <a:pt x="5305680" y="4512944"/>
                </a:lnTo>
                <a:lnTo>
                  <a:pt x="5305680" y="4428182"/>
                </a:lnTo>
                <a:cubicBezTo>
                  <a:pt x="5305680" y="4410685"/>
                  <a:pt x="5301682" y="4397709"/>
                  <a:pt x="5293688" y="4389254"/>
                </a:cubicBezTo>
                <a:cubicBezTo>
                  <a:pt x="5285693" y="4380799"/>
                  <a:pt x="5274747" y="4376571"/>
                  <a:pt x="5260850" y="4376571"/>
                </a:cubicBezTo>
                <a:cubicBezTo>
                  <a:pt x="5251474" y="4376571"/>
                  <a:pt x="5243353" y="4378120"/>
                  <a:pt x="5236489" y="4381217"/>
                </a:cubicBezTo>
                <a:cubicBezTo>
                  <a:pt x="5229624" y="4384315"/>
                  <a:pt x="5222718" y="4389463"/>
                  <a:pt x="5215769" y="4396663"/>
                </a:cubicBezTo>
                <a:lnTo>
                  <a:pt x="5215769" y="4328853"/>
                </a:lnTo>
                <a:close/>
                <a:moveTo>
                  <a:pt x="4206277" y="4328853"/>
                </a:moveTo>
                <a:lnTo>
                  <a:pt x="4206277" y="4512944"/>
                </a:lnTo>
                <a:lnTo>
                  <a:pt x="4263413" y="4512944"/>
                </a:lnTo>
                <a:lnTo>
                  <a:pt x="4263413" y="4437726"/>
                </a:lnTo>
                <a:lnTo>
                  <a:pt x="4334739" y="4437726"/>
                </a:lnTo>
                <a:lnTo>
                  <a:pt x="4334739" y="4400556"/>
                </a:lnTo>
                <a:lnTo>
                  <a:pt x="4263413" y="4400556"/>
                </a:lnTo>
                <a:lnTo>
                  <a:pt x="4263413" y="4368409"/>
                </a:lnTo>
                <a:lnTo>
                  <a:pt x="4346920" y="4368409"/>
                </a:lnTo>
                <a:lnTo>
                  <a:pt x="4346920" y="4328853"/>
                </a:lnTo>
                <a:close/>
                <a:moveTo>
                  <a:pt x="3537771" y="4328853"/>
                </a:moveTo>
                <a:lnTo>
                  <a:pt x="3537771" y="4363637"/>
                </a:lnTo>
                <a:lnTo>
                  <a:pt x="3588878" y="4363637"/>
                </a:lnTo>
                <a:lnTo>
                  <a:pt x="3588878" y="4328853"/>
                </a:lnTo>
                <a:close/>
                <a:moveTo>
                  <a:pt x="3483242" y="4328853"/>
                </a:moveTo>
                <a:lnTo>
                  <a:pt x="3432010" y="4355098"/>
                </a:lnTo>
                <a:lnTo>
                  <a:pt x="3432010" y="4379585"/>
                </a:lnTo>
                <a:lnTo>
                  <a:pt x="3413173" y="4379585"/>
                </a:lnTo>
                <a:lnTo>
                  <a:pt x="3413173" y="4417006"/>
                </a:lnTo>
                <a:lnTo>
                  <a:pt x="3432010" y="4417006"/>
                </a:lnTo>
                <a:lnTo>
                  <a:pt x="3432010" y="4463912"/>
                </a:lnTo>
                <a:cubicBezTo>
                  <a:pt x="3432010" y="4478793"/>
                  <a:pt x="3433453" y="4489558"/>
                  <a:pt x="3436341" y="4496205"/>
                </a:cubicBezTo>
                <a:cubicBezTo>
                  <a:pt x="3439229" y="4502851"/>
                  <a:pt x="3443688" y="4507805"/>
                  <a:pt x="3449715" y="4511066"/>
                </a:cubicBezTo>
                <a:cubicBezTo>
                  <a:pt x="3455742" y="4514327"/>
                  <a:pt x="3465120" y="4515958"/>
                  <a:pt x="3477843" y="4515958"/>
                </a:cubicBezTo>
                <a:cubicBezTo>
                  <a:pt x="3488810" y="4515958"/>
                  <a:pt x="3500615" y="4514577"/>
                  <a:pt x="3513255" y="4511814"/>
                </a:cubicBezTo>
                <a:lnTo>
                  <a:pt x="3509488" y="4476534"/>
                </a:lnTo>
                <a:cubicBezTo>
                  <a:pt x="3502707" y="4478706"/>
                  <a:pt x="3497433" y="4479793"/>
                  <a:pt x="3493666" y="4479793"/>
                </a:cubicBezTo>
                <a:cubicBezTo>
                  <a:pt x="3489479" y="4479793"/>
                  <a:pt x="3486551" y="4478372"/>
                  <a:pt x="3484876" y="4475531"/>
                </a:cubicBezTo>
                <a:cubicBezTo>
                  <a:pt x="3483787" y="4473693"/>
                  <a:pt x="3483242" y="4469934"/>
                  <a:pt x="3483242" y="4464253"/>
                </a:cubicBezTo>
                <a:lnTo>
                  <a:pt x="3483242" y="4417006"/>
                </a:lnTo>
                <a:lnTo>
                  <a:pt x="3511371" y="4417006"/>
                </a:lnTo>
                <a:lnTo>
                  <a:pt x="3511371" y="4379585"/>
                </a:lnTo>
                <a:lnTo>
                  <a:pt x="3483242" y="4379585"/>
                </a:lnTo>
                <a:close/>
                <a:moveTo>
                  <a:pt x="2992963" y="4328853"/>
                </a:moveTo>
                <a:lnTo>
                  <a:pt x="2992963" y="4512944"/>
                </a:lnTo>
                <a:lnTo>
                  <a:pt x="3044070" y="4512944"/>
                </a:lnTo>
                <a:lnTo>
                  <a:pt x="3044070" y="4448902"/>
                </a:lnTo>
                <a:cubicBezTo>
                  <a:pt x="3044070" y="4436763"/>
                  <a:pt x="3045995" y="4428349"/>
                  <a:pt x="3049846" y="4423661"/>
                </a:cubicBezTo>
                <a:cubicBezTo>
                  <a:pt x="3053698" y="4418973"/>
                  <a:pt x="3058721" y="4416629"/>
                  <a:pt x="3064915" y="4416629"/>
                </a:cubicBezTo>
                <a:cubicBezTo>
                  <a:pt x="3070524" y="4416629"/>
                  <a:pt x="3074877" y="4418366"/>
                  <a:pt x="3077975" y="4421840"/>
                </a:cubicBezTo>
                <a:cubicBezTo>
                  <a:pt x="3081072" y="4425315"/>
                  <a:pt x="3082622" y="4431238"/>
                  <a:pt x="3082622" y="4439609"/>
                </a:cubicBezTo>
                <a:lnTo>
                  <a:pt x="3082622" y="4512944"/>
                </a:lnTo>
                <a:lnTo>
                  <a:pt x="3133981" y="4512944"/>
                </a:lnTo>
                <a:lnTo>
                  <a:pt x="3133981" y="4428182"/>
                </a:lnTo>
                <a:cubicBezTo>
                  <a:pt x="3133981" y="4410685"/>
                  <a:pt x="3129983" y="4397709"/>
                  <a:pt x="3121989" y="4389254"/>
                </a:cubicBezTo>
                <a:cubicBezTo>
                  <a:pt x="3113993" y="4380799"/>
                  <a:pt x="3103048" y="4376571"/>
                  <a:pt x="3089151" y="4376571"/>
                </a:cubicBezTo>
                <a:cubicBezTo>
                  <a:pt x="3079775" y="4376571"/>
                  <a:pt x="3071655" y="4378120"/>
                  <a:pt x="3064791" y="4381217"/>
                </a:cubicBezTo>
                <a:cubicBezTo>
                  <a:pt x="3057925" y="4384315"/>
                  <a:pt x="3051018" y="4389463"/>
                  <a:pt x="3044070" y="4396663"/>
                </a:cubicBezTo>
                <a:lnTo>
                  <a:pt x="3044070" y="4328853"/>
                </a:lnTo>
                <a:close/>
                <a:moveTo>
                  <a:pt x="2940318" y="4328853"/>
                </a:moveTo>
                <a:lnTo>
                  <a:pt x="2889085" y="4355098"/>
                </a:lnTo>
                <a:lnTo>
                  <a:pt x="2889085" y="4379585"/>
                </a:lnTo>
                <a:lnTo>
                  <a:pt x="2870249" y="4379585"/>
                </a:lnTo>
                <a:lnTo>
                  <a:pt x="2870249" y="4417006"/>
                </a:lnTo>
                <a:lnTo>
                  <a:pt x="2889085" y="4417006"/>
                </a:lnTo>
                <a:lnTo>
                  <a:pt x="2889085" y="4463912"/>
                </a:lnTo>
                <a:cubicBezTo>
                  <a:pt x="2889085" y="4478793"/>
                  <a:pt x="2890528" y="4489558"/>
                  <a:pt x="2893417" y="4496205"/>
                </a:cubicBezTo>
                <a:cubicBezTo>
                  <a:pt x="2896305" y="4502851"/>
                  <a:pt x="2900763" y="4507805"/>
                  <a:pt x="2906790" y="4511066"/>
                </a:cubicBezTo>
                <a:cubicBezTo>
                  <a:pt x="2912818" y="4514327"/>
                  <a:pt x="2922194" y="4515958"/>
                  <a:pt x="2934919" y="4515958"/>
                </a:cubicBezTo>
                <a:cubicBezTo>
                  <a:pt x="2945885" y="4515958"/>
                  <a:pt x="2957689" y="4514577"/>
                  <a:pt x="2970330" y="4511814"/>
                </a:cubicBezTo>
                <a:lnTo>
                  <a:pt x="2966563" y="4476534"/>
                </a:lnTo>
                <a:cubicBezTo>
                  <a:pt x="2959782" y="4478706"/>
                  <a:pt x="2954509" y="4479793"/>
                  <a:pt x="2950741" y="4479793"/>
                </a:cubicBezTo>
                <a:cubicBezTo>
                  <a:pt x="2946556" y="4479793"/>
                  <a:pt x="2943625" y="4478372"/>
                  <a:pt x="2941951" y="4475531"/>
                </a:cubicBezTo>
                <a:cubicBezTo>
                  <a:pt x="2940862" y="4473693"/>
                  <a:pt x="2940318" y="4469934"/>
                  <a:pt x="2940318" y="4464253"/>
                </a:cubicBezTo>
                <a:lnTo>
                  <a:pt x="2940318" y="4417006"/>
                </a:lnTo>
                <a:lnTo>
                  <a:pt x="2968447" y="4417006"/>
                </a:lnTo>
                <a:lnTo>
                  <a:pt x="2968447" y="4379585"/>
                </a:lnTo>
                <a:lnTo>
                  <a:pt x="2940318" y="4379585"/>
                </a:lnTo>
                <a:close/>
                <a:moveTo>
                  <a:pt x="2749818" y="4328853"/>
                </a:moveTo>
                <a:lnTo>
                  <a:pt x="2698584" y="4355098"/>
                </a:lnTo>
                <a:lnTo>
                  <a:pt x="2698584" y="4379585"/>
                </a:lnTo>
                <a:lnTo>
                  <a:pt x="2679748" y="4379585"/>
                </a:lnTo>
                <a:lnTo>
                  <a:pt x="2679748" y="4417006"/>
                </a:lnTo>
                <a:lnTo>
                  <a:pt x="2698584" y="4417006"/>
                </a:lnTo>
                <a:lnTo>
                  <a:pt x="2698584" y="4463912"/>
                </a:lnTo>
                <a:cubicBezTo>
                  <a:pt x="2698584" y="4478793"/>
                  <a:pt x="2700028" y="4489558"/>
                  <a:pt x="2702916" y="4496205"/>
                </a:cubicBezTo>
                <a:cubicBezTo>
                  <a:pt x="2705804" y="4502851"/>
                  <a:pt x="2710263" y="4507805"/>
                  <a:pt x="2716290" y="4511066"/>
                </a:cubicBezTo>
                <a:cubicBezTo>
                  <a:pt x="2722317" y="4514327"/>
                  <a:pt x="2731694" y="4515958"/>
                  <a:pt x="2744419" y="4515958"/>
                </a:cubicBezTo>
                <a:cubicBezTo>
                  <a:pt x="2755386" y="4515958"/>
                  <a:pt x="2767189" y="4514577"/>
                  <a:pt x="2779831" y="4511814"/>
                </a:cubicBezTo>
                <a:lnTo>
                  <a:pt x="2776064" y="4476534"/>
                </a:lnTo>
                <a:cubicBezTo>
                  <a:pt x="2769282" y="4478706"/>
                  <a:pt x="2764008" y="4479793"/>
                  <a:pt x="2760241" y="4479793"/>
                </a:cubicBezTo>
                <a:cubicBezTo>
                  <a:pt x="2756055" y="4479793"/>
                  <a:pt x="2753125" y="4478372"/>
                  <a:pt x="2751451" y="4475531"/>
                </a:cubicBezTo>
                <a:cubicBezTo>
                  <a:pt x="2750362" y="4473693"/>
                  <a:pt x="2749818" y="4469934"/>
                  <a:pt x="2749818" y="4464253"/>
                </a:cubicBezTo>
                <a:lnTo>
                  <a:pt x="2749818" y="4417006"/>
                </a:lnTo>
                <a:lnTo>
                  <a:pt x="2777947" y="4417006"/>
                </a:lnTo>
                <a:lnTo>
                  <a:pt x="2777947" y="4379585"/>
                </a:lnTo>
                <a:lnTo>
                  <a:pt x="2749818" y="4379585"/>
                </a:lnTo>
                <a:close/>
                <a:moveTo>
                  <a:pt x="1026779" y="4325714"/>
                </a:moveTo>
                <a:cubicBezTo>
                  <a:pt x="1015561" y="4325714"/>
                  <a:pt x="1007043" y="4326990"/>
                  <a:pt x="1001225" y="4329544"/>
                </a:cubicBezTo>
                <a:cubicBezTo>
                  <a:pt x="995407" y="4332097"/>
                  <a:pt x="990886" y="4335446"/>
                  <a:pt x="987663" y="4339590"/>
                </a:cubicBezTo>
                <a:cubicBezTo>
                  <a:pt x="984440" y="4343734"/>
                  <a:pt x="982242" y="4349070"/>
                  <a:pt x="981070" y="4355600"/>
                </a:cubicBezTo>
                <a:cubicBezTo>
                  <a:pt x="979898" y="4362130"/>
                  <a:pt x="979312" y="4368116"/>
                  <a:pt x="979312" y="4373557"/>
                </a:cubicBezTo>
                <a:lnTo>
                  <a:pt x="979312" y="4379585"/>
                </a:lnTo>
                <a:lnTo>
                  <a:pt x="960225" y="4379585"/>
                </a:lnTo>
                <a:lnTo>
                  <a:pt x="960225" y="4417006"/>
                </a:lnTo>
                <a:lnTo>
                  <a:pt x="979312" y="4417006"/>
                </a:lnTo>
                <a:lnTo>
                  <a:pt x="979312" y="4512944"/>
                </a:lnTo>
                <a:lnTo>
                  <a:pt x="1030546" y="4512944"/>
                </a:lnTo>
                <a:lnTo>
                  <a:pt x="1030546" y="4417006"/>
                </a:lnTo>
                <a:lnTo>
                  <a:pt x="1054908" y="4417006"/>
                </a:lnTo>
                <a:lnTo>
                  <a:pt x="1054908" y="4379585"/>
                </a:lnTo>
                <a:lnTo>
                  <a:pt x="1030546" y="4379585"/>
                </a:lnTo>
                <a:cubicBezTo>
                  <a:pt x="1030546" y="4373641"/>
                  <a:pt x="1030756" y="4369748"/>
                  <a:pt x="1031174" y="4367907"/>
                </a:cubicBezTo>
                <a:cubicBezTo>
                  <a:pt x="1032011" y="4364558"/>
                  <a:pt x="1033435" y="4362109"/>
                  <a:pt x="1035444" y="4360560"/>
                </a:cubicBezTo>
                <a:cubicBezTo>
                  <a:pt x="1037453" y="4359012"/>
                  <a:pt x="1040760" y="4358237"/>
                  <a:pt x="1045364" y="4358237"/>
                </a:cubicBezTo>
                <a:cubicBezTo>
                  <a:pt x="1049132" y="4358237"/>
                  <a:pt x="1054071" y="4358740"/>
                  <a:pt x="1060182" y="4359744"/>
                </a:cubicBezTo>
                <a:lnTo>
                  <a:pt x="1065833" y="4328853"/>
                </a:lnTo>
                <a:cubicBezTo>
                  <a:pt x="1048755" y="4326760"/>
                  <a:pt x="1035737" y="4325714"/>
                  <a:pt x="1026779" y="4325714"/>
                </a:cubicBezTo>
                <a:close/>
                <a:moveTo>
                  <a:pt x="6122351" y="4144855"/>
                </a:moveTo>
                <a:lnTo>
                  <a:pt x="6122351" y="4153017"/>
                </a:lnTo>
                <a:cubicBezTo>
                  <a:pt x="6122351" y="4159380"/>
                  <a:pt x="6121325" y="4164549"/>
                  <a:pt x="6119274" y="4168526"/>
                </a:cubicBezTo>
                <a:cubicBezTo>
                  <a:pt x="6117223" y="4172502"/>
                  <a:pt x="6113749" y="4175872"/>
                  <a:pt x="6108852" y="4178634"/>
                </a:cubicBezTo>
                <a:cubicBezTo>
                  <a:pt x="6103954" y="4181397"/>
                  <a:pt x="6098659" y="4182778"/>
                  <a:pt x="6092967" y="4182778"/>
                </a:cubicBezTo>
                <a:cubicBezTo>
                  <a:pt x="6087525" y="4182778"/>
                  <a:pt x="6083402" y="4181502"/>
                  <a:pt x="6080598" y="4178948"/>
                </a:cubicBezTo>
                <a:cubicBezTo>
                  <a:pt x="6077793" y="4176395"/>
                  <a:pt x="6076391" y="4173109"/>
                  <a:pt x="6076391" y="4169091"/>
                </a:cubicBezTo>
                <a:cubicBezTo>
                  <a:pt x="6076391" y="4165575"/>
                  <a:pt x="6077814" y="4162435"/>
                  <a:pt x="6080660" y="4159673"/>
                </a:cubicBezTo>
                <a:cubicBezTo>
                  <a:pt x="6083423" y="4156994"/>
                  <a:pt x="6089995" y="4154273"/>
                  <a:pt x="6100376" y="4151510"/>
                </a:cubicBezTo>
                <a:cubicBezTo>
                  <a:pt x="6107994" y="4149585"/>
                  <a:pt x="6115319" y="4147367"/>
                  <a:pt x="6122351" y="4144855"/>
                </a:cubicBezTo>
                <a:close/>
                <a:moveTo>
                  <a:pt x="4198301" y="4144855"/>
                </a:moveTo>
                <a:lnTo>
                  <a:pt x="4198301" y="4153017"/>
                </a:lnTo>
                <a:cubicBezTo>
                  <a:pt x="4198301" y="4159380"/>
                  <a:pt x="4197276" y="4164549"/>
                  <a:pt x="4195225" y="4168526"/>
                </a:cubicBezTo>
                <a:cubicBezTo>
                  <a:pt x="4193174" y="4172502"/>
                  <a:pt x="4189699" y="4175872"/>
                  <a:pt x="4184802" y="4178634"/>
                </a:cubicBezTo>
                <a:cubicBezTo>
                  <a:pt x="4179905" y="4181397"/>
                  <a:pt x="4174610" y="4182778"/>
                  <a:pt x="4168917" y="4182778"/>
                </a:cubicBezTo>
                <a:cubicBezTo>
                  <a:pt x="4163475" y="4182778"/>
                  <a:pt x="4159352" y="4181502"/>
                  <a:pt x="4156548" y="4178948"/>
                </a:cubicBezTo>
                <a:cubicBezTo>
                  <a:pt x="4153743" y="4176395"/>
                  <a:pt x="4152341" y="4173109"/>
                  <a:pt x="4152341" y="4169091"/>
                </a:cubicBezTo>
                <a:cubicBezTo>
                  <a:pt x="4152341" y="4165575"/>
                  <a:pt x="4153764" y="4162435"/>
                  <a:pt x="4156611" y="4159673"/>
                </a:cubicBezTo>
                <a:cubicBezTo>
                  <a:pt x="4159373" y="4156994"/>
                  <a:pt x="4165945" y="4154273"/>
                  <a:pt x="4176326" y="4151510"/>
                </a:cubicBezTo>
                <a:cubicBezTo>
                  <a:pt x="4183944" y="4149585"/>
                  <a:pt x="4191269" y="4147367"/>
                  <a:pt x="4198301" y="4144855"/>
                </a:cubicBezTo>
                <a:close/>
                <a:moveTo>
                  <a:pt x="3026728" y="4144855"/>
                </a:moveTo>
                <a:lnTo>
                  <a:pt x="3026728" y="4153017"/>
                </a:lnTo>
                <a:cubicBezTo>
                  <a:pt x="3026728" y="4159380"/>
                  <a:pt x="3025701" y="4164549"/>
                  <a:pt x="3023651" y="4168526"/>
                </a:cubicBezTo>
                <a:cubicBezTo>
                  <a:pt x="3021601" y="4172502"/>
                  <a:pt x="3018126" y="4175872"/>
                  <a:pt x="3013228" y="4178634"/>
                </a:cubicBezTo>
                <a:cubicBezTo>
                  <a:pt x="3008331" y="4181397"/>
                  <a:pt x="3003036" y="4182778"/>
                  <a:pt x="2997344" y="4182778"/>
                </a:cubicBezTo>
                <a:cubicBezTo>
                  <a:pt x="2991902" y="4182778"/>
                  <a:pt x="2987779" y="4181502"/>
                  <a:pt x="2984974" y="4178948"/>
                </a:cubicBezTo>
                <a:cubicBezTo>
                  <a:pt x="2982169" y="4176395"/>
                  <a:pt x="2980768" y="4173109"/>
                  <a:pt x="2980768" y="4169091"/>
                </a:cubicBezTo>
                <a:cubicBezTo>
                  <a:pt x="2980768" y="4165575"/>
                  <a:pt x="2982191" y="4162435"/>
                  <a:pt x="2985038" y="4159673"/>
                </a:cubicBezTo>
                <a:cubicBezTo>
                  <a:pt x="2987799" y="4156994"/>
                  <a:pt x="2994372" y="4154273"/>
                  <a:pt x="3004753" y="4151510"/>
                </a:cubicBezTo>
                <a:cubicBezTo>
                  <a:pt x="3012370" y="4149585"/>
                  <a:pt x="3019695" y="4147367"/>
                  <a:pt x="3026728" y="4144855"/>
                </a:cubicBezTo>
                <a:close/>
                <a:moveTo>
                  <a:pt x="1550353" y="4144855"/>
                </a:moveTo>
                <a:lnTo>
                  <a:pt x="1550353" y="4153017"/>
                </a:lnTo>
                <a:cubicBezTo>
                  <a:pt x="1550353" y="4159380"/>
                  <a:pt x="1549327" y="4164549"/>
                  <a:pt x="1547276" y="4168526"/>
                </a:cubicBezTo>
                <a:cubicBezTo>
                  <a:pt x="1545225" y="4172502"/>
                  <a:pt x="1541751" y="4175872"/>
                  <a:pt x="1536853" y="4178634"/>
                </a:cubicBezTo>
                <a:cubicBezTo>
                  <a:pt x="1531956" y="4181397"/>
                  <a:pt x="1526661" y="4182778"/>
                  <a:pt x="1520968" y="4182778"/>
                </a:cubicBezTo>
                <a:cubicBezTo>
                  <a:pt x="1515527" y="4182778"/>
                  <a:pt x="1511404" y="4181502"/>
                  <a:pt x="1508599" y="4178948"/>
                </a:cubicBezTo>
                <a:cubicBezTo>
                  <a:pt x="1505795" y="4176395"/>
                  <a:pt x="1504393" y="4173109"/>
                  <a:pt x="1504393" y="4169091"/>
                </a:cubicBezTo>
                <a:cubicBezTo>
                  <a:pt x="1504393" y="4165575"/>
                  <a:pt x="1505816" y="4162435"/>
                  <a:pt x="1508662" y="4159673"/>
                </a:cubicBezTo>
                <a:cubicBezTo>
                  <a:pt x="1511425" y="4156994"/>
                  <a:pt x="1517996" y="4154273"/>
                  <a:pt x="1528377" y="4151510"/>
                </a:cubicBezTo>
                <a:cubicBezTo>
                  <a:pt x="1535996" y="4149585"/>
                  <a:pt x="1543320" y="4147367"/>
                  <a:pt x="1550353" y="4144855"/>
                </a:cubicBezTo>
                <a:close/>
                <a:moveTo>
                  <a:pt x="664527" y="4144855"/>
                </a:moveTo>
                <a:lnTo>
                  <a:pt x="664527" y="4153017"/>
                </a:lnTo>
                <a:cubicBezTo>
                  <a:pt x="664527" y="4159380"/>
                  <a:pt x="663502" y="4164549"/>
                  <a:pt x="661451" y="4168526"/>
                </a:cubicBezTo>
                <a:cubicBezTo>
                  <a:pt x="659400" y="4172502"/>
                  <a:pt x="655925" y="4175872"/>
                  <a:pt x="651028" y="4178634"/>
                </a:cubicBezTo>
                <a:cubicBezTo>
                  <a:pt x="646131" y="4181397"/>
                  <a:pt x="640836" y="4182778"/>
                  <a:pt x="635143" y="4182778"/>
                </a:cubicBezTo>
                <a:cubicBezTo>
                  <a:pt x="629702" y="4182778"/>
                  <a:pt x="625578" y="4181502"/>
                  <a:pt x="622774" y="4178948"/>
                </a:cubicBezTo>
                <a:cubicBezTo>
                  <a:pt x="619969" y="4176395"/>
                  <a:pt x="618567" y="4173109"/>
                  <a:pt x="618567" y="4169091"/>
                </a:cubicBezTo>
                <a:cubicBezTo>
                  <a:pt x="618567" y="4165575"/>
                  <a:pt x="619990" y="4162435"/>
                  <a:pt x="622837" y="4159673"/>
                </a:cubicBezTo>
                <a:cubicBezTo>
                  <a:pt x="625599" y="4156994"/>
                  <a:pt x="632171" y="4154273"/>
                  <a:pt x="642552" y="4151510"/>
                </a:cubicBezTo>
                <a:cubicBezTo>
                  <a:pt x="650170" y="4149585"/>
                  <a:pt x="657495" y="4147367"/>
                  <a:pt x="664527" y="4144855"/>
                </a:cubicBezTo>
                <a:close/>
                <a:moveTo>
                  <a:pt x="4697666" y="4121247"/>
                </a:moveTo>
                <a:lnTo>
                  <a:pt x="4697666" y="4160803"/>
                </a:lnTo>
                <a:lnTo>
                  <a:pt x="4772006" y="4160803"/>
                </a:lnTo>
                <a:lnTo>
                  <a:pt x="4772006" y="4121247"/>
                </a:lnTo>
                <a:close/>
                <a:moveTo>
                  <a:pt x="4345013" y="4108815"/>
                </a:moveTo>
                <a:cubicBezTo>
                  <a:pt x="4351543" y="4108815"/>
                  <a:pt x="4357068" y="4111390"/>
                  <a:pt x="4361589" y="4116538"/>
                </a:cubicBezTo>
                <a:cubicBezTo>
                  <a:pt x="4366109" y="4121687"/>
                  <a:pt x="4368370" y="4129116"/>
                  <a:pt x="4368370" y="4138828"/>
                </a:cubicBezTo>
                <a:cubicBezTo>
                  <a:pt x="4368370" y="4148539"/>
                  <a:pt x="4366214" y="4155801"/>
                  <a:pt x="4361903" y="4160615"/>
                </a:cubicBezTo>
                <a:cubicBezTo>
                  <a:pt x="4357591" y="4165428"/>
                  <a:pt x="4352255" y="4167835"/>
                  <a:pt x="4345892" y="4167835"/>
                </a:cubicBezTo>
                <a:cubicBezTo>
                  <a:pt x="4339195" y="4167835"/>
                  <a:pt x="4333795" y="4165512"/>
                  <a:pt x="4329693" y="4160866"/>
                </a:cubicBezTo>
                <a:cubicBezTo>
                  <a:pt x="4325591" y="4156219"/>
                  <a:pt x="4323540" y="4149083"/>
                  <a:pt x="4323540" y="4139455"/>
                </a:cubicBezTo>
                <a:cubicBezTo>
                  <a:pt x="4323540" y="4128489"/>
                  <a:pt x="4325486" y="4120640"/>
                  <a:pt x="4329379" y="4115910"/>
                </a:cubicBezTo>
                <a:cubicBezTo>
                  <a:pt x="4333272" y="4111180"/>
                  <a:pt x="4338483" y="4108815"/>
                  <a:pt x="4345013" y="4108815"/>
                </a:cubicBezTo>
                <a:close/>
                <a:moveTo>
                  <a:pt x="3935438" y="4108815"/>
                </a:moveTo>
                <a:cubicBezTo>
                  <a:pt x="3941968" y="4108815"/>
                  <a:pt x="3947493" y="4111390"/>
                  <a:pt x="3952014" y="4116538"/>
                </a:cubicBezTo>
                <a:cubicBezTo>
                  <a:pt x="3956534" y="4121687"/>
                  <a:pt x="3958795" y="4129116"/>
                  <a:pt x="3958795" y="4138828"/>
                </a:cubicBezTo>
                <a:cubicBezTo>
                  <a:pt x="3958795" y="4148539"/>
                  <a:pt x="3956639" y="4155801"/>
                  <a:pt x="3952328" y="4160615"/>
                </a:cubicBezTo>
                <a:cubicBezTo>
                  <a:pt x="3948016" y="4165428"/>
                  <a:pt x="3942680" y="4167835"/>
                  <a:pt x="3936317" y="4167835"/>
                </a:cubicBezTo>
                <a:cubicBezTo>
                  <a:pt x="3929620" y="4167835"/>
                  <a:pt x="3924220" y="4165512"/>
                  <a:pt x="3920118" y="4160866"/>
                </a:cubicBezTo>
                <a:cubicBezTo>
                  <a:pt x="3916016" y="4156219"/>
                  <a:pt x="3913965" y="4149083"/>
                  <a:pt x="3913965" y="4139455"/>
                </a:cubicBezTo>
                <a:cubicBezTo>
                  <a:pt x="3913965" y="4128489"/>
                  <a:pt x="3915911" y="4120640"/>
                  <a:pt x="3919804" y="4115910"/>
                </a:cubicBezTo>
                <a:cubicBezTo>
                  <a:pt x="3923697" y="4111180"/>
                  <a:pt x="3928908" y="4108815"/>
                  <a:pt x="3935438" y="4108815"/>
                </a:cubicBezTo>
                <a:close/>
                <a:moveTo>
                  <a:pt x="3425609" y="4106932"/>
                </a:moveTo>
                <a:cubicBezTo>
                  <a:pt x="3432642" y="4106932"/>
                  <a:pt x="3438543" y="4109757"/>
                  <a:pt x="3443316" y="4115408"/>
                </a:cubicBezTo>
                <a:cubicBezTo>
                  <a:pt x="3448088" y="4121059"/>
                  <a:pt x="3450475" y="4129661"/>
                  <a:pt x="3450475" y="4141213"/>
                </a:cubicBezTo>
                <a:cubicBezTo>
                  <a:pt x="3450475" y="4153603"/>
                  <a:pt x="3448108" y="4162603"/>
                  <a:pt x="3443378" y="4168212"/>
                </a:cubicBezTo>
                <a:cubicBezTo>
                  <a:pt x="3438649" y="4173821"/>
                  <a:pt x="3432600" y="4176625"/>
                  <a:pt x="3425234" y="4176625"/>
                </a:cubicBezTo>
                <a:cubicBezTo>
                  <a:pt x="3417951" y="4176625"/>
                  <a:pt x="3411901" y="4173779"/>
                  <a:pt x="3407088" y="4168086"/>
                </a:cubicBezTo>
                <a:cubicBezTo>
                  <a:pt x="3402274" y="4162394"/>
                  <a:pt x="3399866" y="4153603"/>
                  <a:pt x="3399866" y="4141716"/>
                </a:cubicBezTo>
                <a:cubicBezTo>
                  <a:pt x="3399866" y="4129995"/>
                  <a:pt x="3402294" y="4121268"/>
                  <a:pt x="3407151" y="4115534"/>
                </a:cubicBezTo>
                <a:cubicBezTo>
                  <a:pt x="3412006" y="4109799"/>
                  <a:pt x="3418159" y="4106932"/>
                  <a:pt x="3425609" y="4106932"/>
                </a:cubicBezTo>
                <a:close/>
                <a:moveTo>
                  <a:pt x="2501685" y="4106932"/>
                </a:moveTo>
                <a:cubicBezTo>
                  <a:pt x="2508716" y="4106932"/>
                  <a:pt x="2514619" y="4109757"/>
                  <a:pt x="2519391" y="4115408"/>
                </a:cubicBezTo>
                <a:cubicBezTo>
                  <a:pt x="2524162" y="4121059"/>
                  <a:pt x="2526548" y="4129661"/>
                  <a:pt x="2526548" y="4141213"/>
                </a:cubicBezTo>
                <a:cubicBezTo>
                  <a:pt x="2526548" y="4153603"/>
                  <a:pt x="2524183" y="4162603"/>
                  <a:pt x="2519453" y="4168212"/>
                </a:cubicBezTo>
                <a:cubicBezTo>
                  <a:pt x="2514724" y="4173821"/>
                  <a:pt x="2508675" y="4176625"/>
                  <a:pt x="2501308" y="4176625"/>
                </a:cubicBezTo>
                <a:cubicBezTo>
                  <a:pt x="2494025" y="4176625"/>
                  <a:pt x="2487976" y="4173779"/>
                  <a:pt x="2483162" y="4168086"/>
                </a:cubicBezTo>
                <a:cubicBezTo>
                  <a:pt x="2478349" y="4162394"/>
                  <a:pt x="2475942" y="4153603"/>
                  <a:pt x="2475942" y="4141716"/>
                </a:cubicBezTo>
                <a:cubicBezTo>
                  <a:pt x="2475942" y="4129995"/>
                  <a:pt x="2478370" y="4121268"/>
                  <a:pt x="2483225" y="4115534"/>
                </a:cubicBezTo>
                <a:cubicBezTo>
                  <a:pt x="2488082" y="4109799"/>
                  <a:pt x="2494234" y="4106932"/>
                  <a:pt x="2501685" y="4106932"/>
                </a:cubicBezTo>
                <a:close/>
                <a:moveTo>
                  <a:pt x="4521361" y="4102034"/>
                </a:moveTo>
                <a:cubicBezTo>
                  <a:pt x="4528393" y="4102034"/>
                  <a:pt x="4534064" y="4104169"/>
                  <a:pt x="4538376" y="4108439"/>
                </a:cubicBezTo>
                <a:cubicBezTo>
                  <a:pt x="4542687" y="4112708"/>
                  <a:pt x="4545345" y="4119782"/>
                  <a:pt x="4546350" y="4129661"/>
                </a:cubicBezTo>
                <a:lnTo>
                  <a:pt x="4495995" y="4129661"/>
                </a:lnTo>
                <a:cubicBezTo>
                  <a:pt x="4496832" y="4121708"/>
                  <a:pt x="4498799" y="4115722"/>
                  <a:pt x="4501897" y="4111704"/>
                </a:cubicBezTo>
                <a:cubicBezTo>
                  <a:pt x="4506752" y="4105257"/>
                  <a:pt x="4513240" y="4102034"/>
                  <a:pt x="4521361" y="4102034"/>
                </a:cubicBezTo>
                <a:close/>
                <a:moveTo>
                  <a:pt x="1101887" y="4102034"/>
                </a:moveTo>
                <a:cubicBezTo>
                  <a:pt x="1108919" y="4102034"/>
                  <a:pt x="1114590" y="4104169"/>
                  <a:pt x="1118902" y="4108439"/>
                </a:cubicBezTo>
                <a:cubicBezTo>
                  <a:pt x="1123213" y="4112708"/>
                  <a:pt x="1125871" y="4119782"/>
                  <a:pt x="1126876" y="4129661"/>
                </a:cubicBezTo>
                <a:lnTo>
                  <a:pt x="1076521" y="4129661"/>
                </a:lnTo>
                <a:cubicBezTo>
                  <a:pt x="1077358" y="4121708"/>
                  <a:pt x="1079325" y="4115722"/>
                  <a:pt x="1082423" y="4111704"/>
                </a:cubicBezTo>
                <a:cubicBezTo>
                  <a:pt x="1087278" y="4105257"/>
                  <a:pt x="1093767" y="4102034"/>
                  <a:pt x="1101887" y="4102034"/>
                </a:cubicBezTo>
                <a:close/>
                <a:moveTo>
                  <a:pt x="5778367" y="4074785"/>
                </a:moveTo>
                <a:lnTo>
                  <a:pt x="5827818" y="4208144"/>
                </a:lnTo>
                <a:lnTo>
                  <a:pt x="5873503" y="4208144"/>
                </a:lnTo>
                <a:lnTo>
                  <a:pt x="5899609" y="4127903"/>
                </a:lnTo>
                <a:lnTo>
                  <a:pt x="5926621" y="4208144"/>
                </a:lnTo>
                <a:lnTo>
                  <a:pt x="5972103" y="4208144"/>
                </a:lnTo>
                <a:lnTo>
                  <a:pt x="6021227" y="4074785"/>
                </a:lnTo>
                <a:lnTo>
                  <a:pt x="5972114" y="4074785"/>
                </a:lnTo>
                <a:lnTo>
                  <a:pt x="5950610" y="4158960"/>
                </a:lnTo>
                <a:lnTo>
                  <a:pt x="5922407" y="4074785"/>
                </a:lnTo>
                <a:lnTo>
                  <a:pt x="5876221" y="4074785"/>
                </a:lnTo>
                <a:lnTo>
                  <a:pt x="5849166" y="4158749"/>
                </a:lnTo>
                <a:lnTo>
                  <a:pt x="5827787" y="4074785"/>
                </a:lnTo>
                <a:close/>
                <a:moveTo>
                  <a:pt x="5280844" y="4074785"/>
                </a:moveTo>
                <a:lnTo>
                  <a:pt x="5280844" y="4208144"/>
                </a:lnTo>
                <a:lnTo>
                  <a:pt x="5331953" y="4208144"/>
                </a:lnTo>
                <a:lnTo>
                  <a:pt x="5331953" y="4074785"/>
                </a:lnTo>
                <a:close/>
                <a:moveTo>
                  <a:pt x="4854443" y="4074785"/>
                </a:moveTo>
                <a:lnTo>
                  <a:pt x="4903893" y="4208144"/>
                </a:lnTo>
                <a:lnTo>
                  <a:pt x="4949578" y="4208144"/>
                </a:lnTo>
                <a:lnTo>
                  <a:pt x="4975684" y="4127903"/>
                </a:lnTo>
                <a:lnTo>
                  <a:pt x="5002696" y="4208144"/>
                </a:lnTo>
                <a:lnTo>
                  <a:pt x="5048177" y="4208144"/>
                </a:lnTo>
                <a:lnTo>
                  <a:pt x="5097302" y="4074785"/>
                </a:lnTo>
                <a:lnTo>
                  <a:pt x="5048189" y="4074785"/>
                </a:lnTo>
                <a:lnTo>
                  <a:pt x="5026685" y="4158960"/>
                </a:lnTo>
                <a:lnTo>
                  <a:pt x="4998481" y="4074785"/>
                </a:lnTo>
                <a:lnTo>
                  <a:pt x="4952296" y="4074785"/>
                </a:lnTo>
                <a:lnTo>
                  <a:pt x="4925241" y="4158749"/>
                </a:lnTo>
                <a:lnTo>
                  <a:pt x="4903862" y="4074785"/>
                </a:lnTo>
                <a:close/>
                <a:moveTo>
                  <a:pt x="3525858" y="4074785"/>
                </a:moveTo>
                <a:lnTo>
                  <a:pt x="3525858" y="4159673"/>
                </a:lnTo>
                <a:cubicBezTo>
                  <a:pt x="3525858" y="4177169"/>
                  <a:pt x="3529856" y="4190124"/>
                  <a:pt x="3537851" y="4198538"/>
                </a:cubicBezTo>
                <a:cubicBezTo>
                  <a:pt x="3545847" y="4206951"/>
                  <a:pt x="3556876" y="4211158"/>
                  <a:pt x="3570941" y="4211158"/>
                </a:cubicBezTo>
                <a:cubicBezTo>
                  <a:pt x="3581488" y="4211158"/>
                  <a:pt x="3590383" y="4209274"/>
                  <a:pt x="3597625" y="4205507"/>
                </a:cubicBezTo>
                <a:cubicBezTo>
                  <a:pt x="3604868" y="4201740"/>
                  <a:pt x="3612045" y="4195419"/>
                  <a:pt x="3619160" y="4186546"/>
                </a:cubicBezTo>
                <a:lnTo>
                  <a:pt x="3619160" y="4208144"/>
                </a:lnTo>
                <a:lnTo>
                  <a:pt x="3666878" y="4208144"/>
                </a:lnTo>
                <a:lnTo>
                  <a:pt x="3666878" y="4074785"/>
                </a:lnTo>
                <a:lnTo>
                  <a:pt x="3615770" y="4074785"/>
                </a:lnTo>
                <a:lnTo>
                  <a:pt x="3615770" y="4138953"/>
                </a:lnTo>
                <a:cubicBezTo>
                  <a:pt x="3615770" y="4151092"/>
                  <a:pt x="3613823" y="4159505"/>
                  <a:pt x="3609931" y="4164193"/>
                </a:cubicBezTo>
                <a:cubicBezTo>
                  <a:pt x="3606040" y="4168881"/>
                  <a:pt x="3601037" y="4171226"/>
                  <a:pt x="3594925" y="4171226"/>
                </a:cubicBezTo>
                <a:cubicBezTo>
                  <a:pt x="3589317" y="4171226"/>
                  <a:pt x="3584964" y="4169468"/>
                  <a:pt x="3581866" y="4165951"/>
                </a:cubicBezTo>
                <a:cubicBezTo>
                  <a:pt x="3578769" y="4162435"/>
                  <a:pt x="3577218" y="4156492"/>
                  <a:pt x="3577218" y="4148120"/>
                </a:cubicBezTo>
                <a:lnTo>
                  <a:pt x="3577218" y="4074785"/>
                </a:lnTo>
                <a:close/>
                <a:moveTo>
                  <a:pt x="3178295" y="4074785"/>
                </a:moveTo>
                <a:lnTo>
                  <a:pt x="3234258" y="4208121"/>
                </a:lnTo>
                <a:cubicBezTo>
                  <a:pt x="3231665" y="4215246"/>
                  <a:pt x="3228508" y="4220191"/>
                  <a:pt x="3224786" y="4222957"/>
                </a:cubicBezTo>
                <a:cubicBezTo>
                  <a:pt x="3221063" y="4225723"/>
                  <a:pt x="3216191" y="4227106"/>
                  <a:pt x="3210170" y="4227106"/>
                </a:cubicBezTo>
                <a:cubicBezTo>
                  <a:pt x="3201136" y="4227106"/>
                  <a:pt x="3192939" y="4225934"/>
                  <a:pt x="3185578" y="4223590"/>
                </a:cubicBezTo>
                <a:lnTo>
                  <a:pt x="3189592" y="4259253"/>
                </a:lnTo>
                <a:cubicBezTo>
                  <a:pt x="3204990" y="4261262"/>
                  <a:pt x="3216371" y="4262266"/>
                  <a:pt x="3223735" y="4262266"/>
                </a:cubicBezTo>
                <a:cubicBezTo>
                  <a:pt x="3241893" y="4262266"/>
                  <a:pt x="3255408" y="4258245"/>
                  <a:pt x="3264278" y="4250202"/>
                </a:cubicBezTo>
                <a:cubicBezTo>
                  <a:pt x="3270553" y="4244505"/>
                  <a:pt x="3276704" y="4233530"/>
                  <a:pt x="3282729" y="4217278"/>
                </a:cubicBezTo>
                <a:lnTo>
                  <a:pt x="3335638" y="4074785"/>
                </a:lnTo>
                <a:lnTo>
                  <a:pt x="3285276" y="4074785"/>
                </a:lnTo>
                <a:lnTo>
                  <a:pt x="3259729" y="4163566"/>
                </a:lnTo>
                <a:lnTo>
                  <a:pt x="3232223" y="4074785"/>
                </a:lnTo>
                <a:close/>
                <a:moveTo>
                  <a:pt x="1747071" y="4074785"/>
                </a:moveTo>
                <a:lnTo>
                  <a:pt x="1747071" y="4208144"/>
                </a:lnTo>
                <a:lnTo>
                  <a:pt x="1798179" y="4208144"/>
                </a:lnTo>
                <a:lnTo>
                  <a:pt x="1798179" y="4074785"/>
                </a:lnTo>
                <a:close/>
                <a:moveTo>
                  <a:pt x="6264291" y="4071771"/>
                </a:moveTo>
                <a:cubicBezTo>
                  <a:pt x="6249222" y="4071771"/>
                  <a:pt x="6237209" y="4073339"/>
                  <a:pt x="6228251" y="4076475"/>
                </a:cubicBezTo>
                <a:cubicBezTo>
                  <a:pt x="6219294" y="4079611"/>
                  <a:pt x="6212262" y="4084357"/>
                  <a:pt x="6207155" y="4090713"/>
                </a:cubicBezTo>
                <a:cubicBezTo>
                  <a:pt x="6202048" y="4097069"/>
                  <a:pt x="6199495" y="4104638"/>
                  <a:pt x="6199495" y="4113420"/>
                </a:cubicBezTo>
                <a:cubicBezTo>
                  <a:pt x="6199495" y="4121449"/>
                  <a:pt x="6201860" y="4128600"/>
                  <a:pt x="6206590" y="4134872"/>
                </a:cubicBezTo>
                <a:cubicBezTo>
                  <a:pt x="6211320" y="4141144"/>
                  <a:pt x="6217138" y="4145597"/>
                  <a:pt x="6224045" y="4148232"/>
                </a:cubicBezTo>
                <a:cubicBezTo>
                  <a:pt x="6230951" y="4150866"/>
                  <a:pt x="6243278" y="4153730"/>
                  <a:pt x="6261026" y="4156824"/>
                </a:cubicBezTo>
                <a:cubicBezTo>
                  <a:pt x="6272914" y="4158914"/>
                  <a:pt x="6280239" y="4160669"/>
                  <a:pt x="6283002" y="4162090"/>
                </a:cubicBezTo>
                <a:cubicBezTo>
                  <a:pt x="6286853" y="4164097"/>
                  <a:pt x="6288778" y="4166939"/>
                  <a:pt x="6288778" y="4170617"/>
                </a:cubicBezTo>
                <a:cubicBezTo>
                  <a:pt x="6288778" y="4173877"/>
                  <a:pt x="6287313" y="4176593"/>
                  <a:pt x="6284383" y="4178766"/>
                </a:cubicBezTo>
                <a:cubicBezTo>
                  <a:pt x="6280616" y="4181692"/>
                  <a:pt x="6275300" y="4183155"/>
                  <a:pt x="6268435" y="4183155"/>
                </a:cubicBezTo>
                <a:cubicBezTo>
                  <a:pt x="6262156" y="4183155"/>
                  <a:pt x="6257133" y="4181857"/>
                  <a:pt x="6253366" y="4179262"/>
                </a:cubicBezTo>
                <a:cubicBezTo>
                  <a:pt x="6249599" y="4176667"/>
                  <a:pt x="6246669" y="4172356"/>
                  <a:pt x="6244576" y="4166328"/>
                </a:cubicBezTo>
                <a:lnTo>
                  <a:pt x="6193844" y="4171100"/>
                </a:lnTo>
                <a:cubicBezTo>
                  <a:pt x="6196774" y="4183908"/>
                  <a:pt x="6203409" y="4193787"/>
                  <a:pt x="6213748" y="4200735"/>
                </a:cubicBezTo>
                <a:cubicBezTo>
                  <a:pt x="6224087" y="4207684"/>
                  <a:pt x="6241437" y="4211158"/>
                  <a:pt x="6265798" y="4211158"/>
                </a:cubicBezTo>
                <a:cubicBezTo>
                  <a:pt x="6283043" y="4211158"/>
                  <a:pt x="6296668" y="4209005"/>
                  <a:pt x="6306672" y="4204698"/>
                </a:cubicBezTo>
                <a:cubicBezTo>
                  <a:pt x="6316676" y="4200391"/>
                  <a:pt x="6324001" y="4194600"/>
                  <a:pt x="6328648" y="4187324"/>
                </a:cubicBezTo>
                <a:cubicBezTo>
                  <a:pt x="6333294" y="4180047"/>
                  <a:pt x="6335617" y="4172562"/>
                  <a:pt x="6335617" y="4164868"/>
                </a:cubicBezTo>
                <a:cubicBezTo>
                  <a:pt x="6335617" y="4157258"/>
                  <a:pt x="6333419" y="4150275"/>
                  <a:pt x="6329024" y="4143919"/>
                </a:cubicBezTo>
                <a:cubicBezTo>
                  <a:pt x="6324629" y="4137563"/>
                  <a:pt x="6318288" y="4132671"/>
                  <a:pt x="6310000" y="4129242"/>
                </a:cubicBezTo>
                <a:cubicBezTo>
                  <a:pt x="6301712" y="4125813"/>
                  <a:pt x="6289071" y="4123137"/>
                  <a:pt x="6272077" y="4121214"/>
                </a:cubicBezTo>
                <a:cubicBezTo>
                  <a:pt x="6260859" y="4119876"/>
                  <a:pt x="6253576" y="4118371"/>
                  <a:pt x="6250227" y="4116699"/>
                </a:cubicBezTo>
                <a:cubicBezTo>
                  <a:pt x="6246878" y="4115027"/>
                  <a:pt x="6245204" y="4112562"/>
                  <a:pt x="6245204" y="4109302"/>
                </a:cubicBezTo>
                <a:cubicBezTo>
                  <a:pt x="6245204" y="4106376"/>
                  <a:pt x="6246522" y="4103889"/>
                  <a:pt x="6249160" y="4101841"/>
                </a:cubicBezTo>
                <a:cubicBezTo>
                  <a:pt x="6251797" y="4099793"/>
                  <a:pt x="6256003" y="4098769"/>
                  <a:pt x="6261780" y="4098769"/>
                </a:cubicBezTo>
                <a:cubicBezTo>
                  <a:pt x="6267472" y="4098769"/>
                  <a:pt x="6272328" y="4100109"/>
                  <a:pt x="6276346" y="4102788"/>
                </a:cubicBezTo>
                <a:cubicBezTo>
                  <a:pt x="6279276" y="4104797"/>
                  <a:pt x="6281369" y="4107936"/>
                  <a:pt x="6282625" y="4112206"/>
                </a:cubicBezTo>
                <a:lnTo>
                  <a:pt x="6331096" y="4107434"/>
                </a:lnTo>
                <a:cubicBezTo>
                  <a:pt x="6327748" y="4098728"/>
                  <a:pt x="6323541" y="4091821"/>
                  <a:pt x="6318476" y="4086714"/>
                </a:cubicBezTo>
                <a:cubicBezTo>
                  <a:pt x="6313411" y="4081608"/>
                  <a:pt x="6307091" y="4077841"/>
                  <a:pt x="6299515" y="4075413"/>
                </a:cubicBezTo>
                <a:cubicBezTo>
                  <a:pt x="6291938" y="4072985"/>
                  <a:pt x="6280197" y="4071771"/>
                  <a:pt x="6264291" y="4071771"/>
                </a:cubicBezTo>
                <a:close/>
                <a:moveTo>
                  <a:pt x="6098115" y="4071771"/>
                </a:moveTo>
                <a:cubicBezTo>
                  <a:pt x="6088572" y="4071771"/>
                  <a:pt x="6079698" y="4072483"/>
                  <a:pt x="6071494" y="4073906"/>
                </a:cubicBezTo>
                <a:cubicBezTo>
                  <a:pt x="6063289" y="4075329"/>
                  <a:pt x="6056843" y="4077338"/>
                  <a:pt x="6052155" y="4079933"/>
                </a:cubicBezTo>
                <a:cubicBezTo>
                  <a:pt x="6045625" y="4083533"/>
                  <a:pt x="6040623" y="4087782"/>
                  <a:pt x="6037149" y="4092679"/>
                </a:cubicBezTo>
                <a:cubicBezTo>
                  <a:pt x="6033675" y="4097577"/>
                  <a:pt x="6031017" y="4104295"/>
                  <a:pt x="6029175" y="4112834"/>
                </a:cubicBezTo>
                <a:lnTo>
                  <a:pt x="6078023" y="4117982"/>
                </a:lnTo>
                <a:cubicBezTo>
                  <a:pt x="6080033" y="4112206"/>
                  <a:pt x="6082670" y="4108271"/>
                  <a:pt x="6085935" y="4106178"/>
                </a:cubicBezTo>
                <a:cubicBezTo>
                  <a:pt x="6090120" y="4103499"/>
                  <a:pt x="6096399" y="4102160"/>
                  <a:pt x="6104771" y="4102160"/>
                </a:cubicBezTo>
                <a:cubicBezTo>
                  <a:pt x="6111300" y="4102160"/>
                  <a:pt x="6115863" y="4103416"/>
                  <a:pt x="6118458" y="4105927"/>
                </a:cubicBezTo>
                <a:cubicBezTo>
                  <a:pt x="6121053" y="4108439"/>
                  <a:pt x="6122351" y="4112834"/>
                  <a:pt x="6122351" y="4119112"/>
                </a:cubicBezTo>
                <a:cubicBezTo>
                  <a:pt x="6115989" y="4121624"/>
                  <a:pt x="6109961" y="4123654"/>
                  <a:pt x="6104268" y="4125203"/>
                </a:cubicBezTo>
                <a:cubicBezTo>
                  <a:pt x="6098576" y="4126752"/>
                  <a:pt x="6086144" y="4129451"/>
                  <a:pt x="6066973" y="4133302"/>
                </a:cubicBezTo>
                <a:cubicBezTo>
                  <a:pt x="6050983" y="4136483"/>
                  <a:pt x="6040016" y="4141339"/>
                  <a:pt x="6034073" y="4147869"/>
                </a:cubicBezTo>
                <a:cubicBezTo>
                  <a:pt x="6028129" y="4154399"/>
                  <a:pt x="6025157" y="4162728"/>
                  <a:pt x="6025157" y="4172858"/>
                </a:cubicBezTo>
                <a:cubicBezTo>
                  <a:pt x="6025157" y="4183657"/>
                  <a:pt x="6029280" y="4192741"/>
                  <a:pt x="6037526" y="4200107"/>
                </a:cubicBezTo>
                <a:cubicBezTo>
                  <a:pt x="6045772" y="4207474"/>
                  <a:pt x="6057848" y="4211158"/>
                  <a:pt x="6073754" y="4211158"/>
                </a:cubicBezTo>
                <a:cubicBezTo>
                  <a:pt x="6085725" y="4211158"/>
                  <a:pt x="6096232" y="4209316"/>
                  <a:pt x="6105273" y="4205633"/>
                </a:cubicBezTo>
                <a:cubicBezTo>
                  <a:pt x="6111886" y="4202870"/>
                  <a:pt x="6118542" y="4198266"/>
                  <a:pt x="6125239" y="4191820"/>
                </a:cubicBezTo>
                <a:cubicBezTo>
                  <a:pt x="6125825" y="4195671"/>
                  <a:pt x="6126411" y="4198496"/>
                  <a:pt x="6126997" y="4200296"/>
                </a:cubicBezTo>
                <a:cubicBezTo>
                  <a:pt x="6127583" y="4202096"/>
                  <a:pt x="6128839" y="4204712"/>
                  <a:pt x="6130764" y="4208144"/>
                </a:cubicBezTo>
                <a:lnTo>
                  <a:pt x="6178734" y="4208144"/>
                </a:lnTo>
                <a:cubicBezTo>
                  <a:pt x="6176055" y="4202619"/>
                  <a:pt x="6174318" y="4198077"/>
                  <a:pt x="6173522" y="4194519"/>
                </a:cubicBezTo>
                <a:cubicBezTo>
                  <a:pt x="6172727" y="4190962"/>
                  <a:pt x="6172329" y="4186043"/>
                  <a:pt x="6172329" y="4179765"/>
                </a:cubicBezTo>
                <a:lnTo>
                  <a:pt x="6172329" y="4120870"/>
                </a:lnTo>
                <a:cubicBezTo>
                  <a:pt x="6172329" y="4114592"/>
                  <a:pt x="6171074" y="4107999"/>
                  <a:pt x="6168562" y="4101093"/>
                </a:cubicBezTo>
                <a:cubicBezTo>
                  <a:pt x="6166051" y="4094186"/>
                  <a:pt x="6162618" y="4088849"/>
                  <a:pt x="6158265" y="4085082"/>
                </a:cubicBezTo>
                <a:cubicBezTo>
                  <a:pt x="6152070" y="4079640"/>
                  <a:pt x="6144326" y="4076062"/>
                  <a:pt x="6135034" y="4074345"/>
                </a:cubicBezTo>
                <a:cubicBezTo>
                  <a:pt x="6125741" y="4072629"/>
                  <a:pt x="6113435" y="4071771"/>
                  <a:pt x="6098115" y="4071771"/>
                </a:cubicBezTo>
                <a:close/>
                <a:moveTo>
                  <a:pt x="5436263" y="4071771"/>
                </a:moveTo>
                <a:cubicBezTo>
                  <a:pt x="5420691" y="4071771"/>
                  <a:pt x="5407925" y="4073820"/>
                  <a:pt x="5397963" y="4077918"/>
                </a:cubicBezTo>
                <a:cubicBezTo>
                  <a:pt x="5391684" y="4080511"/>
                  <a:pt x="5385573" y="4084463"/>
                  <a:pt x="5379629" y="4089774"/>
                </a:cubicBezTo>
                <a:cubicBezTo>
                  <a:pt x="5373685" y="4095086"/>
                  <a:pt x="5368998" y="4101087"/>
                  <a:pt x="5365565" y="4107777"/>
                </a:cubicBezTo>
                <a:cubicBezTo>
                  <a:pt x="5360877" y="4116895"/>
                  <a:pt x="5358532" y="4128312"/>
                  <a:pt x="5358532" y="4142030"/>
                </a:cubicBezTo>
                <a:cubicBezTo>
                  <a:pt x="5358532" y="4155161"/>
                  <a:pt x="5360458" y="4165700"/>
                  <a:pt x="5364309" y="4173646"/>
                </a:cubicBezTo>
                <a:cubicBezTo>
                  <a:pt x="5368160" y="4181592"/>
                  <a:pt x="5373476" y="4188513"/>
                  <a:pt x="5380257" y="4194410"/>
                </a:cubicBezTo>
                <a:cubicBezTo>
                  <a:pt x="5387038" y="4200306"/>
                  <a:pt x="5395137" y="4204572"/>
                  <a:pt x="5404555" y="4207206"/>
                </a:cubicBezTo>
                <a:cubicBezTo>
                  <a:pt x="5413973" y="4209841"/>
                  <a:pt x="5425757" y="4211158"/>
                  <a:pt x="5439904" y="4211158"/>
                </a:cubicBezTo>
                <a:cubicBezTo>
                  <a:pt x="5454555" y="4211158"/>
                  <a:pt x="5466631" y="4209107"/>
                  <a:pt x="5476132" y="4205005"/>
                </a:cubicBezTo>
                <a:cubicBezTo>
                  <a:pt x="5485634" y="4200903"/>
                  <a:pt x="5493441" y="4195147"/>
                  <a:pt x="5499552" y="4187738"/>
                </a:cubicBezTo>
                <a:cubicBezTo>
                  <a:pt x="5505663" y="4180330"/>
                  <a:pt x="5510058" y="4171560"/>
                  <a:pt x="5512737" y="4161431"/>
                </a:cubicBezTo>
                <a:lnTo>
                  <a:pt x="5464140" y="4155906"/>
                </a:lnTo>
                <a:cubicBezTo>
                  <a:pt x="5461880" y="4163021"/>
                  <a:pt x="5458469" y="4168295"/>
                  <a:pt x="5453906" y="4171728"/>
                </a:cubicBezTo>
                <a:cubicBezTo>
                  <a:pt x="5449343" y="4175160"/>
                  <a:pt x="5443714" y="4176876"/>
                  <a:pt x="5437016" y="4176876"/>
                </a:cubicBezTo>
                <a:cubicBezTo>
                  <a:pt x="5428979" y="4176876"/>
                  <a:pt x="5422366" y="4174035"/>
                  <a:pt x="5417175" y="4168353"/>
                </a:cubicBezTo>
                <a:cubicBezTo>
                  <a:pt x="5411985" y="4162671"/>
                  <a:pt x="5409390" y="4154356"/>
                  <a:pt x="5409390" y="4143409"/>
                </a:cubicBezTo>
                <a:cubicBezTo>
                  <a:pt x="5409390" y="4131124"/>
                  <a:pt x="5412007" y="4121952"/>
                  <a:pt x="5417238" y="4115894"/>
                </a:cubicBezTo>
                <a:cubicBezTo>
                  <a:pt x="5422470" y="4109835"/>
                  <a:pt x="5429314" y="4106806"/>
                  <a:pt x="5437769" y="4106806"/>
                </a:cubicBezTo>
                <a:cubicBezTo>
                  <a:pt x="5444467" y="4106806"/>
                  <a:pt x="5449804" y="4108250"/>
                  <a:pt x="5453780" y="4111139"/>
                </a:cubicBezTo>
                <a:cubicBezTo>
                  <a:pt x="5457757" y="4114027"/>
                  <a:pt x="5460498" y="4118317"/>
                  <a:pt x="5462005" y="4124010"/>
                </a:cubicBezTo>
                <a:lnTo>
                  <a:pt x="5510100" y="4117606"/>
                </a:lnTo>
                <a:cubicBezTo>
                  <a:pt x="5505496" y="4102620"/>
                  <a:pt x="5497480" y="4091235"/>
                  <a:pt x="5486053" y="4083450"/>
                </a:cubicBezTo>
                <a:cubicBezTo>
                  <a:pt x="5474625" y="4075664"/>
                  <a:pt x="5458029" y="4071771"/>
                  <a:pt x="5436263" y="4071771"/>
                </a:cubicBezTo>
                <a:close/>
                <a:moveTo>
                  <a:pt x="4519226" y="4071771"/>
                </a:moveTo>
                <a:cubicBezTo>
                  <a:pt x="4495702" y="4071771"/>
                  <a:pt x="4477263" y="4078217"/>
                  <a:pt x="4463911" y="4091109"/>
                </a:cubicBezTo>
                <a:cubicBezTo>
                  <a:pt x="4450558" y="4104002"/>
                  <a:pt x="4443882" y="4120870"/>
                  <a:pt x="4443882" y="4141716"/>
                </a:cubicBezTo>
                <a:cubicBezTo>
                  <a:pt x="4443882" y="4156366"/>
                  <a:pt x="4447209" y="4169112"/>
                  <a:pt x="4453865" y="4179953"/>
                </a:cubicBezTo>
                <a:cubicBezTo>
                  <a:pt x="4460520" y="4190794"/>
                  <a:pt x="4468912" y="4198705"/>
                  <a:pt x="4479042" y="4203686"/>
                </a:cubicBezTo>
                <a:cubicBezTo>
                  <a:pt x="4489172" y="4208667"/>
                  <a:pt x="4503068" y="4211158"/>
                  <a:pt x="4520733" y="4211158"/>
                </a:cubicBezTo>
                <a:cubicBezTo>
                  <a:pt x="4541076" y="4211158"/>
                  <a:pt x="4556688" y="4208249"/>
                  <a:pt x="4567572" y="4202431"/>
                </a:cubicBezTo>
                <a:cubicBezTo>
                  <a:pt x="4578455" y="4196612"/>
                  <a:pt x="4587747" y="4187006"/>
                  <a:pt x="4595449" y="4173611"/>
                </a:cubicBezTo>
                <a:lnTo>
                  <a:pt x="4545094" y="4168965"/>
                </a:lnTo>
                <a:cubicBezTo>
                  <a:pt x="4541913" y="4172984"/>
                  <a:pt x="4538941" y="4175788"/>
                  <a:pt x="4536178" y="4177379"/>
                </a:cubicBezTo>
                <a:cubicBezTo>
                  <a:pt x="4531658" y="4179890"/>
                  <a:pt x="4526886" y="4181146"/>
                  <a:pt x="4521863" y="4181146"/>
                </a:cubicBezTo>
                <a:cubicBezTo>
                  <a:pt x="4513910" y="4181146"/>
                  <a:pt x="4507463" y="4178258"/>
                  <a:pt x="4502525" y="4172481"/>
                </a:cubicBezTo>
                <a:cubicBezTo>
                  <a:pt x="4499008" y="4168463"/>
                  <a:pt x="4496790" y="4162352"/>
                  <a:pt x="4495869" y="4154148"/>
                </a:cubicBezTo>
                <a:lnTo>
                  <a:pt x="4598337" y="4154148"/>
                </a:lnTo>
                <a:lnTo>
                  <a:pt x="4598337" y="4148371"/>
                </a:lnTo>
                <a:cubicBezTo>
                  <a:pt x="4598337" y="4130791"/>
                  <a:pt x="4595449" y="4116517"/>
                  <a:pt x="4589673" y="4105550"/>
                </a:cubicBezTo>
                <a:cubicBezTo>
                  <a:pt x="4583896" y="4094584"/>
                  <a:pt x="4575483" y="4086212"/>
                  <a:pt x="4564432" y="4080436"/>
                </a:cubicBezTo>
                <a:cubicBezTo>
                  <a:pt x="4553382" y="4074659"/>
                  <a:pt x="4538313" y="4071771"/>
                  <a:pt x="4519226" y="4071771"/>
                </a:cubicBezTo>
                <a:close/>
                <a:moveTo>
                  <a:pt x="4327056" y="4071771"/>
                </a:moveTo>
                <a:cubicBezTo>
                  <a:pt x="4310815" y="4071771"/>
                  <a:pt x="4297672" y="4077213"/>
                  <a:pt x="4287626" y="4088096"/>
                </a:cubicBezTo>
                <a:cubicBezTo>
                  <a:pt x="4277580" y="4098979"/>
                  <a:pt x="4272557" y="4114801"/>
                  <a:pt x="4272557" y="4135563"/>
                </a:cubicBezTo>
                <a:cubicBezTo>
                  <a:pt x="4272557" y="4153729"/>
                  <a:pt x="4276450" y="4168337"/>
                  <a:pt x="4284235" y="4179388"/>
                </a:cubicBezTo>
                <a:cubicBezTo>
                  <a:pt x="4295202" y="4194959"/>
                  <a:pt x="4309601" y="4202745"/>
                  <a:pt x="4327433" y="4202745"/>
                </a:cubicBezTo>
                <a:cubicBezTo>
                  <a:pt x="4336558" y="4202745"/>
                  <a:pt x="4345055" y="4200652"/>
                  <a:pt x="4352924" y="4196466"/>
                </a:cubicBezTo>
                <a:cubicBezTo>
                  <a:pt x="4357947" y="4193787"/>
                  <a:pt x="4362970" y="4189476"/>
                  <a:pt x="4367993" y="4183532"/>
                </a:cubicBezTo>
                <a:lnTo>
                  <a:pt x="4367993" y="4203749"/>
                </a:lnTo>
                <a:cubicBezTo>
                  <a:pt x="4367993" y="4213544"/>
                  <a:pt x="4366172" y="4220409"/>
                  <a:pt x="4362531" y="4224343"/>
                </a:cubicBezTo>
                <a:cubicBezTo>
                  <a:pt x="4358889" y="4228278"/>
                  <a:pt x="4353385" y="4230245"/>
                  <a:pt x="4346018" y="4230245"/>
                </a:cubicBezTo>
                <a:cubicBezTo>
                  <a:pt x="4340325" y="4230245"/>
                  <a:pt x="4335595" y="4228948"/>
                  <a:pt x="4331828" y="4226352"/>
                </a:cubicBezTo>
                <a:cubicBezTo>
                  <a:pt x="4329233" y="4224594"/>
                  <a:pt x="4327307" y="4221413"/>
                  <a:pt x="4326051" y="4216809"/>
                </a:cubicBezTo>
                <a:lnTo>
                  <a:pt x="4276450" y="4211158"/>
                </a:lnTo>
                <a:cubicBezTo>
                  <a:pt x="4276282" y="4214004"/>
                  <a:pt x="4276199" y="4216265"/>
                  <a:pt x="4276199" y="4217939"/>
                </a:cubicBezTo>
                <a:cubicBezTo>
                  <a:pt x="4276199" y="4231417"/>
                  <a:pt x="4281201" y="4242175"/>
                  <a:pt x="4291205" y="4250211"/>
                </a:cubicBezTo>
                <a:cubicBezTo>
                  <a:pt x="4301209" y="4258248"/>
                  <a:pt x="4319605" y="4262266"/>
                  <a:pt x="4346394" y="4262266"/>
                </a:cubicBezTo>
                <a:cubicBezTo>
                  <a:pt x="4358115" y="4262266"/>
                  <a:pt x="4368516" y="4261220"/>
                  <a:pt x="4377599" y="4259127"/>
                </a:cubicBezTo>
                <a:cubicBezTo>
                  <a:pt x="4386683" y="4257034"/>
                  <a:pt x="4394175" y="4253644"/>
                  <a:pt x="4400077" y="4248956"/>
                </a:cubicBezTo>
                <a:cubicBezTo>
                  <a:pt x="4405979" y="4244268"/>
                  <a:pt x="4410709" y="4238135"/>
                  <a:pt x="4414267" y="4230559"/>
                </a:cubicBezTo>
                <a:cubicBezTo>
                  <a:pt x="4417825" y="4222983"/>
                  <a:pt x="4419604" y="4215009"/>
                  <a:pt x="4419604" y="4206637"/>
                </a:cubicBezTo>
                <a:lnTo>
                  <a:pt x="4419478" y="4200735"/>
                </a:lnTo>
                <a:lnTo>
                  <a:pt x="4419478" y="4074785"/>
                </a:lnTo>
                <a:lnTo>
                  <a:pt x="4371635" y="4074785"/>
                </a:lnTo>
                <a:lnTo>
                  <a:pt x="4371635" y="4094500"/>
                </a:lnTo>
                <a:cubicBezTo>
                  <a:pt x="4365775" y="4086380"/>
                  <a:pt x="4359475" y="4080561"/>
                  <a:pt x="4352736" y="4077045"/>
                </a:cubicBezTo>
                <a:cubicBezTo>
                  <a:pt x="4345997" y="4073529"/>
                  <a:pt x="4337437" y="4071771"/>
                  <a:pt x="4327056" y="4071771"/>
                </a:cubicBezTo>
                <a:close/>
                <a:moveTo>
                  <a:pt x="4174065" y="4071771"/>
                </a:moveTo>
                <a:cubicBezTo>
                  <a:pt x="4164522" y="4071771"/>
                  <a:pt x="4155648" y="4072483"/>
                  <a:pt x="4147444" y="4073906"/>
                </a:cubicBezTo>
                <a:cubicBezTo>
                  <a:pt x="4139240" y="4075329"/>
                  <a:pt x="4132794" y="4077338"/>
                  <a:pt x="4128105" y="4079933"/>
                </a:cubicBezTo>
                <a:cubicBezTo>
                  <a:pt x="4121576" y="4083533"/>
                  <a:pt x="4116574" y="4087782"/>
                  <a:pt x="4113099" y="4092679"/>
                </a:cubicBezTo>
                <a:cubicBezTo>
                  <a:pt x="4109625" y="4097577"/>
                  <a:pt x="4106967" y="4104295"/>
                  <a:pt x="4105125" y="4112834"/>
                </a:cubicBezTo>
                <a:lnTo>
                  <a:pt x="4153974" y="4117982"/>
                </a:lnTo>
                <a:cubicBezTo>
                  <a:pt x="4155983" y="4112206"/>
                  <a:pt x="4158620" y="4108271"/>
                  <a:pt x="4161885" y="4106178"/>
                </a:cubicBezTo>
                <a:cubicBezTo>
                  <a:pt x="4166071" y="4103499"/>
                  <a:pt x="4172349" y="4102160"/>
                  <a:pt x="4180721" y="4102160"/>
                </a:cubicBezTo>
                <a:cubicBezTo>
                  <a:pt x="4187251" y="4102160"/>
                  <a:pt x="4191813" y="4103416"/>
                  <a:pt x="4194408" y="4105927"/>
                </a:cubicBezTo>
                <a:cubicBezTo>
                  <a:pt x="4197004" y="4108439"/>
                  <a:pt x="4198301" y="4112834"/>
                  <a:pt x="4198301" y="4119112"/>
                </a:cubicBezTo>
                <a:cubicBezTo>
                  <a:pt x="4191939" y="4121624"/>
                  <a:pt x="4185911" y="4123654"/>
                  <a:pt x="4180219" y="4125203"/>
                </a:cubicBezTo>
                <a:cubicBezTo>
                  <a:pt x="4174526" y="4126752"/>
                  <a:pt x="4162094" y="4129451"/>
                  <a:pt x="4142923" y="4133302"/>
                </a:cubicBezTo>
                <a:cubicBezTo>
                  <a:pt x="4126933" y="4136483"/>
                  <a:pt x="4115967" y="4141339"/>
                  <a:pt x="4110023" y="4147869"/>
                </a:cubicBezTo>
                <a:cubicBezTo>
                  <a:pt x="4104079" y="4154399"/>
                  <a:pt x="4101107" y="4162728"/>
                  <a:pt x="4101107" y="4172858"/>
                </a:cubicBezTo>
                <a:cubicBezTo>
                  <a:pt x="4101107" y="4183657"/>
                  <a:pt x="4105230" y="4192741"/>
                  <a:pt x="4113476" y="4200107"/>
                </a:cubicBezTo>
                <a:cubicBezTo>
                  <a:pt x="4121722" y="4207474"/>
                  <a:pt x="4133798" y="4211158"/>
                  <a:pt x="4149704" y="4211158"/>
                </a:cubicBezTo>
                <a:cubicBezTo>
                  <a:pt x="4161675" y="4211158"/>
                  <a:pt x="4172182" y="4209316"/>
                  <a:pt x="4181223" y="4205633"/>
                </a:cubicBezTo>
                <a:cubicBezTo>
                  <a:pt x="4187837" y="4202870"/>
                  <a:pt x="4194492" y="4198266"/>
                  <a:pt x="4201189" y="4191820"/>
                </a:cubicBezTo>
                <a:cubicBezTo>
                  <a:pt x="4201775" y="4195671"/>
                  <a:pt x="4202361" y="4198496"/>
                  <a:pt x="4202947" y="4200296"/>
                </a:cubicBezTo>
                <a:cubicBezTo>
                  <a:pt x="4203533" y="4202096"/>
                  <a:pt x="4204789" y="4204712"/>
                  <a:pt x="4206715" y="4208144"/>
                </a:cubicBezTo>
                <a:lnTo>
                  <a:pt x="4254684" y="4208144"/>
                </a:lnTo>
                <a:cubicBezTo>
                  <a:pt x="4252005" y="4202619"/>
                  <a:pt x="4250268" y="4198077"/>
                  <a:pt x="4249472" y="4194519"/>
                </a:cubicBezTo>
                <a:cubicBezTo>
                  <a:pt x="4248677" y="4190962"/>
                  <a:pt x="4248279" y="4186043"/>
                  <a:pt x="4248279" y="4179765"/>
                </a:cubicBezTo>
                <a:lnTo>
                  <a:pt x="4248279" y="4120870"/>
                </a:lnTo>
                <a:cubicBezTo>
                  <a:pt x="4248279" y="4114592"/>
                  <a:pt x="4247024" y="4107999"/>
                  <a:pt x="4244512" y="4101093"/>
                </a:cubicBezTo>
                <a:cubicBezTo>
                  <a:pt x="4242001" y="4094186"/>
                  <a:pt x="4238568" y="4088849"/>
                  <a:pt x="4234215" y="4085082"/>
                </a:cubicBezTo>
                <a:cubicBezTo>
                  <a:pt x="4228020" y="4079640"/>
                  <a:pt x="4220277" y="4076062"/>
                  <a:pt x="4210984" y="4074345"/>
                </a:cubicBezTo>
                <a:cubicBezTo>
                  <a:pt x="4201692" y="4072629"/>
                  <a:pt x="4189385" y="4071771"/>
                  <a:pt x="4174065" y="4071771"/>
                </a:cubicBezTo>
                <a:close/>
                <a:moveTo>
                  <a:pt x="3917481" y="4071771"/>
                </a:moveTo>
                <a:cubicBezTo>
                  <a:pt x="3901240" y="4071771"/>
                  <a:pt x="3888097" y="4077213"/>
                  <a:pt x="3878051" y="4088096"/>
                </a:cubicBezTo>
                <a:cubicBezTo>
                  <a:pt x="3868005" y="4098979"/>
                  <a:pt x="3862982" y="4114801"/>
                  <a:pt x="3862982" y="4135563"/>
                </a:cubicBezTo>
                <a:cubicBezTo>
                  <a:pt x="3862982" y="4153729"/>
                  <a:pt x="3866875" y="4168337"/>
                  <a:pt x="3874660" y="4179388"/>
                </a:cubicBezTo>
                <a:cubicBezTo>
                  <a:pt x="3885627" y="4194959"/>
                  <a:pt x="3900026" y="4202745"/>
                  <a:pt x="3917858" y="4202745"/>
                </a:cubicBezTo>
                <a:cubicBezTo>
                  <a:pt x="3926983" y="4202745"/>
                  <a:pt x="3935480" y="4200652"/>
                  <a:pt x="3943349" y="4196466"/>
                </a:cubicBezTo>
                <a:cubicBezTo>
                  <a:pt x="3948372" y="4193787"/>
                  <a:pt x="3953395" y="4189476"/>
                  <a:pt x="3958418" y="4183532"/>
                </a:cubicBezTo>
                <a:lnTo>
                  <a:pt x="3958418" y="4203749"/>
                </a:lnTo>
                <a:cubicBezTo>
                  <a:pt x="3958418" y="4213544"/>
                  <a:pt x="3956597" y="4220409"/>
                  <a:pt x="3952956" y="4224343"/>
                </a:cubicBezTo>
                <a:cubicBezTo>
                  <a:pt x="3949314" y="4228278"/>
                  <a:pt x="3943810" y="4230245"/>
                  <a:pt x="3936443" y="4230245"/>
                </a:cubicBezTo>
                <a:cubicBezTo>
                  <a:pt x="3930750" y="4230245"/>
                  <a:pt x="3926020" y="4228948"/>
                  <a:pt x="3922253" y="4226352"/>
                </a:cubicBezTo>
                <a:cubicBezTo>
                  <a:pt x="3919658" y="4224594"/>
                  <a:pt x="3917732" y="4221413"/>
                  <a:pt x="3916476" y="4216809"/>
                </a:cubicBezTo>
                <a:lnTo>
                  <a:pt x="3866875" y="4211158"/>
                </a:lnTo>
                <a:cubicBezTo>
                  <a:pt x="3866707" y="4214004"/>
                  <a:pt x="3866624" y="4216265"/>
                  <a:pt x="3866624" y="4217939"/>
                </a:cubicBezTo>
                <a:cubicBezTo>
                  <a:pt x="3866624" y="4231417"/>
                  <a:pt x="3871626" y="4242175"/>
                  <a:pt x="3881630" y="4250211"/>
                </a:cubicBezTo>
                <a:cubicBezTo>
                  <a:pt x="3891634" y="4258248"/>
                  <a:pt x="3910030" y="4262266"/>
                  <a:pt x="3936819" y="4262266"/>
                </a:cubicBezTo>
                <a:cubicBezTo>
                  <a:pt x="3948540" y="4262266"/>
                  <a:pt x="3958941" y="4261220"/>
                  <a:pt x="3968024" y="4259127"/>
                </a:cubicBezTo>
                <a:cubicBezTo>
                  <a:pt x="3977108" y="4257034"/>
                  <a:pt x="3984600" y="4253644"/>
                  <a:pt x="3990502" y="4248956"/>
                </a:cubicBezTo>
                <a:cubicBezTo>
                  <a:pt x="3996404" y="4244268"/>
                  <a:pt x="4001134" y="4238135"/>
                  <a:pt x="4004692" y="4230559"/>
                </a:cubicBezTo>
                <a:cubicBezTo>
                  <a:pt x="4008250" y="4222983"/>
                  <a:pt x="4010029" y="4215009"/>
                  <a:pt x="4010029" y="4206637"/>
                </a:cubicBezTo>
                <a:lnTo>
                  <a:pt x="4009903" y="4200735"/>
                </a:lnTo>
                <a:lnTo>
                  <a:pt x="4009903" y="4074785"/>
                </a:lnTo>
                <a:lnTo>
                  <a:pt x="3962060" y="4074785"/>
                </a:lnTo>
                <a:lnTo>
                  <a:pt x="3962060" y="4094500"/>
                </a:lnTo>
                <a:cubicBezTo>
                  <a:pt x="3956200" y="4086380"/>
                  <a:pt x="3949900" y="4080561"/>
                  <a:pt x="3943161" y="4077045"/>
                </a:cubicBezTo>
                <a:cubicBezTo>
                  <a:pt x="3936422" y="4073529"/>
                  <a:pt x="3927862" y="4071771"/>
                  <a:pt x="3917481" y="4071771"/>
                </a:cubicBezTo>
                <a:close/>
                <a:moveTo>
                  <a:pt x="3793624" y="4071771"/>
                </a:moveTo>
                <a:cubicBezTo>
                  <a:pt x="3783159" y="4071771"/>
                  <a:pt x="3774285" y="4073676"/>
                  <a:pt x="3767002" y="4077485"/>
                </a:cubicBezTo>
                <a:cubicBezTo>
                  <a:pt x="3759719" y="4081294"/>
                  <a:pt x="3752519" y="4087635"/>
                  <a:pt x="3745403" y="4096509"/>
                </a:cubicBezTo>
                <a:lnTo>
                  <a:pt x="3745403" y="4074785"/>
                </a:lnTo>
                <a:lnTo>
                  <a:pt x="3697811" y="4074785"/>
                </a:lnTo>
                <a:lnTo>
                  <a:pt x="3697811" y="4208144"/>
                </a:lnTo>
                <a:lnTo>
                  <a:pt x="3748919" y="4208144"/>
                </a:lnTo>
                <a:lnTo>
                  <a:pt x="3748919" y="4144102"/>
                </a:lnTo>
                <a:cubicBezTo>
                  <a:pt x="3748919" y="4131963"/>
                  <a:pt x="3750845" y="4123549"/>
                  <a:pt x="3754696" y="4118861"/>
                </a:cubicBezTo>
                <a:cubicBezTo>
                  <a:pt x="3758547" y="4114173"/>
                  <a:pt x="3763570" y="4111829"/>
                  <a:pt x="3769764" y="4111829"/>
                </a:cubicBezTo>
                <a:cubicBezTo>
                  <a:pt x="3775373" y="4111829"/>
                  <a:pt x="3779727" y="4113566"/>
                  <a:pt x="3782824" y="4117040"/>
                </a:cubicBezTo>
                <a:cubicBezTo>
                  <a:pt x="3785922" y="4120515"/>
                  <a:pt x="3787470" y="4126438"/>
                  <a:pt x="3787470" y="4134809"/>
                </a:cubicBezTo>
                <a:lnTo>
                  <a:pt x="3787470" y="4208144"/>
                </a:lnTo>
                <a:lnTo>
                  <a:pt x="3838830" y="4208144"/>
                </a:lnTo>
                <a:lnTo>
                  <a:pt x="3838830" y="4123382"/>
                </a:lnTo>
                <a:cubicBezTo>
                  <a:pt x="3838830" y="4105802"/>
                  <a:pt x="3834833" y="4092805"/>
                  <a:pt x="3826838" y="4084391"/>
                </a:cubicBezTo>
                <a:cubicBezTo>
                  <a:pt x="3818843" y="4075978"/>
                  <a:pt x="3807771" y="4071771"/>
                  <a:pt x="3793624" y="4071771"/>
                </a:cubicBezTo>
                <a:close/>
                <a:moveTo>
                  <a:pt x="3424857" y="4071771"/>
                </a:moveTo>
                <a:cubicBezTo>
                  <a:pt x="3401500" y="4071771"/>
                  <a:pt x="3382958" y="4078364"/>
                  <a:pt x="3369226" y="4091549"/>
                </a:cubicBezTo>
                <a:cubicBezTo>
                  <a:pt x="3355498" y="4104734"/>
                  <a:pt x="3348634" y="4121498"/>
                  <a:pt x="3348634" y="4141841"/>
                </a:cubicBezTo>
                <a:cubicBezTo>
                  <a:pt x="3348634" y="4163691"/>
                  <a:pt x="3356754" y="4181355"/>
                  <a:pt x="3372994" y="4194833"/>
                </a:cubicBezTo>
                <a:cubicBezTo>
                  <a:pt x="3386222" y="4205716"/>
                  <a:pt x="3403550" y="4211158"/>
                  <a:pt x="3424981" y="4211158"/>
                </a:cubicBezTo>
                <a:cubicBezTo>
                  <a:pt x="3449008" y="4211158"/>
                  <a:pt x="3467823" y="4204607"/>
                  <a:pt x="3481429" y="4191506"/>
                </a:cubicBezTo>
                <a:cubicBezTo>
                  <a:pt x="3495032" y="4178404"/>
                  <a:pt x="3501832" y="4161598"/>
                  <a:pt x="3501832" y="4141088"/>
                </a:cubicBezTo>
                <a:cubicBezTo>
                  <a:pt x="3501832" y="4122838"/>
                  <a:pt x="3496349" y="4107476"/>
                  <a:pt x="3485383" y="4095002"/>
                </a:cubicBezTo>
                <a:cubicBezTo>
                  <a:pt x="3471736" y="4079515"/>
                  <a:pt x="3451561" y="4071771"/>
                  <a:pt x="3424857" y="4071771"/>
                </a:cubicBezTo>
                <a:close/>
                <a:moveTo>
                  <a:pt x="3002491" y="4071771"/>
                </a:moveTo>
                <a:cubicBezTo>
                  <a:pt x="2992948" y="4071771"/>
                  <a:pt x="2984074" y="4072483"/>
                  <a:pt x="2975871" y="4073906"/>
                </a:cubicBezTo>
                <a:cubicBezTo>
                  <a:pt x="2967665" y="4075329"/>
                  <a:pt x="2961220" y="4077338"/>
                  <a:pt x="2956531" y="4079933"/>
                </a:cubicBezTo>
                <a:cubicBezTo>
                  <a:pt x="2950002" y="4083533"/>
                  <a:pt x="2945000" y="4087782"/>
                  <a:pt x="2941526" y="4092679"/>
                </a:cubicBezTo>
                <a:cubicBezTo>
                  <a:pt x="2938052" y="4097577"/>
                  <a:pt x="2935394" y="4104295"/>
                  <a:pt x="2933552" y="4112834"/>
                </a:cubicBezTo>
                <a:lnTo>
                  <a:pt x="2982399" y="4117982"/>
                </a:lnTo>
                <a:cubicBezTo>
                  <a:pt x="2984409" y="4112206"/>
                  <a:pt x="2987047" y="4108271"/>
                  <a:pt x="2990310" y="4106178"/>
                </a:cubicBezTo>
                <a:cubicBezTo>
                  <a:pt x="2994497" y="4103499"/>
                  <a:pt x="3000775" y="4102160"/>
                  <a:pt x="3009148" y="4102160"/>
                </a:cubicBezTo>
                <a:cubicBezTo>
                  <a:pt x="3015678" y="4102160"/>
                  <a:pt x="3020239" y="4103416"/>
                  <a:pt x="3022834" y="4105927"/>
                </a:cubicBezTo>
                <a:cubicBezTo>
                  <a:pt x="3025429" y="4108439"/>
                  <a:pt x="3026728" y="4112834"/>
                  <a:pt x="3026728" y="4119112"/>
                </a:cubicBezTo>
                <a:cubicBezTo>
                  <a:pt x="3020364" y="4121624"/>
                  <a:pt x="3014337" y="4123654"/>
                  <a:pt x="3008645" y="4125203"/>
                </a:cubicBezTo>
                <a:cubicBezTo>
                  <a:pt x="3002953" y="4126752"/>
                  <a:pt x="2990521" y="4129451"/>
                  <a:pt x="2971348" y="4133302"/>
                </a:cubicBezTo>
                <a:cubicBezTo>
                  <a:pt x="2955359" y="4136483"/>
                  <a:pt x="2944392" y="4141339"/>
                  <a:pt x="2938449" y="4147869"/>
                </a:cubicBezTo>
                <a:cubicBezTo>
                  <a:pt x="2932506" y="4154399"/>
                  <a:pt x="2929533" y="4162728"/>
                  <a:pt x="2929533" y="4172858"/>
                </a:cubicBezTo>
                <a:cubicBezTo>
                  <a:pt x="2929533" y="4183657"/>
                  <a:pt x="2933657" y="4192741"/>
                  <a:pt x="2941903" y="4200107"/>
                </a:cubicBezTo>
                <a:cubicBezTo>
                  <a:pt x="2950148" y="4207474"/>
                  <a:pt x="2962225" y="4211158"/>
                  <a:pt x="2978130" y="4211158"/>
                </a:cubicBezTo>
                <a:cubicBezTo>
                  <a:pt x="2990102" y="4211158"/>
                  <a:pt x="3000608" y="4209316"/>
                  <a:pt x="3009650" y="4205633"/>
                </a:cubicBezTo>
                <a:cubicBezTo>
                  <a:pt x="3016262" y="4202870"/>
                  <a:pt x="3022918" y="4198266"/>
                  <a:pt x="3029615" y="4191820"/>
                </a:cubicBezTo>
                <a:cubicBezTo>
                  <a:pt x="3030201" y="4195671"/>
                  <a:pt x="3030787" y="4198496"/>
                  <a:pt x="3031373" y="4200296"/>
                </a:cubicBezTo>
                <a:cubicBezTo>
                  <a:pt x="3031959" y="4202096"/>
                  <a:pt x="3033215" y="4204712"/>
                  <a:pt x="3035140" y="4208144"/>
                </a:cubicBezTo>
                <a:lnTo>
                  <a:pt x="3083109" y="4208144"/>
                </a:lnTo>
                <a:cubicBezTo>
                  <a:pt x="3080431" y="4202619"/>
                  <a:pt x="3078695" y="4198077"/>
                  <a:pt x="3077899" y="4194519"/>
                </a:cubicBezTo>
                <a:cubicBezTo>
                  <a:pt x="3077103" y="4190962"/>
                  <a:pt x="3076706" y="4186043"/>
                  <a:pt x="3076706" y="4179765"/>
                </a:cubicBezTo>
                <a:lnTo>
                  <a:pt x="3076706" y="4120870"/>
                </a:lnTo>
                <a:cubicBezTo>
                  <a:pt x="3076706" y="4114592"/>
                  <a:pt x="3075450" y="4107999"/>
                  <a:pt x="3072939" y="4101093"/>
                </a:cubicBezTo>
                <a:cubicBezTo>
                  <a:pt x="3070428" y="4094186"/>
                  <a:pt x="3066994" y="4088849"/>
                  <a:pt x="3062641" y="4085082"/>
                </a:cubicBezTo>
                <a:cubicBezTo>
                  <a:pt x="3056446" y="4079640"/>
                  <a:pt x="3048702" y="4076062"/>
                  <a:pt x="3039410" y="4074345"/>
                </a:cubicBezTo>
                <a:cubicBezTo>
                  <a:pt x="3030117" y="4072629"/>
                  <a:pt x="3017811" y="4071771"/>
                  <a:pt x="3002491" y="4071771"/>
                </a:cubicBezTo>
                <a:close/>
                <a:moveTo>
                  <a:pt x="2696684" y="4071771"/>
                </a:moveTo>
                <a:cubicBezTo>
                  <a:pt x="2686791" y="4071771"/>
                  <a:pt x="2678344" y="4073487"/>
                  <a:pt x="2671344" y="4076920"/>
                </a:cubicBezTo>
                <a:cubicBezTo>
                  <a:pt x="2664345" y="4080352"/>
                  <a:pt x="2657407" y="4086128"/>
                  <a:pt x="2650532" y="4094249"/>
                </a:cubicBezTo>
                <a:lnTo>
                  <a:pt x="2650532" y="4074785"/>
                </a:lnTo>
                <a:lnTo>
                  <a:pt x="2602813" y="4074785"/>
                </a:lnTo>
                <a:lnTo>
                  <a:pt x="2602813" y="4208144"/>
                </a:lnTo>
                <a:lnTo>
                  <a:pt x="2654048" y="4208144"/>
                </a:lnTo>
                <a:lnTo>
                  <a:pt x="2654048" y="4140083"/>
                </a:lnTo>
                <a:cubicBezTo>
                  <a:pt x="2654048" y="4129954"/>
                  <a:pt x="2655938" y="4122670"/>
                  <a:pt x="2659719" y="4118233"/>
                </a:cubicBezTo>
                <a:cubicBezTo>
                  <a:pt x="2663499" y="4113796"/>
                  <a:pt x="2668329" y="4111578"/>
                  <a:pt x="2674210" y="4111578"/>
                </a:cubicBezTo>
                <a:cubicBezTo>
                  <a:pt x="2677822" y="4111578"/>
                  <a:pt x="2680971" y="4112604"/>
                  <a:pt x="2683659" y="4114655"/>
                </a:cubicBezTo>
                <a:cubicBezTo>
                  <a:pt x="2686347" y="4116706"/>
                  <a:pt x="2688238" y="4119405"/>
                  <a:pt x="2689329" y="4122754"/>
                </a:cubicBezTo>
                <a:cubicBezTo>
                  <a:pt x="2690002" y="4124847"/>
                  <a:pt x="2690339" y="4128823"/>
                  <a:pt x="2690339" y="4134684"/>
                </a:cubicBezTo>
                <a:lnTo>
                  <a:pt x="2690339" y="4208144"/>
                </a:lnTo>
                <a:lnTo>
                  <a:pt x="2741573" y="4208144"/>
                </a:lnTo>
                <a:lnTo>
                  <a:pt x="2741573" y="4139330"/>
                </a:lnTo>
                <a:cubicBezTo>
                  <a:pt x="2741573" y="4129702"/>
                  <a:pt x="2743408" y="4122712"/>
                  <a:pt x="2747080" y="4118359"/>
                </a:cubicBezTo>
                <a:cubicBezTo>
                  <a:pt x="2750750" y="4114006"/>
                  <a:pt x="2755589" y="4111829"/>
                  <a:pt x="2761596" y="4111829"/>
                </a:cubicBezTo>
                <a:cubicBezTo>
                  <a:pt x="2766684" y="4111829"/>
                  <a:pt x="2770938" y="4114131"/>
                  <a:pt x="2774359" y="4118736"/>
                </a:cubicBezTo>
                <a:cubicBezTo>
                  <a:pt x="2776696" y="4121666"/>
                  <a:pt x="2777864" y="4126145"/>
                  <a:pt x="2777864" y="4132172"/>
                </a:cubicBezTo>
                <a:lnTo>
                  <a:pt x="2777864" y="4208144"/>
                </a:lnTo>
                <a:lnTo>
                  <a:pt x="2829097" y="4208144"/>
                </a:lnTo>
                <a:lnTo>
                  <a:pt x="2829097" y="4124387"/>
                </a:lnTo>
                <a:cubicBezTo>
                  <a:pt x="2829097" y="4106304"/>
                  <a:pt x="2825085" y="4093014"/>
                  <a:pt x="2817059" y="4084517"/>
                </a:cubicBezTo>
                <a:cubicBezTo>
                  <a:pt x="2809033" y="4076020"/>
                  <a:pt x="2797873" y="4071771"/>
                  <a:pt x="2783577" y="4071771"/>
                </a:cubicBezTo>
                <a:cubicBezTo>
                  <a:pt x="2773879" y="4071771"/>
                  <a:pt x="2765728" y="4073341"/>
                  <a:pt x="2759123" y="4076480"/>
                </a:cubicBezTo>
                <a:cubicBezTo>
                  <a:pt x="2752519" y="4079620"/>
                  <a:pt x="2745204" y="4085542"/>
                  <a:pt x="2737177" y="4094249"/>
                </a:cubicBezTo>
                <a:cubicBezTo>
                  <a:pt x="2733237" y="4086798"/>
                  <a:pt x="2728166" y="4081189"/>
                  <a:pt x="2721962" y="4077422"/>
                </a:cubicBezTo>
                <a:cubicBezTo>
                  <a:pt x="2715757" y="4073655"/>
                  <a:pt x="2707331" y="4071771"/>
                  <a:pt x="2696684" y="4071771"/>
                </a:cubicBezTo>
                <a:close/>
                <a:moveTo>
                  <a:pt x="2500931" y="4071771"/>
                </a:moveTo>
                <a:cubicBezTo>
                  <a:pt x="2477575" y="4071771"/>
                  <a:pt x="2459031" y="4078364"/>
                  <a:pt x="2445302" y="4091549"/>
                </a:cubicBezTo>
                <a:cubicBezTo>
                  <a:pt x="2431573" y="4104734"/>
                  <a:pt x="2424708" y="4121498"/>
                  <a:pt x="2424708" y="4141841"/>
                </a:cubicBezTo>
                <a:cubicBezTo>
                  <a:pt x="2424708" y="4163691"/>
                  <a:pt x="2432829" y="4181355"/>
                  <a:pt x="2449069" y="4194833"/>
                </a:cubicBezTo>
                <a:cubicBezTo>
                  <a:pt x="2462297" y="4205716"/>
                  <a:pt x="2479626" y="4211158"/>
                  <a:pt x="2501057" y="4211158"/>
                </a:cubicBezTo>
                <a:cubicBezTo>
                  <a:pt x="2525083" y="4211158"/>
                  <a:pt x="2543899" y="4204607"/>
                  <a:pt x="2557502" y="4191506"/>
                </a:cubicBezTo>
                <a:cubicBezTo>
                  <a:pt x="2571106" y="4178404"/>
                  <a:pt x="2577908" y="4161598"/>
                  <a:pt x="2577908" y="4141088"/>
                </a:cubicBezTo>
                <a:cubicBezTo>
                  <a:pt x="2577908" y="4122838"/>
                  <a:pt x="2572425" y="4107476"/>
                  <a:pt x="2561458" y="4095002"/>
                </a:cubicBezTo>
                <a:cubicBezTo>
                  <a:pt x="2547813" y="4079515"/>
                  <a:pt x="2527637" y="4071771"/>
                  <a:pt x="2500931" y="4071771"/>
                </a:cubicBezTo>
                <a:close/>
                <a:moveTo>
                  <a:pt x="2397431" y="4071771"/>
                </a:moveTo>
                <a:cubicBezTo>
                  <a:pt x="2390230" y="4071771"/>
                  <a:pt x="2384183" y="4073550"/>
                  <a:pt x="2379286" y="4077108"/>
                </a:cubicBezTo>
                <a:cubicBezTo>
                  <a:pt x="2374388" y="4080666"/>
                  <a:pt x="2369637" y="4087175"/>
                  <a:pt x="2365032" y="4096635"/>
                </a:cubicBezTo>
                <a:lnTo>
                  <a:pt x="2365032" y="4074785"/>
                </a:lnTo>
                <a:lnTo>
                  <a:pt x="2317189" y="4074785"/>
                </a:lnTo>
                <a:lnTo>
                  <a:pt x="2317189" y="4208144"/>
                </a:lnTo>
                <a:lnTo>
                  <a:pt x="2368549" y="4208144"/>
                </a:lnTo>
                <a:lnTo>
                  <a:pt x="2368549" y="4163440"/>
                </a:lnTo>
                <a:cubicBezTo>
                  <a:pt x="2368549" y="4142092"/>
                  <a:pt x="2371185" y="4127526"/>
                  <a:pt x="2376459" y="4119740"/>
                </a:cubicBezTo>
                <a:cubicBezTo>
                  <a:pt x="2380142" y="4114215"/>
                  <a:pt x="2385333" y="4111452"/>
                  <a:pt x="2392030" y="4111452"/>
                </a:cubicBezTo>
                <a:cubicBezTo>
                  <a:pt x="2395547" y="4111452"/>
                  <a:pt x="2400319" y="4112708"/>
                  <a:pt x="2406346" y="4115220"/>
                </a:cubicBezTo>
                <a:lnTo>
                  <a:pt x="2422169" y="4078803"/>
                </a:lnTo>
                <a:cubicBezTo>
                  <a:pt x="2413211" y="4074115"/>
                  <a:pt x="2404966" y="4071771"/>
                  <a:pt x="2397431" y="4071771"/>
                </a:cubicBezTo>
                <a:close/>
                <a:moveTo>
                  <a:pt x="2063768" y="4071771"/>
                </a:moveTo>
                <a:cubicBezTo>
                  <a:pt x="2048699" y="4071771"/>
                  <a:pt x="2036686" y="4073339"/>
                  <a:pt x="2027728" y="4076475"/>
                </a:cubicBezTo>
                <a:cubicBezTo>
                  <a:pt x="2018770" y="4079611"/>
                  <a:pt x="2011738" y="4084357"/>
                  <a:pt x="2006632" y="4090713"/>
                </a:cubicBezTo>
                <a:cubicBezTo>
                  <a:pt x="2001525" y="4097069"/>
                  <a:pt x="1998971" y="4104638"/>
                  <a:pt x="1998971" y="4113420"/>
                </a:cubicBezTo>
                <a:cubicBezTo>
                  <a:pt x="1998971" y="4121449"/>
                  <a:pt x="2001337" y="4128600"/>
                  <a:pt x="2006066" y="4134872"/>
                </a:cubicBezTo>
                <a:cubicBezTo>
                  <a:pt x="2010796" y="4141144"/>
                  <a:pt x="2016615" y="4145597"/>
                  <a:pt x="2023521" y="4148232"/>
                </a:cubicBezTo>
                <a:cubicBezTo>
                  <a:pt x="2030428" y="4150866"/>
                  <a:pt x="2042755" y="4153730"/>
                  <a:pt x="2060503" y="4156824"/>
                </a:cubicBezTo>
                <a:cubicBezTo>
                  <a:pt x="2072390" y="4158914"/>
                  <a:pt x="2079716" y="4160669"/>
                  <a:pt x="2082478" y="4162090"/>
                </a:cubicBezTo>
                <a:cubicBezTo>
                  <a:pt x="2086329" y="4164097"/>
                  <a:pt x="2088255" y="4166939"/>
                  <a:pt x="2088255" y="4170617"/>
                </a:cubicBezTo>
                <a:cubicBezTo>
                  <a:pt x="2088255" y="4173877"/>
                  <a:pt x="2086789" y="4176593"/>
                  <a:pt x="2083859" y="4178766"/>
                </a:cubicBezTo>
                <a:cubicBezTo>
                  <a:pt x="2080092" y="4181692"/>
                  <a:pt x="2074776" y="4183155"/>
                  <a:pt x="2067912" y="4183155"/>
                </a:cubicBezTo>
                <a:cubicBezTo>
                  <a:pt x="2061633" y="4183155"/>
                  <a:pt x="2056610" y="4181857"/>
                  <a:pt x="2052843" y="4179262"/>
                </a:cubicBezTo>
                <a:cubicBezTo>
                  <a:pt x="2049075" y="4176667"/>
                  <a:pt x="2046145" y="4172356"/>
                  <a:pt x="2044053" y="4166328"/>
                </a:cubicBezTo>
                <a:lnTo>
                  <a:pt x="1993321" y="4171100"/>
                </a:lnTo>
                <a:cubicBezTo>
                  <a:pt x="1996251" y="4183908"/>
                  <a:pt x="2002885" y="4193787"/>
                  <a:pt x="2013224" y="4200735"/>
                </a:cubicBezTo>
                <a:cubicBezTo>
                  <a:pt x="2023563" y="4207684"/>
                  <a:pt x="2040913" y="4211158"/>
                  <a:pt x="2065274" y="4211158"/>
                </a:cubicBezTo>
                <a:cubicBezTo>
                  <a:pt x="2082520" y="4211158"/>
                  <a:pt x="2096145" y="4209005"/>
                  <a:pt x="2106149" y="4204698"/>
                </a:cubicBezTo>
                <a:cubicBezTo>
                  <a:pt x="2116153" y="4200391"/>
                  <a:pt x="2123478" y="4194600"/>
                  <a:pt x="2128123" y="4187324"/>
                </a:cubicBezTo>
                <a:cubicBezTo>
                  <a:pt x="2132770" y="4180047"/>
                  <a:pt x="2135093" y="4172562"/>
                  <a:pt x="2135093" y="4164868"/>
                </a:cubicBezTo>
                <a:cubicBezTo>
                  <a:pt x="2135093" y="4157258"/>
                  <a:pt x="2132896" y="4150275"/>
                  <a:pt x="2128500" y="4143919"/>
                </a:cubicBezTo>
                <a:cubicBezTo>
                  <a:pt x="2124106" y="4137563"/>
                  <a:pt x="2117764" y="4132671"/>
                  <a:pt x="2109476" y="4129242"/>
                </a:cubicBezTo>
                <a:cubicBezTo>
                  <a:pt x="2101189" y="4125813"/>
                  <a:pt x="2088547" y="4123137"/>
                  <a:pt x="2071553" y="4121214"/>
                </a:cubicBezTo>
                <a:cubicBezTo>
                  <a:pt x="2060335" y="4119876"/>
                  <a:pt x="2053052" y="4118371"/>
                  <a:pt x="2049703" y="4116699"/>
                </a:cubicBezTo>
                <a:cubicBezTo>
                  <a:pt x="2046355" y="4115027"/>
                  <a:pt x="2044680" y="4112562"/>
                  <a:pt x="2044680" y="4109302"/>
                </a:cubicBezTo>
                <a:cubicBezTo>
                  <a:pt x="2044680" y="4106376"/>
                  <a:pt x="2045999" y="4103889"/>
                  <a:pt x="2048636" y="4101841"/>
                </a:cubicBezTo>
                <a:cubicBezTo>
                  <a:pt x="2051273" y="4099793"/>
                  <a:pt x="2055480" y="4098769"/>
                  <a:pt x="2061256" y="4098769"/>
                </a:cubicBezTo>
                <a:cubicBezTo>
                  <a:pt x="2066949" y="4098769"/>
                  <a:pt x="2071804" y="4100109"/>
                  <a:pt x="2075823" y="4102788"/>
                </a:cubicBezTo>
                <a:cubicBezTo>
                  <a:pt x="2078753" y="4104797"/>
                  <a:pt x="2080846" y="4107936"/>
                  <a:pt x="2082102" y="4112206"/>
                </a:cubicBezTo>
                <a:lnTo>
                  <a:pt x="2130573" y="4107434"/>
                </a:lnTo>
                <a:cubicBezTo>
                  <a:pt x="2127223" y="4098728"/>
                  <a:pt x="2123017" y="4091821"/>
                  <a:pt x="2117953" y="4086714"/>
                </a:cubicBezTo>
                <a:cubicBezTo>
                  <a:pt x="2112888" y="4081608"/>
                  <a:pt x="2106567" y="4077841"/>
                  <a:pt x="2098990" y="4075413"/>
                </a:cubicBezTo>
                <a:cubicBezTo>
                  <a:pt x="2091415" y="4072985"/>
                  <a:pt x="2079674" y="4071771"/>
                  <a:pt x="2063768" y="4071771"/>
                </a:cubicBezTo>
                <a:close/>
                <a:moveTo>
                  <a:pt x="1902489" y="4071771"/>
                </a:moveTo>
                <a:cubicBezTo>
                  <a:pt x="1886918" y="4071771"/>
                  <a:pt x="1874152" y="4073820"/>
                  <a:pt x="1864189" y="4077918"/>
                </a:cubicBezTo>
                <a:cubicBezTo>
                  <a:pt x="1857911" y="4080511"/>
                  <a:pt x="1851799" y="4084463"/>
                  <a:pt x="1845856" y="4089774"/>
                </a:cubicBezTo>
                <a:cubicBezTo>
                  <a:pt x="1839912" y="4095086"/>
                  <a:pt x="1835224" y="4101087"/>
                  <a:pt x="1831791" y="4107777"/>
                </a:cubicBezTo>
                <a:cubicBezTo>
                  <a:pt x="1827103" y="4116895"/>
                  <a:pt x="1824759" y="4128312"/>
                  <a:pt x="1824759" y="4142030"/>
                </a:cubicBezTo>
                <a:cubicBezTo>
                  <a:pt x="1824759" y="4155161"/>
                  <a:pt x="1826685" y="4165700"/>
                  <a:pt x="1830536" y="4173646"/>
                </a:cubicBezTo>
                <a:cubicBezTo>
                  <a:pt x="1834387" y="4181592"/>
                  <a:pt x="1839702" y="4188513"/>
                  <a:pt x="1846484" y="4194410"/>
                </a:cubicBezTo>
                <a:cubicBezTo>
                  <a:pt x="1853264" y="4200306"/>
                  <a:pt x="1861364" y="4204572"/>
                  <a:pt x="1870782" y="4207206"/>
                </a:cubicBezTo>
                <a:cubicBezTo>
                  <a:pt x="1880200" y="4209841"/>
                  <a:pt x="1891983" y="4211158"/>
                  <a:pt x="1906131" y="4211158"/>
                </a:cubicBezTo>
                <a:cubicBezTo>
                  <a:pt x="1920781" y="4211158"/>
                  <a:pt x="1932857" y="4209107"/>
                  <a:pt x="1942359" y="4205005"/>
                </a:cubicBezTo>
                <a:cubicBezTo>
                  <a:pt x="1951861" y="4200903"/>
                  <a:pt x="1959667" y="4195147"/>
                  <a:pt x="1965778" y="4187738"/>
                </a:cubicBezTo>
                <a:cubicBezTo>
                  <a:pt x="1971889" y="4180330"/>
                  <a:pt x="1976284" y="4171560"/>
                  <a:pt x="1978963" y="4161431"/>
                </a:cubicBezTo>
                <a:lnTo>
                  <a:pt x="1930367" y="4155906"/>
                </a:lnTo>
                <a:cubicBezTo>
                  <a:pt x="1928106" y="4163021"/>
                  <a:pt x="1924695" y="4168295"/>
                  <a:pt x="1920132" y="4171728"/>
                </a:cubicBezTo>
                <a:cubicBezTo>
                  <a:pt x="1915570" y="4175160"/>
                  <a:pt x="1909940" y="4176876"/>
                  <a:pt x="1903243" y="4176876"/>
                </a:cubicBezTo>
                <a:cubicBezTo>
                  <a:pt x="1895206" y="4176876"/>
                  <a:pt x="1888593" y="4174035"/>
                  <a:pt x="1883402" y="4168353"/>
                </a:cubicBezTo>
                <a:cubicBezTo>
                  <a:pt x="1878212" y="4162671"/>
                  <a:pt x="1875617" y="4154356"/>
                  <a:pt x="1875617" y="4143409"/>
                </a:cubicBezTo>
                <a:cubicBezTo>
                  <a:pt x="1875617" y="4131124"/>
                  <a:pt x="1878232" y="4121952"/>
                  <a:pt x="1883465" y="4115894"/>
                </a:cubicBezTo>
                <a:cubicBezTo>
                  <a:pt x="1888697" y="4109835"/>
                  <a:pt x="1895541" y="4106806"/>
                  <a:pt x="1903996" y="4106806"/>
                </a:cubicBezTo>
                <a:cubicBezTo>
                  <a:pt x="1910694" y="4106806"/>
                  <a:pt x="1916030" y="4108250"/>
                  <a:pt x="1920007" y="4111139"/>
                </a:cubicBezTo>
                <a:cubicBezTo>
                  <a:pt x="1923983" y="4114027"/>
                  <a:pt x="1926725" y="4118317"/>
                  <a:pt x="1928232" y="4124010"/>
                </a:cubicBezTo>
                <a:lnTo>
                  <a:pt x="1976326" y="4117606"/>
                </a:lnTo>
                <a:cubicBezTo>
                  <a:pt x="1971722" y="4102620"/>
                  <a:pt x="1963706" y="4091235"/>
                  <a:pt x="1952279" y="4083450"/>
                </a:cubicBezTo>
                <a:cubicBezTo>
                  <a:pt x="1940852" y="4075664"/>
                  <a:pt x="1924255" y="4071771"/>
                  <a:pt x="1902489" y="4071771"/>
                </a:cubicBezTo>
                <a:close/>
                <a:moveTo>
                  <a:pt x="1526117" y="4071771"/>
                </a:moveTo>
                <a:cubicBezTo>
                  <a:pt x="1516573" y="4071771"/>
                  <a:pt x="1507699" y="4072483"/>
                  <a:pt x="1499495" y="4073906"/>
                </a:cubicBezTo>
                <a:cubicBezTo>
                  <a:pt x="1491291" y="4075329"/>
                  <a:pt x="1484845" y="4077338"/>
                  <a:pt x="1480157" y="4079933"/>
                </a:cubicBezTo>
                <a:cubicBezTo>
                  <a:pt x="1473627" y="4083533"/>
                  <a:pt x="1468625" y="4087782"/>
                  <a:pt x="1465151" y="4092679"/>
                </a:cubicBezTo>
                <a:cubicBezTo>
                  <a:pt x="1461677" y="4097577"/>
                  <a:pt x="1459019" y="4104295"/>
                  <a:pt x="1457177" y="4112834"/>
                </a:cubicBezTo>
                <a:lnTo>
                  <a:pt x="1506025" y="4117982"/>
                </a:lnTo>
                <a:cubicBezTo>
                  <a:pt x="1508034" y="4112206"/>
                  <a:pt x="1510671" y="4108271"/>
                  <a:pt x="1513936" y="4106178"/>
                </a:cubicBezTo>
                <a:cubicBezTo>
                  <a:pt x="1518122" y="4103499"/>
                  <a:pt x="1524401" y="4102160"/>
                  <a:pt x="1532772" y="4102160"/>
                </a:cubicBezTo>
                <a:cubicBezTo>
                  <a:pt x="1539302" y="4102160"/>
                  <a:pt x="1543864" y="4103416"/>
                  <a:pt x="1546460" y="4105927"/>
                </a:cubicBezTo>
                <a:cubicBezTo>
                  <a:pt x="1549055" y="4108439"/>
                  <a:pt x="1550353" y="4112834"/>
                  <a:pt x="1550353" y="4119112"/>
                </a:cubicBezTo>
                <a:cubicBezTo>
                  <a:pt x="1543990" y="4121624"/>
                  <a:pt x="1537963" y="4123654"/>
                  <a:pt x="1532270" y="4125203"/>
                </a:cubicBezTo>
                <a:cubicBezTo>
                  <a:pt x="1526577" y="4126752"/>
                  <a:pt x="1514145" y="4129451"/>
                  <a:pt x="1494975" y="4133302"/>
                </a:cubicBezTo>
                <a:cubicBezTo>
                  <a:pt x="1478985" y="4136483"/>
                  <a:pt x="1468018" y="4141339"/>
                  <a:pt x="1462075" y="4147869"/>
                </a:cubicBezTo>
                <a:cubicBezTo>
                  <a:pt x="1456130" y="4154399"/>
                  <a:pt x="1453159" y="4162728"/>
                  <a:pt x="1453159" y="4172858"/>
                </a:cubicBezTo>
                <a:cubicBezTo>
                  <a:pt x="1453159" y="4183657"/>
                  <a:pt x="1457282" y="4192741"/>
                  <a:pt x="1465528" y="4200107"/>
                </a:cubicBezTo>
                <a:cubicBezTo>
                  <a:pt x="1473774" y="4207474"/>
                  <a:pt x="1485850" y="4211158"/>
                  <a:pt x="1501755" y="4211158"/>
                </a:cubicBezTo>
                <a:cubicBezTo>
                  <a:pt x="1513727" y="4211158"/>
                  <a:pt x="1524233" y="4209316"/>
                  <a:pt x="1533275" y="4205633"/>
                </a:cubicBezTo>
                <a:cubicBezTo>
                  <a:pt x="1539888" y="4202870"/>
                  <a:pt x="1546544" y="4198266"/>
                  <a:pt x="1553241" y="4191820"/>
                </a:cubicBezTo>
                <a:cubicBezTo>
                  <a:pt x="1553827" y="4195671"/>
                  <a:pt x="1554413" y="4198496"/>
                  <a:pt x="1554999" y="4200296"/>
                </a:cubicBezTo>
                <a:cubicBezTo>
                  <a:pt x="1555585" y="4202096"/>
                  <a:pt x="1556840" y="4204712"/>
                  <a:pt x="1558766" y="4208144"/>
                </a:cubicBezTo>
                <a:lnTo>
                  <a:pt x="1606735" y="4208144"/>
                </a:lnTo>
                <a:cubicBezTo>
                  <a:pt x="1604056" y="4202619"/>
                  <a:pt x="1602319" y="4198077"/>
                  <a:pt x="1601524" y="4194519"/>
                </a:cubicBezTo>
                <a:cubicBezTo>
                  <a:pt x="1600729" y="4190962"/>
                  <a:pt x="1600331" y="4186043"/>
                  <a:pt x="1600331" y="4179765"/>
                </a:cubicBezTo>
                <a:lnTo>
                  <a:pt x="1600331" y="4120870"/>
                </a:lnTo>
                <a:cubicBezTo>
                  <a:pt x="1600331" y="4114592"/>
                  <a:pt x="1599075" y="4107999"/>
                  <a:pt x="1596564" y="4101093"/>
                </a:cubicBezTo>
                <a:cubicBezTo>
                  <a:pt x="1594052" y="4094186"/>
                  <a:pt x="1590620" y="4088849"/>
                  <a:pt x="1586267" y="4085082"/>
                </a:cubicBezTo>
                <a:cubicBezTo>
                  <a:pt x="1580072" y="4079640"/>
                  <a:pt x="1572328" y="4076062"/>
                  <a:pt x="1563036" y="4074345"/>
                </a:cubicBezTo>
                <a:cubicBezTo>
                  <a:pt x="1553743" y="4072629"/>
                  <a:pt x="1541437" y="4071771"/>
                  <a:pt x="1526117" y="4071771"/>
                </a:cubicBezTo>
                <a:close/>
                <a:moveTo>
                  <a:pt x="1296509" y="4071771"/>
                </a:moveTo>
                <a:cubicBezTo>
                  <a:pt x="1286616" y="4071771"/>
                  <a:pt x="1278170" y="4073487"/>
                  <a:pt x="1271170" y="4076920"/>
                </a:cubicBezTo>
                <a:cubicBezTo>
                  <a:pt x="1264170" y="4080352"/>
                  <a:pt x="1257232" y="4086128"/>
                  <a:pt x="1250357" y="4094249"/>
                </a:cubicBezTo>
                <a:lnTo>
                  <a:pt x="1250357" y="4074785"/>
                </a:lnTo>
                <a:lnTo>
                  <a:pt x="1202639" y="4074785"/>
                </a:lnTo>
                <a:lnTo>
                  <a:pt x="1202639" y="4208144"/>
                </a:lnTo>
                <a:lnTo>
                  <a:pt x="1253873" y="4208144"/>
                </a:lnTo>
                <a:lnTo>
                  <a:pt x="1253873" y="4140083"/>
                </a:lnTo>
                <a:cubicBezTo>
                  <a:pt x="1253873" y="4129954"/>
                  <a:pt x="1255763" y="4122670"/>
                  <a:pt x="1259543" y="4118233"/>
                </a:cubicBezTo>
                <a:cubicBezTo>
                  <a:pt x="1263324" y="4113796"/>
                  <a:pt x="1268154" y="4111578"/>
                  <a:pt x="1274035" y="4111578"/>
                </a:cubicBezTo>
                <a:cubicBezTo>
                  <a:pt x="1277647" y="4111578"/>
                  <a:pt x="1280797" y="4112604"/>
                  <a:pt x="1283485" y="4114655"/>
                </a:cubicBezTo>
                <a:cubicBezTo>
                  <a:pt x="1286173" y="4116706"/>
                  <a:pt x="1288063" y="4119405"/>
                  <a:pt x="1289155" y="4122754"/>
                </a:cubicBezTo>
                <a:cubicBezTo>
                  <a:pt x="1289827" y="4124847"/>
                  <a:pt x="1290164" y="4128823"/>
                  <a:pt x="1290164" y="4134684"/>
                </a:cubicBezTo>
                <a:lnTo>
                  <a:pt x="1290164" y="4208144"/>
                </a:lnTo>
                <a:lnTo>
                  <a:pt x="1341398" y="4208144"/>
                </a:lnTo>
                <a:lnTo>
                  <a:pt x="1341398" y="4139330"/>
                </a:lnTo>
                <a:cubicBezTo>
                  <a:pt x="1341398" y="4129702"/>
                  <a:pt x="1343233" y="4122712"/>
                  <a:pt x="1346904" y="4118359"/>
                </a:cubicBezTo>
                <a:cubicBezTo>
                  <a:pt x="1350575" y="4114006"/>
                  <a:pt x="1355414" y="4111829"/>
                  <a:pt x="1361421" y="4111829"/>
                </a:cubicBezTo>
                <a:cubicBezTo>
                  <a:pt x="1366509" y="4111829"/>
                  <a:pt x="1370764" y="4114131"/>
                  <a:pt x="1374184" y="4118736"/>
                </a:cubicBezTo>
                <a:cubicBezTo>
                  <a:pt x="1376520" y="4121666"/>
                  <a:pt x="1377689" y="4126145"/>
                  <a:pt x="1377689" y="4132172"/>
                </a:cubicBezTo>
                <a:lnTo>
                  <a:pt x="1377689" y="4208144"/>
                </a:lnTo>
                <a:lnTo>
                  <a:pt x="1428923" y="4208144"/>
                </a:lnTo>
                <a:lnTo>
                  <a:pt x="1428923" y="4124387"/>
                </a:lnTo>
                <a:cubicBezTo>
                  <a:pt x="1428923" y="4106304"/>
                  <a:pt x="1424910" y="4093014"/>
                  <a:pt x="1416884" y="4084517"/>
                </a:cubicBezTo>
                <a:cubicBezTo>
                  <a:pt x="1408859" y="4076020"/>
                  <a:pt x="1397698" y="4071771"/>
                  <a:pt x="1383402" y="4071771"/>
                </a:cubicBezTo>
                <a:cubicBezTo>
                  <a:pt x="1373704" y="4071771"/>
                  <a:pt x="1365553" y="4073341"/>
                  <a:pt x="1358949" y="4076480"/>
                </a:cubicBezTo>
                <a:cubicBezTo>
                  <a:pt x="1352344" y="4079620"/>
                  <a:pt x="1345029" y="4085542"/>
                  <a:pt x="1337002" y="4094249"/>
                </a:cubicBezTo>
                <a:cubicBezTo>
                  <a:pt x="1333063" y="4086798"/>
                  <a:pt x="1327991" y="4081189"/>
                  <a:pt x="1321787" y="4077422"/>
                </a:cubicBezTo>
                <a:cubicBezTo>
                  <a:pt x="1315583" y="4073655"/>
                  <a:pt x="1307157" y="4071771"/>
                  <a:pt x="1296509" y="4071771"/>
                </a:cubicBezTo>
                <a:close/>
                <a:moveTo>
                  <a:pt x="1099752" y="4071771"/>
                </a:moveTo>
                <a:cubicBezTo>
                  <a:pt x="1076228" y="4071771"/>
                  <a:pt x="1057789" y="4078217"/>
                  <a:pt x="1044437" y="4091109"/>
                </a:cubicBezTo>
                <a:cubicBezTo>
                  <a:pt x="1031084" y="4104002"/>
                  <a:pt x="1024407" y="4120870"/>
                  <a:pt x="1024407" y="4141716"/>
                </a:cubicBezTo>
                <a:cubicBezTo>
                  <a:pt x="1024407" y="4156366"/>
                  <a:pt x="1027735" y="4169112"/>
                  <a:pt x="1034391" y="4179953"/>
                </a:cubicBezTo>
                <a:cubicBezTo>
                  <a:pt x="1041046" y="4190794"/>
                  <a:pt x="1049439" y="4198705"/>
                  <a:pt x="1059568" y="4203686"/>
                </a:cubicBezTo>
                <a:cubicBezTo>
                  <a:pt x="1069698" y="4208667"/>
                  <a:pt x="1083595" y="4211158"/>
                  <a:pt x="1101259" y="4211158"/>
                </a:cubicBezTo>
                <a:cubicBezTo>
                  <a:pt x="1121602" y="4211158"/>
                  <a:pt x="1137215" y="4208249"/>
                  <a:pt x="1148098" y="4202431"/>
                </a:cubicBezTo>
                <a:cubicBezTo>
                  <a:pt x="1158981" y="4196612"/>
                  <a:pt x="1168273" y="4187006"/>
                  <a:pt x="1175975" y="4173611"/>
                </a:cubicBezTo>
                <a:lnTo>
                  <a:pt x="1125620" y="4168965"/>
                </a:lnTo>
                <a:cubicBezTo>
                  <a:pt x="1122439" y="4172984"/>
                  <a:pt x="1119467" y="4175788"/>
                  <a:pt x="1116704" y="4177379"/>
                </a:cubicBezTo>
                <a:cubicBezTo>
                  <a:pt x="1112184" y="4179890"/>
                  <a:pt x="1107412" y="4181146"/>
                  <a:pt x="1102389" y="4181146"/>
                </a:cubicBezTo>
                <a:cubicBezTo>
                  <a:pt x="1094436" y="4181146"/>
                  <a:pt x="1087990" y="4178258"/>
                  <a:pt x="1083050" y="4172481"/>
                </a:cubicBezTo>
                <a:cubicBezTo>
                  <a:pt x="1079535" y="4168463"/>
                  <a:pt x="1077316" y="4162352"/>
                  <a:pt x="1076395" y="4154148"/>
                </a:cubicBezTo>
                <a:lnTo>
                  <a:pt x="1178863" y="4154148"/>
                </a:lnTo>
                <a:lnTo>
                  <a:pt x="1178863" y="4148371"/>
                </a:lnTo>
                <a:cubicBezTo>
                  <a:pt x="1178863" y="4130791"/>
                  <a:pt x="1175975" y="4116517"/>
                  <a:pt x="1170199" y="4105550"/>
                </a:cubicBezTo>
                <a:cubicBezTo>
                  <a:pt x="1164422" y="4094584"/>
                  <a:pt x="1156009" y="4086212"/>
                  <a:pt x="1144958" y="4080436"/>
                </a:cubicBezTo>
                <a:cubicBezTo>
                  <a:pt x="1133908" y="4074659"/>
                  <a:pt x="1118839" y="4071771"/>
                  <a:pt x="1099752" y="4071771"/>
                </a:cubicBezTo>
                <a:close/>
                <a:moveTo>
                  <a:pt x="640291" y="4071771"/>
                </a:moveTo>
                <a:cubicBezTo>
                  <a:pt x="630748" y="4071771"/>
                  <a:pt x="621874" y="4072483"/>
                  <a:pt x="613670" y="4073906"/>
                </a:cubicBezTo>
                <a:cubicBezTo>
                  <a:pt x="605466" y="4075329"/>
                  <a:pt x="599020" y="4077338"/>
                  <a:pt x="594332" y="4079933"/>
                </a:cubicBezTo>
                <a:cubicBezTo>
                  <a:pt x="587802" y="4083533"/>
                  <a:pt x="582800" y="4087782"/>
                  <a:pt x="579325" y="4092679"/>
                </a:cubicBezTo>
                <a:cubicBezTo>
                  <a:pt x="575851" y="4097577"/>
                  <a:pt x="573193" y="4104295"/>
                  <a:pt x="571352" y="4112834"/>
                </a:cubicBezTo>
                <a:lnTo>
                  <a:pt x="620200" y="4117982"/>
                </a:lnTo>
                <a:cubicBezTo>
                  <a:pt x="622209" y="4112206"/>
                  <a:pt x="624846" y="4108271"/>
                  <a:pt x="628111" y="4106178"/>
                </a:cubicBezTo>
                <a:cubicBezTo>
                  <a:pt x="632297" y="4103499"/>
                  <a:pt x="638575" y="4102160"/>
                  <a:pt x="646947" y="4102160"/>
                </a:cubicBezTo>
                <a:cubicBezTo>
                  <a:pt x="653477" y="4102160"/>
                  <a:pt x="658039" y="4103416"/>
                  <a:pt x="660634" y="4105927"/>
                </a:cubicBezTo>
                <a:cubicBezTo>
                  <a:pt x="663230" y="4108439"/>
                  <a:pt x="664527" y="4112834"/>
                  <a:pt x="664527" y="4119112"/>
                </a:cubicBezTo>
                <a:cubicBezTo>
                  <a:pt x="658165" y="4121624"/>
                  <a:pt x="652137" y="4123654"/>
                  <a:pt x="646445" y="4125203"/>
                </a:cubicBezTo>
                <a:cubicBezTo>
                  <a:pt x="640752" y="4126752"/>
                  <a:pt x="628320" y="4129451"/>
                  <a:pt x="609149" y="4133302"/>
                </a:cubicBezTo>
                <a:cubicBezTo>
                  <a:pt x="593159" y="4136483"/>
                  <a:pt x="582193" y="4141339"/>
                  <a:pt x="576249" y="4147869"/>
                </a:cubicBezTo>
                <a:cubicBezTo>
                  <a:pt x="570305" y="4154399"/>
                  <a:pt x="567333" y="4162728"/>
                  <a:pt x="567333" y="4172858"/>
                </a:cubicBezTo>
                <a:cubicBezTo>
                  <a:pt x="567333" y="4183657"/>
                  <a:pt x="571456" y="4192741"/>
                  <a:pt x="579702" y="4200107"/>
                </a:cubicBezTo>
                <a:cubicBezTo>
                  <a:pt x="587948" y="4207474"/>
                  <a:pt x="600024" y="4211158"/>
                  <a:pt x="615930" y="4211158"/>
                </a:cubicBezTo>
                <a:cubicBezTo>
                  <a:pt x="627901" y="4211158"/>
                  <a:pt x="638408" y="4209316"/>
                  <a:pt x="647449" y="4205633"/>
                </a:cubicBezTo>
                <a:cubicBezTo>
                  <a:pt x="654063" y="4202870"/>
                  <a:pt x="660718" y="4198266"/>
                  <a:pt x="667416" y="4191820"/>
                </a:cubicBezTo>
                <a:cubicBezTo>
                  <a:pt x="668001" y="4195671"/>
                  <a:pt x="668587" y="4198496"/>
                  <a:pt x="669173" y="4200296"/>
                </a:cubicBezTo>
                <a:cubicBezTo>
                  <a:pt x="669759" y="4202096"/>
                  <a:pt x="671015" y="4204712"/>
                  <a:pt x="672941" y="4208144"/>
                </a:cubicBezTo>
                <a:lnTo>
                  <a:pt x="720910" y="4208144"/>
                </a:lnTo>
                <a:cubicBezTo>
                  <a:pt x="718231" y="4202619"/>
                  <a:pt x="716494" y="4198077"/>
                  <a:pt x="715698" y="4194519"/>
                </a:cubicBezTo>
                <a:cubicBezTo>
                  <a:pt x="714903" y="4190962"/>
                  <a:pt x="714506" y="4186043"/>
                  <a:pt x="714506" y="4179765"/>
                </a:cubicBezTo>
                <a:lnTo>
                  <a:pt x="714506" y="4120870"/>
                </a:lnTo>
                <a:cubicBezTo>
                  <a:pt x="714506" y="4114592"/>
                  <a:pt x="713250" y="4107999"/>
                  <a:pt x="710738" y="4101093"/>
                </a:cubicBezTo>
                <a:cubicBezTo>
                  <a:pt x="708227" y="4094186"/>
                  <a:pt x="704795" y="4088849"/>
                  <a:pt x="700441" y="4085082"/>
                </a:cubicBezTo>
                <a:cubicBezTo>
                  <a:pt x="694246" y="4079640"/>
                  <a:pt x="686503" y="4076062"/>
                  <a:pt x="677210" y="4074345"/>
                </a:cubicBezTo>
                <a:cubicBezTo>
                  <a:pt x="667918" y="4072629"/>
                  <a:pt x="655611" y="4071771"/>
                  <a:pt x="640291" y="4071771"/>
                </a:cubicBezTo>
                <a:close/>
                <a:moveTo>
                  <a:pt x="410684" y="4071771"/>
                </a:moveTo>
                <a:cubicBezTo>
                  <a:pt x="400791" y="4071771"/>
                  <a:pt x="392344" y="4073487"/>
                  <a:pt x="385344" y="4076920"/>
                </a:cubicBezTo>
                <a:cubicBezTo>
                  <a:pt x="378344" y="4080352"/>
                  <a:pt x="371407" y="4086128"/>
                  <a:pt x="364532" y="4094249"/>
                </a:cubicBezTo>
                <a:lnTo>
                  <a:pt x="364532" y="4074785"/>
                </a:lnTo>
                <a:lnTo>
                  <a:pt x="316814" y="4074785"/>
                </a:lnTo>
                <a:lnTo>
                  <a:pt x="316814" y="4208144"/>
                </a:lnTo>
                <a:lnTo>
                  <a:pt x="368048" y="4208144"/>
                </a:lnTo>
                <a:lnTo>
                  <a:pt x="368048" y="4140083"/>
                </a:lnTo>
                <a:cubicBezTo>
                  <a:pt x="368048" y="4129954"/>
                  <a:pt x="369938" y="4122670"/>
                  <a:pt x="373718" y="4118233"/>
                </a:cubicBezTo>
                <a:cubicBezTo>
                  <a:pt x="377498" y="4113796"/>
                  <a:pt x="382329" y="4111578"/>
                  <a:pt x="388210" y="4111578"/>
                </a:cubicBezTo>
                <a:cubicBezTo>
                  <a:pt x="391822" y="4111578"/>
                  <a:pt x="394971" y="4112604"/>
                  <a:pt x="397659" y="4114655"/>
                </a:cubicBezTo>
                <a:cubicBezTo>
                  <a:pt x="400348" y="4116706"/>
                  <a:pt x="402238" y="4119405"/>
                  <a:pt x="403330" y="4122754"/>
                </a:cubicBezTo>
                <a:cubicBezTo>
                  <a:pt x="404002" y="4124847"/>
                  <a:pt x="404338" y="4128823"/>
                  <a:pt x="404338" y="4134684"/>
                </a:cubicBezTo>
                <a:lnTo>
                  <a:pt x="404338" y="4208144"/>
                </a:lnTo>
                <a:lnTo>
                  <a:pt x="455573" y="4208144"/>
                </a:lnTo>
                <a:lnTo>
                  <a:pt x="455573" y="4139330"/>
                </a:lnTo>
                <a:cubicBezTo>
                  <a:pt x="455573" y="4129702"/>
                  <a:pt x="457408" y="4122712"/>
                  <a:pt x="461079" y="4118359"/>
                </a:cubicBezTo>
                <a:cubicBezTo>
                  <a:pt x="464750" y="4114006"/>
                  <a:pt x="469589" y="4111829"/>
                  <a:pt x="475596" y="4111829"/>
                </a:cubicBezTo>
                <a:cubicBezTo>
                  <a:pt x="480684" y="4111829"/>
                  <a:pt x="484938" y="4114131"/>
                  <a:pt x="488359" y="4118736"/>
                </a:cubicBezTo>
                <a:cubicBezTo>
                  <a:pt x="490695" y="4121666"/>
                  <a:pt x="491863" y="4126145"/>
                  <a:pt x="491863" y="4132172"/>
                </a:cubicBezTo>
                <a:lnTo>
                  <a:pt x="491863" y="4208144"/>
                </a:lnTo>
                <a:lnTo>
                  <a:pt x="543097" y="4208144"/>
                </a:lnTo>
                <a:lnTo>
                  <a:pt x="543097" y="4124387"/>
                </a:lnTo>
                <a:cubicBezTo>
                  <a:pt x="543097" y="4106304"/>
                  <a:pt x="539085" y="4093014"/>
                  <a:pt x="531059" y="4084517"/>
                </a:cubicBezTo>
                <a:cubicBezTo>
                  <a:pt x="523033" y="4076020"/>
                  <a:pt x="511873" y="4071771"/>
                  <a:pt x="497577" y="4071771"/>
                </a:cubicBezTo>
                <a:cubicBezTo>
                  <a:pt x="487879" y="4071771"/>
                  <a:pt x="479728" y="4073341"/>
                  <a:pt x="473123" y="4076480"/>
                </a:cubicBezTo>
                <a:cubicBezTo>
                  <a:pt x="466519" y="4079620"/>
                  <a:pt x="459204" y="4085542"/>
                  <a:pt x="451178" y="4094249"/>
                </a:cubicBezTo>
                <a:cubicBezTo>
                  <a:pt x="447238" y="4086798"/>
                  <a:pt x="442166" y="4081189"/>
                  <a:pt x="435961" y="4077422"/>
                </a:cubicBezTo>
                <a:cubicBezTo>
                  <a:pt x="429757" y="4073655"/>
                  <a:pt x="421331" y="4071771"/>
                  <a:pt x="410684" y="4071771"/>
                </a:cubicBezTo>
                <a:close/>
                <a:moveTo>
                  <a:pt x="5536136" y="4024053"/>
                </a:moveTo>
                <a:lnTo>
                  <a:pt x="5536136" y="4208144"/>
                </a:lnTo>
                <a:lnTo>
                  <a:pt x="5587244" y="4208144"/>
                </a:lnTo>
                <a:lnTo>
                  <a:pt x="5587244" y="4144102"/>
                </a:lnTo>
                <a:cubicBezTo>
                  <a:pt x="5587244" y="4131963"/>
                  <a:pt x="5589170" y="4123549"/>
                  <a:pt x="5593020" y="4118861"/>
                </a:cubicBezTo>
                <a:cubicBezTo>
                  <a:pt x="5596871" y="4114173"/>
                  <a:pt x="5601894" y="4111829"/>
                  <a:pt x="5608089" y="4111829"/>
                </a:cubicBezTo>
                <a:cubicBezTo>
                  <a:pt x="5613698" y="4111829"/>
                  <a:pt x="5618052" y="4113566"/>
                  <a:pt x="5621149" y="4117040"/>
                </a:cubicBezTo>
                <a:cubicBezTo>
                  <a:pt x="5624246" y="4120515"/>
                  <a:pt x="5625795" y="4126438"/>
                  <a:pt x="5625795" y="4134809"/>
                </a:cubicBezTo>
                <a:lnTo>
                  <a:pt x="5625795" y="4208144"/>
                </a:lnTo>
                <a:lnTo>
                  <a:pt x="5677155" y="4208144"/>
                </a:lnTo>
                <a:lnTo>
                  <a:pt x="5677155" y="4123382"/>
                </a:lnTo>
                <a:cubicBezTo>
                  <a:pt x="5677155" y="4105885"/>
                  <a:pt x="5673157" y="4092909"/>
                  <a:pt x="5665163" y="4084454"/>
                </a:cubicBezTo>
                <a:cubicBezTo>
                  <a:pt x="5657168" y="4075999"/>
                  <a:pt x="5646222" y="4071771"/>
                  <a:pt x="5632325" y="4071771"/>
                </a:cubicBezTo>
                <a:cubicBezTo>
                  <a:pt x="5622949" y="4071771"/>
                  <a:pt x="5614828" y="4073320"/>
                  <a:pt x="5607964" y="4076417"/>
                </a:cubicBezTo>
                <a:cubicBezTo>
                  <a:pt x="5601099" y="4079515"/>
                  <a:pt x="5594193" y="4084663"/>
                  <a:pt x="5587244" y="4091863"/>
                </a:cubicBezTo>
                <a:lnTo>
                  <a:pt x="5587244" y="4024053"/>
                </a:lnTo>
                <a:close/>
                <a:moveTo>
                  <a:pt x="5280844" y="4024053"/>
                </a:moveTo>
                <a:lnTo>
                  <a:pt x="5280844" y="4058837"/>
                </a:lnTo>
                <a:lnTo>
                  <a:pt x="5331953" y="4058837"/>
                </a:lnTo>
                <a:lnTo>
                  <a:pt x="5331953" y="4024053"/>
                </a:lnTo>
                <a:close/>
                <a:moveTo>
                  <a:pt x="5107511" y="4024053"/>
                </a:moveTo>
                <a:lnTo>
                  <a:pt x="5107511" y="4208144"/>
                </a:lnTo>
                <a:lnTo>
                  <a:pt x="5158619" y="4208144"/>
                </a:lnTo>
                <a:lnTo>
                  <a:pt x="5158619" y="4144102"/>
                </a:lnTo>
                <a:cubicBezTo>
                  <a:pt x="5158619" y="4131963"/>
                  <a:pt x="5160545" y="4123549"/>
                  <a:pt x="5164395" y="4118861"/>
                </a:cubicBezTo>
                <a:cubicBezTo>
                  <a:pt x="5168246" y="4114173"/>
                  <a:pt x="5173269" y="4111829"/>
                  <a:pt x="5179464" y="4111829"/>
                </a:cubicBezTo>
                <a:cubicBezTo>
                  <a:pt x="5185073" y="4111829"/>
                  <a:pt x="5189427" y="4113566"/>
                  <a:pt x="5192524" y="4117040"/>
                </a:cubicBezTo>
                <a:cubicBezTo>
                  <a:pt x="5195621" y="4120515"/>
                  <a:pt x="5197170" y="4126438"/>
                  <a:pt x="5197170" y="4134809"/>
                </a:cubicBezTo>
                <a:lnTo>
                  <a:pt x="5197170" y="4208144"/>
                </a:lnTo>
                <a:lnTo>
                  <a:pt x="5248530" y="4208144"/>
                </a:lnTo>
                <a:lnTo>
                  <a:pt x="5248530" y="4123382"/>
                </a:lnTo>
                <a:cubicBezTo>
                  <a:pt x="5248530" y="4105885"/>
                  <a:pt x="5244532" y="4092909"/>
                  <a:pt x="5236538" y="4084454"/>
                </a:cubicBezTo>
                <a:cubicBezTo>
                  <a:pt x="5228543" y="4075999"/>
                  <a:pt x="5217597" y="4071771"/>
                  <a:pt x="5203700" y="4071771"/>
                </a:cubicBezTo>
                <a:cubicBezTo>
                  <a:pt x="5194324" y="4071771"/>
                  <a:pt x="5186203" y="4073320"/>
                  <a:pt x="5179339" y="4076417"/>
                </a:cubicBezTo>
                <a:cubicBezTo>
                  <a:pt x="5172474" y="4079515"/>
                  <a:pt x="5165568" y="4084663"/>
                  <a:pt x="5158619" y="4091863"/>
                </a:cubicBezTo>
                <a:lnTo>
                  <a:pt x="5158619" y="4024053"/>
                </a:lnTo>
                <a:close/>
                <a:moveTo>
                  <a:pt x="1747071" y="4024053"/>
                </a:moveTo>
                <a:lnTo>
                  <a:pt x="1747071" y="4058837"/>
                </a:lnTo>
                <a:lnTo>
                  <a:pt x="1798179" y="4058837"/>
                </a:lnTo>
                <a:lnTo>
                  <a:pt x="1798179" y="4024053"/>
                </a:lnTo>
                <a:close/>
                <a:moveTo>
                  <a:pt x="1692544" y="4024053"/>
                </a:moveTo>
                <a:lnTo>
                  <a:pt x="1641310" y="4050298"/>
                </a:lnTo>
                <a:lnTo>
                  <a:pt x="1641310" y="4074785"/>
                </a:lnTo>
                <a:lnTo>
                  <a:pt x="1622474" y="4074785"/>
                </a:lnTo>
                <a:lnTo>
                  <a:pt x="1622474" y="4112206"/>
                </a:lnTo>
                <a:lnTo>
                  <a:pt x="1641310" y="4112206"/>
                </a:lnTo>
                <a:lnTo>
                  <a:pt x="1641310" y="4159112"/>
                </a:lnTo>
                <a:cubicBezTo>
                  <a:pt x="1641310" y="4173993"/>
                  <a:pt x="1642754" y="4184758"/>
                  <a:pt x="1645642" y="4191405"/>
                </a:cubicBezTo>
                <a:cubicBezTo>
                  <a:pt x="1648530" y="4198052"/>
                  <a:pt x="1652988" y="4203005"/>
                  <a:pt x="1659016" y="4206266"/>
                </a:cubicBezTo>
                <a:cubicBezTo>
                  <a:pt x="1665043" y="4209527"/>
                  <a:pt x="1674420" y="4211158"/>
                  <a:pt x="1687144" y="4211158"/>
                </a:cubicBezTo>
                <a:cubicBezTo>
                  <a:pt x="1698111" y="4211158"/>
                  <a:pt x="1709915" y="4209777"/>
                  <a:pt x="1722556" y="4207014"/>
                </a:cubicBezTo>
                <a:lnTo>
                  <a:pt x="1718789" y="4171734"/>
                </a:lnTo>
                <a:cubicBezTo>
                  <a:pt x="1712008" y="4173906"/>
                  <a:pt x="1706734" y="4174993"/>
                  <a:pt x="1702967" y="4174993"/>
                </a:cubicBezTo>
                <a:cubicBezTo>
                  <a:pt x="1698781" y="4174993"/>
                  <a:pt x="1695851" y="4173572"/>
                  <a:pt x="1694176" y="4170731"/>
                </a:cubicBezTo>
                <a:cubicBezTo>
                  <a:pt x="1693088" y="4168893"/>
                  <a:pt x="1692544" y="4165134"/>
                  <a:pt x="1692544" y="4159453"/>
                </a:cubicBezTo>
                <a:lnTo>
                  <a:pt x="1692544" y="4112206"/>
                </a:lnTo>
                <a:lnTo>
                  <a:pt x="1720672" y="4112206"/>
                </a:lnTo>
                <a:lnTo>
                  <a:pt x="1720672" y="4074785"/>
                </a:lnTo>
                <a:lnTo>
                  <a:pt x="1692544" y="4074785"/>
                </a:lnTo>
                <a:close/>
                <a:moveTo>
                  <a:pt x="859362" y="4024053"/>
                </a:moveTo>
                <a:lnTo>
                  <a:pt x="859362" y="4208144"/>
                </a:lnTo>
                <a:lnTo>
                  <a:pt x="910470" y="4208144"/>
                </a:lnTo>
                <a:lnTo>
                  <a:pt x="910470" y="4144102"/>
                </a:lnTo>
                <a:cubicBezTo>
                  <a:pt x="910470" y="4131963"/>
                  <a:pt x="912396" y="4123549"/>
                  <a:pt x="916247" y="4118861"/>
                </a:cubicBezTo>
                <a:cubicBezTo>
                  <a:pt x="920098" y="4114173"/>
                  <a:pt x="925121" y="4111829"/>
                  <a:pt x="931316" y="4111829"/>
                </a:cubicBezTo>
                <a:cubicBezTo>
                  <a:pt x="936925" y="4111829"/>
                  <a:pt x="941278" y="4113566"/>
                  <a:pt x="944375" y="4117040"/>
                </a:cubicBezTo>
                <a:cubicBezTo>
                  <a:pt x="947473" y="4120515"/>
                  <a:pt x="949021" y="4126438"/>
                  <a:pt x="949021" y="4134809"/>
                </a:cubicBezTo>
                <a:lnTo>
                  <a:pt x="949021" y="4208144"/>
                </a:lnTo>
                <a:lnTo>
                  <a:pt x="1000381" y="4208144"/>
                </a:lnTo>
                <a:lnTo>
                  <a:pt x="1000381" y="4123382"/>
                </a:lnTo>
                <a:cubicBezTo>
                  <a:pt x="1000381" y="4105885"/>
                  <a:pt x="996384" y="4092909"/>
                  <a:pt x="988389" y="4084454"/>
                </a:cubicBezTo>
                <a:cubicBezTo>
                  <a:pt x="980394" y="4075999"/>
                  <a:pt x="969448" y="4071771"/>
                  <a:pt x="955551" y="4071771"/>
                </a:cubicBezTo>
                <a:cubicBezTo>
                  <a:pt x="946175" y="4071771"/>
                  <a:pt x="938055" y="4073320"/>
                  <a:pt x="931190" y="4076417"/>
                </a:cubicBezTo>
                <a:cubicBezTo>
                  <a:pt x="924325" y="4079515"/>
                  <a:pt x="917419" y="4084663"/>
                  <a:pt x="910470" y="4091863"/>
                </a:cubicBezTo>
                <a:lnTo>
                  <a:pt x="910470" y="4024053"/>
                </a:lnTo>
                <a:close/>
                <a:moveTo>
                  <a:pt x="806718" y="4024053"/>
                </a:moveTo>
                <a:lnTo>
                  <a:pt x="755484" y="4050298"/>
                </a:lnTo>
                <a:lnTo>
                  <a:pt x="755484" y="4074785"/>
                </a:lnTo>
                <a:lnTo>
                  <a:pt x="736648" y="4074785"/>
                </a:lnTo>
                <a:lnTo>
                  <a:pt x="736648" y="4112206"/>
                </a:lnTo>
                <a:lnTo>
                  <a:pt x="755484" y="4112206"/>
                </a:lnTo>
                <a:lnTo>
                  <a:pt x="755484" y="4159112"/>
                </a:lnTo>
                <a:cubicBezTo>
                  <a:pt x="755484" y="4173993"/>
                  <a:pt x="756929" y="4184758"/>
                  <a:pt x="759817" y="4191405"/>
                </a:cubicBezTo>
                <a:cubicBezTo>
                  <a:pt x="762705" y="4198052"/>
                  <a:pt x="767163" y="4203005"/>
                  <a:pt x="773190" y="4206266"/>
                </a:cubicBezTo>
                <a:cubicBezTo>
                  <a:pt x="779218" y="4209527"/>
                  <a:pt x="788594" y="4211158"/>
                  <a:pt x="801319" y="4211158"/>
                </a:cubicBezTo>
                <a:cubicBezTo>
                  <a:pt x="812286" y="4211158"/>
                  <a:pt x="824090" y="4209777"/>
                  <a:pt x="836731" y="4207014"/>
                </a:cubicBezTo>
                <a:lnTo>
                  <a:pt x="832964" y="4171734"/>
                </a:lnTo>
                <a:cubicBezTo>
                  <a:pt x="826182" y="4173906"/>
                  <a:pt x="820908" y="4174993"/>
                  <a:pt x="817141" y="4174993"/>
                </a:cubicBezTo>
                <a:cubicBezTo>
                  <a:pt x="812955" y="4174993"/>
                  <a:pt x="810025" y="4173572"/>
                  <a:pt x="808351" y="4170731"/>
                </a:cubicBezTo>
                <a:cubicBezTo>
                  <a:pt x="807263" y="4168893"/>
                  <a:pt x="806718" y="4165134"/>
                  <a:pt x="806718" y="4159453"/>
                </a:cubicBezTo>
                <a:lnTo>
                  <a:pt x="806718" y="4112206"/>
                </a:lnTo>
                <a:lnTo>
                  <a:pt x="834847" y="4112206"/>
                </a:lnTo>
                <a:lnTo>
                  <a:pt x="834847" y="4074785"/>
                </a:lnTo>
                <a:lnTo>
                  <a:pt x="806718" y="4074785"/>
                </a:lnTo>
                <a:close/>
                <a:moveTo>
                  <a:pt x="2265031" y="4020914"/>
                </a:moveTo>
                <a:cubicBezTo>
                  <a:pt x="2253812" y="4020914"/>
                  <a:pt x="2245294" y="4022190"/>
                  <a:pt x="2239477" y="4024744"/>
                </a:cubicBezTo>
                <a:cubicBezTo>
                  <a:pt x="2233657" y="4027297"/>
                  <a:pt x="2229137" y="4030646"/>
                  <a:pt x="2225913" y="4034790"/>
                </a:cubicBezTo>
                <a:cubicBezTo>
                  <a:pt x="2222690" y="4038934"/>
                  <a:pt x="2220493" y="4044270"/>
                  <a:pt x="2219320" y="4050800"/>
                </a:cubicBezTo>
                <a:cubicBezTo>
                  <a:pt x="2218149" y="4057330"/>
                  <a:pt x="2217563" y="4063316"/>
                  <a:pt x="2217563" y="4068757"/>
                </a:cubicBezTo>
                <a:lnTo>
                  <a:pt x="2217563" y="4074785"/>
                </a:lnTo>
                <a:lnTo>
                  <a:pt x="2198475" y="4074785"/>
                </a:lnTo>
                <a:lnTo>
                  <a:pt x="2198475" y="4112206"/>
                </a:lnTo>
                <a:lnTo>
                  <a:pt x="2217563" y="4112206"/>
                </a:lnTo>
                <a:lnTo>
                  <a:pt x="2217563" y="4208144"/>
                </a:lnTo>
                <a:lnTo>
                  <a:pt x="2268797" y="4208144"/>
                </a:lnTo>
                <a:lnTo>
                  <a:pt x="2268797" y="4112206"/>
                </a:lnTo>
                <a:lnTo>
                  <a:pt x="2293159" y="4112206"/>
                </a:lnTo>
                <a:lnTo>
                  <a:pt x="2293159" y="4074785"/>
                </a:lnTo>
                <a:lnTo>
                  <a:pt x="2268797" y="4074785"/>
                </a:lnTo>
                <a:cubicBezTo>
                  <a:pt x="2268797" y="4068841"/>
                  <a:pt x="2269006" y="4064948"/>
                  <a:pt x="2269424" y="4063107"/>
                </a:cubicBezTo>
                <a:cubicBezTo>
                  <a:pt x="2270261" y="4059758"/>
                  <a:pt x="2271686" y="4057309"/>
                  <a:pt x="2273694" y="4055760"/>
                </a:cubicBezTo>
                <a:cubicBezTo>
                  <a:pt x="2275702" y="4054212"/>
                  <a:pt x="2279010" y="4053437"/>
                  <a:pt x="2283614" y="4053437"/>
                </a:cubicBezTo>
                <a:cubicBezTo>
                  <a:pt x="2287381" y="4053437"/>
                  <a:pt x="2292321" y="4053940"/>
                  <a:pt x="2298432" y="4054944"/>
                </a:cubicBezTo>
                <a:lnTo>
                  <a:pt x="2304083" y="4024053"/>
                </a:lnTo>
                <a:cubicBezTo>
                  <a:pt x="2287005" y="4021960"/>
                  <a:pt x="2273987" y="4020914"/>
                  <a:pt x="2265031" y="4020914"/>
                </a:cubicBezTo>
                <a:close/>
                <a:moveTo>
                  <a:pt x="3907486" y="3852612"/>
                </a:moveTo>
                <a:lnTo>
                  <a:pt x="3907486" y="3903344"/>
                </a:lnTo>
                <a:lnTo>
                  <a:pt x="3933606" y="3903344"/>
                </a:lnTo>
                <a:cubicBezTo>
                  <a:pt x="3933187" y="3909455"/>
                  <a:pt x="3931157" y="3914750"/>
                  <a:pt x="3927515" y="3919229"/>
                </a:cubicBezTo>
                <a:cubicBezTo>
                  <a:pt x="3923874" y="3923708"/>
                  <a:pt x="3917197" y="3928208"/>
                  <a:pt x="3907486" y="3932728"/>
                </a:cubicBezTo>
                <a:lnTo>
                  <a:pt x="3919416" y="3955081"/>
                </a:lnTo>
                <a:cubicBezTo>
                  <a:pt x="3934987" y="3948216"/>
                  <a:pt x="3945996" y="3940305"/>
                  <a:pt x="3952442" y="3931347"/>
                </a:cubicBezTo>
                <a:cubicBezTo>
                  <a:pt x="3958888" y="3922390"/>
                  <a:pt x="3962111" y="3910167"/>
                  <a:pt x="3962111" y="3894680"/>
                </a:cubicBezTo>
                <a:lnTo>
                  <a:pt x="3962111" y="3852612"/>
                </a:lnTo>
                <a:close/>
                <a:moveTo>
                  <a:pt x="5331776" y="3840055"/>
                </a:moveTo>
                <a:lnTo>
                  <a:pt x="5331776" y="3848217"/>
                </a:lnTo>
                <a:cubicBezTo>
                  <a:pt x="5331776" y="3854580"/>
                  <a:pt x="5330750" y="3859749"/>
                  <a:pt x="5328699" y="3863726"/>
                </a:cubicBezTo>
                <a:cubicBezTo>
                  <a:pt x="5326648" y="3867702"/>
                  <a:pt x="5323174" y="3871072"/>
                  <a:pt x="5318277" y="3873834"/>
                </a:cubicBezTo>
                <a:cubicBezTo>
                  <a:pt x="5313379" y="3876597"/>
                  <a:pt x="5308084" y="3877978"/>
                  <a:pt x="5302392" y="3877978"/>
                </a:cubicBezTo>
                <a:cubicBezTo>
                  <a:pt x="5296950" y="3877978"/>
                  <a:pt x="5292827" y="3876702"/>
                  <a:pt x="5290023" y="3874148"/>
                </a:cubicBezTo>
                <a:cubicBezTo>
                  <a:pt x="5287218" y="3871595"/>
                  <a:pt x="5285816" y="3868309"/>
                  <a:pt x="5285816" y="3864291"/>
                </a:cubicBezTo>
                <a:cubicBezTo>
                  <a:pt x="5285816" y="3860775"/>
                  <a:pt x="5287239" y="3857635"/>
                  <a:pt x="5290085" y="3854873"/>
                </a:cubicBezTo>
                <a:cubicBezTo>
                  <a:pt x="5292848" y="3852194"/>
                  <a:pt x="5299420" y="3849473"/>
                  <a:pt x="5309801" y="3846710"/>
                </a:cubicBezTo>
                <a:cubicBezTo>
                  <a:pt x="5317419" y="3844785"/>
                  <a:pt x="5324744" y="3842567"/>
                  <a:pt x="5331776" y="3840055"/>
                </a:cubicBezTo>
                <a:close/>
                <a:moveTo>
                  <a:pt x="2436177" y="3840055"/>
                </a:moveTo>
                <a:lnTo>
                  <a:pt x="2436177" y="3848217"/>
                </a:lnTo>
                <a:cubicBezTo>
                  <a:pt x="2436177" y="3854580"/>
                  <a:pt x="2435152" y="3859749"/>
                  <a:pt x="2433101" y="3863726"/>
                </a:cubicBezTo>
                <a:cubicBezTo>
                  <a:pt x="2431050" y="3867702"/>
                  <a:pt x="2427576" y="3871072"/>
                  <a:pt x="2422678" y="3873834"/>
                </a:cubicBezTo>
                <a:cubicBezTo>
                  <a:pt x="2417781" y="3876597"/>
                  <a:pt x="2412486" y="3877978"/>
                  <a:pt x="2406794" y="3877978"/>
                </a:cubicBezTo>
                <a:cubicBezTo>
                  <a:pt x="2401351" y="3877978"/>
                  <a:pt x="2397228" y="3876702"/>
                  <a:pt x="2394425" y="3874148"/>
                </a:cubicBezTo>
                <a:cubicBezTo>
                  <a:pt x="2391619" y="3871595"/>
                  <a:pt x="2390218" y="3868309"/>
                  <a:pt x="2390218" y="3864291"/>
                </a:cubicBezTo>
                <a:cubicBezTo>
                  <a:pt x="2390218" y="3860775"/>
                  <a:pt x="2391639" y="3857635"/>
                  <a:pt x="2394486" y="3854873"/>
                </a:cubicBezTo>
                <a:cubicBezTo>
                  <a:pt x="2397250" y="3852194"/>
                  <a:pt x="2403821" y="3849473"/>
                  <a:pt x="2414202" y="3846710"/>
                </a:cubicBezTo>
                <a:cubicBezTo>
                  <a:pt x="2421820" y="3844785"/>
                  <a:pt x="2429145" y="3842567"/>
                  <a:pt x="2436177" y="3840055"/>
                </a:cubicBezTo>
                <a:close/>
                <a:moveTo>
                  <a:pt x="1912303" y="3840055"/>
                </a:moveTo>
                <a:lnTo>
                  <a:pt x="1912303" y="3848217"/>
                </a:lnTo>
                <a:cubicBezTo>
                  <a:pt x="1912303" y="3854580"/>
                  <a:pt x="1911277" y="3859749"/>
                  <a:pt x="1909226" y="3863726"/>
                </a:cubicBezTo>
                <a:cubicBezTo>
                  <a:pt x="1907175" y="3867702"/>
                  <a:pt x="1903701" y="3871072"/>
                  <a:pt x="1898803" y="3873834"/>
                </a:cubicBezTo>
                <a:cubicBezTo>
                  <a:pt x="1893906" y="3876597"/>
                  <a:pt x="1888611" y="3877978"/>
                  <a:pt x="1882918" y="3877978"/>
                </a:cubicBezTo>
                <a:cubicBezTo>
                  <a:pt x="1877477" y="3877978"/>
                  <a:pt x="1873354" y="3876702"/>
                  <a:pt x="1870550" y="3874148"/>
                </a:cubicBezTo>
                <a:cubicBezTo>
                  <a:pt x="1867745" y="3871595"/>
                  <a:pt x="1866343" y="3868309"/>
                  <a:pt x="1866343" y="3864291"/>
                </a:cubicBezTo>
                <a:cubicBezTo>
                  <a:pt x="1866343" y="3860775"/>
                  <a:pt x="1867766" y="3857635"/>
                  <a:pt x="1870612" y="3854873"/>
                </a:cubicBezTo>
                <a:cubicBezTo>
                  <a:pt x="1873375" y="3852194"/>
                  <a:pt x="1879947" y="3849473"/>
                  <a:pt x="1890327" y="3846710"/>
                </a:cubicBezTo>
                <a:cubicBezTo>
                  <a:pt x="1897946" y="3844785"/>
                  <a:pt x="1905271" y="3842567"/>
                  <a:pt x="1912303" y="3840055"/>
                </a:cubicBezTo>
                <a:close/>
                <a:moveTo>
                  <a:pt x="1426528" y="3840055"/>
                </a:moveTo>
                <a:lnTo>
                  <a:pt x="1426528" y="3848217"/>
                </a:lnTo>
                <a:cubicBezTo>
                  <a:pt x="1426528" y="3854580"/>
                  <a:pt x="1425502" y="3859749"/>
                  <a:pt x="1423451" y="3863726"/>
                </a:cubicBezTo>
                <a:cubicBezTo>
                  <a:pt x="1421400" y="3867702"/>
                  <a:pt x="1417926" y="3871072"/>
                  <a:pt x="1413029" y="3873834"/>
                </a:cubicBezTo>
                <a:cubicBezTo>
                  <a:pt x="1408131" y="3876597"/>
                  <a:pt x="1402836" y="3877978"/>
                  <a:pt x="1397143" y="3877978"/>
                </a:cubicBezTo>
                <a:cubicBezTo>
                  <a:pt x="1391702" y="3877978"/>
                  <a:pt x="1387579" y="3876702"/>
                  <a:pt x="1384774" y="3874148"/>
                </a:cubicBezTo>
                <a:cubicBezTo>
                  <a:pt x="1381970" y="3871595"/>
                  <a:pt x="1380568" y="3868309"/>
                  <a:pt x="1380568" y="3864291"/>
                </a:cubicBezTo>
                <a:cubicBezTo>
                  <a:pt x="1380568" y="3860775"/>
                  <a:pt x="1381991" y="3857635"/>
                  <a:pt x="1384837" y="3854873"/>
                </a:cubicBezTo>
                <a:cubicBezTo>
                  <a:pt x="1387600" y="3852194"/>
                  <a:pt x="1394172" y="3849473"/>
                  <a:pt x="1404552" y="3846710"/>
                </a:cubicBezTo>
                <a:cubicBezTo>
                  <a:pt x="1412170" y="3844785"/>
                  <a:pt x="1419495" y="3842567"/>
                  <a:pt x="1426528" y="3840055"/>
                </a:cubicBezTo>
                <a:close/>
                <a:moveTo>
                  <a:pt x="693102" y="3840055"/>
                </a:moveTo>
                <a:lnTo>
                  <a:pt x="693102" y="3848217"/>
                </a:lnTo>
                <a:cubicBezTo>
                  <a:pt x="693102" y="3854580"/>
                  <a:pt x="692077" y="3859749"/>
                  <a:pt x="690026" y="3863726"/>
                </a:cubicBezTo>
                <a:cubicBezTo>
                  <a:pt x="687975" y="3867702"/>
                  <a:pt x="684500" y="3871072"/>
                  <a:pt x="679603" y="3873834"/>
                </a:cubicBezTo>
                <a:cubicBezTo>
                  <a:pt x="674706" y="3876597"/>
                  <a:pt x="669411" y="3877978"/>
                  <a:pt x="663718" y="3877978"/>
                </a:cubicBezTo>
                <a:cubicBezTo>
                  <a:pt x="658277" y="3877978"/>
                  <a:pt x="654154" y="3876702"/>
                  <a:pt x="651349" y="3874148"/>
                </a:cubicBezTo>
                <a:cubicBezTo>
                  <a:pt x="648545" y="3871595"/>
                  <a:pt x="647142" y="3868309"/>
                  <a:pt x="647142" y="3864291"/>
                </a:cubicBezTo>
                <a:cubicBezTo>
                  <a:pt x="647142" y="3860775"/>
                  <a:pt x="648565" y="3857635"/>
                  <a:pt x="651412" y="3854873"/>
                </a:cubicBezTo>
                <a:cubicBezTo>
                  <a:pt x="654175" y="3852194"/>
                  <a:pt x="660746" y="3849473"/>
                  <a:pt x="671127" y="3846710"/>
                </a:cubicBezTo>
                <a:cubicBezTo>
                  <a:pt x="678745" y="3844785"/>
                  <a:pt x="686070" y="3842567"/>
                  <a:pt x="693102" y="3840055"/>
                </a:cubicBezTo>
                <a:close/>
                <a:moveTo>
                  <a:pt x="5649436" y="3805146"/>
                </a:moveTo>
                <a:cubicBezTo>
                  <a:pt x="5656217" y="3805146"/>
                  <a:pt x="5661826" y="3807720"/>
                  <a:pt x="5666263" y="3812868"/>
                </a:cubicBezTo>
                <a:cubicBezTo>
                  <a:pt x="5670699" y="3818017"/>
                  <a:pt x="5672918" y="3825823"/>
                  <a:pt x="5672918" y="3836288"/>
                </a:cubicBezTo>
                <a:cubicBezTo>
                  <a:pt x="5672918" y="3847841"/>
                  <a:pt x="5670741" y="3856170"/>
                  <a:pt x="5666388" y="3861277"/>
                </a:cubicBezTo>
                <a:cubicBezTo>
                  <a:pt x="5662035" y="3866384"/>
                  <a:pt x="5656593" y="3868937"/>
                  <a:pt x="5650064" y="3868937"/>
                </a:cubicBezTo>
                <a:cubicBezTo>
                  <a:pt x="5643952" y="3868937"/>
                  <a:pt x="5638825" y="3866405"/>
                  <a:pt x="5634681" y="3861340"/>
                </a:cubicBezTo>
                <a:cubicBezTo>
                  <a:pt x="5630537" y="3856275"/>
                  <a:pt x="5628465" y="3848301"/>
                  <a:pt x="5628465" y="3837418"/>
                </a:cubicBezTo>
                <a:cubicBezTo>
                  <a:pt x="5628465" y="3825782"/>
                  <a:pt x="5630474" y="3817494"/>
                  <a:pt x="5634492" y="3812554"/>
                </a:cubicBezTo>
                <a:cubicBezTo>
                  <a:pt x="5638511" y="3807615"/>
                  <a:pt x="5643492" y="3805146"/>
                  <a:pt x="5649436" y="3805146"/>
                </a:cubicBezTo>
                <a:close/>
                <a:moveTo>
                  <a:pt x="1229837" y="3805146"/>
                </a:moveTo>
                <a:cubicBezTo>
                  <a:pt x="1236618" y="3805146"/>
                  <a:pt x="1242227" y="3807720"/>
                  <a:pt x="1246664" y="3812868"/>
                </a:cubicBezTo>
                <a:cubicBezTo>
                  <a:pt x="1251101" y="3818017"/>
                  <a:pt x="1253320" y="3825823"/>
                  <a:pt x="1253320" y="3836288"/>
                </a:cubicBezTo>
                <a:cubicBezTo>
                  <a:pt x="1253320" y="3847841"/>
                  <a:pt x="1251143" y="3856170"/>
                  <a:pt x="1246790" y="3861277"/>
                </a:cubicBezTo>
                <a:cubicBezTo>
                  <a:pt x="1242437" y="3866384"/>
                  <a:pt x="1236995" y="3868937"/>
                  <a:pt x="1230465" y="3868937"/>
                </a:cubicBezTo>
                <a:cubicBezTo>
                  <a:pt x="1224354" y="3868937"/>
                  <a:pt x="1219226" y="3866405"/>
                  <a:pt x="1215082" y="3861340"/>
                </a:cubicBezTo>
                <a:cubicBezTo>
                  <a:pt x="1210938" y="3856275"/>
                  <a:pt x="1208866" y="3848301"/>
                  <a:pt x="1208866" y="3837418"/>
                </a:cubicBezTo>
                <a:cubicBezTo>
                  <a:pt x="1208866" y="3825782"/>
                  <a:pt x="1210876" y="3817494"/>
                  <a:pt x="1214894" y="3812554"/>
                </a:cubicBezTo>
                <a:cubicBezTo>
                  <a:pt x="1218912" y="3807615"/>
                  <a:pt x="1223893" y="3805146"/>
                  <a:pt x="1229837" y="3805146"/>
                </a:cubicBezTo>
                <a:close/>
                <a:moveTo>
                  <a:pt x="3544913" y="3804015"/>
                </a:moveTo>
                <a:cubicBezTo>
                  <a:pt x="3551445" y="3804015"/>
                  <a:pt x="3556970" y="3806590"/>
                  <a:pt x="3561489" y="3811738"/>
                </a:cubicBezTo>
                <a:cubicBezTo>
                  <a:pt x="3566010" y="3816887"/>
                  <a:pt x="3568270" y="3824316"/>
                  <a:pt x="3568270" y="3834028"/>
                </a:cubicBezTo>
                <a:cubicBezTo>
                  <a:pt x="3568270" y="3843739"/>
                  <a:pt x="3566114" y="3851001"/>
                  <a:pt x="3561804" y="3855815"/>
                </a:cubicBezTo>
                <a:cubicBezTo>
                  <a:pt x="3557492" y="3860628"/>
                  <a:pt x="3552156" y="3863035"/>
                  <a:pt x="3545792" y="3863035"/>
                </a:cubicBezTo>
                <a:cubicBezTo>
                  <a:pt x="3539098" y="3863035"/>
                  <a:pt x="3533697" y="3860712"/>
                  <a:pt x="3529593" y="3856066"/>
                </a:cubicBezTo>
                <a:cubicBezTo>
                  <a:pt x="3525491" y="3851419"/>
                  <a:pt x="3523440" y="3844283"/>
                  <a:pt x="3523440" y="3834655"/>
                </a:cubicBezTo>
                <a:cubicBezTo>
                  <a:pt x="3523440" y="3823689"/>
                  <a:pt x="3525388" y="3815840"/>
                  <a:pt x="3529279" y="3811110"/>
                </a:cubicBezTo>
                <a:cubicBezTo>
                  <a:pt x="3533172" y="3806380"/>
                  <a:pt x="3538383" y="3804015"/>
                  <a:pt x="3544913" y="3804015"/>
                </a:cubicBezTo>
                <a:close/>
                <a:moveTo>
                  <a:pt x="2754339" y="3804015"/>
                </a:moveTo>
                <a:cubicBezTo>
                  <a:pt x="2760869" y="3804015"/>
                  <a:pt x="2766394" y="3806590"/>
                  <a:pt x="2770916" y="3811738"/>
                </a:cubicBezTo>
                <a:cubicBezTo>
                  <a:pt x="2775435" y="3816887"/>
                  <a:pt x="2777696" y="3824316"/>
                  <a:pt x="2777696" y="3834028"/>
                </a:cubicBezTo>
                <a:cubicBezTo>
                  <a:pt x="2777696" y="3843739"/>
                  <a:pt x="2775541" y="3851001"/>
                  <a:pt x="2771229" y="3855815"/>
                </a:cubicBezTo>
                <a:cubicBezTo>
                  <a:pt x="2766917" y="3860628"/>
                  <a:pt x="2761581" y="3863035"/>
                  <a:pt x="2755218" y="3863035"/>
                </a:cubicBezTo>
                <a:cubicBezTo>
                  <a:pt x="2748521" y="3863035"/>
                  <a:pt x="2743121" y="3860712"/>
                  <a:pt x="2739019" y="3856066"/>
                </a:cubicBezTo>
                <a:cubicBezTo>
                  <a:pt x="2734917" y="3851419"/>
                  <a:pt x="2732867" y="3844283"/>
                  <a:pt x="2732867" y="3834655"/>
                </a:cubicBezTo>
                <a:cubicBezTo>
                  <a:pt x="2732867" y="3823689"/>
                  <a:pt x="2734812" y="3815840"/>
                  <a:pt x="2738705" y="3811110"/>
                </a:cubicBezTo>
                <a:cubicBezTo>
                  <a:pt x="2742598" y="3806380"/>
                  <a:pt x="2747810" y="3804015"/>
                  <a:pt x="2754339" y="3804015"/>
                </a:cubicBezTo>
                <a:close/>
                <a:moveTo>
                  <a:pt x="3377985" y="3802132"/>
                </a:moveTo>
                <a:cubicBezTo>
                  <a:pt x="3385017" y="3802132"/>
                  <a:pt x="3390919" y="3804957"/>
                  <a:pt x="3395691" y="3810608"/>
                </a:cubicBezTo>
                <a:cubicBezTo>
                  <a:pt x="3400464" y="3816259"/>
                  <a:pt x="3402848" y="3824861"/>
                  <a:pt x="3402848" y="3836413"/>
                </a:cubicBezTo>
                <a:cubicBezTo>
                  <a:pt x="3402848" y="3848803"/>
                  <a:pt x="3400482" y="3857803"/>
                  <a:pt x="3395753" y="3863412"/>
                </a:cubicBezTo>
                <a:cubicBezTo>
                  <a:pt x="3391024" y="3869021"/>
                  <a:pt x="3384976" y="3871825"/>
                  <a:pt x="3377608" y="3871825"/>
                </a:cubicBezTo>
                <a:cubicBezTo>
                  <a:pt x="3370326" y="3871825"/>
                  <a:pt x="3364276" y="3868979"/>
                  <a:pt x="3359463" y="3863286"/>
                </a:cubicBezTo>
                <a:cubicBezTo>
                  <a:pt x="3354649" y="3857594"/>
                  <a:pt x="3352242" y="3848803"/>
                  <a:pt x="3352242" y="3836916"/>
                </a:cubicBezTo>
                <a:cubicBezTo>
                  <a:pt x="3352242" y="3825195"/>
                  <a:pt x="3354670" y="3816468"/>
                  <a:pt x="3359526" y="3810734"/>
                </a:cubicBezTo>
                <a:cubicBezTo>
                  <a:pt x="3364381" y="3804999"/>
                  <a:pt x="3370535" y="3802132"/>
                  <a:pt x="3377985" y="3802132"/>
                </a:cubicBezTo>
                <a:close/>
                <a:moveTo>
                  <a:pt x="5064285" y="3797234"/>
                </a:moveTo>
                <a:cubicBezTo>
                  <a:pt x="5071317" y="3797234"/>
                  <a:pt x="5076989" y="3799369"/>
                  <a:pt x="5081301" y="3803639"/>
                </a:cubicBezTo>
                <a:cubicBezTo>
                  <a:pt x="5085612" y="3807908"/>
                  <a:pt x="5088270" y="3814982"/>
                  <a:pt x="5089274" y="3824861"/>
                </a:cubicBezTo>
                <a:lnTo>
                  <a:pt x="5038919" y="3824861"/>
                </a:lnTo>
                <a:cubicBezTo>
                  <a:pt x="5039757" y="3816908"/>
                  <a:pt x="5041724" y="3810922"/>
                  <a:pt x="5044821" y="3806904"/>
                </a:cubicBezTo>
                <a:cubicBezTo>
                  <a:pt x="5049677" y="3800457"/>
                  <a:pt x="5056165" y="3797234"/>
                  <a:pt x="5064285" y="3797234"/>
                </a:cubicBezTo>
                <a:close/>
                <a:moveTo>
                  <a:pt x="4549935" y="3797234"/>
                </a:moveTo>
                <a:cubicBezTo>
                  <a:pt x="4556967" y="3797234"/>
                  <a:pt x="4562639" y="3799369"/>
                  <a:pt x="4566951" y="3803639"/>
                </a:cubicBezTo>
                <a:cubicBezTo>
                  <a:pt x="4571262" y="3807908"/>
                  <a:pt x="4573920" y="3814982"/>
                  <a:pt x="4574924" y="3824861"/>
                </a:cubicBezTo>
                <a:lnTo>
                  <a:pt x="4524569" y="3824861"/>
                </a:lnTo>
                <a:cubicBezTo>
                  <a:pt x="4525407" y="3816908"/>
                  <a:pt x="4527374" y="3810922"/>
                  <a:pt x="4530471" y="3806904"/>
                </a:cubicBezTo>
                <a:cubicBezTo>
                  <a:pt x="4535327" y="3800457"/>
                  <a:pt x="4541815" y="3797234"/>
                  <a:pt x="4549935" y="3797234"/>
                </a:cubicBezTo>
                <a:close/>
                <a:moveTo>
                  <a:pt x="4395019" y="3769985"/>
                </a:moveTo>
                <a:lnTo>
                  <a:pt x="4395019" y="3903344"/>
                </a:lnTo>
                <a:lnTo>
                  <a:pt x="4446128" y="3903344"/>
                </a:lnTo>
                <a:lnTo>
                  <a:pt x="4446128" y="3769985"/>
                </a:lnTo>
                <a:close/>
                <a:moveTo>
                  <a:pt x="3652069" y="3769985"/>
                </a:moveTo>
                <a:lnTo>
                  <a:pt x="3652069" y="3903344"/>
                </a:lnTo>
                <a:lnTo>
                  <a:pt x="3703178" y="3903344"/>
                </a:lnTo>
                <a:lnTo>
                  <a:pt x="3703178" y="3769985"/>
                </a:lnTo>
                <a:close/>
                <a:moveTo>
                  <a:pt x="2516209" y="3769985"/>
                </a:moveTo>
                <a:lnTo>
                  <a:pt x="2516209" y="3854873"/>
                </a:lnTo>
                <a:cubicBezTo>
                  <a:pt x="2516209" y="3872369"/>
                  <a:pt x="2520207" y="3885324"/>
                  <a:pt x="2528202" y="3893738"/>
                </a:cubicBezTo>
                <a:cubicBezTo>
                  <a:pt x="2536197" y="3902151"/>
                  <a:pt x="2547226" y="3906358"/>
                  <a:pt x="2561290" y="3906358"/>
                </a:cubicBezTo>
                <a:cubicBezTo>
                  <a:pt x="2571839" y="3906358"/>
                  <a:pt x="2580733" y="3904474"/>
                  <a:pt x="2587975" y="3900707"/>
                </a:cubicBezTo>
                <a:cubicBezTo>
                  <a:pt x="2595217" y="3896940"/>
                  <a:pt x="2602395" y="3890619"/>
                  <a:pt x="2609511" y="3881746"/>
                </a:cubicBezTo>
                <a:lnTo>
                  <a:pt x="2609511" y="3903344"/>
                </a:lnTo>
                <a:lnTo>
                  <a:pt x="2657229" y="3903344"/>
                </a:lnTo>
                <a:lnTo>
                  <a:pt x="2657229" y="3769985"/>
                </a:lnTo>
                <a:lnTo>
                  <a:pt x="2606120" y="3769985"/>
                </a:lnTo>
                <a:lnTo>
                  <a:pt x="2606120" y="3834153"/>
                </a:lnTo>
                <a:cubicBezTo>
                  <a:pt x="2606120" y="3846292"/>
                  <a:pt x="2604173" y="3854705"/>
                  <a:pt x="2600281" y="3859393"/>
                </a:cubicBezTo>
                <a:cubicBezTo>
                  <a:pt x="2596388" y="3864081"/>
                  <a:pt x="2591386" y="3866426"/>
                  <a:pt x="2585275" y="3866426"/>
                </a:cubicBezTo>
                <a:cubicBezTo>
                  <a:pt x="2579666" y="3866426"/>
                  <a:pt x="2575313" y="3864668"/>
                  <a:pt x="2572215" y="3861151"/>
                </a:cubicBezTo>
                <a:cubicBezTo>
                  <a:pt x="2569118" y="3857635"/>
                  <a:pt x="2567569" y="3851692"/>
                  <a:pt x="2567569" y="3843320"/>
                </a:cubicBezTo>
                <a:lnTo>
                  <a:pt x="2567569" y="3769985"/>
                </a:lnTo>
                <a:close/>
                <a:moveTo>
                  <a:pt x="1568319" y="3769985"/>
                </a:moveTo>
                <a:lnTo>
                  <a:pt x="1617770" y="3903344"/>
                </a:lnTo>
                <a:lnTo>
                  <a:pt x="1663455" y="3903344"/>
                </a:lnTo>
                <a:lnTo>
                  <a:pt x="1689561" y="3823103"/>
                </a:lnTo>
                <a:lnTo>
                  <a:pt x="1716573" y="3903344"/>
                </a:lnTo>
                <a:lnTo>
                  <a:pt x="1762054" y="3903344"/>
                </a:lnTo>
                <a:lnTo>
                  <a:pt x="1811179" y="3769985"/>
                </a:lnTo>
                <a:lnTo>
                  <a:pt x="1762066" y="3769985"/>
                </a:lnTo>
                <a:lnTo>
                  <a:pt x="1740561" y="3854160"/>
                </a:lnTo>
                <a:lnTo>
                  <a:pt x="1712358" y="3769985"/>
                </a:lnTo>
                <a:lnTo>
                  <a:pt x="1666173" y="3769985"/>
                </a:lnTo>
                <a:lnTo>
                  <a:pt x="1639117" y="3853949"/>
                </a:lnTo>
                <a:lnTo>
                  <a:pt x="1617738" y="3769985"/>
                </a:lnTo>
                <a:close/>
                <a:moveTo>
                  <a:pt x="5508123" y="3766971"/>
                </a:moveTo>
                <a:cubicBezTo>
                  <a:pt x="5497659" y="3766971"/>
                  <a:pt x="5488785" y="3768876"/>
                  <a:pt x="5481502" y="3772685"/>
                </a:cubicBezTo>
                <a:cubicBezTo>
                  <a:pt x="5474218" y="3776494"/>
                  <a:pt x="5467019" y="3782835"/>
                  <a:pt x="5459903" y="3791709"/>
                </a:cubicBezTo>
                <a:lnTo>
                  <a:pt x="5459903" y="3769985"/>
                </a:lnTo>
                <a:lnTo>
                  <a:pt x="5412311" y="3769985"/>
                </a:lnTo>
                <a:lnTo>
                  <a:pt x="5412311" y="3903344"/>
                </a:lnTo>
                <a:lnTo>
                  <a:pt x="5463419" y="3903344"/>
                </a:lnTo>
                <a:lnTo>
                  <a:pt x="5463419" y="3839302"/>
                </a:lnTo>
                <a:cubicBezTo>
                  <a:pt x="5463419" y="3827163"/>
                  <a:pt x="5465345" y="3818749"/>
                  <a:pt x="5469195" y="3814061"/>
                </a:cubicBezTo>
                <a:cubicBezTo>
                  <a:pt x="5473046" y="3809373"/>
                  <a:pt x="5478069" y="3807029"/>
                  <a:pt x="5484264" y="3807029"/>
                </a:cubicBezTo>
                <a:cubicBezTo>
                  <a:pt x="5489873" y="3807029"/>
                  <a:pt x="5494227" y="3808766"/>
                  <a:pt x="5497324" y="3812240"/>
                </a:cubicBezTo>
                <a:cubicBezTo>
                  <a:pt x="5500421" y="3815715"/>
                  <a:pt x="5501970" y="3821638"/>
                  <a:pt x="5501970" y="3830009"/>
                </a:cubicBezTo>
                <a:lnTo>
                  <a:pt x="5501970" y="3903344"/>
                </a:lnTo>
                <a:lnTo>
                  <a:pt x="5553330" y="3903344"/>
                </a:lnTo>
                <a:lnTo>
                  <a:pt x="5553330" y="3818582"/>
                </a:lnTo>
                <a:cubicBezTo>
                  <a:pt x="5553330" y="3801002"/>
                  <a:pt x="5549332" y="3788005"/>
                  <a:pt x="5541338" y="3779591"/>
                </a:cubicBezTo>
                <a:cubicBezTo>
                  <a:pt x="5533343" y="3771178"/>
                  <a:pt x="5522271" y="3766971"/>
                  <a:pt x="5508123" y="3766971"/>
                </a:cubicBezTo>
                <a:close/>
                <a:moveTo>
                  <a:pt x="5307540" y="3766971"/>
                </a:moveTo>
                <a:cubicBezTo>
                  <a:pt x="5297997" y="3766971"/>
                  <a:pt x="5289123" y="3767683"/>
                  <a:pt x="5280919" y="3769106"/>
                </a:cubicBezTo>
                <a:cubicBezTo>
                  <a:pt x="5272714" y="3770529"/>
                  <a:pt x="5266268" y="3772538"/>
                  <a:pt x="5261580" y="3775133"/>
                </a:cubicBezTo>
                <a:cubicBezTo>
                  <a:pt x="5255050" y="3778733"/>
                  <a:pt x="5250048" y="3782982"/>
                  <a:pt x="5246574" y="3787879"/>
                </a:cubicBezTo>
                <a:cubicBezTo>
                  <a:pt x="5243100" y="3792777"/>
                  <a:pt x="5240442" y="3799495"/>
                  <a:pt x="5238600" y="3808034"/>
                </a:cubicBezTo>
                <a:lnTo>
                  <a:pt x="5287448" y="3813182"/>
                </a:lnTo>
                <a:cubicBezTo>
                  <a:pt x="5289458" y="3807406"/>
                  <a:pt x="5292095" y="3803471"/>
                  <a:pt x="5295360" y="3801378"/>
                </a:cubicBezTo>
                <a:cubicBezTo>
                  <a:pt x="5299545" y="3798699"/>
                  <a:pt x="5305824" y="3797360"/>
                  <a:pt x="5314196" y="3797360"/>
                </a:cubicBezTo>
                <a:cubicBezTo>
                  <a:pt x="5320725" y="3797360"/>
                  <a:pt x="5325288" y="3798616"/>
                  <a:pt x="5327883" y="3801127"/>
                </a:cubicBezTo>
                <a:cubicBezTo>
                  <a:pt x="5330478" y="3803639"/>
                  <a:pt x="5331776" y="3808034"/>
                  <a:pt x="5331776" y="3814312"/>
                </a:cubicBezTo>
                <a:cubicBezTo>
                  <a:pt x="5325414" y="3816824"/>
                  <a:pt x="5319386" y="3818854"/>
                  <a:pt x="5313693" y="3820403"/>
                </a:cubicBezTo>
                <a:cubicBezTo>
                  <a:pt x="5308001" y="3821952"/>
                  <a:pt x="5295569" y="3824651"/>
                  <a:pt x="5276398" y="3828502"/>
                </a:cubicBezTo>
                <a:cubicBezTo>
                  <a:pt x="5260408" y="3831683"/>
                  <a:pt x="5249441" y="3836539"/>
                  <a:pt x="5243498" y="3843069"/>
                </a:cubicBezTo>
                <a:cubicBezTo>
                  <a:pt x="5237554" y="3849599"/>
                  <a:pt x="5234582" y="3857928"/>
                  <a:pt x="5234582" y="3868058"/>
                </a:cubicBezTo>
                <a:cubicBezTo>
                  <a:pt x="5234582" y="3878857"/>
                  <a:pt x="5238705" y="3887941"/>
                  <a:pt x="5246951" y="3895307"/>
                </a:cubicBezTo>
                <a:cubicBezTo>
                  <a:pt x="5255197" y="3902674"/>
                  <a:pt x="5267273" y="3906358"/>
                  <a:pt x="5283179" y="3906358"/>
                </a:cubicBezTo>
                <a:cubicBezTo>
                  <a:pt x="5295150" y="3906358"/>
                  <a:pt x="5305657" y="3904516"/>
                  <a:pt x="5314698" y="3900833"/>
                </a:cubicBezTo>
                <a:cubicBezTo>
                  <a:pt x="5321311" y="3898070"/>
                  <a:pt x="5327967" y="3893466"/>
                  <a:pt x="5334664" y="3887020"/>
                </a:cubicBezTo>
                <a:cubicBezTo>
                  <a:pt x="5335250" y="3890871"/>
                  <a:pt x="5335836" y="3893696"/>
                  <a:pt x="5336422" y="3895496"/>
                </a:cubicBezTo>
                <a:cubicBezTo>
                  <a:pt x="5337008" y="3897296"/>
                  <a:pt x="5338264" y="3899912"/>
                  <a:pt x="5340189" y="3903344"/>
                </a:cubicBezTo>
                <a:lnTo>
                  <a:pt x="5388159" y="3903344"/>
                </a:lnTo>
                <a:cubicBezTo>
                  <a:pt x="5385480" y="3897819"/>
                  <a:pt x="5383743" y="3893277"/>
                  <a:pt x="5382947" y="3889719"/>
                </a:cubicBezTo>
                <a:cubicBezTo>
                  <a:pt x="5382152" y="3886162"/>
                  <a:pt x="5381754" y="3881243"/>
                  <a:pt x="5381754" y="3874965"/>
                </a:cubicBezTo>
                <a:lnTo>
                  <a:pt x="5381754" y="3816070"/>
                </a:lnTo>
                <a:cubicBezTo>
                  <a:pt x="5381754" y="3809792"/>
                  <a:pt x="5380499" y="3803199"/>
                  <a:pt x="5377987" y="3796293"/>
                </a:cubicBezTo>
                <a:cubicBezTo>
                  <a:pt x="5375476" y="3789386"/>
                  <a:pt x="5372043" y="3784049"/>
                  <a:pt x="5367690" y="3780282"/>
                </a:cubicBezTo>
                <a:cubicBezTo>
                  <a:pt x="5361495" y="3774840"/>
                  <a:pt x="5353751" y="3771262"/>
                  <a:pt x="5344459" y="3769545"/>
                </a:cubicBezTo>
                <a:cubicBezTo>
                  <a:pt x="5335166" y="3767829"/>
                  <a:pt x="5322860" y="3766971"/>
                  <a:pt x="5307540" y="3766971"/>
                </a:cubicBezTo>
                <a:close/>
                <a:moveTo>
                  <a:pt x="5062151" y="3766971"/>
                </a:moveTo>
                <a:cubicBezTo>
                  <a:pt x="5038627" y="3766971"/>
                  <a:pt x="5020188" y="3773417"/>
                  <a:pt x="5006835" y="3786309"/>
                </a:cubicBezTo>
                <a:cubicBezTo>
                  <a:pt x="4993483" y="3799202"/>
                  <a:pt x="4986806" y="3816070"/>
                  <a:pt x="4986806" y="3836916"/>
                </a:cubicBezTo>
                <a:cubicBezTo>
                  <a:pt x="4986806" y="3851566"/>
                  <a:pt x="4990134" y="3864312"/>
                  <a:pt x="4996789" y="3875153"/>
                </a:cubicBezTo>
                <a:cubicBezTo>
                  <a:pt x="5003445" y="3885994"/>
                  <a:pt x="5011838" y="3893905"/>
                  <a:pt x="5021967" y="3898886"/>
                </a:cubicBezTo>
                <a:cubicBezTo>
                  <a:pt x="5032097" y="3903867"/>
                  <a:pt x="5045994" y="3906358"/>
                  <a:pt x="5063657" y="3906358"/>
                </a:cubicBezTo>
                <a:cubicBezTo>
                  <a:pt x="5084000" y="3906358"/>
                  <a:pt x="5099613" y="3903449"/>
                  <a:pt x="5110496" y="3897631"/>
                </a:cubicBezTo>
                <a:cubicBezTo>
                  <a:pt x="5121380" y="3891812"/>
                  <a:pt x="5130672" y="3882206"/>
                  <a:pt x="5138374" y="3868811"/>
                </a:cubicBezTo>
                <a:lnTo>
                  <a:pt x="5088019" y="3864165"/>
                </a:lnTo>
                <a:cubicBezTo>
                  <a:pt x="5084838" y="3868184"/>
                  <a:pt x="5081866" y="3870988"/>
                  <a:pt x="5079103" y="3872579"/>
                </a:cubicBezTo>
                <a:cubicBezTo>
                  <a:pt x="5074582" y="3875090"/>
                  <a:pt x="5069811" y="3876346"/>
                  <a:pt x="5064788" y="3876346"/>
                </a:cubicBezTo>
                <a:cubicBezTo>
                  <a:pt x="5056835" y="3876346"/>
                  <a:pt x="5050389" y="3873458"/>
                  <a:pt x="5045449" y="3867681"/>
                </a:cubicBezTo>
                <a:cubicBezTo>
                  <a:pt x="5041933" y="3863663"/>
                  <a:pt x="5039715" y="3857552"/>
                  <a:pt x="5038794" y="3849348"/>
                </a:cubicBezTo>
                <a:lnTo>
                  <a:pt x="5141262" y="3849348"/>
                </a:lnTo>
                <a:lnTo>
                  <a:pt x="5141262" y="3843571"/>
                </a:lnTo>
                <a:cubicBezTo>
                  <a:pt x="5141262" y="3825991"/>
                  <a:pt x="5138374" y="3811717"/>
                  <a:pt x="5132597" y="3800750"/>
                </a:cubicBezTo>
                <a:cubicBezTo>
                  <a:pt x="5126821" y="3789784"/>
                  <a:pt x="5118408" y="3781412"/>
                  <a:pt x="5107357" y="3775636"/>
                </a:cubicBezTo>
                <a:cubicBezTo>
                  <a:pt x="5096307" y="3769859"/>
                  <a:pt x="5081238" y="3766971"/>
                  <a:pt x="5062151" y="3766971"/>
                </a:cubicBezTo>
                <a:close/>
                <a:moveTo>
                  <a:pt x="4893338" y="3766971"/>
                </a:moveTo>
                <a:cubicBezTo>
                  <a:pt x="4877767" y="3766971"/>
                  <a:pt x="4865000" y="3769020"/>
                  <a:pt x="4855038" y="3773118"/>
                </a:cubicBezTo>
                <a:cubicBezTo>
                  <a:pt x="4848759" y="3775711"/>
                  <a:pt x="4842648" y="3779663"/>
                  <a:pt x="4836704" y="3784974"/>
                </a:cubicBezTo>
                <a:cubicBezTo>
                  <a:pt x="4830760" y="3790286"/>
                  <a:pt x="4826072" y="3796287"/>
                  <a:pt x="4822640" y="3802977"/>
                </a:cubicBezTo>
                <a:cubicBezTo>
                  <a:pt x="4817952" y="3812095"/>
                  <a:pt x="4815608" y="3823512"/>
                  <a:pt x="4815608" y="3837230"/>
                </a:cubicBezTo>
                <a:cubicBezTo>
                  <a:pt x="4815608" y="3850361"/>
                  <a:pt x="4817533" y="3860900"/>
                  <a:pt x="4821384" y="3868846"/>
                </a:cubicBezTo>
                <a:cubicBezTo>
                  <a:pt x="4825235" y="3876792"/>
                  <a:pt x="4830551" y="3883713"/>
                  <a:pt x="4837332" y="3889610"/>
                </a:cubicBezTo>
                <a:cubicBezTo>
                  <a:pt x="4844113" y="3895506"/>
                  <a:pt x="4852213" y="3899772"/>
                  <a:pt x="4861631" y="3902406"/>
                </a:cubicBezTo>
                <a:cubicBezTo>
                  <a:pt x="4871049" y="3905041"/>
                  <a:pt x="4882831" y="3906358"/>
                  <a:pt x="4896980" y="3906358"/>
                </a:cubicBezTo>
                <a:cubicBezTo>
                  <a:pt x="4911630" y="3906358"/>
                  <a:pt x="4923706" y="3904307"/>
                  <a:pt x="4933208" y="3900205"/>
                </a:cubicBezTo>
                <a:cubicBezTo>
                  <a:pt x="4942709" y="3896103"/>
                  <a:pt x="4950516" y="3890347"/>
                  <a:pt x="4956627" y="3882938"/>
                </a:cubicBezTo>
                <a:cubicBezTo>
                  <a:pt x="4962738" y="3875530"/>
                  <a:pt x="4967133" y="3866760"/>
                  <a:pt x="4969812" y="3856631"/>
                </a:cubicBezTo>
                <a:lnTo>
                  <a:pt x="4921215" y="3851106"/>
                </a:lnTo>
                <a:cubicBezTo>
                  <a:pt x="4918955" y="3858221"/>
                  <a:pt x="4915543" y="3863495"/>
                  <a:pt x="4910981" y="3866928"/>
                </a:cubicBezTo>
                <a:cubicBezTo>
                  <a:pt x="4906419" y="3870360"/>
                  <a:pt x="4900788" y="3872076"/>
                  <a:pt x="4894091" y="3872076"/>
                </a:cubicBezTo>
                <a:cubicBezTo>
                  <a:pt x="4886055" y="3872076"/>
                  <a:pt x="4879441" y="3869235"/>
                  <a:pt x="4874251" y="3863553"/>
                </a:cubicBezTo>
                <a:cubicBezTo>
                  <a:pt x="4869060" y="3857871"/>
                  <a:pt x="4866465" y="3849556"/>
                  <a:pt x="4866465" y="3838609"/>
                </a:cubicBezTo>
                <a:cubicBezTo>
                  <a:pt x="4866465" y="3826324"/>
                  <a:pt x="4869081" y="3817152"/>
                  <a:pt x="4874313" y="3811094"/>
                </a:cubicBezTo>
                <a:cubicBezTo>
                  <a:pt x="4879546" y="3805035"/>
                  <a:pt x="4886389" y="3802006"/>
                  <a:pt x="4894845" y="3802006"/>
                </a:cubicBezTo>
                <a:cubicBezTo>
                  <a:pt x="4901542" y="3802006"/>
                  <a:pt x="4906879" y="3803450"/>
                  <a:pt x="4910855" y="3806339"/>
                </a:cubicBezTo>
                <a:cubicBezTo>
                  <a:pt x="4914832" y="3809227"/>
                  <a:pt x="4917574" y="3813517"/>
                  <a:pt x="4919081" y="3819210"/>
                </a:cubicBezTo>
                <a:lnTo>
                  <a:pt x="4967175" y="3812806"/>
                </a:lnTo>
                <a:cubicBezTo>
                  <a:pt x="4962571" y="3797820"/>
                  <a:pt x="4954555" y="3786435"/>
                  <a:pt x="4943128" y="3778650"/>
                </a:cubicBezTo>
                <a:cubicBezTo>
                  <a:pt x="4931701" y="3770864"/>
                  <a:pt x="4915104" y="3766971"/>
                  <a:pt x="4893338" y="3766971"/>
                </a:cubicBezTo>
                <a:close/>
                <a:moveTo>
                  <a:pt x="4746124" y="3766971"/>
                </a:moveTo>
                <a:cubicBezTo>
                  <a:pt x="4735659" y="3766971"/>
                  <a:pt x="4726785" y="3768876"/>
                  <a:pt x="4719502" y="3772685"/>
                </a:cubicBezTo>
                <a:cubicBezTo>
                  <a:pt x="4712219" y="3776494"/>
                  <a:pt x="4705019" y="3782835"/>
                  <a:pt x="4697903" y="3791709"/>
                </a:cubicBezTo>
                <a:lnTo>
                  <a:pt x="4697903" y="3769985"/>
                </a:lnTo>
                <a:lnTo>
                  <a:pt x="4650311" y="3769985"/>
                </a:lnTo>
                <a:lnTo>
                  <a:pt x="4650311" y="3903344"/>
                </a:lnTo>
                <a:lnTo>
                  <a:pt x="4701419" y="3903344"/>
                </a:lnTo>
                <a:lnTo>
                  <a:pt x="4701419" y="3839302"/>
                </a:lnTo>
                <a:cubicBezTo>
                  <a:pt x="4701419" y="3827163"/>
                  <a:pt x="4703345" y="3818749"/>
                  <a:pt x="4707196" y="3814061"/>
                </a:cubicBezTo>
                <a:cubicBezTo>
                  <a:pt x="4711046" y="3809373"/>
                  <a:pt x="4716069" y="3807029"/>
                  <a:pt x="4722265" y="3807029"/>
                </a:cubicBezTo>
                <a:cubicBezTo>
                  <a:pt x="4727873" y="3807029"/>
                  <a:pt x="4732227" y="3808766"/>
                  <a:pt x="4735324" y="3812240"/>
                </a:cubicBezTo>
                <a:cubicBezTo>
                  <a:pt x="4738421" y="3815715"/>
                  <a:pt x="4739971" y="3821638"/>
                  <a:pt x="4739971" y="3830009"/>
                </a:cubicBezTo>
                <a:lnTo>
                  <a:pt x="4739971" y="3903344"/>
                </a:lnTo>
                <a:lnTo>
                  <a:pt x="4791330" y="3903344"/>
                </a:lnTo>
                <a:lnTo>
                  <a:pt x="4791330" y="3818582"/>
                </a:lnTo>
                <a:cubicBezTo>
                  <a:pt x="4791330" y="3801002"/>
                  <a:pt x="4787332" y="3788005"/>
                  <a:pt x="4779338" y="3779591"/>
                </a:cubicBezTo>
                <a:cubicBezTo>
                  <a:pt x="4771343" y="3771178"/>
                  <a:pt x="4760271" y="3766971"/>
                  <a:pt x="4746124" y="3766971"/>
                </a:cubicBezTo>
                <a:close/>
                <a:moveTo>
                  <a:pt x="4547801" y="3766971"/>
                </a:moveTo>
                <a:cubicBezTo>
                  <a:pt x="4524277" y="3766971"/>
                  <a:pt x="4505838" y="3773417"/>
                  <a:pt x="4492485" y="3786309"/>
                </a:cubicBezTo>
                <a:cubicBezTo>
                  <a:pt x="4479133" y="3799202"/>
                  <a:pt x="4472456" y="3816070"/>
                  <a:pt x="4472456" y="3836916"/>
                </a:cubicBezTo>
                <a:cubicBezTo>
                  <a:pt x="4472456" y="3851566"/>
                  <a:pt x="4475784" y="3864312"/>
                  <a:pt x="4482439" y="3875153"/>
                </a:cubicBezTo>
                <a:cubicBezTo>
                  <a:pt x="4489095" y="3885994"/>
                  <a:pt x="4497488" y="3893905"/>
                  <a:pt x="4507617" y="3898886"/>
                </a:cubicBezTo>
                <a:cubicBezTo>
                  <a:pt x="4517747" y="3903867"/>
                  <a:pt x="4531644" y="3906358"/>
                  <a:pt x="4549307" y="3906358"/>
                </a:cubicBezTo>
                <a:cubicBezTo>
                  <a:pt x="4569650" y="3906358"/>
                  <a:pt x="4585264" y="3903449"/>
                  <a:pt x="4596146" y="3897631"/>
                </a:cubicBezTo>
                <a:cubicBezTo>
                  <a:pt x="4607030" y="3891812"/>
                  <a:pt x="4616322" y="3882206"/>
                  <a:pt x="4624024" y="3868811"/>
                </a:cubicBezTo>
                <a:lnTo>
                  <a:pt x="4573669" y="3864165"/>
                </a:lnTo>
                <a:cubicBezTo>
                  <a:pt x="4570488" y="3868184"/>
                  <a:pt x="4567516" y="3870988"/>
                  <a:pt x="4564753" y="3872579"/>
                </a:cubicBezTo>
                <a:cubicBezTo>
                  <a:pt x="4560232" y="3875090"/>
                  <a:pt x="4555461" y="3876346"/>
                  <a:pt x="4550438" y="3876346"/>
                </a:cubicBezTo>
                <a:cubicBezTo>
                  <a:pt x="4542485" y="3876346"/>
                  <a:pt x="4536039" y="3873458"/>
                  <a:pt x="4531099" y="3867681"/>
                </a:cubicBezTo>
                <a:cubicBezTo>
                  <a:pt x="4527583" y="3863663"/>
                  <a:pt x="4525365" y="3857552"/>
                  <a:pt x="4524444" y="3849348"/>
                </a:cubicBezTo>
                <a:lnTo>
                  <a:pt x="4626912" y="3849348"/>
                </a:lnTo>
                <a:lnTo>
                  <a:pt x="4626912" y="3843571"/>
                </a:lnTo>
                <a:cubicBezTo>
                  <a:pt x="4626912" y="3825991"/>
                  <a:pt x="4624024" y="3811717"/>
                  <a:pt x="4618247" y="3800750"/>
                </a:cubicBezTo>
                <a:cubicBezTo>
                  <a:pt x="4612471" y="3789784"/>
                  <a:pt x="4604058" y="3781412"/>
                  <a:pt x="4593007" y="3775636"/>
                </a:cubicBezTo>
                <a:cubicBezTo>
                  <a:pt x="4581957" y="3769859"/>
                  <a:pt x="4566888" y="3766971"/>
                  <a:pt x="4547801" y="3766971"/>
                </a:cubicBezTo>
                <a:close/>
                <a:moveTo>
                  <a:pt x="4293263" y="3766971"/>
                </a:moveTo>
                <a:cubicBezTo>
                  <a:pt x="4277692" y="3766971"/>
                  <a:pt x="4264925" y="3769020"/>
                  <a:pt x="4254963" y="3773118"/>
                </a:cubicBezTo>
                <a:cubicBezTo>
                  <a:pt x="4248684" y="3775711"/>
                  <a:pt x="4242573" y="3779663"/>
                  <a:pt x="4236629" y="3784974"/>
                </a:cubicBezTo>
                <a:cubicBezTo>
                  <a:pt x="4230685" y="3790286"/>
                  <a:pt x="4225997" y="3796287"/>
                  <a:pt x="4222565" y="3802977"/>
                </a:cubicBezTo>
                <a:cubicBezTo>
                  <a:pt x="4217877" y="3812095"/>
                  <a:pt x="4215533" y="3823512"/>
                  <a:pt x="4215533" y="3837230"/>
                </a:cubicBezTo>
                <a:cubicBezTo>
                  <a:pt x="4215533" y="3850361"/>
                  <a:pt x="4217458" y="3860900"/>
                  <a:pt x="4221309" y="3868846"/>
                </a:cubicBezTo>
                <a:cubicBezTo>
                  <a:pt x="4225160" y="3876792"/>
                  <a:pt x="4230476" y="3883713"/>
                  <a:pt x="4237257" y="3889610"/>
                </a:cubicBezTo>
                <a:cubicBezTo>
                  <a:pt x="4244038" y="3895506"/>
                  <a:pt x="4252137" y="3899772"/>
                  <a:pt x="4261555" y="3902406"/>
                </a:cubicBezTo>
                <a:cubicBezTo>
                  <a:pt x="4270973" y="3905041"/>
                  <a:pt x="4282756" y="3906358"/>
                  <a:pt x="4296904" y="3906358"/>
                </a:cubicBezTo>
                <a:cubicBezTo>
                  <a:pt x="4311555" y="3906358"/>
                  <a:pt x="4323631" y="3904307"/>
                  <a:pt x="4333132" y="3900205"/>
                </a:cubicBezTo>
                <a:cubicBezTo>
                  <a:pt x="4342634" y="3896103"/>
                  <a:pt x="4350441" y="3890347"/>
                  <a:pt x="4356552" y="3882938"/>
                </a:cubicBezTo>
                <a:cubicBezTo>
                  <a:pt x="4362663" y="3875530"/>
                  <a:pt x="4367058" y="3866760"/>
                  <a:pt x="4369737" y="3856631"/>
                </a:cubicBezTo>
                <a:lnTo>
                  <a:pt x="4321140" y="3851106"/>
                </a:lnTo>
                <a:cubicBezTo>
                  <a:pt x="4318880" y="3858221"/>
                  <a:pt x="4315468" y="3863495"/>
                  <a:pt x="4310906" y="3866928"/>
                </a:cubicBezTo>
                <a:cubicBezTo>
                  <a:pt x="4306343" y="3870360"/>
                  <a:pt x="4300713" y="3872076"/>
                  <a:pt x="4294016" y="3872076"/>
                </a:cubicBezTo>
                <a:cubicBezTo>
                  <a:pt x="4285980" y="3872076"/>
                  <a:pt x="4279366" y="3869235"/>
                  <a:pt x="4274176" y="3863553"/>
                </a:cubicBezTo>
                <a:cubicBezTo>
                  <a:pt x="4268985" y="3857871"/>
                  <a:pt x="4266390" y="3849556"/>
                  <a:pt x="4266390" y="3838609"/>
                </a:cubicBezTo>
                <a:cubicBezTo>
                  <a:pt x="4266390" y="3826324"/>
                  <a:pt x="4269006" y="3817152"/>
                  <a:pt x="4274238" y="3811094"/>
                </a:cubicBezTo>
                <a:cubicBezTo>
                  <a:pt x="4279471" y="3805035"/>
                  <a:pt x="4286314" y="3802006"/>
                  <a:pt x="4294770" y="3802006"/>
                </a:cubicBezTo>
                <a:cubicBezTo>
                  <a:pt x="4301467" y="3802006"/>
                  <a:pt x="4306804" y="3803450"/>
                  <a:pt x="4310780" y="3806339"/>
                </a:cubicBezTo>
                <a:cubicBezTo>
                  <a:pt x="4314757" y="3809227"/>
                  <a:pt x="4317499" y="3813517"/>
                  <a:pt x="4319005" y="3819210"/>
                </a:cubicBezTo>
                <a:lnTo>
                  <a:pt x="4367100" y="3812806"/>
                </a:lnTo>
                <a:cubicBezTo>
                  <a:pt x="4362496" y="3797820"/>
                  <a:pt x="4354480" y="3786435"/>
                  <a:pt x="4343053" y="3778650"/>
                </a:cubicBezTo>
                <a:cubicBezTo>
                  <a:pt x="4331626" y="3770864"/>
                  <a:pt x="4315029" y="3766971"/>
                  <a:pt x="4293263" y="3766971"/>
                </a:cubicBezTo>
                <a:close/>
                <a:moveTo>
                  <a:pt x="4121166" y="3766971"/>
                </a:moveTo>
                <a:cubicBezTo>
                  <a:pt x="4106097" y="3766971"/>
                  <a:pt x="4094084" y="3768539"/>
                  <a:pt x="4085127" y="3771675"/>
                </a:cubicBezTo>
                <a:cubicBezTo>
                  <a:pt x="4076169" y="3774811"/>
                  <a:pt x="4069137" y="3779557"/>
                  <a:pt x="4064030" y="3785913"/>
                </a:cubicBezTo>
                <a:cubicBezTo>
                  <a:pt x="4058924" y="3792269"/>
                  <a:pt x="4056370" y="3799838"/>
                  <a:pt x="4056370" y="3808620"/>
                </a:cubicBezTo>
                <a:cubicBezTo>
                  <a:pt x="4056370" y="3816649"/>
                  <a:pt x="4058735" y="3823800"/>
                  <a:pt x="4063465" y="3830072"/>
                </a:cubicBezTo>
                <a:cubicBezTo>
                  <a:pt x="4068195" y="3836344"/>
                  <a:pt x="4074013" y="3840797"/>
                  <a:pt x="4080920" y="3843432"/>
                </a:cubicBezTo>
                <a:cubicBezTo>
                  <a:pt x="4087826" y="3846066"/>
                  <a:pt x="4100154" y="3848930"/>
                  <a:pt x="4117901" y="3852024"/>
                </a:cubicBezTo>
                <a:cubicBezTo>
                  <a:pt x="4129789" y="3854114"/>
                  <a:pt x="4137114" y="3855869"/>
                  <a:pt x="4139877" y="3857290"/>
                </a:cubicBezTo>
                <a:cubicBezTo>
                  <a:pt x="4143728" y="3859297"/>
                  <a:pt x="4145653" y="3862139"/>
                  <a:pt x="4145653" y="3865817"/>
                </a:cubicBezTo>
                <a:cubicBezTo>
                  <a:pt x="4145653" y="3869077"/>
                  <a:pt x="4144188" y="3871793"/>
                  <a:pt x="4141258" y="3873966"/>
                </a:cubicBezTo>
                <a:cubicBezTo>
                  <a:pt x="4137491" y="3876892"/>
                  <a:pt x="4132175" y="3878355"/>
                  <a:pt x="4125310" y="3878355"/>
                </a:cubicBezTo>
                <a:cubicBezTo>
                  <a:pt x="4119032" y="3878355"/>
                  <a:pt x="4114009" y="3877057"/>
                  <a:pt x="4110241" y="3874462"/>
                </a:cubicBezTo>
                <a:cubicBezTo>
                  <a:pt x="4106474" y="3871867"/>
                  <a:pt x="4103544" y="3867556"/>
                  <a:pt x="4101451" y="3861528"/>
                </a:cubicBezTo>
                <a:lnTo>
                  <a:pt x="4050719" y="3866300"/>
                </a:lnTo>
                <a:cubicBezTo>
                  <a:pt x="4053649" y="3879108"/>
                  <a:pt x="4060284" y="3888987"/>
                  <a:pt x="4070623" y="3895935"/>
                </a:cubicBezTo>
                <a:cubicBezTo>
                  <a:pt x="4080962" y="3902884"/>
                  <a:pt x="4098312" y="3906358"/>
                  <a:pt x="4122673" y="3906358"/>
                </a:cubicBezTo>
                <a:cubicBezTo>
                  <a:pt x="4139919" y="3906358"/>
                  <a:pt x="4153543" y="3904205"/>
                  <a:pt x="4163547" y="3899898"/>
                </a:cubicBezTo>
                <a:cubicBezTo>
                  <a:pt x="4173551" y="3895591"/>
                  <a:pt x="4180877" y="3889800"/>
                  <a:pt x="4185523" y="3882524"/>
                </a:cubicBezTo>
                <a:cubicBezTo>
                  <a:pt x="4190169" y="3875247"/>
                  <a:pt x="4192492" y="3867762"/>
                  <a:pt x="4192492" y="3860068"/>
                </a:cubicBezTo>
                <a:cubicBezTo>
                  <a:pt x="4192492" y="3852458"/>
                  <a:pt x="4190295" y="3845475"/>
                  <a:pt x="4185900" y="3839119"/>
                </a:cubicBezTo>
                <a:cubicBezTo>
                  <a:pt x="4181504" y="3832763"/>
                  <a:pt x="4175163" y="3827871"/>
                  <a:pt x="4166875" y="3824442"/>
                </a:cubicBezTo>
                <a:cubicBezTo>
                  <a:pt x="4158587" y="3821013"/>
                  <a:pt x="4145946" y="3818337"/>
                  <a:pt x="4128952" y="3816414"/>
                </a:cubicBezTo>
                <a:cubicBezTo>
                  <a:pt x="4117734" y="3815076"/>
                  <a:pt x="4110451" y="3813571"/>
                  <a:pt x="4107102" y="3811899"/>
                </a:cubicBezTo>
                <a:cubicBezTo>
                  <a:pt x="4103753" y="3810227"/>
                  <a:pt x="4102079" y="3807762"/>
                  <a:pt x="4102079" y="3804502"/>
                </a:cubicBezTo>
                <a:cubicBezTo>
                  <a:pt x="4102079" y="3801576"/>
                  <a:pt x="4103398" y="3799089"/>
                  <a:pt x="4106035" y="3797041"/>
                </a:cubicBezTo>
                <a:cubicBezTo>
                  <a:pt x="4108672" y="3794993"/>
                  <a:pt x="4112878" y="3793969"/>
                  <a:pt x="4118655" y="3793969"/>
                </a:cubicBezTo>
                <a:cubicBezTo>
                  <a:pt x="4124348" y="3793969"/>
                  <a:pt x="4129203" y="3795309"/>
                  <a:pt x="4133221" y="3797988"/>
                </a:cubicBezTo>
                <a:cubicBezTo>
                  <a:pt x="4136151" y="3799997"/>
                  <a:pt x="4138244" y="3803136"/>
                  <a:pt x="4139500" y="3807406"/>
                </a:cubicBezTo>
                <a:lnTo>
                  <a:pt x="4187972" y="3802634"/>
                </a:lnTo>
                <a:cubicBezTo>
                  <a:pt x="4184623" y="3793928"/>
                  <a:pt x="4180416" y="3787021"/>
                  <a:pt x="4175351" y="3781914"/>
                </a:cubicBezTo>
                <a:cubicBezTo>
                  <a:pt x="4170287" y="3776808"/>
                  <a:pt x="4163966" y="3773041"/>
                  <a:pt x="4156390" y="3770613"/>
                </a:cubicBezTo>
                <a:cubicBezTo>
                  <a:pt x="4148813" y="3768185"/>
                  <a:pt x="4137072" y="3766971"/>
                  <a:pt x="4121166" y="3766971"/>
                </a:cubicBezTo>
                <a:close/>
                <a:moveTo>
                  <a:pt x="3807488" y="3766971"/>
                </a:moveTo>
                <a:cubicBezTo>
                  <a:pt x="3791917" y="3766971"/>
                  <a:pt x="3779150" y="3769020"/>
                  <a:pt x="3769188" y="3773118"/>
                </a:cubicBezTo>
                <a:cubicBezTo>
                  <a:pt x="3762909" y="3775711"/>
                  <a:pt x="3756798" y="3779663"/>
                  <a:pt x="3750854" y="3784974"/>
                </a:cubicBezTo>
                <a:cubicBezTo>
                  <a:pt x="3744910" y="3790286"/>
                  <a:pt x="3740222" y="3796287"/>
                  <a:pt x="3736790" y="3802977"/>
                </a:cubicBezTo>
                <a:cubicBezTo>
                  <a:pt x="3732102" y="3812095"/>
                  <a:pt x="3729758" y="3823512"/>
                  <a:pt x="3729758" y="3837230"/>
                </a:cubicBezTo>
                <a:cubicBezTo>
                  <a:pt x="3729758" y="3850361"/>
                  <a:pt x="3731683" y="3860900"/>
                  <a:pt x="3735534" y="3868846"/>
                </a:cubicBezTo>
                <a:cubicBezTo>
                  <a:pt x="3739385" y="3876792"/>
                  <a:pt x="3744701" y="3883713"/>
                  <a:pt x="3751482" y="3889610"/>
                </a:cubicBezTo>
                <a:cubicBezTo>
                  <a:pt x="3758263" y="3895506"/>
                  <a:pt x="3766362" y="3899772"/>
                  <a:pt x="3775780" y="3902406"/>
                </a:cubicBezTo>
                <a:cubicBezTo>
                  <a:pt x="3785198" y="3905041"/>
                  <a:pt x="3796981" y="3906358"/>
                  <a:pt x="3811129" y="3906358"/>
                </a:cubicBezTo>
                <a:cubicBezTo>
                  <a:pt x="3825780" y="3906358"/>
                  <a:pt x="3837856" y="3904307"/>
                  <a:pt x="3847357" y="3900205"/>
                </a:cubicBezTo>
                <a:cubicBezTo>
                  <a:pt x="3856859" y="3896103"/>
                  <a:pt x="3864666" y="3890347"/>
                  <a:pt x="3870777" y="3882938"/>
                </a:cubicBezTo>
                <a:cubicBezTo>
                  <a:pt x="3876888" y="3875530"/>
                  <a:pt x="3881283" y="3866760"/>
                  <a:pt x="3883962" y="3856631"/>
                </a:cubicBezTo>
                <a:lnTo>
                  <a:pt x="3835365" y="3851106"/>
                </a:lnTo>
                <a:cubicBezTo>
                  <a:pt x="3833105" y="3858221"/>
                  <a:pt x="3829693" y="3863495"/>
                  <a:pt x="3825131" y="3866928"/>
                </a:cubicBezTo>
                <a:cubicBezTo>
                  <a:pt x="3820568" y="3870360"/>
                  <a:pt x="3814938" y="3872076"/>
                  <a:pt x="3808241" y="3872076"/>
                </a:cubicBezTo>
                <a:cubicBezTo>
                  <a:pt x="3800205" y="3872076"/>
                  <a:pt x="3793591" y="3869235"/>
                  <a:pt x="3788401" y="3863553"/>
                </a:cubicBezTo>
                <a:cubicBezTo>
                  <a:pt x="3783210" y="3857871"/>
                  <a:pt x="3780615" y="3849556"/>
                  <a:pt x="3780615" y="3838609"/>
                </a:cubicBezTo>
                <a:cubicBezTo>
                  <a:pt x="3780615" y="3826324"/>
                  <a:pt x="3783231" y="3817152"/>
                  <a:pt x="3788463" y="3811094"/>
                </a:cubicBezTo>
                <a:cubicBezTo>
                  <a:pt x="3793696" y="3805035"/>
                  <a:pt x="3800539" y="3802006"/>
                  <a:pt x="3808995" y="3802006"/>
                </a:cubicBezTo>
                <a:cubicBezTo>
                  <a:pt x="3815692" y="3802006"/>
                  <a:pt x="3821029" y="3803450"/>
                  <a:pt x="3825005" y="3806339"/>
                </a:cubicBezTo>
                <a:cubicBezTo>
                  <a:pt x="3828982" y="3809227"/>
                  <a:pt x="3831724" y="3813517"/>
                  <a:pt x="3833230" y="3819210"/>
                </a:cubicBezTo>
                <a:lnTo>
                  <a:pt x="3881325" y="3812806"/>
                </a:lnTo>
                <a:cubicBezTo>
                  <a:pt x="3876721" y="3797820"/>
                  <a:pt x="3868705" y="3786435"/>
                  <a:pt x="3857278" y="3778650"/>
                </a:cubicBezTo>
                <a:cubicBezTo>
                  <a:pt x="3845851" y="3770864"/>
                  <a:pt x="3829254" y="3766971"/>
                  <a:pt x="3807488" y="3766971"/>
                </a:cubicBezTo>
                <a:close/>
                <a:moveTo>
                  <a:pt x="3526958" y="3766971"/>
                </a:moveTo>
                <a:cubicBezTo>
                  <a:pt x="3510715" y="3766971"/>
                  <a:pt x="3497573" y="3772413"/>
                  <a:pt x="3487527" y="3783296"/>
                </a:cubicBezTo>
                <a:cubicBezTo>
                  <a:pt x="3477480" y="3794179"/>
                  <a:pt x="3472458" y="3810001"/>
                  <a:pt x="3472458" y="3830763"/>
                </a:cubicBezTo>
                <a:cubicBezTo>
                  <a:pt x="3472458" y="3848929"/>
                  <a:pt x="3476350" y="3863537"/>
                  <a:pt x="3484136" y="3874588"/>
                </a:cubicBezTo>
                <a:cubicBezTo>
                  <a:pt x="3495104" y="3890159"/>
                  <a:pt x="3509501" y="3897945"/>
                  <a:pt x="3527333" y="3897945"/>
                </a:cubicBezTo>
                <a:cubicBezTo>
                  <a:pt x="3536458" y="3897945"/>
                  <a:pt x="3544955" y="3895852"/>
                  <a:pt x="3552826" y="3891666"/>
                </a:cubicBezTo>
                <a:cubicBezTo>
                  <a:pt x="3557847" y="3888987"/>
                  <a:pt x="3562870" y="3884676"/>
                  <a:pt x="3567894" y="3878732"/>
                </a:cubicBezTo>
                <a:lnTo>
                  <a:pt x="3567894" y="3898949"/>
                </a:lnTo>
                <a:cubicBezTo>
                  <a:pt x="3567894" y="3908744"/>
                  <a:pt x="3566073" y="3915609"/>
                  <a:pt x="3562431" y="3919543"/>
                </a:cubicBezTo>
                <a:cubicBezTo>
                  <a:pt x="3558789" y="3923478"/>
                  <a:pt x="3553287" y="3925445"/>
                  <a:pt x="3545920" y="3925445"/>
                </a:cubicBezTo>
                <a:cubicBezTo>
                  <a:pt x="3540225" y="3925445"/>
                  <a:pt x="3535497" y="3924148"/>
                  <a:pt x="3531731" y="3921552"/>
                </a:cubicBezTo>
                <a:cubicBezTo>
                  <a:pt x="3529133" y="3919794"/>
                  <a:pt x="3527207" y="3916613"/>
                  <a:pt x="3525951" y="3912009"/>
                </a:cubicBezTo>
                <a:lnTo>
                  <a:pt x="3476350" y="3906358"/>
                </a:lnTo>
                <a:cubicBezTo>
                  <a:pt x="3476183" y="3909204"/>
                  <a:pt x="3476100" y="3911465"/>
                  <a:pt x="3476100" y="3913139"/>
                </a:cubicBezTo>
                <a:cubicBezTo>
                  <a:pt x="3476100" y="3926617"/>
                  <a:pt x="3481104" y="3937375"/>
                  <a:pt x="3491106" y="3945411"/>
                </a:cubicBezTo>
                <a:cubicBezTo>
                  <a:pt x="3501109" y="3953448"/>
                  <a:pt x="3519508" y="3957466"/>
                  <a:pt x="3546295" y="3957466"/>
                </a:cubicBezTo>
                <a:cubicBezTo>
                  <a:pt x="3558015" y="3957466"/>
                  <a:pt x="3568418" y="3956420"/>
                  <a:pt x="3577502" y="3954327"/>
                </a:cubicBezTo>
                <a:cubicBezTo>
                  <a:pt x="3586583" y="3952234"/>
                  <a:pt x="3594078" y="3948844"/>
                  <a:pt x="3599977" y="3944156"/>
                </a:cubicBezTo>
                <a:cubicBezTo>
                  <a:pt x="3605880" y="3939468"/>
                  <a:pt x="3610612" y="3933335"/>
                  <a:pt x="3614168" y="3925759"/>
                </a:cubicBezTo>
                <a:cubicBezTo>
                  <a:pt x="3617725" y="3918183"/>
                  <a:pt x="3619507" y="3910209"/>
                  <a:pt x="3619507" y="3901837"/>
                </a:cubicBezTo>
                <a:lnTo>
                  <a:pt x="3619378" y="3895935"/>
                </a:lnTo>
                <a:lnTo>
                  <a:pt x="3619378" y="3769985"/>
                </a:lnTo>
                <a:lnTo>
                  <a:pt x="3571535" y="3769985"/>
                </a:lnTo>
                <a:lnTo>
                  <a:pt x="3571535" y="3789700"/>
                </a:lnTo>
                <a:cubicBezTo>
                  <a:pt x="3565676" y="3781580"/>
                  <a:pt x="3559375" y="3775761"/>
                  <a:pt x="3552636" y="3772245"/>
                </a:cubicBezTo>
                <a:cubicBezTo>
                  <a:pt x="3545897" y="3768729"/>
                  <a:pt x="3537339" y="3766971"/>
                  <a:pt x="3526958" y="3766971"/>
                </a:cubicBezTo>
                <a:close/>
                <a:moveTo>
                  <a:pt x="3377232" y="3766971"/>
                </a:moveTo>
                <a:cubicBezTo>
                  <a:pt x="3353875" y="3766971"/>
                  <a:pt x="3335332" y="3773564"/>
                  <a:pt x="3321602" y="3786749"/>
                </a:cubicBezTo>
                <a:cubicBezTo>
                  <a:pt x="3307873" y="3799934"/>
                  <a:pt x="3301009" y="3816698"/>
                  <a:pt x="3301009" y="3837041"/>
                </a:cubicBezTo>
                <a:cubicBezTo>
                  <a:pt x="3301009" y="3858891"/>
                  <a:pt x="3309129" y="3876555"/>
                  <a:pt x="3325369" y="3890033"/>
                </a:cubicBezTo>
                <a:cubicBezTo>
                  <a:pt x="3338597" y="3900916"/>
                  <a:pt x="3355926" y="3906358"/>
                  <a:pt x="3377357" y="3906358"/>
                </a:cubicBezTo>
                <a:cubicBezTo>
                  <a:pt x="3401383" y="3906358"/>
                  <a:pt x="3420197" y="3899807"/>
                  <a:pt x="3433803" y="3886706"/>
                </a:cubicBezTo>
                <a:cubicBezTo>
                  <a:pt x="3447408" y="3873604"/>
                  <a:pt x="3454207" y="3856798"/>
                  <a:pt x="3454207" y="3836288"/>
                </a:cubicBezTo>
                <a:cubicBezTo>
                  <a:pt x="3454207" y="3818038"/>
                  <a:pt x="3448724" y="3802676"/>
                  <a:pt x="3437758" y="3790202"/>
                </a:cubicBezTo>
                <a:cubicBezTo>
                  <a:pt x="3424111" y="3774715"/>
                  <a:pt x="3403936" y="3766971"/>
                  <a:pt x="3377232" y="3766971"/>
                </a:cubicBezTo>
                <a:close/>
                <a:moveTo>
                  <a:pt x="2736382" y="3766971"/>
                </a:moveTo>
                <a:cubicBezTo>
                  <a:pt x="2720142" y="3766971"/>
                  <a:pt x="2706998" y="3772413"/>
                  <a:pt x="2696952" y="3783296"/>
                </a:cubicBezTo>
                <a:cubicBezTo>
                  <a:pt x="2686906" y="3794179"/>
                  <a:pt x="2681883" y="3810001"/>
                  <a:pt x="2681883" y="3830763"/>
                </a:cubicBezTo>
                <a:cubicBezTo>
                  <a:pt x="2681883" y="3848929"/>
                  <a:pt x="2685776" y="3863537"/>
                  <a:pt x="2693561" y="3874588"/>
                </a:cubicBezTo>
                <a:cubicBezTo>
                  <a:pt x="2704529" y="3890159"/>
                  <a:pt x="2718928" y="3897945"/>
                  <a:pt x="2736759" y="3897945"/>
                </a:cubicBezTo>
                <a:cubicBezTo>
                  <a:pt x="2745884" y="3897945"/>
                  <a:pt x="2754381" y="3895852"/>
                  <a:pt x="2762251" y="3891666"/>
                </a:cubicBezTo>
                <a:cubicBezTo>
                  <a:pt x="2767274" y="3888987"/>
                  <a:pt x="2772296" y="3884676"/>
                  <a:pt x="2777319" y="3878732"/>
                </a:cubicBezTo>
                <a:lnTo>
                  <a:pt x="2777319" y="3898949"/>
                </a:lnTo>
                <a:cubicBezTo>
                  <a:pt x="2777319" y="3908744"/>
                  <a:pt x="2775499" y="3915609"/>
                  <a:pt x="2771857" y="3919543"/>
                </a:cubicBezTo>
                <a:cubicBezTo>
                  <a:pt x="2768215" y="3923478"/>
                  <a:pt x="2762711" y="3925445"/>
                  <a:pt x="2755344" y="3925445"/>
                </a:cubicBezTo>
                <a:cubicBezTo>
                  <a:pt x="2749652" y="3925445"/>
                  <a:pt x="2744921" y="3924148"/>
                  <a:pt x="2741154" y="3921552"/>
                </a:cubicBezTo>
                <a:cubicBezTo>
                  <a:pt x="2738559" y="3919794"/>
                  <a:pt x="2736634" y="3916613"/>
                  <a:pt x="2735378" y="3912009"/>
                </a:cubicBezTo>
                <a:lnTo>
                  <a:pt x="2685776" y="3906358"/>
                </a:lnTo>
                <a:cubicBezTo>
                  <a:pt x="2685608" y="3909204"/>
                  <a:pt x="2685525" y="3911465"/>
                  <a:pt x="2685525" y="3913139"/>
                </a:cubicBezTo>
                <a:cubicBezTo>
                  <a:pt x="2685525" y="3926617"/>
                  <a:pt x="2690527" y="3937375"/>
                  <a:pt x="2700531" y="3945411"/>
                </a:cubicBezTo>
                <a:cubicBezTo>
                  <a:pt x="2710536" y="3953448"/>
                  <a:pt x="2728932" y="3957466"/>
                  <a:pt x="2755720" y="3957466"/>
                </a:cubicBezTo>
                <a:cubicBezTo>
                  <a:pt x="2767441" y="3957466"/>
                  <a:pt x="2777843" y="3956420"/>
                  <a:pt x="2786926" y="3954327"/>
                </a:cubicBezTo>
                <a:cubicBezTo>
                  <a:pt x="2796009" y="3952234"/>
                  <a:pt x="2803502" y="3948844"/>
                  <a:pt x="2809403" y="3944156"/>
                </a:cubicBezTo>
                <a:cubicBezTo>
                  <a:pt x="2815306" y="3939468"/>
                  <a:pt x="2820035" y="3933335"/>
                  <a:pt x="2823593" y="3925759"/>
                </a:cubicBezTo>
                <a:cubicBezTo>
                  <a:pt x="2827151" y="3918183"/>
                  <a:pt x="2828930" y="3910209"/>
                  <a:pt x="2828930" y="3901837"/>
                </a:cubicBezTo>
                <a:lnTo>
                  <a:pt x="2828804" y="3895935"/>
                </a:lnTo>
                <a:lnTo>
                  <a:pt x="2828804" y="3769985"/>
                </a:lnTo>
                <a:lnTo>
                  <a:pt x="2780961" y="3769985"/>
                </a:lnTo>
                <a:lnTo>
                  <a:pt x="2780961" y="3789700"/>
                </a:lnTo>
                <a:cubicBezTo>
                  <a:pt x="2775101" y="3781580"/>
                  <a:pt x="2768802" y="3775761"/>
                  <a:pt x="2762062" y="3772245"/>
                </a:cubicBezTo>
                <a:cubicBezTo>
                  <a:pt x="2755323" y="3768729"/>
                  <a:pt x="2746763" y="3766971"/>
                  <a:pt x="2736382" y="3766971"/>
                </a:cubicBezTo>
                <a:close/>
                <a:moveTo>
                  <a:pt x="2411942" y="3766971"/>
                </a:moveTo>
                <a:cubicBezTo>
                  <a:pt x="2402398" y="3766971"/>
                  <a:pt x="2393524" y="3767683"/>
                  <a:pt x="2385320" y="3769106"/>
                </a:cubicBezTo>
                <a:cubicBezTo>
                  <a:pt x="2377116" y="3770529"/>
                  <a:pt x="2370670" y="3772538"/>
                  <a:pt x="2365981" y="3775133"/>
                </a:cubicBezTo>
                <a:cubicBezTo>
                  <a:pt x="2359451" y="3778733"/>
                  <a:pt x="2354449" y="3782982"/>
                  <a:pt x="2350975" y="3787879"/>
                </a:cubicBezTo>
                <a:cubicBezTo>
                  <a:pt x="2347500" y="3792777"/>
                  <a:pt x="2344843" y="3799495"/>
                  <a:pt x="2343002" y="3808034"/>
                </a:cubicBezTo>
                <a:lnTo>
                  <a:pt x="2391850" y="3813182"/>
                </a:lnTo>
                <a:cubicBezTo>
                  <a:pt x="2393858" y="3807406"/>
                  <a:pt x="2396496" y="3803471"/>
                  <a:pt x="2399761" y="3801378"/>
                </a:cubicBezTo>
                <a:cubicBezTo>
                  <a:pt x="2403947" y="3798699"/>
                  <a:pt x="2410226" y="3797360"/>
                  <a:pt x="2418596" y="3797360"/>
                </a:cubicBezTo>
                <a:cubicBezTo>
                  <a:pt x="2425126" y="3797360"/>
                  <a:pt x="2429690" y="3798616"/>
                  <a:pt x="2432284" y="3801127"/>
                </a:cubicBezTo>
                <a:cubicBezTo>
                  <a:pt x="2434880" y="3803639"/>
                  <a:pt x="2436177" y="3808034"/>
                  <a:pt x="2436177" y="3814312"/>
                </a:cubicBezTo>
                <a:cubicBezTo>
                  <a:pt x="2429815" y="3816824"/>
                  <a:pt x="2423788" y="3818854"/>
                  <a:pt x="2418095" y="3820403"/>
                </a:cubicBezTo>
                <a:cubicBezTo>
                  <a:pt x="2412402" y="3821952"/>
                  <a:pt x="2399970" y="3824651"/>
                  <a:pt x="2380800" y="3828502"/>
                </a:cubicBezTo>
                <a:cubicBezTo>
                  <a:pt x="2364809" y="3831683"/>
                  <a:pt x="2353843" y="3836539"/>
                  <a:pt x="2347899" y="3843069"/>
                </a:cubicBezTo>
                <a:cubicBezTo>
                  <a:pt x="2341956" y="3849599"/>
                  <a:pt x="2338983" y="3857928"/>
                  <a:pt x="2338983" y="3868058"/>
                </a:cubicBezTo>
                <a:cubicBezTo>
                  <a:pt x="2338983" y="3878857"/>
                  <a:pt x="2343106" y="3887941"/>
                  <a:pt x="2351352" y="3895307"/>
                </a:cubicBezTo>
                <a:cubicBezTo>
                  <a:pt x="2359598" y="3902674"/>
                  <a:pt x="2371674" y="3906358"/>
                  <a:pt x="2387581" y="3906358"/>
                </a:cubicBezTo>
                <a:cubicBezTo>
                  <a:pt x="2399551" y="3906358"/>
                  <a:pt x="2410058" y="3904516"/>
                  <a:pt x="2419100" y="3900833"/>
                </a:cubicBezTo>
                <a:cubicBezTo>
                  <a:pt x="2425713" y="3898070"/>
                  <a:pt x="2432369" y="3893466"/>
                  <a:pt x="2439065" y="3887020"/>
                </a:cubicBezTo>
                <a:cubicBezTo>
                  <a:pt x="2439651" y="3890871"/>
                  <a:pt x="2440237" y="3893696"/>
                  <a:pt x="2440823" y="3895496"/>
                </a:cubicBezTo>
                <a:cubicBezTo>
                  <a:pt x="2441410" y="3897296"/>
                  <a:pt x="2442665" y="3899912"/>
                  <a:pt x="2444591" y="3903344"/>
                </a:cubicBezTo>
                <a:lnTo>
                  <a:pt x="2492560" y="3903344"/>
                </a:lnTo>
                <a:cubicBezTo>
                  <a:pt x="2489881" y="3897819"/>
                  <a:pt x="2488144" y="3893277"/>
                  <a:pt x="2487349" y="3889719"/>
                </a:cubicBezTo>
                <a:cubicBezTo>
                  <a:pt x="2486553" y="3886162"/>
                  <a:pt x="2486156" y="3881243"/>
                  <a:pt x="2486156" y="3874965"/>
                </a:cubicBezTo>
                <a:lnTo>
                  <a:pt x="2486156" y="3816070"/>
                </a:lnTo>
                <a:cubicBezTo>
                  <a:pt x="2486156" y="3809792"/>
                  <a:pt x="2484900" y="3803199"/>
                  <a:pt x="2482388" y="3796293"/>
                </a:cubicBezTo>
                <a:cubicBezTo>
                  <a:pt x="2479877" y="3789386"/>
                  <a:pt x="2476445" y="3784049"/>
                  <a:pt x="2472092" y="3780282"/>
                </a:cubicBezTo>
                <a:cubicBezTo>
                  <a:pt x="2465897" y="3774840"/>
                  <a:pt x="2458153" y="3771262"/>
                  <a:pt x="2448860" y="3769545"/>
                </a:cubicBezTo>
                <a:cubicBezTo>
                  <a:pt x="2439568" y="3767829"/>
                  <a:pt x="2427262" y="3766971"/>
                  <a:pt x="2411942" y="3766971"/>
                </a:cubicBezTo>
                <a:close/>
                <a:moveTo>
                  <a:pt x="2054243" y="3766971"/>
                </a:moveTo>
                <a:cubicBezTo>
                  <a:pt x="2039174" y="3766971"/>
                  <a:pt x="2027161" y="3768539"/>
                  <a:pt x="2018203" y="3771675"/>
                </a:cubicBezTo>
                <a:cubicBezTo>
                  <a:pt x="2009246" y="3774811"/>
                  <a:pt x="2002213" y="3779557"/>
                  <a:pt x="1997107" y="3785913"/>
                </a:cubicBezTo>
                <a:cubicBezTo>
                  <a:pt x="1992000" y="3792269"/>
                  <a:pt x="1989447" y="3799838"/>
                  <a:pt x="1989447" y="3808620"/>
                </a:cubicBezTo>
                <a:cubicBezTo>
                  <a:pt x="1989447" y="3816649"/>
                  <a:pt x="1991812" y="3823800"/>
                  <a:pt x="1996542" y="3830072"/>
                </a:cubicBezTo>
                <a:cubicBezTo>
                  <a:pt x="2001272" y="3836344"/>
                  <a:pt x="2007090" y="3840797"/>
                  <a:pt x="2013996" y="3843432"/>
                </a:cubicBezTo>
                <a:cubicBezTo>
                  <a:pt x="2020903" y="3846066"/>
                  <a:pt x="2033230" y="3848930"/>
                  <a:pt x="2050978" y="3852024"/>
                </a:cubicBezTo>
                <a:cubicBezTo>
                  <a:pt x="2062865" y="3854114"/>
                  <a:pt x="2070191" y="3855869"/>
                  <a:pt x="2072953" y="3857290"/>
                </a:cubicBezTo>
                <a:cubicBezTo>
                  <a:pt x="2076804" y="3859297"/>
                  <a:pt x="2078729" y="3862139"/>
                  <a:pt x="2078729" y="3865817"/>
                </a:cubicBezTo>
                <a:cubicBezTo>
                  <a:pt x="2078729" y="3869077"/>
                  <a:pt x="2077265" y="3871793"/>
                  <a:pt x="2074335" y="3873966"/>
                </a:cubicBezTo>
                <a:cubicBezTo>
                  <a:pt x="2070567" y="3876892"/>
                  <a:pt x="2065251" y="3878355"/>
                  <a:pt x="2058387" y="3878355"/>
                </a:cubicBezTo>
                <a:cubicBezTo>
                  <a:pt x="2052108" y="3878355"/>
                  <a:pt x="2047085" y="3877057"/>
                  <a:pt x="2043318" y="3874462"/>
                </a:cubicBezTo>
                <a:cubicBezTo>
                  <a:pt x="2039551" y="3871867"/>
                  <a:pt x="2036621" y="3867556"/>
                  <a:pt x="2034528" y="3861528"/>
                </a:cubicBezTo>
                <a:lnTo>
                  <a:pt x="1983796" y="3866300"/>
                </a:lnTo>
                <a:cubicBezTo>
                  <a:pt x="1986726" y="3879108"/>
                  <a:pt x="1993360" y="3888987"/>
                  <a:pt x="2003699" y="3895935"/>
                </a:cubicBezTo>
                <a:cubicBezTo>
                  <a:pt x="2014038" y="3902884"/>
                  <a:pt x="2031388" y="3906358"/>
                  <a:pt x="2055750" y="3906358"/>
                </a:cubicBezTo>
                <a:cubicBezTo>
                  <a:pt x="2072995" y="3906358"/>
                  <a:pt x="2086620" y="3904205"/>
                  <a:pt x="2096624" y="3899898"/>
                </a:cubicBezTo>
                <a:cubicBezTo>
                  <a:pt x="2106628" y="3895591"/>
                  <a:pt x="2113952" y="3889800"/>
                  <a:pt x="2118599" y="3882524"/>
                </a:cubicBezTo>
                <a:cubicBezTo>
                  <a:pt x="2123245" y="3875247"/>
                  <a:pt x="2125568" y="3867762"/>
                  <a:pt x="2125568" y="3860068"/>
                </a:cubicBezTo>
                <a:cubicBezTo>
                  <a:pt x="2125568" y="3852458"/>
                  <a:pt x="2123370" y="3845475"/>
                  <a:pt x="2118976" y="3839119"/>
                </a:cubicBezTo>
                <a:cubicBezTo>
                  <a:pt x="2114580" y="3832763"/>
                  <a:pt x="2108239" y="3827871"/>
                  <a:pt x="2099952" y="3824442"/>
                </a:cubicBezTo>
                <a:cubicBezTo>
                  <a:pt x="2091664" y="3821013"/>
                  <a:pt x="2079023" y="3818337"/>
                  <a:pt x="2062028" y="3816414"/>
                </a:cubicBezTo>
                <a:cubicBezTo>
                  <a:pt x="2050811" y="3815076"/>
                  <a:pt x="2043527" y="3813571"/>
                  <a:pt x="2040178" y="3811899"/>
                </a:cubicBezTo>
                <a:cubicBezTo>
                  <a:pt x="2036830" y="3810227"/>
                  <a:pt x="2035155" y="3807762"/>
                  <a:pt x="2035155" y="3804502"/>
                </a:cubicBezTo>
                <a:cubicBezTo>
                  <a:pt x="2035155" y="3801576"/>
                  <a:pt x="2036474" y="3799089"/>
                  <a:pt x="2039111" y="3797041"/>
                </a:cubicBezTo>
                <a:cubicBezTo>
                  <a:pt x="2041748" y="3794993"/>
                  <a:pt x="2045955" y="3793969"/>
                  <a:pt x="2051731" y="3793969"/>
                </a:cubicBezTo>
                <a:cubicBezTo>
                  <a:pt x="2057424" y="3793969"/>
                  <a:pt x="2062280" y="3795309"/>
                  <a:pt x="2066298" y="3797988"/>
                </a:cubicBezTo>
                <a:cubicBezTo>
                  <a:pt x="2069228" y="3799997"/>
                  <a:pt x="2071321" y="3803136"/>
                  <a:pt x="2072577" y="3807406"/>
                </a:cubicBezTo>
                <a:lnTo>
                  <a:pt x="2121048" y="3802634"/>
                </a:lnTo>
                <a:cubicBezTo>
                  <a:pt x="2117699" y="3793928"/>
                  <a:pt x="2113492" y="3787021"/>
                  <a:pt x="2108427" y="3781914"/>
                </a:cubicBezTo>
                <a:cubicBezTo>
                  <a:pt x="2103363" y="3776808"/>
                  <a:pt x="2097043" y="3773041"/>
                  <a:pt x="2089466" y="3770613"/>
                </a:cubicBezTo>
                <a:cubicBezTo>
                  <a:pt x="2081890" y="3768185"/>
                  <a:pt x="2070149" y="3766971"/>
                  <a:pt x="2054243" y="3766971"/>
                </a:cubicBezTo>
                <a:close/>
                <a:moveTo>
                  <a:pt x="1888067" y="3766971"/>
                </a:moveTo>
                <a:cubicBezTo>
                  <a:pt x="1878523" y="3766971"/>
                  <a:pt x="1869650" y="3767683"/>
                  <a:pt x="1861445" y="3769106"/>
                </a:cubicBezTo>
                <a:cubicBezTo>
                  <a:pt x="1853241" y="3770529"/>
                  <a:pt x="1846795" y="3772538"/>
                  <a:pt x="1842107" y="3775133"/>
                </a:cubicBezTo>
                <a:cubicBezTo>
                  <a:pt x="1835577" y="3778733"/>
                  <a:pt x="1830575" y="3782982"/>
                  <a:pt x="1827101" y="3787879"/>
                </a:cubicBezTo>
                <a:cubicBezTo>
                  <a:pt x="1823627" y="3792777"/>
                  <a:pt x="1820969" y="3799495"/>
                  <a:pt x="1819127" y="3808034"/>
                </a:cubicBezTo>
                <a:lnTo>
                  <a:pt x="1867975" y="3813182"/>
                </a:lnTo>
                <a:cubicBezTo>
                  <a:pt x="1869984" y="3807406"/>
                  <a:pt x="1872621" y="3803471"/>
                  <a:pt x="1875886" y="3801378"/>
                </a:cubicBezTo>
                <a:cubicBezTo>
                  <a:pt x="1880072" y="3798699"/>
                  <a:pt x="1886351" y="3797360"/>
                  <a:pt x="1894722" y="3797360"/>
                </a:cubicBezTo>
                <a:cubicBezTo>
                  <a:pt x="1901252" y="3797360"/>
                  <a:pt x="1905815" y="3798616"/>
                  <a:pt x="1908410" y="3801127"/>
                </a:cubicBezTo>
                <a:cubicBezTo>
                  <a:pt x="1911005" y="3803639"/>
                  <a:pt x="1912303" y="3808034"/>
                  <a:pt x="1912303" y="3814312"/>
                </a:cubicBezTo>
                <a:cubicBezTo>
                  <a:pt x="1905941" y="3816824"/>
                  <a:pt x="1899913" y="3818854"/>
                  <a:pt x="1894220" y="3820403"/>
                </a:cubicBezTo>
                <a:cubicBezTo>
                  <a:pt x="1888527" y="3821952"/>
                  <a:pt x="1876095" y="3824651"/>
                  <a:pt x="1856925" y="3828502"/>
                </a:cubicBezTo>
                <a:cubicBezTo>
                  <a:pt x="1840935" y="3831683"/>
                  <a:pt x="1829968" y="3836539"/>
                  <a:pt x="1824025" y="3843069"/>
                </a:cubicBezTo>
                <a:cubicBezTo>
                  <a:pt x="1818081" y="3849599"/>
                  <a:pt x="1815109" y="3857928"/>
                  <a:pt x="1815109" y="3868058"/>
                </a:cubicBezTo>
                <a:cubicBezTo>
                  <a:pt x="1815109" y="3878857"/>
                  <a:pt x="1819232" y="3887941"/>
                  <a:pt x="1827478" y="3895307"/>
                </a:cubicBezTo>
                <a:cubicBezTo>
                  <a:pt x="1835724" y="3902674"/>
                  <a:pt x="1847800" y="3906358"/>
                  <a:pt x="1863706" y="3906358"/>
                </a:cubicBezTo>
                <a:cubicBezTo>
                  <a:pt x="1875677" y="3906358"/>
                  <a:pt x="1886183" y="3904516"/>
                  <a:pt x="1895225" y="3900833"/>
                </a:cubicBezTo>
                <a:cubicBezTo>
                  <a:pt x="1901838" y="3898070"/>
                  <a:pt x="1908494" y="3893466"/>
                  <a:pt x="1915191" y="3887020"/>
                </a:cubicBezTo>
                <a:cubicBezTo>
                  <a:pt x="1915777" y="3890871"/>
                  <a:pt x="1916363" y="3893696"/>
                  <a:pt x="1916949" y="3895496"/>
                </a:cubicBezTo>
                <a:cubicBezTo>
                  <a:pt x="1917535" y="3897296"/>
                  <a:pt x="1918791" y="3899912"/>
                  <a:pt x="1920716" y="3903344"/>
                </a:cubicBezTo>
                <a:lnTo>
                  <a:pt x="1968685" y="3903344"/>
                </a:lnTo>
                <a:cubicBezTo>
                  <a:pt x="1966006" y="3897819"/>
                  <a:pt x="1964269" y="3893277"/>
                  <a:pt x="1963474" y="3889719"/>
                </a:cubicBezTo>
                <a:cubicBezTo>
                  <a:pt x="1962679" y="3886162"/>
                  <a:pt x="1962281" y="3881243"/>
                  <a:pt x="1962281" y="3874965"/>
                </a:cubicBezTo>
                <a:lnTo>
                  <a:pt x="1962281" y="3816070"/>
                </a:lnTo>
                <a:cubicBezTo>
                  <a:pt x="1962281" y="3809792"/>
                  <a:pt x="1961025" y="3803199"/>
                  <a:pt x="1958514" y="3796293"/>
                </a:cubicBezTo>
                <a:cubicBezTo>
                  <a:pt x="1956002" y="3789386"/>
                  <a:pt x="1952570" y="3784049"/>
                  <a:pt x="1948217" y="3780282"/>
                </a:cubicBezTo>
                <a:cubicBezTo>
                  <a:pt x="1942022" y="3774840"/>
                  <a:pt x="1934278" y="3771262"/>
                  <a:pt x="1924986" y="3769545"/>
                </a:cubicBezTo>
                <a:cubicBezTo>
                  <a:pt x="1915693" y="3767829"/>
                  <a:pt x="1903387" y="3766971"/>
                  <a:pt x="1888067" y="3766971"/>
                </a:cubicBezTo>
                <a:close/>
                <a:moveTo>
                  <a:pt x="1402292" y="3766971"/>
                </a:moveTo>
                <a:cubicBezTo>
                  <a:pt x="1392748" y="3766971"/>
                  <a:pt x="1383874" y="3767683"/>
                  <a:pt x="1375670" y="3769106"/>
                </a:cubicBezTo>
                <a:cubicBezTo>
                  <a:pt x="1367466" y="3770529"/>
                  <a:pt x="1361020" y="3772538"/>
                  <a:pt x="1356332" y="3775133"/>
                </a:cubicBezTo>
                <a:cubicBezTo>
                  <a:pt x="1349802" y="3778733"/>
                  <a:pt x="1344800" y="3782982"/>
                  <a:pt x="1341326" y="3787879"/>
                </a:cubicBezTo>
                <a:cubicBezTo>
                  <a:pt x="1337852" y="3792777"/>
                  <a:pt x="1335193" y="3799495"/>
                  <a:pt x="1333352" y="3808034"/>
                </a:cubicBezTo>
                <a:lnTo>
                  <a:pt x="1382200" y="3813182"/>
                </a:lnTo>
                <a:cubicBezTo>
                  <a:pt x="1384209" y="3807406"/>
                  <a:pt x="1386846" y="3803471"/>
                  <a:pt x="1390111" y="3801378"/>
                </a:cubicBezTo>
                <a:cubicBezTo>
                  <a:pt x="1394297" y="3798699"/>
                  <a:pt x="1400576" y="3797360"/>
                  <a:pt x="1408947" y="3797360"/>
                </a:cubicBezTo>
                <a:cubicBezTo>
                  <a:pt x="1415477" y="3797360"/>
                  <a:pt x="1420040" y="3798616"/>
                  <a:pt x="1422635" y="3801127"/>
                </a:cubicBezTo>
                <a:cubicBezTo>
                  <a:pt x="1425230" y="3803639"/>
                  <a:pt x="1426528" y="3808034"/>
                  <a:pt x="1426528" y="3814312"/>
                </a:cubicBezTo>
                <a:cubicBezTo>
                  <a:pt x="1420165" y="3816824"/>
                  <a:pt x="1414138" y="3818854"/>
                  <a:pt x="1408445" y="3820403"/>
                </a:cubicBezTo>
                <a:cubicBezTo>
                  <a:pt x="1402752" y="3821952"/>
                  <a:pt x="1390321" y="3824651"/>
                  <a:pt x="1371150" y="3828502"/>
                </a:cubicBezTo>
                <a:cubicBezTo>
                  <a:pt x="1355160" y="3831683"/>
                  <a:pt x="1344193" y="3836539"/>
                  <a:pt x="1338249" y="3843069"/>
                </a:cubicBezTo>
                <a:cubicBezTo>
                  <a:pt x="1332305" y="3849599"/>
                  <a:pt x="1329334" y="3857928"/>
                  <a:pt x="1329334" y="3868058"/>
                </a:cubicBezTo>
                <a:cubicBezTo>
                  <a:pt x="1329334" y="3878857"/>
                  <a:pt x="1333457" y="3887941"/>
                  <a:pt x="1341703" y="3895307"/>
                </a:cubicBezTo>
                <a:cubicBezTo>
                  <a:pt x="1349948" y="3902674"/>
                  <a:pt x="1362025" y="3906358"/>
                  <a:pt x="1377931" y="3906358"/>
                </a:cubicBezTo>
                <a:cubicBezTo>
                  <a:pt x="1389902" y="3906358"/>
                  <a:pt x="1400408" y="3904516"/>
                  <a:pt x="1409450" y="3900833"/>
                </a:cubicBezTo>
                <a:cubicBezTo>
                  <a:pt x="1416063" y="3898070"/>
                  <a:pt x="1422719" y="3893466"/>
                  <a:pt x="1429416" y="3887020"/>
                </a:cubicBezTo>
                <a:cubicBezTo>
                  <a:pt x="1430002" y="3890871"/>
                  <a:pt x="1430588" y="3893696"/>
                  <a:pt x="1431174" y="3895496"/>
                </a:cubicBezTo>
                <a:cubicBezTo>
                  <a:pt x="1431760" y="3897296"/>
                  <a:pt x="1433016" y="3899912"/>
                  <a:pt x="1434941" y="3903344"/>
                </a:cubicBezTo>
                <a:lnTo>
                  <a:pt x="1482910" y="3903344"/>
                </a:lnTo>
                <a:cubicBezTo>
                  <a:pt x="1480232" y="3897819"/>
                  <a:pt x="1478494" y="3893277"/>
                  <a:pt x="1477699" y="3889719"/>
                </a:cubicBezTo>
                <a:cubicBezTo>
                  <a:pt x="1476904" y="3886162"/>
                  <a:pt x="1476506" y="3881243"/>
                  <a:pt x="1476506" y="3874965"/>
                </a:cubicBezTo>
                <a:lnTo>
                  <a:pt x="1476506" y="3816070"/>
                </a:lnTo>
                <a:cubicBezTo>
                  <a:pt x="1476506" y="3809792"/>
                  <a:pt x="1475250" y="3803199"/>
                  <a:pt x="1472739" y="3796293"/>
                </a:cubicBezTo>
                <a:cubicBezTo>
                  <a:pt x="1470227" y="3789386"/>
                  <a:pt x="1466795" y="3784049"/>
                  <a:pt x="1462442" y="3780282"/>
                </a:cubicBezTo>
                <a:cubicBezTo>
                  <a:pt x="1456247" y="3774840"/>
                  <a:pt x="1448503" y="3771262"/>
                  <a:pt x="1439211" y="3769545"/>
                </a:cubicBezTo>
                <a:cubicBezTo>
                  <a:pt x="1429918" y="3767829"/>
                  <a:pt x="1417612" y="3766971"/>
                  <a:pt x="1402292" y="3766971"/>
                </a:cubicBezTo>
                <a:close/>
                <a:moveTo>
                  <a:pt x="1048586" y="3766971"/>
                </a:moveTo>
                <a:lnTo>
                  <a:pt x="1068905" y="3833149"/>
                </a:lnTo>
                <a:lnTo>
                  <a:pt x="1028478" y="3833149"/>
                </a:lnTo>
                <a:close/>
                <a:moveTo>
                  <a:pt x="668867" y="3766971"/>
                </a:moveTo>
                <a:cubicBezTo>
                  <a:pt x="659323" y="3766971"/>
                  <a:pt x="650449" y="3767683"/>
                  <a:pt x="642245" y="3769106"/>
                </a:cubicBezTo>
                <a:cubicBezTo>
                  <a:pt x="634041" y="3770529"/>
                  <a:pt x="627595" y="3772538"/>
                  <a:pt x="622907" y="3775133"/>
                </a:cubicBezTo>
                <a:cubicBezTo>
                  <a:pt x="616377" y="3778733"/>
                  <a:pt x="611375" y="3782982"/>
                  <a:pt x="607901" y="3787879"/>
                </a:cubicBezTo>
                <a:cubicBezTo>
                  <a:pt x="604426" y="3792777"/>
                  <a:pt x="601768" y="3799495"/>
                  <a:pt x="599927" y="3808034"/>
                </a:cubicBezTo>
                <a:lnTo>
                  <a:pt x="648775" y="3813182"/>
                </a:lnTo>
                <a:cubicBezTo>
                  <a:pt x="650784" y="3807406"/>
                  <a:pt x="653421" y="3803471"/>
                  <a:pt x="656686" y="3801378"/>
                </a:cubicBezTo>
                <a:cubicBezTo>
                  <a:pt x="660872" y="3798699"/>
                  <a:pt x="667150" y="3797360"/>
                  <a:pt x="675522" y="3797360"/>
                </a:cubicBezTo>
                <a:cubicBezTo>
                  <a:pt x="682052" y="3797360"/>
                  <a:pt x="686614" y="3798616"/>
                  <a:pt x="689210" y="3801127"/>
                </a:cubicBezTo>
                <a:cubicBezTo>
                  <a:pt x="691805" y="3803639"/>
                  <a:pt x="693102" y="3808034"/>
                  <a:pt x="693102" y="3814312"/>
                </a:cubicBezTo>
                <a:cubicBezTo>
                  <a:pt x="686740" y="3816824"/>
                  <a:pt x="680712" y="3818854"/>
                  <a:pt x="675020" y="3820403"/>
                </a:cubicBezTo>
                <a:cubicBezTo>
                  <a:pt x="669327" y="3821952"/>
                  <a:pt x="656895" y="3824651"/>
                  <a:pt x="637724" y="3828502"/>
                </a:cubicBezTo>
                <a:cubicBezTo>
                  <a:pt x="621735" y="3831683"/>
                  <a:pt x="610768" y="3836539"/>
                  <a:pt x="604824" y="3843069"/>
                </a:cubicBezTo>
                <a:cubicBezTo>
                  <a:pt x="598880" y="3849599"/>
                  <a:pt x="595908" y="3857928"/>
                  <a:pt x="595908" y="3868058"/>
                </a:cubicBezTo>
                <a:cubicBezTo>
                  <a:pt x="595908" y="3878857"/>
                  <a:pt x="600031" y="3887941"/>
                  <a:pt x="608277" y="3895307"/>
                </a:cubicBezTo>
                <a:cubicBezTo>
                  <a:pt x="616523" y="3902674"/>
                  <a:pt x="628599" y="3906358"/>
                  <a:pt x="644505" y="3906358"/>
                </a:cubicBezTo>
                <a:cubicBezTo>
                  <a:pt x="656477" y="3906358"/>
                  <a:pt x="666983" y="3904516"/>
                  <a:pt x="676024" y="3900833"/>
                </a:cubicBezTo>
                <a:cubicBezTo>
                  <a:pt x="682638" y="3898070"/>
                  <a:pt x="689293" y="3893466"/>
                  <a:pt x="695991" y="3887020"/>
                </a:cubicBezTo>
                <a:cubicBezTo>
                  <a:pt x="696577" y="3890871"/>
                  <a:pt x="697162" y="3893696"/>
                  <a:pt x="697749" y="3895496"/>
                </a:cubicBezTo>
                <a:cubicBezTo>
                  <a:pt x="698335" y="3897296"/>
                  <a:pt x="699590" y="3899912"/>
                  <a:pt x="701516" y="3903344"/>
                </a:cubicBezTo>
                <a:lnTo>
                  <a:pt x="749485" y="3903344"/>
                </a:lnTo>
                <a:cubicBezTo>
                  <a:pt x="746806" y="3897819"/>
                  <a:pt x="745069" y="3893277"/>
                  <a:pt x="744274" y="3889719"/>
                </a:cubicBezTo>
                <a:cubicBezTo>
                  <a:pt x="743478" y="3886162"/>
                  <a:pt x="743081" y="3881243"/>
                  <a:pt x="743081" y="3874965"/>
                </a:cubicBezTo>
                <a:lnTo>
                  <a:pt x="743081" y="3816070"/>
                </a:lnTo>
                <a:cubicBezTo>
                  <a:pt x="743081" y="3809792"/>
                  <a:pt x="741825" y="3803199"/>
                  <a:pt x="739314" y="3796293"/>
                </a:cubicBezTo>
                <a:cubicBezTo>
                  <a:pt x="736802" y="3789386"/>
                  <a:pt x="733370" y="3784049"/>
                  <a:pt x="729016" y="3780282"/>
                </a:cubicBezTo>
                <a:cubicBezTo>
                  <a:pt x="722822" y="3774840"/>
                  <a:pt x="715078" y="3771262"/>
                  <a:pt x="705785" y="3769545"/>
                </a:cubicBezTo>
                <a:cubicBezTo>
                  <a:pt x="696493" y="3767829"/>
                  <a:pt x="684187" y="3766971"/>
                  <a:pt x="668867" y="3766971"/>
                </a:cubicBezTo>
                <a:close/>
                <a:moveTo>
                  <a:pt x="5672541" y="3719253"/>
                </a:moveTo>
                <a:lnTo>
                  <a:pt x="5672541" y="3783045"/>
                </a:lnTo>
                <a:cubicBezTo>
                  <a:pt x="5667518" y="3777687"/>
                  <a:pt x="5661763" y="3773668"/>
                  <a:pt x="5655275" y="3770990"/>
                </a:cubicBezTo>
                <a:cubicBezTo>
                  <a:pt x="5648787" y="3768311"/>
                  <a:pt x="5641566" y="3766971"/>
                  <a:pt x="5633613" y="3766971"/>
                </a:cubicBezTo>
                <a:cubicBezTo>
                  <a:pt x="5617289" y="3766971"/>
                  <a:pt x="5603831" y="3772831"/>
                  <a:pt x="5593241" y="3784551"/>
                </a:cubicBezTo>
                <a:cubicBezTo>
                  <a:pt x="5582651" y="3796272"/>
                  <a:pt x="5577356" y="3813182"/>
                  <a:pt x="5577356" y="3835283"/>
                </a:cubicBezTo>
                <a:cubicBezTo>
                  <a:pt x="5577356" y="3855040"/>
                  <a:pt x="5582149" y="3871825"/>
                  <a:pt x="5591735" y="3885638"/>
                </a:cubicBezTo>
                <a:cubicBezTo>
                  <a:pt x="5601320" y="3899451"/>
                  <a:pt x="5615196" y="3906358"/>
                  <a:pt x="5633362" y="3906358"/>
                </a:cubicBezTo>
                <a:cubicBezTo>
                  <a:pt x="5642404" y="3906358"/>
                  <a:pt x="5650608" y="3904433"/>
                  <a:pt x="5657975" y="3900582"/>
                </a:cubicBezTo>
                <a:cubicBezTo>
                  <a:pt x="5663500" y="3897652"/>
                  <a:pt x="5669611" y="3892001"/>
                  <a:pt x="5676308" y="3883629"/>
                </a:cubicBezTo>
                <a:lnTo>
                  <a:pt x="5676308" y="3903344"/>
                </a:lnTo>
                <a:lnTo>
                  <a:pt x="5724152" y="3903344"/>
                </a:lnTo>
                <a:lnTo>
                  <a:pt x="5724152" y="3719253"/>
                </a:lnTo>
                <a:close/>
                <a:moveTo>
                  <a:pt x="4395019" y="3719253"/>
                </a:moveTo>
                <a:lnTo>
                  <a:pt x="4395019" y="3754037"/>
                </a:lnTo>
                <a:lnTo>
                  <a:pt x="4446128" y="3754037"/>
                </a:lnTo>
                <a:lnTo>
                  <a:pt x="4446128" y="3719253"/>
                </a:lnTo>
                <a:close/>
                <a:moveTo>
                  <a:pt x="3652069" y="3719253"/>
                </a:moveTo>
                <a:lnTo>
                  <a:pt x="3652069" y="3754037"/>
                </a:lnTo>
                <a:lnTo>
                  <a:pt x="3703178" y="3754037"/>
                </a:lnTo>
                <a:lnTo>
                  <a:pt x="3703178" y="3719253"/>
                </a:lnTo>
                <a:close/>
                <a:moveTo>
                  <a:pt x="3223320" y="3719253"/>
                </a:moveTo>
                <a:lnTo>
                  <a:pt x="3223320" y="3903344"/>
                </a:lnTo>
                <a:lnTo>
                  <a:pt x="3274555" y="3903344"/>
                </a:lnTo>
                <a:lnTo>
                  <a:pt x="3274555" y="3719253"/>
                </a:lnTo>
                <a:close/>
                <a:moveTo>
                  <a:pt x="3092719" y="3719253"/>
                </a:moveTo>
                <a:lnTo>
                  <a:pt x="3041486" y="3745498"/>
                </a:lnTo>
                <a:lnTo>
                  <a:pt x="3041486" y="3769985"/>
                </a:lnTo>
                <a:lnTo>
                  <a:pt x="3022649" y="3769985"/>
                </a:lnTo>
                <a:lnTo>
                  <a:pt x="3022649" y="3807406"/>
                </a:lnTo>
                <a:lnTo>
                  <a:pt x="3041486" y="3807406"/>
                </a:lnTo>
                <a:lnTo>
                  <a:pt x="3041486" y="3854312"/>
                </a:lnTo>
                <a:cubicBezTo>
                  <a:pt x="3041486" y="3869193"/>
                  <a:pt x="3042929" y="3879958"/>
                  <a:pt x="3045817" y="3886605"/>
                </a:cubicBezTo>
                <a:cubicBezTo>
                  <a:pt x="3048706" y="3893252"/>
                  <a:pt x="3053164" y="3898205"/>
                  <a:pt x="3059191" y="3901466"/>
                </a:cubicBezTo>
                <a:cubicBezTo>
                  <a:pt x="3065218" y="3904727"/>
                  <a:pt x="3074594" y="3906358"/>
                  <a:pt x="3087319" y="3906358"/>
                </a:cubicBezTo>
                <a:cubicBezTo>
                  <a:pt x="3098286" y="3906358"/>
                  <a:pt x="3110090" y="3904977"/>
                  <a:pt x="3122732" y="3902214"/>
                </a:cubicBezTo>
                <a:lnTo>
                  <a:pt x="3118965" y="3866934"/>
                </a:lnTo>
                <a:cubicBezTo>
                  <a:pt x="3112184" y="3869106"/>
                  <a:pt x="3106909" y="3870193"/>
                  <a:pt x="3103142" y="3870193"/>
                </a:cubicBezTo>
                <a:cubicBezTo>
                  <a:pt x="3098955" y="3870193"/>
                  <a:pt x="3096025" y="3868772"/>
                  <a:pt x="3094352" y="3865931"/>
                </a:cubicBezTo>
                <a:cubicBezTo>
                  <a:pt x="3093264" y="3864093"/>
                  <a:pt x="3092719" y="3860334"/>
                  <a:pt x="3092719" y="3854653"/>
                </a:cubicBezTo>
                <a:lnTo>
                  <a:pt x="3092719" y="3807406"/>
                </a:lnTo>
                <a:lnTo>
                  <a:pt x="3120848" y="3807406"/>
                </a:lnTo>
                <a:lnTo>
                  <a:pt x="3120848" y="3769985"/>
                </a:lnTo>
                <a:lnTo>
                  <a:pt x="3092719" y="3769985"/>
                </a:lnTo>
                <a:close/>
                <a:moveTo>
                  <a:pt x="2859612" y="3719253"/>
                </a:moveTo>
                <a:lnTo>
                  <a:pt x="2859612" y="3903344"/>
                </a:lnTo>
                <a:lnTo>
                  <a:pt x="2910720" y="3903344"/>
                </a:lnTo>
                <a:lnTo>
                  <a:pt x="2910720" y="3839302"/>
                </a:lnTo>
                <a:cubicBezTo>
                  <a:pt x="2910720" y="3827163"/>
                  <a:pt x="2912646" y="3818749"/>
                  <a:pt x="2916497" y="3814061"/>
                </a:cubicBezTo>
                <a:cubicBezTo>
                  <a:pt x="2920348" y="3809373"/>
                  <a:pt x="2925371" y="3807029"/>
                  <a:pt x="2931566" y="3807029"/>
                </a:cubicBezTo>
                <a:cubicBezTo>
                  <a:pt x="2937175" y="3807029"/>
                  <a:pt x="2941528" y="3808766"/>
                  <a:pt x="2944626" y="3812240"/>
                </a:cubicBezTo>
                <a:cubicBezTo>
                  <a:pt x="2947724" y="3815715"/>
                  <a:pt x="2949271" y="3821638"/>
                  <a:pt x="2949271" y="3830009"/>
                </a:cubicBezTo>
                <a:lnTo>
                  <a:pt x="2949271" y="3903344"/>
                </a:lnTo>
                <a:lnTo>
                  <a:pt x="3000632" y="3903344"/>
                </a:lnTo>
                <a:lnTo>
                  <a:pt x="3000632" y="3818582"/>
                </a:lnTo>
                <a:cubicBezTo>
                  <a:pt x="3000632" y="3801085"/>
                  <a:pt x="2996635" y="3788109"/>
                  <a:pt x="2988640" y="3779654"/>
                </a:cubicBezTo>
                <a:cubicBezTo>
                  <a:pt x="2980645" y="3771199"/>
                  <a:pt x="2969699" y="3766971"/>
                  <a:pt x="2955802" y="3766971"/>
                </a:cubicBezTo>
                <a:cubicBezTo>
                  <a:pt x="2946426" y="3766971"/>
                  <a:pt x="2938306" y="3768520"/>
                  <a:pt x="2931440" y="3771617"/>
                </a:cubicBezTo>
                <a:cubicBezTo>
                  <a:pt x="2924576" y="3774715"/>
                  <a:pt x="2917669" y="3779863"/>
                  <a:pt x="2910720" y="3787063"/>
                </a:cubicBezTo>
                <a:lnTo>
                  <a:pt x="2910720" y="3719253"/>
                </a:lnTo>
                <a:close/>
                <a:moveTo>
                  <a:pt x="2292618" y="3719253"/>
                </a:moveTo>
                <a:lnTo>
                  <a:pt x="2241385" y="3745498"/>
                </a:lnTo>
                <a:lnTo>
                  <a:pt x="2241385" y="3769985"/>
                </a:lnTo>
                <a:lnTo>
                  <a:pt x="2222549" y="3769985"/>
                </a:lnTo>
                <a:lnTo>
                  <a:pt x="2222549" y="3807406"/>
                </a:lnTo>
                <a:lnTo>
                  <a:pt x="2241385" y="3807406"/>
                </a:lnTo>
                <a:lnTo>
                  <a:pt x="2241385" y="3854312"/>
                </a:lnTo>
                <a:cubicBezTo>
                  <a:pt x="2241385" y="3869193"/>
                  <a:pt x="2242829" y="3879958"/>
                  <a:pt x="2245716" y="3886605"/>
                </a:cubicBezTo>
                <a:cubicBezTo>
                  <a:pt x="2248606" y="3893252"/>
                  <a:pt x="2253064" y="3898205"/>
                  <a:pt x="2259091" y="3901466"/>
                </a:cubicBezTo>
                <a:cubicBezTo>
                  <a:pt x="2265119" y="3904727"/>
                  <a:pt x="2274494" y="3906358"/>
                  <a:pt x="2287220" y="3906358"/>
                </a:cubicBezTo>
                <a:cubicBezTo>
                  <a:pt x="2298185" y="3906358"/>
                  <a:pt x="2309990" y="3904977"/>
                  <a:pt x="2322630" y="3902214"/>
                </a:cubicBezTo>
                <a:lnTo>
                  <a:pt x="2318864" y="3866934"/>
                </a:lnTo>
                <a:cubicBezTo>
                  <a:pt x="2312082" y="3869106"/>
                  <a:pt x="2306809" y="3870193"/>
                  <a:pt x="2303040" y="3870193"/>
                </a:cubicBezTo>
                <a:cubicBezTo>
                  <a:pt x="2298856" y="3870193"/>
                  <a:pt x="2295926" y="3868772"/>
                  <a:pt x="2294251" y="3865931"/>
                </a:cubicBezTo>
                <a:cubicBezTo>
                  <a:pt x="2293162" y="3864093"/>
                  <a:pt x="2292618" y="3860334"/>
                  <a:pt x="2292618" y="3854653"/>
                </a:cubicBezTo>
                <a:lnTo>
                  <a:pt x="2292618" y="3807406"/>
                </a:lnTo>
                <a:lnTo>
                  <a:pt x="2320747" y="3807406"/>
                </a:lnTo>
                <a:lnTo>
                  <a:pt x="2320747" y="3769985"/>
                </a:lnTo>
                <a:lnTo>
                  <a:pt x="2292618" y="3769985"/>
                </a:lnTo>
                <a:close/>
                <a:moveTo>
                  <a:pt x="1252943" y="3719253"/>
                </a:moveTo>
                <a:lnTo>
                  <a:pt x="1252943" y="3783045"/>
                </a:lnTo>
                <a:cubicBezTo>
                  <a:pt x="1247920" y="3777687"/>
                  <a:pt x="1242164" y="3773668"/>
                  <a:pt x="1235676" y="3770990"/>
                </a:cubicBezTo>
                <a:cubicBezTo>
                  <a:pt x="1229188" y="3768311"/>
                  <a:pt x="1221968" y="3766971"/>
                  <a:pt x="1214015" y="3766971"/>
                </a:cubicBezTo>
                <a:cubicBezTo>
                  <a:pt x="1197690" y="3766971"/>
                  <a:pt x="1184233" y="3772831"/>
                  <a:pt x="1173643" y="3784551"/>
                </a:cubicBezTo>
                <a:cubicBezTo>
                  <a:pt x="1163053" y="3796272"/>
                  <a:pt x="1157758" y="3813182"/>
                  <a:pt x="1157758" y="3835283"/>
                </a:cubicBezTo>
                <a:cubicBezTo>
                  <a:pt x="1157758" y="3855040"/>
                  <a:pt x="1162551" y="3871825"/>
                  <a:pt x="1172136" y="3885638"/>
                </a:cubicBezTo>
                <a:cubicBezTo>
                  <a:pt x="1181721" y="3899451"/>
                  <a:pt x="1195597" y="3906358"/>
                  <a:pt x="1213763" y="3906358"/>
                </a:cubicBezTo>
                <a:cubicBezTo>
                  <a:pt x="1222805" y="3906358"/>
                  <a:pt x="1231009" y="3904433"/>
                  <a:pt x="1238376" y="3900582"/>
                </a:cubicBezTo>
                <a:cubicBezTo>
                  <a:pt x="1243902" y="3897652"/>
                  <a:pt x="1250013" y="3892001"/>
                  <a:pt x="1256710" y="3883629"/>
                </a:cubicBezTo>
                <a:lnTo>
                  <a:pt x="1256710" y="3903344"/>
                </a:lnTo>
                <a:lnTo>
                  <a:pt x="1304553" y="3903344"/>
                </a:lnTo>
                <a:lnTo>
                  <a:pt x="1304553" y="3719253"/>
                </a:lnTo>
                <a:close/>
                <a:moveTo>
                  <a:pt x="1018259" y="3719253"/>
                </a:moveTo>
                <a:lnTo>
                  <a:pt x="949068" y="3903344"/>
                </a:lnTo>
                <a:lnTo>
                  <a:pt x="1007150" y="3903344"/>
                </a:lnTo>
                <a:lnTo>
                  <a:pt x="1016122" y="3872955"/>
                </a:lnTo>
                <a:lnTo>
                  <a:pt x="1080705" y="3872955"/>
                </a:lnTo>
                <a:lnTo>
                  <a:pt x="1089915" y="3903344"/>
                </a:lnTo>
                <a:lnTo>
                  <a:pt x="1149484" y="3903344"/>
                </a:lnTo>
                <a:lnTo>
                  <a:pt x="1080309" y="3719253"/>
                </a:lnTo>
                <a:close/>
                <a:moveTo>
                  <a:pt x="835294" y="3719253"/>
                </a:moveTo>
                <a:lnTo>
                  <a:pt x="784060" y="3745498"/>
                </a:lnTo>
                <a:lnTo>
                  <a:pt x="784060" y="3769985"/>
                </a:lnTo>
                <a:lnTo>
                  <a:pt x="765224" y="3769985"/>
                </a:lnTo>
                <a:lnTo>
                  <a:pt x="765224" y="3807406"/>
                </a:lnTo>
                <a:lnTo>
                  <a:pt x="784060" y="3807406"/>
                </a:lnTo>
                <a:lnTo>
                  <a:pt x="784060" y="3854312"/>
                </a:lnTo>
                <a:cubicBezTo>
                  <a:pt x="784060" y="3869193"/>
                  <a:pt x="785504" y="3879958"/>
                  <a:pt x="788392" y="3886605"/>
                </a:cubicBezTo>
                <a:cubicBezTo>
                  <a:pt x="791280" y="3893252"/>
                  <a:pt x="795738" y="3898205"/>
                  <a:pt x="801766" y="3901466"/>
                </a:cubicBezTo>
                <a:cubicBezTo>
                  <a:pt x="807793" y="3904727"/>
                  <a:pt x="817169" y="3906358"/>
                  <a:pt x="829894" y="3906358"/>
                </a:cubicBezTo>
                <a:cubicBezTo>
                  <a:pt x="840861" y="3906358"/>
                  <a:pt x="852665" y="3904977"/>
                  <a:pt x="865306" y="3902214"/>
                </a:cubicBezTo>
                <a:lnTo>
                  <a:pt x="861539" y="3866934"/>
                </a:lnTo>
                <a:cubicBezTo>
                  <a:pt x="854758" y="3869106"/>
                  <a:pt x="849483" y="3870193"/>
                  <a:pt x="845716" y="3870193"/>
                </a:cubicBezTo>
                <a:cubicBezTo>
                  <a:pt x="841531" y="3870193"/>
                  <a:pt x="838600" y="3868772"/>
                  <a:pt x="836926" y="3865931"/>
                </a:cubicBezTo>
                <a:cubicBezTo>
                  <a:pt x="835838" y="3864093"/>
                  <a:pt x="835294" y="3860334"/>
                  <a:pt x="835294" y="3854653"/>
                </a:cubicBezTo>
                <a:lnTo>
                  <a:pt x="835294" y="3807406"/>
                </a:lnTo>
                <a:lnTo>
                  <a:pt x="863422" y="3807406"/>
                </a:lnTo>
                <a:lnTo>
                  <a:pt x="863422" y="3769985"/>
                </a:lnTo>
                <a:lnTo>
                  <a:pt x="835294" y="3769985"/>
                </a:lnTo>
                <a:close/>
                <a:moveTo>
                  <a:pt x="430737" y="3719253"/>
                </a:moveTo>
                <a:lnTo>
                  <a:pt x="430737" y="3903344"/>
                </a:lnTo>
                <a:lnTo>
                  <a:pt x="481846" y="3903344"/>
                </a:lnTo>
                <a:lnTo>
                  <a:pt x="481846" y="3839302"/>
                </a:lnTo>
                <a:cubicBezTo>
                  <a:pt x="481846" y="3827163"/>
                  <a:pt x="483771" y="3818749"/>
                  <a:pt x="487622" y="3814061"/>
                </a:cubicBezTo>
                <a:cubicBezTo>
                  <a:pt x="491473" y="3809373"/>
                  <a:pt x="496496" y="3807029"/>
                  <a:pt x="502691" y="3807029"/>
                </a:cubicBezTo>
                <a:cubicBezTo>
                  <a:pt x="508300" y="3807029"/>
                  <a:pt x="512653" y="3808766"/>
                  <a:pt x="515750" y="3812240"/>
                </a:cubicBezTo>
                <a:cubicBezTo>
                  <a:pt x="518848" y="3815715"/>
                  <a:pt x="520397" y="3821638"/>
                  <a:pt x="520397" y="3830009"/>
                </a:cubicBezTo>
                <a:lnTo>
                  <a:pt x="520397" y="3903344"/>
                </a:lnTo>
                <a:lnTo>
                  <a:pt x="571756" y="3903344"/>
                </a:lnTo>
                <a:lnTo>
                  <a:pt x="571756" y="3818582"/>
                </a:lnTo>
                <a:cubicBezTo>
                  <a:pt x="571756" y="3801085"/>
                  <a:pt x="567759" y="3788109"/>
                  <a:pt x="559764" y="3779654"/>
                </a:cubicBezTo>
                <a:cubicBezTo>
                  <a:pt x="551769" y="3771199"/>
                  <a:pt x="540823" y="3766971"/>
                  <a:pt x="526927" y="3766971"/>
                </a:cubicBezTo>
                <a:cubicBezTo>
                  <a:pt x="517550" y="3766971"/>
                  <a:pt x="509430" y="3768520"/>
                  <a:pt x="502565" y="3771617"/>
                </a:cubicBezTo>
                <a:cubicBezTo>
                  <a:pt x="495700" y="3774715"/>
                  <a:pt x="488794" y="3779863"/>
                  <a:pt x="481846" y="3787063"/>
                </a:cubicBezTo>
                <a:lnTo>
                  <a:pt x="481846" y="3719253"/>
                </a:lnTo>
                <a:close/>
                <a:moveTo>
                  <a:pt x="378094" y="3719253"/>
                </a:moveTo>
                <a:lnTo>
                  <a:pt x="326860" y="3745498"/>
                </a:lnTo>
                <a:lnTo>
                  <a:pt x="326860" y="3769985"/>
                </a:lnTo>
                <a:lnTo>
                  <a:pt x="308024" y="3769985"/>
                </a:lnTo>
                <a:lnTo>
                  <a:pt x="308024" y="3807406"/>
                </a:lnTo>
                <a:lnTo>
                  <a:pt x="326860" y="3807406"/>
                </a:lnTo>
                <a:lnTo>
                  <a:pt x="326860" y="3854312"/>
                </a:lnTo>
                <a:cubicBezTo>
                  <a:pt x="326860" y="3869193"/>
                  <a:pt x="328304" y="3879958"/>
                  <a:pt x="331192" y="3886605"/>
                </a:cubicBezTo>
                <a:cubicBezTo>
                  <a:pt x="334080" y="3893252"/>
                  <a:pt x="338538" y="3898205"/>
                  <a:pt x="344565" y="3901466"/>
                </a:cubicBezTo>
                <a:cubicBezTo>
                  <a:pt x="350593" y="3904727"/>
                  <a:pt x="359969" y="3906358"/>
                  <a:pt x="372694" y="3906358"/>
                </a:cubicBezTo>
                <a:cubicBezTo>
                  <a:pt x="383661" y="3906358"/>
                  <a:pt x="395465" y="3904977"/>
                  <a:pt x="408106" y="3902214"/>
                </a:cubicBezTo>
                <a:lnTo>
                  <a:pt x="404339" y="3866934"/>
                </a:lnTo>
                <a:cubicBezTo>
                  <a:pt x="397558" y="3869106"/>
                  <a:pt x="392284" y="3870193"/>
                  <a:pt x="388516" y="3870193"/>
                </a:cubicBezTo>
                <a:cubicBezTo>
                  <a:pt x="384331" y="3870193"/>
                  <a:pt x="381400" y="3868772"/>
                  <a:pt x="379726" y="3865931"/>
                </a:cubicBezTo>
                <a:cubicBezTo>
                  <a:pt x="378638" y="3864093"/>
                  <a:pt x="378094" y="3860334"/>
                  <a:pt x="378094" y="3854653"/>
                </a:cubicBezTo>
                <a:lnTo>
                  <a:pt x="378094" y="3807406"/>
                </a:lnTo>
                <a:lnTo>
                  <a:pt x="406222" y="3807406"/>
                </a:lnTo>
                <a:lnTo>
                  <a:pt x="406222" y="3769985"/>
                </a:lnTo>
                <a:lnTo>
                  <a:pt x="378094" y="3769985"/>
                </a:lnTo>
                <a:close/>
                <a:moveTo>
                  <a:pt x="5612461" y="3547812"/>
                </a:moveTo>
                <a:lnTo>
                  <a:pt x="5612461" y="3598544"/>
                </a:lnTo>
                <a:lnTo>
                  <a:pt x="5638580" y="3598544"/>
                </a:lnTo>
                <a:cubicBezTo>
                  <a:pt x="5638162" y="3604655"/>
                  <a:pt x="5636132" y="3609950"/>
                  <a:pt x="5632490" y="3614429"/>
                </a:cubicBezTo>
                <a:cubicBezTo>
                  <a:pt x="5628849" y="3618908"/>
                  <a:pt x="5622172" y="3623408"/>
                  <a:pt x="5612461" y="3627928"/>
                </a:cubicBezTo>
                <a:lnTo>
                  <a:pt x="5624391" y="3650281"/>
                </a:lnTo>
                <a:cubicBezTo>
                  <a:pt x="5639962" y="3643416"/>
                  <a:pt x="5650970" y="3635505"/>
                  <a:pt x="5657417" y="3626547"/>
                </a:cubicBezTo>
                <a:cubicBezTo>
                  <a:pt x="5663863" y="3617590"/>
                  <a:pt x="5667086" y="3605367"/>
                  <a:pt x="5667086" y="3589880"/>
                </a:cubicBezTo>
                <a:lnTo>
                  <a:pt x="5667086" y="3547812"/>
                </a:lnTo>
                <a:close/>
                <a:moveTo>
                  <a:pt x="2726387" y="3547812"/>
                </a:moveTo>
                <a:lnTo>
                  <a:pt x="2726387" y="3598544"/>
                </a:lnTo>
                <a:lnTo>
                  <a:pt x="2752507" y="3598544"/>
                </a:lnTo>
                <a:cubicBezTo>
                  <a:pt x="2752089" y="3604655"/>
                  <a:pt x="2750058" y="3609950"/>
                  <a:pt x="2746418" y="3614429"/>
                </a:cubicBezTo>
                <a:cubicBezTo>
                  <a:pt x="2742776" y="3618908"/>
                  <a:pt x="2736099" y="3623408"/>
                  <a:pt x="2726387" y="3627928"/>
                </a:cubicBezTo>
                <a:lnTo>
                  <a:pt x="2738317" y="3650281"/>
                </a:lnTo>
                <a:cubicBezTo>
                  <a:pt x="2753889" y="3643416"/>
                  <a:pt x="2764897" y="3635505"/>
                  <a:pt x="2771344" y="3626547"/>
                </a:cubicBezTo>
                <a:cubicBezTo>
                  <a:pt x="2777789" y="3617590"/>
                  <a:pt x="2781013" y="3605367"/>
                  <a:pt x="2781013" y="3589880"/>
                </a:cubicBezTo>
                <a:lnTo>
                  <a:pt x="2781013" y="3547812"/>
                </a:lnTo>
                <a:close/>
                <a:moveTo>
                  <a:pt x="1002363" y="3547310"/>
                </a:moveTo>
                <a:lnTo>
                  <a:pt x="1002363" y="3598544"/>
                </a:lnTo>
                <a:lnTo>
                  <a:pt x="1056988" y="3598544"/>
                </a:lnTo>
                <a:lnTo>
                  <a:pt x="1056988" y="3547310"/>
                </a:lnTo>
                <a:close/>
                <a:moveTo>
                  <a:pt x="5026976" y="3535255"/>
                </a:moveTo>
                <a:lnTo>
                  <a:pt x="5026976" y="3543417"/>
                </a:lnTo>
                <a:cubicBezTo>
                  <a:pt x="5026976" y="3549780"/>
                  <a:pt x="5025951" y="3554949"/>
                  <a:pt x="5023900" y="3558926"/>
                </a:cubicBezTo>
                <a:cubicBezTo>
                  <a:pt x="5021849" y="3562902"/>
                  <a:pt x="5018374" y="3566272"/>
                  <a:pt x="5013477" y="3569034"/>
                </a:cubicBezTo>
                <a:cubicBezTo>
                  <a:pt x="5008580" y="3571797"/>
                  <a:pt x="5003285" y="3573178"/>
                  <a:pt x="4997592" y="3573178"/>
                </a:cubicBezTo>
                <a:cubicBezTo>
                  <a:pt x="4992150" y="3573178"/>
                  <a:pt x="4988027" y="3571902"/>
                  <a:pt x="4985223" y="3569348"/>
                </a:cubicBezTo>
                <a:cubicBezTo>
                  <a:pt x="4982419" y="3566795"/>
                  <a:pt x="4981016" y="3563509"/>
                  <a:pt x="4981016" y="3559491"/>
                </a:cubicBezTo>
                <a:cubicBezTo>
                  <a:pt x="4981016" y="3555975"/>
                  <a:pt x="4982439" y="3552835"/>
                  <a:pt x="4985286" y="3550073"/>
                </a:cubicBezTo>
                <a:cubicBezTo>
                  <a:pt x="4988048" y="3547394"/>
                  <a:pt x="4994620" y="3544673"/>
                  <a:pt x="5005001" y="3541910"/>
                </a:cubicBezTo>
                <a:cubicBezTo>
                  <a:pt x="5012619" y="3539985"/>
                  <a:pt x="5019944" y="3537767"/>
                  <a:pt x="5026976" y="3535255"/>
                </a:cubicBezTo>
                <a:close/>
                <a:moveTo>
                  <a:pt x="4198301" y="3535255"/>
                </a:moveTo>
                <a:lnTo>
                  <a:pt x="4198301" y="3543417"/>
                </a:lnTo>
                <a:cubicBezTo>
                  <a:pt x="4198301" y="3549780"/>
                  <a:pt x="4197276" y="3554949"/>
                  <a:pt x="4195225" y="3558926"/>
                </a:cubicBezTo>
                <a:cubicBezTo>
                  <a:pt x="4193174" y="3562902"/>
                  <a:pt x="4189699" y="3566272"/>
                  <a:pt x="4184802" y="3569034"/>
                </a:cubicBezTo>
                <a:cubicBezTo>
                  <a:pt x="4179905" y="3571797"/>
                  <a:pt x="4174610" y="3573178"/>
                  <a:pt x="4168917" y="3573178"/>
                </a:cubicBezTo>
                <a:cubicBezTo>
                  <a:pt x="4163475" y="3573178"/>
                  <a:pt x="4159352" y="3571902"/>
                  <a:pt x="4156548" y="3569348"/>
                </a:cubicBezTo>
                <a:cubicBezTo>
                  <a:pt x="4153743" y="3566795"/>
                  <a:pt x="4152341" y="3563509"/>
                  <a:pt x="4152341" y="3559491"/>
                </a:cubicBezTo>
                <a:cubicBezTo>
                  <a:pt x="4152341" y="3555975"/>
                  <a:pt x="4153764" y="3552835"/>
                  <a:pt x="4156611" y="3550073"/>
                </a:cubicBezTo>
                <a:cubicBezTo>
                  <a:pt x="4159373" y="3547394"/>
                  <a:pt x="4165945" y="3544673"/>
                  <a:pt x="4176326" y="3541910"/>
                </a:cubicBezTo>
                <a:cubicBezTo>
                  <a:pt x="4183944" y="3539985"/>
                  <a:pt x="4191269" y="3537767"/>
                  <a:pt x="4198301" y="3535255"/>
                </a:cubicBezTo>
                <a:close/>
                <a:moveTo>
                  <a:pt x="3512502" y="3535255"/>
                </a:moveTo>
                <a:lnTo>
                  <a:pt x="3512502" y="3543417"/>
                </a:lnTo>
                <a:cubicBezTo>
                  <a:pt x="3512502" y="3549780"/>
                  <a:pt x="3511478" y="3554949"/>
                  <a:pt x="3509425" y="3558926"/>
                </a:cubicBezTo>
                <a:cubicBezTo>
                  <a:pt x="3507374" y="3562902"/>
                  <a:pt x="3503900" y="3566272"/>
                  <a:pt x="3499002" y="3569034"/>
                </a:cubicBezTo>
                <a:cubicBezTo>
                  <a:pt x="3494105" y="3571797"/>
                  <a:pt x="3488810" y="3573178"/>
                  <a:pt x="3483117" y="3573178"/>
                </a:cubicBezTo>
                <a:cubicBezTo>
                  <a:pt x="3477676" y="3573178"/>
                  <a:pt x="3473554" y="3571902"/>
                  <a:pt x="3470748" y="3569348"/>
                </a:cubicBezTo>
                <a:cubicBezTo>
                  <a:pt x="3467945" y="3566795"/>
                  <a:pt x="3466542" y="3563509"/>
                  <a:pt x="3466542" y="3559491"/>
                </a:cubicBezTo>
                <a:cubicBezTo>
                  <a:pt x="3466542" y="3555975"/>
                  <a:pt x="3467965" y="3552835"/>
                  <a:pt x="3470812" y="3550073"/>
                </a:cubicBezTo>
                <a:cubicBezTo>
                  <a:pt x="3473575" y="3547394"/>
                  <a:pt x="3480145" y="3544673"/>
                  <a:pt x="3490526" y="3541910"/>
                </a:cubicBezTo>
                <a:cubicBezTo>
                  <a:pt x="3498144" y="3539985"/>
                  <a:pt x="3505469" y="3537767"/>
                  <a:pt x="3512502" y="3535255"/>
                </a:cubicBezTo>
                <a:close/>
                <a:moveTo>
                  <a:pt x="557706" y="3514787"/>
                </a:moveTo>
                <a:cubicBezTo>
                  <a:pt x="564152" y="3514787"/>
                  <a:pt x="569824" y="3517382"/>
                  <a:pt x="574722" y="3522572"/>
                </a:cubicBezTo>
                <a:cubicBezTo>
                  <a:pt x="579619" y="3527762"/>
                  <a:pt x="582068" y="3534418"/>
                  <a:pt x="582068" y="3542538"/>
                </a:cubicBezTo>
                <a:cubicBezTo>
                  <a:pt x="582068" y="3550575"/>
                  <a:pt x="579640" y="3557210"/>
                  <a:pt x="574784" y="3562442"/>
                </a:cubicBezTo>
                <a:cubicBezTo>
                  <a:pt x="569929" y="3567674"/>
                  <a:pt x="564445" y="3570290"/>
                  <a:pt x="558334" y="3570290"/>
                </a:cubicBezTo>
                <a:cubicBezTo>
                  <a:pt x="551972" y="3570290"/>
                  <a:pt x="546321" y="3567716"/>
                  <a:pt x="541382" y="3562567"/>
                </a:cubicBezTo>
                <a:cubicBezTo>
                  <a:pt x="536442" y="3557419"/>
                  <a:pt x="533973" y="3550784"/>
                  <a:pt x="533973" y="3542664"/>
                </a:cubicBezTo>
                <a:cubicBezTo>
                  <a:pt x="533973" y="3534125"/>
                  <a:pt x="536338" y="3527344"/>
                  <a:pt x="541068" y="3522321"/>
                </a:cubicBezTo>
                <a:cubicBezTo>
                  <a:pt x="545798" y="3517298"/>
                  <a:pt x="551344" y="3514787"/>
                  <a:pt x="557706" y="3514787"/>
                </a:cubicBezTo>
                <a:close/>
                <a:moveTo>
                  <a:pt x="6792436" y="3500346"/>
                </a:moveTo>
                <a:cubicBezTo>
                  <a:pt x="6799217" y="3500346"/>
                  <a:pt x="6804826" y="3502920"/>
                  <a:pt x="6809263" y="3508068"/>
                </a:cubicBezTo>
                <a:cubicBezTo>
                  <a:pt x="6813699" y="3513217"/>
                  <a:pt x="6815919" y="3521023"/>
                  <a:pt x="6815919" y="3531488"/>
                </a:cubicBezTo>
                <a:cubicBezTo>
                  <a:pt x="6815919" y="3543041"/>
                  <a:pt x="6813741" y="3551370"/>
                  <a:pt x="6809389" y="3556477"/>
                </a:cubicBezTo>
                <a:cubicBezTo>
                  <a:pt x="6805035" y="3561584"/>
                  <a:pt x="6799594" y="3564137"/>
                  <a:pt x="6793064" y="3564137"/>
                </a:cubicBezTo>
                <a:cubicBezTo>
                  <a:pt x="6786952" y="3564137"/>
                  <a:pt x="6781825" y="3561605"/>
                  <a:pt x="6777681" y="3556540"/>
                </a:cubicBezTo>
                <a:cubicBezTo>
                  <a:pt x="6773537" y="3551475"/>
                  <a:pt x="6771465" y="3543501"/>
                  <a:pt x="6771465" y="3532618"/>
                </a:cubicBezTo>
                <a:cubicBezTo>
                  <a:pt x="6771465" y="3520982"/>
                  <a:pt x="6773475" y="3512694"/>
                  <a:pt x="6777493" y="3507754"/>
                </a:cubicBezTo>
                <a:cubicBezTo>
                  <a:pt x="6781511" y="3502815"/>
                  <a:pt x="6786492" y="3500346"/>
                  <a:pt x="6792436" y="3500346"/>
                </a:cubicBezTo>
                <a:close/>
                <a:moveTo>
                  <a:pt x="4839704" y="3500346"/>
                </a:moveTo>
                <a:cubicBezTo>
                  <a:pt x="4845480" y="3500346"/>
                  <a:pt x="4850399" y="3502815"/>
                  <a:pt x="4854459" y="3507754"/>
                </a:cubicBezTo>
                <a:cubicBezTo>
                  <a:pt x="4858519" y="3512694"/>
                  <a:pt x="4860549" y="3520437"/>
                  <a:pt x="4860549" y="3530986"/>
                </a:cubicBezTo>
                <a:cubicBezTo>
                  <a:pt x="4860549" y="3542957"/>
                  <a:pt x="4858477" y="3551475"/>
                  <a:pt x="4854333" y="3556540"/>
                </a:cubicBezTo>
                <a:cubicBezTo>
                  <a:pt x="4850189" y="3561605"/>
                  <a:pt x="4845062" y="3564137"/>
                  <a:pt x="4838951" y="3564137"/>
                </a:cubicBezTo>
                <a:cubicBezTo>
                  <a:pt x="4832337" y="3564137"/>
                  <a:pt x="4826875" y="3561563"/>
                  <a:pt x="4822563" y="3556414"/>
                </a:cubicBezTo>
                <a:cubicBezTo>
                  <a:pt x="4818252" y="3551266"/>
                  <a:pt x="4816096" y="3542957"/>
                  <a:pt x="4816096" y="3531488"/>
                </a:cubicBezTo>
                <a:cubicBezTo>
                  <a:pt x="4816096" y="3521023"/>
                  <a:pt x="4818294" y="3513217"/>
                  <a:pt x="4822689" y="3508068"/>
                </a:cubicBezTo>
                <a:cubicBezTo>
                  <a:pt x="4827084" y="3502920"/>
                  <a:pt x="4832756" y="3500346"/>
                  <a:pt x="4839704" y="3500346"/>
                </a:cubicBezTo>
                <a:close/>
                <a:moveTo>
                  <a:pt x="3668129" y="3500346"/>
                </a:moveTo>
                <a:cubicBezTo>
                  <a:pt x="3673905" y="3500346"/>
                  <a:pt x="3678824" y="3502815"/>
                  <a:pt x="3682884" y="3507754"/>
                </a:cubicBezTo>
                <a:cubicBezTo>
                  <a:pt x="3686944" y="3512694"/>
                  <a:pt x="3688974" y="3520437"/>
                  <a:pt x="3688974" y="3530986"/>
                </a:cubicBezTo>
                <a:cubicBezTo>
                  <a:pt x="3688974" y="3542957"/>
                  <a:pt x="3686902" y="3551475"/>
                  <a:pt x="3682758" y="3556540"/>
                </a:cubicBezTo>
                <a:cubicBezTo>
                  <a:pt x="3678614" y="3561605"/>
                  <a:pt x="3673487" y="3564137"/>
                  <a:pt x="3667375" y="3564137"/>
                </a:cubicBezTo>
                <a:cubicBezTo>
                  <a:pt x="3660762" y="3564137"/>
                  <a:pt x="3655299" y="3561563"/>
                  <a:pt x="3650988" y="3556414"/>
                </a:cubicBezTo>
                <a:cubicBezTo>
                  <a:pt x="3646677" y="3551266"/>
                  <a:pt x="3644521" y="3542957"/>
                  <a:pt x="3644521" y="3531488"/>
                </a:cubicBezTo>
                <a:cubicBezTo>
                  <a:pt x="3644521" y="3521023"/>
                  <a:pt x="3646719" y="3513217"/>
                  <a:pt x="3651114" y="3508068"/>
                </a:cubicBezTo>
                <a:cubicBezTo>
                  <a:pt x="3655509" y="3502920"/>
                  <a:pt x="3661180" y="3500346"/>
                  <a:pt x="3668129" y="3500346"/>
                </a:cubicBezTo>
                <a:close/>
                <a:moveTo>
                  <a:pt x="2073061" y="3497332"/>
                </a:moveTo>
                <a:cubicBezTo>
                  <a:pt x="2080093" y="3497332"/>
                  <a:pt x="2085995" y="3500157"/>
                  <a:pt x="2090767" y="3505808"/>
                </a:cubicBezTo>
                <a:cubicBezTo>
                  <a:pt x="2095538" y="3511459"/>
                  <a:pt x="2097923" y="3520061"/>
                  <a:pt x="2097923" y="3531613"/>
                </a:cubicBezTo>
                <a:cubicBezTo>
                  <a:pt x="2097923" y="3544003"/>
                  <a:pt x="2095559" y="3553003"/>
                  <a:pt x="2090829" y="3558612"/>
                </a:cubicBezTo>
                <a:cubicBezTo>
                  <a:pt x="2086099" y="3564221"/>
                  <a:pt x="2080051" y="3567025"/>
                  <a:pt x="2072684" y="3567025"/>
                </a:cubicBezTo>
                <a:cubicBezTo>
                  <a:pt x="2065400" y="3567025"/>
                  <a:pt x="2059352" y="3564179"/>
                  <a:pt x="2054538" y="3558486"/>
                </a:cubicBezTo>
                <a:cubicBezTo>
                  <a:pt x="2049725" y="3552794"/>
                  <a:pt x="2047318" y="3544003"/>
                  <a:pt x="2047318" y="3532116"/>
                </a:cubicBezTo>
                <a:cubicBezTo>
                  <a:pt x="2047318" y="3520395"/>
                  <a:pt x="2049745" y="3511668"/>
                  <a:pt x="2054601" y="3505934"/>
                </a:cubicBezTo>
                <a:cubicBezTo>
                  <a:pt x="2059457" y="3500199"/>
                  <a:pt x="2065610" y="3497332"/>
                  <a:pt x="2073061" y="3497332"/>
                </a:cubicBezTo>
                <a:close/>
                <a:moveTo>
                  <a:pt x="6626385" y="3492434"/>
                </a:moveTo>
                <a:cubicBezTo>
                  <a:pt x="6633417" y="3492434"/>
                  <a:pt x="6639089" y="3494569"/>
                  <a:pt x="6643401" y="3498839"/>
                </a:cubicBezTo>
                <a:cubicBezTo>
                  <a:pt x="6647713" y="3503108"/>
                  <a:pt x="6650370" y="3510182"/>
                  <a:pt x="6651374" y="3520061"/>
                </a:cubicBezTo>
                <a:lnTo>
                  <a:pt x="6601019" y="3520061"/>
                </a:lnTo>
                <a:cubicBezTo>
                  <a:pt x="6601857" y="3512108"/>
                  <a:pt x="6603824" y="3506122"/>
                  <a:pt x="6606921" y="3502104"/>
                </a:cubicBezTo>
                <a:cubicBezTo>
                  <a:pt x="6611777" y="3495657"/>
                  <a:pt x="6618265" y="3492434"/>
                  <a:pt x="6626385" y="3492434"/>
                </a:cubicBezTo>
                <a:close/>
                <a:moveTo>
                  <a:pt x="5511960" y="3492434"/>
                </a:moveTo>
                <a:cubicBezTo>
                  <a:pt x="5518992" y="3492434"/>
                  <a:pt x="5524665" y="3494569"/>
                  <a:pt x="5528976" y="3498839"/>
                </a:cubicBezTo>
                <a:cubicBezTo>
                  <a:pt x="5533287" y="3503108"/>
                  <a:pt x="5535945" y="3510182"/>
                  <a:pt x="5536949" y="3520061"/>
                </a:cubicBezTo>
                <a:lnTo>
                  <a:pt x="5486594" y="3520061"/>
                </a:lnTo>
                <a:cubicBezTo>
                  <a:pt x="5487432" y="3512108"/>
                  <a:pt x="5489399" y="3506122"/>
                  <a:pt x="5492496" y="3502104"/>
                </a:cubicBezTo>
                <a:cubicBezTo>
                  <a:pt x="5497352" y="3495657"/>
                  <a:pt x="5503840" y="3492434"/>
                  <a:pt x="5511960" y="3492434"/>
                </a:cubicBezTo>
                <a:close/>
                <a:moveTo>
                  <a:pt x="3835560" y="3492434"/>
                </a:moveTo>
                <a:cubicBezTo>
                  <a:pt x="3842593" y="3492434"/>
                  <a:pt x="3848264" y="3494569"/>
                  <a:pt x="3852576" y="3498839"/>
                </a:cubicBezTo>
                <a:cubicBezTo>
                  <a:pt x="3856887" y="3503108"/>
                  <a:pt x="3859545" y="3510182"/>
                  <a:pt x="3860550" y="3520061"/>
                </a:cubicBezTo>
                <a:lnTo>
                  <a:pt x="3810195" y="3520061"/>
                </a:lnTo>
                <a:cubicBezTo>
                  <a:pt x="3811032" y="3512108"/>
                  <a:pt x="3812999" y="3506122"/>
                  <a:pt x="3816097" y="3502104"/>
                </a:cubicBezTo>
                <a:cubicBezTo>
                  <a:pt x="3820952" y="3495657"/>
                  <a:pt x="3827440" y="3492434"/>
                  <a:pt x="3835560" y="3492434"/>
                </a:cubicBezTo>
                <a:close/>
                <a:moveTo>
                  <a:pt x="2530636" y="3492434"/>
                </a:moveTo>
                <a:cubicBezTo>
                  <a:pt x="2537669" y="3492434"/>
                  <a:pt x="2543340" y="3494569"/>
                  <a:pt x="2547652" y="3498839"/>
                </a:cubicBezTo>
                <a:cubicBezTo>
                  <a:pt x="2551963" y="3503108"/>
                  <a:pt x="2554621" y="3510182"/>
                  <a:pt x="2555626" y="3520061"/>
                </a:cubicBezTo>
                <a:lnTo>
                  <a:pt x="2505271" y="3520061"/>
                </a:lnTo>
                <a:cubicBezTo>
                  <a:pt x="2506109" y="3512108"/>
                  <a:pt x="2508075" y="3506122"/>
                  <a:pt x="2511172" y="3502104"/>
                </a:cubicBezTo>
                <a:cubicBezTo>
                  <a:pt x="2516028" y="3495657"/>
                  <a:pt x="2522516" y="3492434"/>
                  <a:pt x="2530636" y="3492434"/>
                </a:cubicBezTo>
                <a:close/>
                <a:moveTo>
                  <a:pt x="1444787" y="3492434"/>
                </a:moveTo>
                <a:cubicBezTo>
                  <a:pt x="1451819" y="3492434"/>
                  <a:pt x="1457491" y="3494569"/>
                  <a:pt x="1461803" y="3498839"/>
                </a:cubicBezTo>
                <a:cubicBezTo>
                  <a:pt x="1466114" y="3503108"/>
                  <a:pt x="1468772" y="3510182"/>
                  <a:pt x="1469777" y="3520061"/>
                </a:cubicBezTo>
                <a:lnTo>
                  <a:pt x="1419422" y="3520061"/>
                </a:lnTo>
                <a:cubicBezTo>
                  <a:pt x="1420259" y="3512108"/>
                  <a:pt x="1422226" y="3506122"/>
                  <a:pt x="1425323" y="3502104"/>
                </a:cubicBezTo>
                <a:cubicBezTo>
                  <a:pt x="1430179" y="3495657"/>
                  <a:pt x="1436667" y="3492434"/>
                  <a:pt x="1444787" y="3492434"/>
                </a:cubicBezTo>
                <a:close/>
                <a:moveTo>
                  <a:pt x="6195244" y="3465185"/>
                </a:moveTo>
                <a:lnTo>
                  <a:pt x="6195244" y="3598544"/>
                </a:lnTo>
                <a:lnTo>
                  <a:pt x="6246353" y="3598544"/>
                </a:lnTo>
                <a:lnTo>
                  <a:pt x="6246353" y="3465185"/>
                </a:lnTo>
                <a:close/>
                <a:moveTo>
                  <a:pt x="5776144" y="3465185"/>
                </a:moveTo>
                <a:lnTo>
                  <a:pt x="5776144" y="3598544"/>
                </a:lnTo>
                <a:lnTo>
                  <a:pt x="5827253" y="3598544"/>
                </a:lnTo>
                <a:lnTo>
                  <a:pt x="5827253" y="3465185"/>
                </a:lnTo>
                <a:close/>
                <a:moveTo>
                  <a:pt x="4595044" y="3465185"/>
                </a:moveTo>
                <a:lnTo>
                  <a:pt x="4595044" y="3598544"/>
                </a:lnTo>
                <a:lnTo>
                  <a:pt x="4646153" y="3598544"/>
                </a:lnTo>
                <a:lnTo>
                  <a:pt x="4646153" y="3465185"/>
                </a:lnTo>
                <a:close/>
                <a:moveTo>
                  <a:pt x="6624251" y="3462171"/>
                </a:moveTo>
                <a:cubicBezTo>
                  <a:pt x="6600726" y="3462171"/>
                  <a:pt x="6582288" y="3468617"/>
                  <a:pt x="6568935" y="3481509"/>
                </a:cubicBezTo>
                <a:cubicBezTo>
                  <a:pt x="6555583" y="3494402"/>
                  <a:pt x="6548906" y="3511270"/>
                  <a:pt x="6548906" y="3532116"/>
                </a:cubicBezTo>
                <a:cubicBezTo>
                  <a:pt x="6548906" y="3546766"/>
                  <a:pt x="6552234" y="3559512"/>
                  <a:pt x="6558889" y="3570353"/>
                </a:cubicBezTo>
                <a:cubicBezTo>
                  <a:pt x="6565545" y="3581194"/>
                  <a:pt x="6573937" y="3589105"/>
                  <a:pt x="6584067" y="3594086"/>
                </a:cubicBezTo>
                <a:cubicBezTo>
                  <a:pt x="6594197" y="3599067"/>
                  <a:pt x="6608093" y="3601558"/>
                  <a:pt x="6625757" y="3601558"/>
                </a:cubicBezTo>
                <a:cubicBezTo>
                  <a:pt x="6646100" y="3601558"/>
                  <a:pt x="6661714" y="3598649"/>
                  <a:pt x="6672596" y="3592831"/>
                </a:cubicBezTo>
                <a:cubicBezTo>
                  <a:pt x="6683480" y="3587012"/>
                  <a:pt x="6692772" y="3577406"/>
                  <a:pt x="6700474" y="3564011"/>
                </a:cubicBezTo>
                <a:lnTo>
                  <a:pt x="6650119" y="3559365"/>
                </a:lnTo>
                <a:cubicBezTo>
                  <a:pt x="6646938" y="3563384"/>
                  <a:pt x="6643966" y="3566188"/>
                  <a:pt x="6641203" y="3567779"/>
                </a:cubicBezTo>
                <a:cubicBezTo>
                  <a:pt x="6636682" y="3570290"/>
                  <a:pt x="6631911" y="3571546"/>
                  <a:pt x="6626888" y="3571546"/>
                </a:cubicBezTo>
                <a:cubicBezTo>
                  <a:pt x="6618935" y="3571546"/>
                  <a:pt x="6612488" y="3568658"/>
                  <a:pt x="6607549" y="3562881"/>
                </a:cubicBezTo>
                <a:cubicBezTo>
                  <a:pt x="6604033" y="3558863"/>
                  <a:pt x="6601815" y="3552752"/>
                  <a:pt x="6600894" y="3544548"/>
                </a:cubicBezTo>
                <a:lnTo>
                  <a:pt x="6703362" y="3544548"/>
                </a:lnTo>
                <a:lnTo>
                  <a:pt x="6703362" y="3538771"/>
                </a:lnTo>
                <a:cubicBezTo>
                  <a:pt x="6703362" y="3521191"/>
                  <a:pt x="6700474" y="3506917"/>
                  <a:pt x="6694697" y="3495950"/>
                </a:cubicBezTo>
                <a:cubicBezTo>
                  <a:pt x="6688921" y="3484984"/>
                  <a:pt x="6680508" y="3476612"/>
                  <a:pt x="6669457" y="3470836"/>
                </a:cubicBezTo>
                <a:cubicBezTo>
                  <a:pt x="6658407" y="3465059"/>
                  <a:pt x="6643338" y="3462171"/>
                  <a:pt x="6624251" y="3462171"/>
                </a:cubicBezTo>
                <a:close/>
                <a:moveTo>
                  <a:pt x="6340491" y="3462171"/>
                </a:moveTo>
                <a:cubicBezTo>
                  <a:pt x="6325422" y="3462171"/>
                  <a:pt x="6313409" y="3463739"/>
                  <a:pt x="6304451" y="3466875"/>
                </a:cubicBezTo>
                <a:cubicBezTo>
                  <a:pt x="6295494" y="3470011"/>
                  <a:pt x="6288462" y="3474757"/>
                  <a:pt x="6283355" y="3481113"/>
                </a:cubicBezTo>
                <a:cubicBezTo>
                  <a:pt x="6278248" y="3487469"/>
                  <a:pt x="6275695" y="3495038"/>
                  <a:pt x="6275695" y="3503820"/>
                </a:cubicBezTo>
                <a:cubicBezTo>
                  <a:pt x="6275695" y="3511849"/>
                  <a:pt x="6278060" y="3519000"/>
                  <a:pt x="6282790" y="3525272"/>
                </a:cubicBezTo>
                <a:cubicBezTo>
                  <a:pt x="6287520" y="3531544"/>
                  <a:pt x="6293338" y="3535997"/>
                  <a:pt x="6300245" y="3538632"/>
                </a:cubicBezTo>
                <a:cubicBezTo>
                  <a:pt x="6307151" y="3541266"/>
                  <a:pt x="6319478" y="3544130"/>
                  <a:pt x="6337226" y="3547224"/>
                </a:cubicBezTo>
                <a:cubicBezTo>
                  <a:pt x="6349114" y="3549314"/>
                  <a:pt x="6356439" y="3551069"/>
                  <a:pt x="6359202" y="3552490"/>
                </a:cubicBezTo>
                <a:cubicBezTo>
                  <a:pt x="6363053" y="3554497"/>
                  <a:pt x="6364978" y="3557339"/>
                  <a:pt x="6364978" y="3561017"/>
                </a:cubicBezTo>
                <a:cubicBezTo>
                  <a:pt x="6364978" y="3564277"/>
                  <a:pt x="6363513" y="3566993"/>
                  <a:pt x="6360583" y="3569166"/>
                </a:cubicBezTo>
                <a:cubicBezTo>
                  <a:pt x="6356816" y="3572092"/>
                  <a:pt x="6351500" y="3573555"/>
                  <a:pt x="6344635" y="3573555"/>
                </a:cubicBezTo>
                <a:cubicBezTo>
                  <a:pt x="6338356" y="3573555"/>
                  <a:pt x="6333333" y="3572257"/>
                  <a:pt x="6329566" y="3569662"/>
                </a:cubicBezTo>
                <a:cubicBezTo>
                  <a:pt x="6325799" y="3567067"/>
                  <a:pt x="6322869" y="3562756"/>
                  <a:pt x="6320776" y="3556728"/>
                </a:cubicBezTo>
                <a:lnTo>
                  <a:pt x="6270044" y="3561500"/>
                </a:lnTo>
                <a:cubicBezTo>
                  <a:pt x="6272974" y="3574308"/>
                  <a:pt x="6279609" y="3584187"/>
                  <a:pt x="6289948" y="3591135"/>
                </a:cubicBezTo>
                <a:cubicBezTo>
                  <a:pt x="6300287" y="3598084"/>
                  <a:pt x="6317637" y="3601558"/>
                  <a:pt x="6341998" y="3601558"/>
                </a:cubicBezTo>
                <a:cubicBezTo>
                  <a:pt x="6359243" y="3601558"/>
                  <a:pt x="6372868" y="3599405"/>
                  <a:pt x="6382872" y="3595098"/>
                </a:cubicBezTo>
                <a:cubicBezTo>
                  <a:pt x="6392876" y="3590791"/>
                  <a:pt x="6400201" y="3585000"/>
                  <a:pt x="6404848" y="3577723"/>
                </a:cubicBezTo>
                <a:cubicBezTo>
                  <a:pt x="6409494" y="3570447"/>
                  <a:pt x="6411817" y="3562962"/>
                  <a:pt x="6411817" y="3555268"/>
                </a:cubicBezTo>
                <a:cubicBezTo>
                  <a:pt x="6411817" y="3547658"/>
                  <a:pt x="6409619" y="3540675"/>
                  <a:pt x="6405224" y="3534319"/>
                </a:cubicBezTo>
                <a:cubicBezTo>
                  <a:pt x="6400829" y="3527963"/>
                  <a:pt x="6394488" y="3523071"/>
                  <a:pt x="6386200" y="3519642"/>
                </a:cubicBezTo>
                <a:cubicBezTo>
                  <a:pt x="6377912" y="3516213"/>
                  <a:pt x="6365271" y="3513537"/>
                  <a:pt x="6348277" y="3511614"/>
                </a:cubicBezTo>
                <a:cubicBezTo>
                  <a:pt x="6337059" y="3510276"/>
                  <a:pt x="6329776" y="3508771"/>
                  <a:pt x="6326427" y="3507099"/>
                </a:cubicBezTo>
                <a:cubicBezTo>
                  <a:pt x="6323078" y="3505427"/>
                  <a:pt x="6321404" y="3502962"/>
                  <a:pt x="6321404" y="3499702"/>
                </a:cubicBezTo>
                <a:cubicBezTo>
                  <a:pt x="6321404" y="3496776"/>
                  <a:pt x="6322722" y="3494289"/>
                  <a:pt x="6325360" y="3492241"/>
                </a:cubicBezTo>
                <a:cubicBezTo>
                  <a:pt x="6327997" y="3490193"/>
                  <a:pt x="6332203" y="3489169"/>
                  <a:pt x="6337980" y="3489169"/>
                </a:cubicBezTo>
                <a:cubicBezTo>
                  <a:pt x="6343672" y="3489169"/>
                  <a:pt x="6348528" y="3490509"/>
                  <a:pt x="6352546" y="3493188"/>
                </a:cubicBezTo>
                <a:cubicBezTo>
                  <a:pt x="6355476" y="3495197"/>
                  <a:pt x="6357569" y="3498336"/>
                  <a:pt x="6358825" y="3502606"/>
                </a:cubicBezTo>
                <a:lnTo>
                  <a:pt x="6407296" y="3497834"/>
                </a:lnTo>
                <a:cubicBezTo>
                  <a:pt x="6403948" y="3489128"/>
                  <a:pt x="6399741" y="3482221"/>
                  <a:pt x="6394676" y="3477114"/>
                </a:cubicBezTo>
                <a:cubicBezTo>
                  <a:pt x="6389611" y="3472008"/>
                  <a:pt x="6383291" y="3468241"/>
                  <a:pt x="6375715" y="3465813"/>
                </a:cubicBezTo>
                <a:cubicBezTo>
                  <a:pt x="6368138" y="3463385"/>
                  <a:pt x="6356397" y="3462171"/>
                  <a:pt x="6340491" y="3462171"/>
                </a:cubicBezTo>
                <a:close/>
                <a:moveTo>
                  <a:pt x="6092841" y="3462171"/>
                </a:moveTo>
                <a:cubicBezTo>
                  <a:pt x="6077772" y="3462171"/>
                  <a:pt x="6065759" y="3463739"/>
                  <a:pt x="6056801" y="3466875"/>
                </a:cubicBezTo>
                <a:cubicBezTo>
                  <a:pt x="6047844" y="3470011"/>
                  <a:pt x="6040812" y="3474757"/>
                  <a:pt x="6035705" y="3481113"/>
                </a:cubicBezTo>
                <a:cubicBezTo>
                  <a:pt x="6030598" y="3487469"/>
                  <a:pt x="6028045" y="3495038"/>
                  <a:pt x="6028045" y="3503820"/>
                </a:cubicBezTo>
                <a:cubicBezTo>
                  <a:pt x="6028045" y="3511849"/>
                  <a:pt x="6030410" y="3519000"/>
                  <a:pt x="6035140" y="3525272"/>
                </a:cubicBezTo>
                <a:cubicBezTo>
                  <a:pt x="6039870" y="3531544"/>
                  <a:pt x="6045688" y="3535997"/>
                  <a:pt x="6052595" y="3538632"/>
                </a:cubicBezTo>
                <a:cubicBezTo>
                  <a:pt x="6059501" y="3541266"/>
                  <a:pt x="6071828" y="3544130"/>
                  <a:pt x="6089576" y="3547224"/>
                </a:cubicBezTo>
                <a:cubicBezTo>
                  <a:pt x="6101464" y="3549314"/>
                  <a:pt x="6108789" y="3551069"/>
                  <a:pt x="6111552" y="3552490"/>
                </a:cubicBezTo>
                <a:cubicBezTo>
                  <a:pt x="6115403" y="3554497"/>
                  <a:pt x="6117328" y="3557339"/>
                  <a:pt x="6117328" y="3561017"/>
                </a:cubicBezTo>
                <a:cubicBezTo>
                  <a:pt x="6117328" y="3564277"/>
                  <a:pt x="6115863" y="3566993"/>
                  <a:pt x="6112933" y="3569166"/>
                </a:cubicBezTo>
                <a:cubicBezTo>
                  <a:pt x="6109166" y="3572092"/>
                  <a:pt x="6103850" y="3573555"/>
                  <a:pt x="6096985" y="3573555"/>
                </a:cubicBezTo>
                <a:cubicBezTo>
                  <a:pt x="6090706" y="3573555"/>
                  <a:pt x="6085683" y="3572257"/>
                  <a:pt x="6081916" y="3569662"/>
                </a:cubicBezTo>
                <a:cubicBezTo>
                  <a:pt x="6078149" y="3567067"/>
                  <a:pt x="6075219" y="3562756"/>
                  <a:pt x="6073126" y="3556728"/>
                </a:cubicBezTo>
                <a:lnTo>
                  <a:pt x="6022394" y="3561500"/>
                </a:lnTo>
                <a:cubicBezTo>
                  <a:pt x="6025324" y="3574308"/>
                  <a:pt x="6031959" y="3584187"/>
                  <a:pt x="6042298" y="3591135"/>
                </a:cubicBezTo>
                <a:cubicBezTo>
                  <a:pt x="6052637" y="3598084"/>
                  <a:pt x="6069987" y="3601558"/>
                  <a:pt x="6094348" y="3601558"/>
                </a:cubicBezTo>
                <a:cubicBezTo>
                  <a:pt x="6111593" y="3601558"/>
                  <a:pt x="6125218" y="3599405"/>
                  <a:pt x="6135222" y="3595098"/>
                </a:cubicBezTo>
                <a:cubicBezTo>
                  <a:pt x="6145226" y="3590791"/>
                  <a:pt x="6152551" y="3585000"/>
                  <a:pt x="6157198" y="3577723"/>
                </a:cubicBezTo>
                <a:cubicBezTo>
                  <a:pt x="6161844" y="3570447"/>
                  <a:pt x="6164167" y="3562962"/>
                  <a:pt x="6164167" y="3555268"/>
                </a:cubicBezTo>
                <a:cubicBezTo>
                  <a:pt x="6164167" y="3547658"/>
                  <a:pt x="6161969" y="3540675"/>
                  <a:pt x="6157574" y="3534319"/>
                </a:cubicBezTo>
                <a:cubicBezTo>
                  <a:pt x="6153179" y="3527963"/>
                  <a:pt x="6146838" y="3523071"/>
                  <a:pt x="6138550" y="3519642"/>
                </a:cubicBezTo>
                <a:cubicBezTo>
                  <a:pt x="6130262" y="3516213"/>
                  <a:pt x="6117621" y="3513537"/>
                  <a:pt x="6100627" y="3511614"/>
                </a:cubicBezTo>
                <a:cubicBezTo>
                  <a:pt x="6089409" y="3510276"/>
                  <a:pt x="6082126" y="3508771"/>
                  <a:pt x="6078777" y="3507099"/>
                </a:cubicBezTo>
                <a:cubicBezTo>
                  <a:pt x="6075428" y="3505427"/>
                  <a:pt x="6073754" y="3502962"/>
                  <a:pt x="6073754" y="3499702"/>
                </a:cubicBezTo>
                <a:cubicBezTo>
                  <a:pt x="6073754" y="3496776"/>
                  <a:pt x="6075072" y="3494289"/>
                  <a:pt x="6077710" y="3492241"/>
                </a:cubicBezTo>
                <a:cubicBezTo>
                  <a:pt x="6080347" y="3490193"/>
                  <a:pt x="6084553" y="3489169"/>
                  <a:pt x="6090330" y="3489169"/>
                </a:cubicBezTo>
                <a:cubicBezTo>
                  <a:pt x="6096022" y="3489169"/>
                  <a:pt x="6100878" y="3490509"/>
                  <a:pt x="6104896" y="3493188"/>
                </a:cubicBezTo>
                <a:cubicBezTo>
                  <a:pt x="6107826" y="3495197"/>
                  <a:pt x="6109919" y="3498336"/>
                  <a:pt x="6111175" y="3502606"/>
                </a:cubicBezTo>
                <a:lnTo>
                  <a:pt x="6159646" y="3497834"/>
                </a:lnTo>
                <a:cubicBezTo>
                  <a:pt x="6156298" y="3489128"/>
                  <a:pt x="6152091" y="3482221"/>
                  <a:pt x="6147026" y="3477114"/>
                </a:cubicBezTo>
                <a:cubicBezTo>
                  <a:pt x="6141961" y="3472008"/>
                  <a:pt x="6135641" y="3468241"/>
                  <a:pt x="6128065" y="3465813"/>
                </a:cubicBezTo>
                <a:cubicBezTo>
                  <a:pt x="6120488" y="3463385"/>
                  <a:pt x="6108747" y="3462171"/>
                  <a:pt x="6092841" y="3462171"/>
                </a:cubicBezTo>
                <a:close/>
                <a:moveTo>
                  <a:pt x="5955798" y="3462171"/>
                </a:moveTo>
                <a:cubicBezTo>
                  <a:pt x="5945334" y="3462171"/>
                  <a:pt x="5936460" y="3464076"/>
                  <a:pt x="5929177" y="3467885"/>
                </a:cubicBezTo>
                <a:cubicBezTo>
                  <a:pt x="5921893" y="3471694"/>
                  <a:pt x="5914694" y="3478035"/>
                  <a:pt x="5907578" y="3486909"/>
                </a:cubicBezTo>
                <a:lnTo>
                  <a:pt x="5907578" y="3465185"/>
                </a:lnTo>
                <a:lnTo>
                  <a:pt x="5859986" y="3465185"/>
                </a:lnTo>
                <a:lnTo>
                  <a:pt x="5859986" y="3598544"/>
                </a:lnTo>
                <a:lnTo>
                  <a:pt x="5911094" y="3598544"/>
                </a:lnTo>
                <a:lnTo>
                  <a:pt x="5911094" y="3534502"/>
                </a:lnTo>
                <a:cubicBezTo>
                  <a:pt x="5911094" y="3522363"/>
                  <a:pt x="5913020" y="3513949"/>
                  <a:pt x="5916870" y="3509261"/>
                </a:cubicBezTo>
                <a:cubicBezTo>
                  <a:pt x="5920721" y="3504573"/>
                  <a:pt x="5925744" y="3502229"/>
                  <a:pt x="5931939" y="3502229"/>
                </a:cubicBezTo>
                <a:cubicBezTo>
                  <a:pt x="5937548" y="3502229"/>
                  <a:pt x="5941902" y="3503966"/>
                  <a:pt x="5944999" y="3507440"/>
                </a:cubicBezTo>
                <a:cubicBezTo>
                  <a:pt x="5948096" y="3510915"/>
                  <a:pt x="5949645" y="3516838"/>
                  <a:pt x="5949645" y="3525209"/>
                </a:cubicBezTo>
                <a:lnTo>
                  <a:pt x="5949645" y="3598544"/>
                </a:lnTo>
                <a:lnTo>
                  <a:pt x="6001005" y="3598544"/>
                </a:lnTo>
                <a:lnTo>
                  <a:pt x="6001005" y="3513782"/>
                </a:lnTo>
                <a:cubicBezTo>
                  <a:pt x="6001005" y="3496202"/>
                  <a:pt x="5997007" y="3483205"/>
                  <a:pt x="5989013" y="3474791"/>
                </a:cubicBezTo>
                <a:cubicBezTo>
                  <a:pt x="5981018" y="3466378"/>
                  <a:pt x="5969946" y="3462171"/>
                  <a:pt x="5955798" y="3462171"/>
                </a:cubicBezTo>
                <a:close/>
                <a:moveTo>
                  <a:pt x="5509826" y="3462171"/>
                </a:moveTo>
                <a:cubicBezTo>
                  <a:pt x="5486301" y="3462171"/>
                  <a:pt x="5467863" y="3468617"/>
                  <a:pt x="5454510" y="3481509"/>
                </a:cubicBezTo>
                <a:cubicBezTo>
                  <a:pt x="5441158" y="3494402"/>
                  <a:pt x="5434481" y="3511270"/>
                  <a:pt x="5434481" y="3532116"/>
                </a:cubicBezTo>
                <a:cubicBezTo>
                  <a:pt x="5434481" y="3546766"/>
                  <a:pt x="5437809" y="3559512"/>
                  <a:pt x="5444464" y="3570353"/>
                </a:cubicBezTo>
                <a:cubicBezTo>
                  <a:pt x="5451120" y="3581194"/>
                  <a:pt x="5459512" y="3589105"/>
                  <a:pt x="5469642" y="3594086"/>
                </a:cubicBezTo>
                <a:cubicBezTo>
                  <a:pt x="5479772" y="3599067"/>
                  <a:pt x="5493668" y="3601558"/>
                  <a:pt x="5511332" y="3601558"/>
                </a:cubicBezTo>
                <a:cubicBezTo>
                  <a:pt x="5531675" y="3601558"/>
                  <a:pt x="5547288" y="3598649"/>
                  <a:pt x="5558171" y="3592831"/>
                </a:cubicBezTo>
                <a:cubicBezTo>
                  <a:pt x="5569055" y="3587012"/>
                  <a:pt x="5578347" y="3577406"/>
                  <a:pt x="5586049" y="3564011"/>
                </a:cubicBezTo>
                <a:lnTo>
                  <a:pt x="5535694" y="3559365"/>
                </a:lnTo>
                <a:cubicBezTo>
                  <a:pt x="5532513" y="3563384"/>
                  <a:pt x="5529541" y="3566188"/>
                  <a:pt x="5526778" y="3567779"/>
                </a:cubicBezTo>
                <a:cubicBezTo>
                  <a:pt x="5522257" y="3570290"/>
                  <a:pt x="5517486" y="3571546"/>
                  <a:pt x="5512463" y="3571546"/>
                </a:cubicBezTo>
                <a:cubicBezTo>
                  <a:pt x="5504510" y="3571546"/>
                  <a:pt x="5498063" y="3568658"/>
                  <a:pt x="5493124" y="3562881"/>
                </a:cubicBezTo>
                <a:cubicBezTo>
                  <a:pt x="5489608" y="3558863"/>
                  <a:pt x="5487390" y="3552752"/>
                  <a:pt x="5486469" y="3544548"/>
                </a:cubicBezTo>
                <a:lnTo>
                  <a:pt x="5588937" y="3544548"/>
                </a:lnTo>
                <a:lnTo>
                  <a:pt x="5588937" y="3538771"/>
                </a:lnTo>
                <a:cubicBezTo>
                  <a:pt x="5588937" y="3521191"/>
                  <a:pt x="5586049" y="3506917"/>
                  <a:pt x="5580272" y="3495950"/>
                </a:cubicBezTo>
                <a:cubicBezTo>
                  <a:pt x="5574496" y="3484984"/>
                  <a:pt x="5566083" y="3476612"/>
                  <a:pt x="5555032" y="3470836"/>
                </a:cubicBezTo>
                <a:cubicBezTo>
                  <a:pt x="5543982" y="3465059"/>
                  <a:pt x="5528913" y="3462171"/>
                  <a:pt x="5509826" y="3462171"/>
                </a:cubicBezTo>
                <a:close/>
                <a:moveTo>
                  <a:pt x="5203323" y="3462171"/>
                </a:moveTo>
                <a:cubicBezTo>
                  <a:pt x="5192859" y="3462171"/>
                  <a:pt x="5183985" y="3464076"/>
                  <a:pt x="5176702" y="3467885"/>
                </a:cubicBezTo>
                <a:cubicBezTo>
                  <a:pt x="5169418" y="3471694"/>
                  <a:pt x="5162219" y="3478035"/>
                  <a:pt x="5155103" y="3486909"/>
                </a:cubicBezTo>
                <a:lnTo>
                  <a:pt x="5155103" y="3465185"/>
                </a:lnTo>
                <a:lnTo>
                  <a:pt x="5107511" y="3465185"/>
                </a:lnTo>
                <a:lnTo>
                  <a:pt x="5107511" y="3598544"/>
                </a:lnTo>
                <a:lnTo>
                  <a:pt x="5158619" y="3598544"/>
                </a:lnTo>
                <a:lnTo>
                  <a:pt x="5158619" y="3534502"/>
                </a:lnTo>
                <a:cubicBezTo>
                  <a:pt x="5158619" y="3522363"/>
                  <a:pt x="5160545" y="3513949"/>
                  <a:pt x="5164395" y="3509261"/>
                </a:cubicBezTo>
                <a:cubicBezTo>
                  <a:pt x="5168246" y="3504573"/>
                  <a:pt x="5173269" y="3502229"/>
                  <a:pt x="5179464" y="3502229"/>
                </a:cubicBezTo>
                <a:cubicBezTo>
                  <a:pt x="5185073" y="3502229"/>
                  <a:pt x="5189427" y="3503966"/>
                  <a:pt x="5192524" y="3507440"/>
                </a:cubicBezTo>
                <a:cubicBezTo>
                  <a:pt x="5195621" y="3510915"/>
                  <a:pt x="5197170" y="3516838"/>
                  <a:pt x="5197170" y="3525209"/>
                </a:cubicBezTo>
                <a:lnTo>
                  <a:pt x="5197170" y="3598544"/>
                </a:lnTo>
                <a:lnTo>
                  <a:pt x="5248530" y="3598544"/>
                </a:lnTo>
                <a:lnTo>
                  <a:pt x="5248530" y="3513782"/>
                </a:lnTo>
                <a:cubicBezTo>
                  <a:pt x="5248530" y="3496202"/>
                  <a:pt x="5244532" y="3483205"/>
                  <a:pt x="5236538" y="3474791"/>
                </a:cubicBezTo>
                <a:cubicBezTo>
                  <a:pt x="5228543" y="3466378"/>
                  <a:pt x="5217471" y="3462171"/>
                  <a:pt x="5203323" y="3462171"/>
                </a:cubicBezTo>
                <a:close/>
                <a:moveTo>
                  <a:pt x="5002741" y="3462171"/>
                </a:moveTo>
                <a:cubicBezTo>
                  <a:pt x="4993197" y="3462171"/>
                  <a:pt x="4984323" y="3462883"/>
                  <a:pt x="4976119" y="3464306"/>
                </a:cubicBezTo>
                <a:cubicBezTo>
                  <a:pt x="4967915" y="3465729"/>
                  <a:pt x="4961469" y="3467738"/>
                  <a:pt x="4956781" y="3470333"/>
                </a:cubicBezTo>
                <a:cubicBezTo>
                  <a:pt x="4950251" y="3473933"/>
                  <a:pt x="4945249" y="3478182"/>
                  <a:pt x="4941774" y="3483079"/>
                </a:cubicBezTo>
                <a:cubicBezTo>
                  <a:pt x="4938300" y="3487977"/>
                  <a:pt x="4935642" y="3494695"/>
                  <a:pt x="4933801" y="3503234"/>
                </a:cubicBezTo>
                <a:lnTo>
                  <a:pt x="4982649" y="3508382"/>
                </a:lnTo>
                <a:cubicBezTo>
                  <a:pt x="4984658" y="3502606"/>
                  <a:pt x="4987295" y="3498671"/>
                  <a:pt x="4990560" y="3496578"/>
                </a:cubicBezTo>
                <a:cubicBezTo>
                  <a:pt x="4994746" y="3493899"/>
                  <a:pt x="5001024" y="3492560"/>
                  <a:pt x="5009396" y="3492560"/>
                </a:cubicBezTo>
                <a:cubicBezTo>
                  <a:pt x="5015926" y="3492560"/>
                  <a:pt x="5020488" y="3493816"/>
                  <a:pt x="5023083" y="3496327"/>
                </a:cubicBezTo>
                <a:cubicBezTo>
                  <a:pt x="5025679" y="3498839"/>
                  <a:pt x="5026976" y="3503234"/>
                  <a:pt x="5026976" y="3509512"/>
                </a:cubicBezTo>
                <a:cubicBezTo>
                  <a:pt x="5020614" y="3512024"/>
                  <a:pt x="5014586" y="3514054"/>
                  <a:pt x="5008894" y="3515603"/>
                </a:cubicBezTo>
                <a:cubicBezTo>
                  <a:pt x="5003201" y="3517152"/>
                  <a:pt x="4990769" y="3519851"/>
                  <a:pt x="4971598" y="3523702"/>
                </a:cubicBezTo>
                <a:cubicBezTo>
                  <a:pt x="4955609" y="3526883"/>
                  <a:pt x="4944642" y="3531739"/>
                  <a:pt x="4938698" y="3538269"/>
                </a:cubicBezTo>
                <a:cubicBezTo>
                  <a:pt x="4932754" y="3544799"/>
                  <a:pt x="4929782" y="3553128"/>
                  <a:pt x="4929782" y="3563258"/>
                </a:cubicBezTo>
                <a:cubicBezTo>
                  <a:pt x="4929782" y="3574057"/>
                  <a:pt x="4933905" y="3583141"/>
                  <a:pt x="4942151" y="3590507"/>
                </a:cubicBezTo>
                <a:cubicBezTo>
                  <a:pt x="4950397" y="3597874"/>
                  <a:pt x="4962473" y="3601558"/>
                  <a:pt x="4978379" y="3601558"/>
                </a:cubicBezTo>
                <a:cubicBezTo>
                  <a:pt x="4990351" y="3601558"/>
                  <a:pt x="5000857" y="3599716"/>
                  <a:pt x="5009898" y="3596033"/>
                </a:cubicBezTo>
                <a:cubicBezTo>
                  <a:pt x="5016512" y="3593270"/>
                  <a:pt x="5023167" y="3588666"/>
                  <a:pt x="5029864" y="3582220"/>
                </a:cubicBezTo>
                <a:cubicBezTo>
                  <a:pt x="5030450" y="3586071"/>
                  <a:pt x="5031036" y="3588896"/>
                  <a:pt x="5031622" y="3590696"/>
                </a:cubicBezTo>
                <a:cubicBezTo>
                  <a:pt x="5032208" y="3592496"/>
                  <a:pt x="5033464" y="3595112"/>
                  <a:pt x="5035390" y="3598544"/>
                </a:cubicBezTo>
                <a:lnTo>
                  <a:pt x="5083359" y="3598544"/>
                </a:lnTo>
                <a:cubicBezTo>
                  <a:pt x="5080680" y="3593019"/>
                  <a:pt x="5078943" y="3588477"/>
                  <a:pt x="5078148" y="3584919"/>
                </a:cubicBezTo>
                <a:cubicBezTo>
                  <a:pt x="5077352" y="3581362"/>
                  <a:pt x="5076955" y="3576443"/>
                  <a:pt x="5076955" y="3570165"/>
                </a:cubicBezTo>
                <a:lnTo>
                  <a:pt x="5076955" y="3511270"/>
                </a:lnTo>
                <a:cubicBezTo>
                  <a:pt x="5076955" y="3504992"/>
                  <a:pt x="5075699" y="3498399"/>
                  <a:pt x="5073187" y="3491493"/>
                </a:cubicBezTo>
                <a:cubicBezTo>
                  <a:pt x="5070676" y="3484586"/>
                  <a:pt x="5067244" y="3479249"/>
                  <a:pt x="5062890" y="3475482"/>
                </a:cubicBezTo>
                <a:cubicBezTo>
                  <a:pt x="5056695" y="3470040"/>
                  <a:pt x="5048952" y="3466462"/>
                  <a:pt x="5039659" y="3464745"/>
                </a:cubicBezTo>
                <a:cubicBezTo>
                  <a:pt x="5030367" y="3463029"/>
                  <a:pt x="5018061" y="3462171"/>
                  <a:pt x="5002741" y="3462171"/>
                </a:cubicBezTo>
                <a:close/>
                <a:moveTo>
                  <a:pt x="4174065" y="3462171"/>
                </a:moveTo>
                <a:cubicBezTo>
                  <a:pt x="4164522" y="3462171"/>
                  <a:pt x="4155648" y="3462883"/>
                  <a:pt x="4147444" y="3464306"/>
                </a:cubicBezTo>
                <a:cubicBezTo>
                  <a:pt x="4139240" y="3465729"/>
                  <a:pt x="4132794" y="3467738"/>
                  <a:pt x="4128105" y="3470333"/>
                </a:cubicBezTo>
                <a:cubicBezTo>
                  <a:pt x="4121576" y="3473933"/>
                  <a:pt x="4116574" y="3478182"/>
                  <a:pt x="4113099" y="3483079"/>
                </a:cubicBezTo>
                <a:cubicBezTo>
                  <a:pt x="4109625" y="3487977"/>
                  <a:pt x="4106967" y="3494695"/>
                  <a:pt x="4105125" y="3503234"/>
                </a:cubicBezTo>
                <a:lnTo>
                  <a:pt x="4153974" y="3508382"/>
                </a:lnTo>
                <a:cubicBezTo>
                  <a:pt x="4155983" y="3502606"/>
                  <a:pt x="4158620" y="3498671"/>
                  <a:pt x="4161885" y="3496578"/>
                </a:cubicBezTo>
                <a:cubicBezTo>
                  <a:pt x="4166071" y="3493899"/>
                  <a:pt x="4172349" y="3492560"/>
                  <a:pt x="4180721" y="3492560"/>
                </a:cubicBezTo>
                <a:cubicBezTo>
                  <a:pt x="4187251" y="3492560"/>
                  <a:pt x="4191813" y="3493816"/>
                  <a:pt x="4194408" y="3496327"/>
                </a:cubicBezTo>
                <a:cubicBezTo>
                  <a:pt x="4197004" y="3498839"/>
                  <a:pt x="4198301" y="3503234"/>
                  <a:pt x="4198301" y="3509512"/>
                </a:cubicBezTo>
                <a:cubicBezTo>
                  <a:pt x="4191939" y="3512024"/>
                  <a:pt x="4185911" y="3514054"/>
                  <a:pt x="4180219" y="3515603"/>
                </a:cubicBezTo>
                <a:cubicBezTo>
                  <a:pt x="4174526" y="3517152"/>
                  <a:pt x="4162094" y="3519851"/>
                  <a:pt x="4142923" y="3523702"/>
                </a:cubicBezTo>
                <a:cubicBezTo>
                  <a:pt x="4126933" y="3526883"/>
                  <a:pt x="4115967" y="3531739"/>
                  <a:pt x="4110023" y="3538269"/>
                </a:cubicBezTo>
                <a:cubicBezTo>
                  <a:pt x="4104079" y="3544799"/>
                  <a:pt x="4101107" y="3553128"/>
                  <a:pt x="4101107" y="3563258"/>
                </a:cubicBezTo>
                <a:cubicBezTo>
                  <a:pt x="4101107" y="3574057"/>
                  <a:pt x="4105230" y="3583141"/>
                  <a:pt x="4113476" y="3590507"/>
                </a:cubicBezTo>
                <a:cubicBezTo>
                  <a:pt x="4121722" y="3597874"/>
                  <a:pt x="4133798" y="3601558"/>
                  <a:pt x="4149704" y="3601558"/>
                </a:cubicBezTo>
                <a:cubicBezTo>
                  <a:pt x="4161675" y="3601558"/>
                  <a:pt x="4172182" y="3599716"/>
                  <a:pt x="4181223" y="3596033"/>
                </a:cubicBezTo>
                <a:cubicBezTo>
                  <a:pt x="4187837" y="3593270"/>
                  <a:pt x="4194492" y="3588666"/>
                  <a:pt x="4201189" y="3582220"/>
                </a:cubicBezTo>
                <a:cubicBezTo>
                  <a:pt x="4201775" y="3586071"/>
                  <a:pt x="4202361" y="3588896"/>
                  <a:pt x="4202947" y="3590696"/>
                </a:cubicBezTo>
                <a:cubicBezTo>
                  <a:pt x="4203533" y="3592496"/>
                  <a:pt x="4204789" y="3595112"/>
                  <a:pt x="4206715" y="3598544"/>
                </a:cubicBezTo>
                <a:lnTo>
                  <a:pt x="4254684" y="3598544"/>
                </a:lnTo>
                <a:cubicBezTo>
                  <a:pt x="4252005" y="3593019"/>
                  <a:pt x="4250268" y="3588477"/>
                  <a:pt x="4249472" y="3584919"/>
                </a:cubicBezTo>
                <a:cubicBezTo>
                  <a:pt x="4248677" y="3581362"/>
                  <a:pt x="4248279" y="3576443"/>
                  <a:pt x="4248279" y="3570165"/>
                </a:cubicBezTo>
                <a:lnTo>
                  <a:pt x="4248279" y="3511270"/>
                </a:lnTo>
                <a:cubicBezTo>
                  <a:pt x="4248279" y="3504992"/>
                  <a:pt x="4247024" y="3498399"/>
                  <a:pt x="4244512" y="3491493"/>
                </a:cubicBezTo>
                <a:cubicBezTo>
                  <a:pt x="4242001" y="3484586"/>
                  <a:pt x="4238568" y="3479249"/>
                  <a:pt x="4234215" y="3475482"/>
                </a:cubicBezTo>
                <a:cubicBezTo>
                  <a:pt x="4228020" y="3470040"/>
                  <a:pt x="4220277" y="3466462"/>
                  <a:pt x="4210984" y="3464745"/>
                </a:cubicBezTo>
                <a:cubicBezTo>
                  <a:pt x="4201692" y="3463029"/>
                  <a:pt x="4189385" y="3462171"/>
                  <a:pt x="4174065" y="3462171"/>
                </a:cubicBezTo>
                <a:close/>
                <a:moveTo>
                  <a:pt x="3833426" y="3462171"/>
                </a:moveTo>
                <a:cubicBezTo>
                  <a:pt x="3809902" y="3462171"/>
                  <a:pt x="3791463" y="3468617"/>
                  <a:pt x="3778111" y="3481509"/>
                </a:cubicBezTo>
                <a:cubicBezTo>
                  <a:pt x="3764758" y="3494402"/>
                  <a:pt x="3758081" y="3511270"/>
                  <a:pt x="3758081" y="3532116"/>
                </a:cubicBezTo>
                <a:cubicBezTo>
                  <a:pt x="3758081" y="3546766"/>
                  <a:pt x="3761409" y="3559512"/>
                  <a:pt x="3768065" y="3570353"/>
                </a:cubicBezTo>
                <a:cubicBezTo>
                  <a:pt x="3774720" y="3581194"/>
                  <a:pt x="3783113" y="3589105"/>
                  <a:pt x="3793242" y="3594086"/>
                </a:cubicBezTo>
                <a:cubicBezTo>
                  <a:pt x="3803372" y="3599067"/>
                  <a:pt x="3817269" y="3601558"/>
                  <a:pt x="3834933" y="3601558"/>
                </a:cubicBezTo>
                <a:cubicBezTo>
                  <a:pt x="3855276" y="3601558"/>
                  <a:pt x="3870889" y="3598649"/>
                  <a:pt x="3881772" y="3592831"/>
                </a:cubicBezTo>
                <a:cubicBezTo>
                  <a:pt x="3892655" y="3587012"/>
                  <a:pt x="3901947" y="3577406"/>
                  <a:pt x="3909649" y="3564011"/>
                </a:cubicBezTo>
                <a:lnTo>
                  <a:pt x="3859294" y="3559365"/>
                </a:lnTo>
                <a:cubicBezTo>
                  <a:pt x="3856113" y="3563384"/>
                  <a:pt x="3853141" y="3566188"/>
                  <a:pt x="3850378" y="3567779"/>
                </a:cubicBezTo>
                <a:cubicBezTo>
                  <a:pt x="3845858" y="3570290"/>
                  <a:pt x="3841086" y="3571546"/>
                  <a:pt x="3836063" y="3571546"/>
                </a:cubicBezTo>
                <a:cubicBezTo>
                  <a:pt x="3828110" y="3571546"/>
                  <a:pt x="3821664" y="3568658"/>
                  <a:pt x="3816724" y="3562881"/>
                </a:cubicBezTo>
                <a:cubicBezTo>
                  <a:pt x="3813208" y="3558863"/>
                  <a:pt x="3810990" y="3552752"/>
                  <a:pt x="3810069" y="3544548"/>
                </a:cubicBezTo>
                <a:lnTo>
                  <a:pt x="3912537" y="3544548"/>
                </a:lnTo>
                <a:lnTo>
                  <a:pt x="3912537" y="3538771"/>
                </a:lnTo>
                <a:cubicBezTo>
                  <a:pt x="3912537" y="3521191"/>
                  <a:pt x="3909649" y="3506917"/>
                  <a:pt x="3903873" y="3495950"/>
                </a:cubicBezTo>
                <a:cubicBezTo>
                  <a:pt x="3898096" y="3484984"/>
                  <a:pt x="3889683" y="3476612"/>
                  <a:pt x="3878632" y="3470836"/>
                </a:cubicBezTo>
                <a:cubicBezTo>
                  <a:pt x="3867582" y="3465059"/>
                  <a:pt x="3852513" y="3462171"/>
                  <a:pt x="3833426" y="3462171"/>
                </a:cubicBezTo>
                <a:close/>
                <a:moveTo>
                  <a:pt x="3488265" y="3462171"/>
                </a:moveTo>
                <a:cubicBezTo>
                  <a:pt x="3478723" y="3462171"/>
                  <a:pt x="3469848" y="3462883"/>
                  <a:pt x="3461644" y="3464306"/>
                </a:cubicBezTo>
                <a:cubicBezTo>
                  <a:pt x="3453442" y="3465729"/>
                  <a:pt x="3446994" y="3467738"/>
                  <a:pt x="3442308" y="3470333"/>
                </a:cubicBezTo>
                <a:cubicBezTo>
                  <a:pt x="3435777" y="3473933"/>
                  <a:pt x="3430774" y="3478182"/>
                  <a:pt x="3427302" y="3483079"/>
                </a:cubicBezTo>
                <a:cubicBezTo>
                  <a:pt x="3423827" y="3487977"/>
                  <a:pt x="3421168" y="3494695"/>
                  <a:pt x="3419326" y="3503234"/>
                </a:cubicBezTo>
                <a:lnTo>
                  <a:pt x="3468176" y="3508382"/>
                </a:lnTo>
                <a:cubicBezTo>
                  <a:pt x="3470184" y="3502606"/>
                  <a:pt x="3472820" y="3498671"/>
                  <a:pt x="3476088" y="3496578"/>
                </a:cubicBezTo>
                <a:cubicBezTo>
                  <a:pt x="3480271" y="3493899"/>
                  <a:pt x="3486552" y="3492560"/>
                  <a:pt x="3494921" y="3492560"/>
                </a:cubicBezTo>
                <a:cubicBezTo>
                  <a:pt x="3501452" y="3492560"/>
                  <a:pt x="3506013" y="3493816"/>
                  <a:pt x="3508611" y="3496327"/>
                </a:cubicBezTo>
                <a:cubicBezTo>
                  <a:pt x="3511206" y="3498839"/>
                  <a:pt x="3512502" y="3503234"/>
                  <a:pt x="3512502" y="3509512"/>
                </a:cubicBezTo>
                <a:cubicBezTo>
                  <a:pt x="3506140" y="3512024"/>
                  <a:pt x="3500113" y="3514054"/>
                  <a:pt x="3494419" y="3515603"/>
                </a:cubicBezTo>
                <a:cubicBezTo>
                  <a:pt x="3488726" y="3517152"/>
                  <a:pt x="3476295" y="3519851"/>
                  <a:pt x="3457126" y="3523702"/>
                </a:cubicBezTo>
                <a:cubicBezTo>
                  <a:pt x="3441136" y="3526883"/>
                  <a:pt x="3430169" y="3531739"/>
                  <a:pt x="3424223" y="3538269"/>
                </a:cubicBezTo>
                <a:cubicBezTo>
                  <a:pt x="3418279" y="3544799"/>
                  <a:pt x="3415310" y="3553128"/>
                  <a:pt x="3415310" y="3563258"/>
                </a:cubicBezTo>
                <a:cubicBezTo>
                  <a:pt x="3415310" y="3574057"/>
                  <a:pt x="3419432" y="3583141"/>
                  <a:pt x="3427676" y="3590507"/>
                </a:cubicBezTo>
                <a:cubicBezTo>
                  <a:pt x="3435925" y="3597874"/>
                  <a:pt x="3448000" y="3601558"/>
                  <a:pt x="3463906" y="3601558"/>
                </a:cubicBezTo>
                <a:cubicBezTo>
                  <a:pt x="3475875" y="3601558"/>
                  <a:pt x="3486382" y="3599716"/>
                  <a:pt x="3495423" y="3596033"/>
                </a:cubicBezTo>
                <a:cubicBezTo>
                  <a:pt x="3502038" y="3593270"/>
                  <a:pt x="3508694" y="3588666"/>
                  <a:pt x="3515392" y="3582220"/>
                </a:cubicBezTo>
                <a:cubicBezTo>
                  <a:pt x="3515978" y="3586071"/>
                  <a:pt x="3516562" y="3588896"/>
                  <a:pt x="3517147" y="3590696"/>
                </a:cubicBezTo>
                <a:cubicBezTo>
                  <a:pt x="3517733" y="3592496"/>
                  <a:pt x="3518989" y="3595112"/>
                  <a:pt x="3520917" y="3598544"/>
                </a:cubicBezTo>
                <a:lnTo>
                  <a:pt x="3568886" y="3598544"/>
                </a:lnTo>
                <a:cubicBezTo>
                  <a:pt x="3566205" y="3593019"/>
                  <a:pt x="3564468" y="3588477"/>
                  <a:pt x="3563674" y="3584919"/>
                </a:cubicBezTo>
                <a:cubicBezTo>
                  <a:pt x="3562877" y="3581362"/>
                  <a:pt x="3562480" y="3576443"/>
                  <a:pt x="3562480" y="3570165"/>
                </a:cubicBezTo>
                <a:lnTo>
                  <a:pt x="3562480" y="3511270"/>
                </a:lnTo>
                <a:cubicBezTo>
                  <a:pt x="3562480" y="3504992"/>
                  <a:pt x="3561224" y="3498399"/>
                  <a:pt x="3558713" y="3491493"/>
                </a:cubicBezTo>
                <a:cubicBezTo>
                  <a:pt x="3556201" y="3484586"/>
                  <a:pt x="3552769" y="3479249"/>
                  <a:pt x="3548415" y="3475482"/>
                </a:cubicBezTo>
                <a:cubicBezTo>
                  <a:pt x="3542220" y="3470040"/>
                  <a:pt x="3534479" y="3466462"/>
                  <a:pt x="3525187" y="3464745"/>
                </a:cubicBezTo>
                <a:cubicBezTo>
                  <a:pt x="3515892" y="3463029"/>
                  <a:pt x="3503586" y="3462171"/>
                  <a:pt x="3488265" y="3462171"/>
                </a:cubicBezTo>
                <a:close/>
                <a:moveTo>
                  <a:pt x="3345952" y="3462171"/>
                </a:moveTo>
                <a:cubicBezTo>
                  <a:pt x="3335487" y="3462171"/>
                  <a:pt x="3326612" y="3464076"/>
                  <a:pt x="3319328" y="3467885"/>
                </a:cubicBezTo>
                <a:cubicBezTo>
                  <a:pt x="3312044" y="3471694"/>
                  <a:pt x="3304847" y="3478035"/>
                  <a:pt x="3297730" y="3486909"/>
                </a:cubicBezTo>
                <a:lnTo>
                  <a:pt x="3297730" y="3465185"/>
                </a:lnTo>
                <a:lnTo>
                  <a:pt x="3250138" y="3465185"/>
                </a:lnTo>
                <a:lnTo>
                  <a:pt x="3250138" y="3598544"/>
                </a:lnTo>
                <a:lnTo>
                  <a:pt x="3301247" y="3598544"/>
                </a:lnTo>
                <a:lnTo>
                  <a:pt x="3301247" y="3534502"/>
                </a:lnTo>
                <a:cubicBezTo>
                  <a:pt x="3301247" y="3522363"/>
                  <a:pt x="3303172" y="3513949"/>
                  <a:pt x="3307022" y="3509261"/>
                </a:cubicBezTo>
                <a:cubicBezTo>
                  <a:pt x="3310873" y="3504573"/>
                  <a:pt x="3315897" y="3502229"/>
                  <a:pt x="3322092" y="3502229"/>
                </a:cubicBezTo>
                <a:cubicBezTo>
                  <a:pt x="3327701" y="3502229"/>
                  <a:pt x="3332053" y="3503966"/>
                  <a:pt x="3335151" y="3507440"/>
                </a:cubicBezTo>
                <a:cubicBezTo>
                  <a:pt x="3338248" y="3510915"/>
                  <a:pt x="3339798" y="3516838"/>
                  <a:pt x="3339798" y="3525209"/>
                </a:cubicBezTo>
                <a:lnTo>
                  <a:pt x="3339798" y="3598544"/>
                </a:lnTo>
                <a:lnTo>
                  <a:pt x="3391156" y="3598544"/>
                </a:lnTo>
                <a:lnTo>
                  <a:pt x="3391156" y="3513782"/>
                </a:lnTo>
                <a:cubicBezTo>
                  <a:pt x="3391156" y="3496202"/>
                  <a:pt x="3387158" y="3483205"/>
                  <a:pt x="3379163" y="3474791"/>
                </a:cubicBezTo>
                <a:cubicBezTo>
                  <a:pt x="3371169" y="3466378"/>
                  <a:pt x="3360099" y="3462171"/>
                  <a:pt x="3345952" y="3462171"/>
                </a:cubicBezTo>
                <a:close/>
                <a:moveTo>
                  <a:pt x="3174500" y="3462171"/>
                </a:moveTo>
                <a:cubicBezTo>
                  <a:pt x="3164035" y="3462171"/>
                  <a:pt x="3155162" y="3464076"/>
                  <a:pt x="3147879" y="3467885"/>
                </a:cubicBezTo>
                <a:cubicBezTo>
                  <a:pt x="3140595" y="3471694"/>
                  <a:pt x="3133396" y="3478035"/>
                  <a:pt x="3126280" y="3486909"/>
                </a:cubicBezTo>
                <a:lnTo>
                  <a:pt x="3126280" y="3465185"/>
                </a:lnTo>
                <a:lnTo>
                  <a:pt x="3078688" y="3465185"/>
                </a:lnTo>
                <a:lnTo>
                  <a:pt x="3078688" y="3598544"/>
                </a:lnTo>
                <a:lnTo>
                  <a:pt x="3129797" y="3598544"/>
                </a:lnTo>
                <a:lnTo>
                  <a:pt x="3129797" y="3534502"/>
                </a:lnTo>
                <a:cubicBezTo>
                  <a:pt x="3129797" y="3522363"/>
                  <a:pt x="3131722" y="3513949"/>
                  <a:pt x="3135572" y="3509261"/>
                </a:cubicBezTo>
                <a:cubicBezTo>
                  <a:pt x="3139423" y="3504573"/>
                  <a:pt x="3144447" y="3502229"/>
                  <a:pt x="3150642" y="3502229"/>
                </a:cubicBezTo>
                <a:cubicBezTo>
                  <a:pt x="3156251" y="3502229"/>
                  <a:pt x="3160604" y="3503966"/>
                  <a:pt x="3163701" y="3507440"/>
                </a:cubicBezTo>
                <a:cubicBezTo>
                  <a:pt x="3166799" y="3510915"/>
                  <a:pt x="3168347" y="3516838"/>
                  <a:pt x="3168347" y="3525209"/>
                </a:cubicBezTo>
                <a:lnTo>
                  <a:pt x="3168347" y="3598544"/>
                </a:lnTo>
                <a:lnTo>
                  <a:pt x="3219707" y="3598544"/>
                </a:lnTo>
                <a:lnTo>
                  <a:pt x="3219707" y="3513782"/>
                </a:lnTo>
                <a:cubicBezTo>
                  <a:pt x="3219707" y="3496202"/>
                  <a:pt x="3215710" y="3483205"/>
                  <a:pt x="3207715" y="3474791"/>
                </a:cubicBezTo>
                <a:cubicBezTo>
                  <a:pt x="3199720" y="3466378"/>
                  <a:pt x="3188648" y="3462171"/>
                  <a:pt x="3174500" y="3462171"/>
                </a:cubicBezTo>
                <a:close/>
                <a:moveTo>
                  <a:pt x="2963111" y="3462171"/>
                </a:moveTo>
                <a:lnTo>
                  <a:pt x="2983429" y="3528349"/>
                </a:lnTo>
                <a:lnTo>
                  <a:pt x="2943004" y="3528349"/>
                </a:lnTo>
                <a:close/>
                <a:moveTo>
                  <a:pt x="2711756" y="3462171"/>
                </a:moveTo>
                <a:cubicBezTo>
                  <a:pt x="2704556" y="3462171"/>
                  <a:pt x="2698508" y="3463950"/>
                  <a:pt x="2693611" y="3467508"/>
                </a:cubicBezTo>
                <a:cubicBezTo>
                  <a:pt x="2688713" y="3471066"/>
                  <a:pt x="2683961" y="3477575"/>
                  <a:pt x="2679358" y="3487035"/>
                </a:cubicBezTo>
                <a:lnTo>
                  <a:pt x="2679358" y="3465185"/>
                </a:lnTo>
                <a:lnTo>
                  <a:pt x="2631515" y="3465185"/>
                </a:lnTo>
                <a:lnTo>
                  <a:pt x="2631515" y="3598544"/>
                </a:lnTo>
                <a:lnTo>
                  <a:pt x="2682875" y="3598544"/>
                </a:lnTo>
                <a:lnTo>
                  <a:pt x="2682875" y="3553840"/>
                </a:lnTo>
                <a:cubicBezTo>
                  <a:pt x="2682875" y="3532492"/>
                  <a:pt x="2685511" y="3517926"/>
                  <a:pt x="2690786" y="3510140"/>
                </a:cubicBezTo>
                <a:cubicBezTo>
                  <a:pt x="2694469" y="3504615"/>
                  <a:pt x="2699659" y="3501852"/>
                  <a:pt x="2706356" y="3501852"/>
                </a:cubicBezTo>
                <a:cubicBezTo>
                  <a:pt x="2709873" y="3501852"/>
                  <a:pt x="2714644" y="3503108"/>
                  <a:pt x="2720671" y="3505620"/>
                </a:cubicBezTo>
                <a:lnTo>
                  <a:pt x="2736494" y="3469203"/>
                </a:lnTo>
                <a:cubicBezTo>
                  <a:pt x="2727536" y="3464515"/>
                  <a:pt x="2719291" y="3462171"/>
                  <a:pt x="2711756" y="3462171"/>
                </a:cubicBezTo>
                <a:close/>
                <a:moveTo>
                  <a:pt x="2528501" y="3462171"/>
                </a:moveTo>
                <a:cubicBezTo>
                  <a:pt x="2504978" y="3462171"/>
                  <a:pt x="2486539" y="3468617"/>
                  <a:pt x="2473187" y="3481509"/>
                </a:cubicBezTo>
                <a:cubicBezTo>
                  <a:pt x="2459834" y="3494402"/>
                  <a:pt x="2453158" y="3511270"/>
                  <a:pt x="2453158" y="3532116"/>
                </a:cubicBezTo>
                <a:cubicBezTo>
                  <a:pt x="2453158" y="3546766"/>
                  <a:pt x="2456485" y="3559512"/>
                  <a:pt x="2463140" y="3570353"/>
                </a:cubicBezTo>
                <a:cubicBezTo>
                  <a:pt x="2469796" y="3581194"/>
                  <a:pt x="2478189" y="3589105"/>
                  <a:pt x="2488318" y="3594086"/>
                </a:cubicBezTo>
                <a:cubicBezTo>
                  <a:pt x="2498448" y="3599067"/>
                  <a:pt x="2512344" y="3601558"/>
                  <a:pt x="2530008" y="3601558"/>
                </a:cubicBezTo>
                <a:cubicBezTo>
                  <a:pt x="2550351" y="3601558"/>
                  <a:pt x="2565964" y="3598649"/>
                  <a:pt x="2576848" y="3592831"/>
                </a:cubicBezTo>
                <a:cubicBezTo>
                  <a:pt x="2587731" y="3587012"/>
                  <a:pt x="2597024" y="3577406"/>
                  <a:pt x="2604725" y="3564011"/>
                </a:cubicBezTo>
                <a:lnTo>
                  <a:pt x="2554370" y="3559365"/>
                </a:lnTo>
                <a:cubicBezTo>
                  <a:pt x="2551190" y="3563384"/>
                  <a:pt x="2548216" y="3566188"/>
                  <a:pt x="2545454" y="3567779"/>
                </a:cubicBezTo>
                <a:cubicBezTo>
                  <a:pt x="2540934" y="3570290"/>
                  <a:pt x="2536162" y="3571546"/>
                  <a:pt x="2531139" y="3571546"/>
                </a:cubicBezTo>
                <a:cubicBezTo>
                  <a:pt x="2523186" y="3571546"/>
                  <a:pt x="2516740" y="3568658"/>
                  <a:pt x="2511800" y="3562881"/>
                </a:cubicBezTo>
                <a:cubicBezTo>
                  <a:pt x="2508284" y="3558863"/>
                  <a:pt x="2506066" y="3552752"/>
                  <a:pt x="2505145" y="3544548"/>
                </a:cubicBezTo>
                <a:lnTo>
                  <a:pt x="2607614" y="3544548"/>
                </a:lnTo>
                <a:lnTo>
                  <a:pt x="2607614" y="3538771"/>
                </a:lnTo>
                <a:cubicBezTo>
                  <a:pt x="2607614" y="3521191"/>
                  <a:pt x="2604725" y="3506917"/>
                  <a:pt x="2598949" y="3495950"/>
                </a:cubicBezTo>
                <a:cubicBezTo>
                  <a:pt x="2593172" y="3484984"/>
                  <a:pt x="2584759" y="3476612"/>
                  <a:pt x="2573708" y="3470836"/>
                </a:cubicBezTo>
                <a:cubicBezTo>
                  <a:pt x="2562658" y="3465059"/>
                  <a:pt x="2547589" y="3462171"/>
                  <a:pt x="2528501" y="3462171"/>
                </a:cubicBezTo>
                <a:close/>
                <a:moveTo>
                  <a:pt x="2072307" y="3462171"/>
                </a:moveTo>
                <a:cubicBezTo>
                  <a:pt x="2048950" y="3462171"/>
                  <a:pt x="2030407" y="3468764"/>
                  <a:pt x="2016678" y="3481949"/>
                </a:cubicBezTo>
                <a:cubicBezTo>
                  <a:pt x="2002949" y="3495134"/>
                  <a:pt x="1996084" y="3511898"/>
                  <a:pt x="1996084" y="3532241"/>
                </a:cubicBezTo>
                <a:cubicBezTo>
                  <a:pt x="1996084" y="3554091"/>
                  <a:pt x="2004204" y="3571755"/>
                  <a:pt x="2020445" y="3585233"/>
                </a:cubicBezTo>
                <a:cubicBezTo>
                  <a:pt x="2033672" y="3596116"/>
                  <a:pt x="2051001" y="3601558"/>
                  <a:pt x="2072433" y="3601558"/>
                </a:cubicBezTo>
                <a:cubicBezTo>
                  <a:pt x="2096459" y="3601558"/>
                  <a:pt x="2115274" y="3595007"/>
                  <a:pt x="2128878" y="3581906"/>
                </a:cubicBezTo>
                <a:cubicBezTo>
                  <a:pt x="2142482" y="3568804"/>
                  <a:pt x="2149284" y="3551998"/>
                  <a:pt x="2149284" y="3531488"/>
                </a:cubicBezTo>
                <a:cubicBezTo>
                  <a:pt x="2149284" y="3513238"/>
                  <a:pt x="2143800" y="3497876"/>
                  <a:pt x="2132833" y="3485402"/>
                </a:cubicBezTo>
                <a:cubicBezTo>
                  <a:pt x="2119187" y="3469915"/>
                  <a:pt x="2099012" y="3462171"/>
                  <a:pt x="2072307" y="3462171"/>
                </a:cubicBezTo>
                <a:close/>
                <a:moveTo>
                  <a:pt x="1839435" y="3462171"/>
                </a:moveTo>
                <a:cubicBezTo>
                  <a:pt x="1829542" y="3462171"/>
                  <a:pt x="1821096" y="3463887"/>
                  <a:pt x="1814096" y="3467320"/>
                </a:cubicBezTo>
                <a:cubicBezTo>
                  <a:pt x="1807095" y="3470752"/>
                  <a:pt x="1800158" y="3476528"/>
                  <a:pt x="1793282" y="3484649"/>
                </a:cubicBezTo>
                <a:lnTo>
                  <a:pt x="1793282" y="3465185"/>
                </a:lnTo>
                <a:lnTo>
                  <a:pt x="1745564" y="3465185"/>
                </a:lnTo>
                <a:lnTo>
                  <a:pt x="1745564" y="3598544"/>
                </a:lnTo>
                <a:lnTo>
                  <a:pt x="1796799" y="3598544"/>
                </a:lnTo>
                <a:lnTo>
                  <a:pt x="1796799" y="3530483"/>
                </a:lnTo>
                <a:cubicBezTo>
                  <a:pt x="1796799" y="3520354"/>
                  <a:pt x="1798689" y="3513070"/>
                  <a:pt x="1802469" y="3508633"/>
                </a:cubicBezTo>
                <a:cubicBezTo>
                  <a:pt x="1806249" y="3504196"/>
                  <a:pt x="1811080" y="3501978"/>
                  <a:pt x="1816961" y="3501978"/>
                </a:cubicBezTo>
                <a:cubicBezTo>
                  <a:pt x="1820572" y="3501978"/>
                  <a:pt x="1823722" y="3503004"/>
                  <a:pt x="1826410" y="3505055"/>
                </a:cubicBezTo>
                <a:cubicBezTo>
                  <a:pt x="1829098" y="3507106"/>
                  <a:pt x="1830989" y="3509805"/>
                  <a:pt x="1832081" y="3513154"/>
                </a:cubicBezTo>
                <a:cubicBezTo>
                  <a:pt x="1832753" y="3515247"/>
                  <a:pt x="1833089" y="3519223"/>
                  <a:pt x="1833089" y="3525084"/>
                </a:cubicBezTo>
                <a:lnTo>
                  <a:pt x="1833089" y="3598544"/>
                </a:lnTo>
                <a:lnTo>
                  <a:pt x="1884323" y="3598544"/>
                </a:lnTo>
                <a:lnTo>
                  <a:pt x="1884323" y="3529730"/>
                </a:lnTo>
                <a:cubicBezTo>
                  <a:pt x="1884323" y="3520102"/>
                  <a:pt x="1886159" y="3513112"/>
                  <a:pt x="1889830" y="3508759"/>
                </a:cubicBezTo>
                <a:cubicBezTo>
                  <a:pt x="1893501" y="3504406"/>
                  <a:pt x="1898340" y="3502229"/>
                  <a:pt x="1904346" y="3502229"/>
                </a:cubicBezTo>
                <a:cubicBezTo>
                  <a:pt x="1909435" y="3502229"/>
                  <a:pt x="1913689" y="3504531"/>
                  <a:pt x="1917110" y="3509136"/>
                </a:cubicBezTo>
                <a:cubicBezTo>
                  <a:pt x="1919446" y="3512066"/>
                  <a:pt x="1920614" y="3516545"/>
                  <a:pt x="1920614" y="3522572"/>
                </a:cubicBezTo>
                <a:lnTo>
                  <a:pt x="1920614" y="3598544"/>
                </a:lnTo>
                <a:lnTo>
                  <a:pt x="1971848" y="3598544"/>
                </a:lnTo>
                <a:lnTo>
                  <a:pt x="1971848" y="3514787"/>
                </a:lnTo>
                <a:cubicBezTo>
                  <a:pt x="1971848" y="3496704"/>
                  <a:pt x="1967835" y="3483414"/>
                  <a:pt x="1959810" y="3474917"/>
                </a:cubicBezTo>
                <a:cubicBezTo>
                  <a:pt x="1951784" y="3466420"/>
                  <a:pt x="1940623" y="3462171"/>
                  <a:pt x="1926328" y="3462171"/>
                </a:cubicBezTo>
                <a:cubicBezTo>
                  <a:pt x="1916630" y="3462171"/>
                  <a:pt x="1908479" y="3463741"/>
                  <a:pt x="1901874" y="3466880"/>
                </a:cubicBezTo>
                <a:cubicBezTo>
                  <a:pt x="1895270" y="3470020"/>
                  <a:pt x="1887954" y="3475942"/>
                  <a:pt x="1879928" y="3484649"/>
                </a:cubicBezTo>
                <a:cubicBezTo>
                  <a:pt x="1875988" y="3477198"/>
                  <a:pt x="1870916" y="3471589"/>
                  <a:pt x="1864712" y="3467822"/>
                </a:cubicBezTo>
                <a:cubicBezTo>
                  <a:pt x="1858508" y="3464055"/>
                  <a:pt x="1850082" y="3462171"/>
                  <a:pt x="1839435" y="3462171"/>
                </a:cubicBezTo>
                <a:close/>
                <a:moveTo>
                  <a:pt x="1625907" y="3462171"/>
                </a:moveTo>
                <a:cubicBezTo>
                  <a:pt x="1618707" y="3462171"/>
                  <a:pt x="1612659" y="3463950"/>
                  <a:pt x="1607761" y="3467508"/>
                </a:cubicBezTo>
                <a:cubicBezTo>
                  <a:pt x="1602864" y="3471066"/>
                  <a:pt x="1598113" y="3477575"/>
                  <a:pt x="1593508" y="3487035"/>
                </a:cubicBezTo>
                <a:lnTo>
                  <a:pt x="1593508" y="3465185"/>
                </a:lnTo>
                <a:lnTo>
                  <a:pt x="1545665" y="3465185"/>
                </a:lnTo>
                <a:lnTo>
                  <a:pt x="1545665" y="3598544"/>
                </a:lnTo>
                <a:lnTo>
                  <a:pt x="1597025" y="3598544"/>
                </a:lnTo>
                <a:lnTo>
                  <a:pt x="1597025" y="3553840"/>
                </a:lnTo>
                <a:cubicBezTo>
                  <a:pt x="1597025" y="3532492"/>
                  <a:pt x="1599662" y="3517926"/>
                  <a:pt x="1604936" y="3510140"/>
                </a:cubicBezTo>
                <a:cubicBezTo>
                  <a:pt x="1608620" y="3504615"/>
                  <a:pt x="1613810" y="3501852"/>
                  <a:pt x="1620507" y="3501852"/>
                </a:cubicBezTo>
                <a:cubicBezTo>
                  <a:pt x="1624023" y="3501852"/>
                  <a:pt x="1628795" y="3503108"/>
                  <a:pt x="1634822" y="3505620"/>
                </a:cubicBezTo>
                <a:lnTo>
                  <a:pt x="1650645" y="3469203"/>
                </a:lnTo>
                <a:cubicBezTo>
                  <a:pt x="1641687" y="3464515"/>
                  <a:pt x="1633441" y="3462171"/>
                  <a:pt x="1625907" y="3462171"/>
                </a:cubicBezTo>
                <a:close/>
                <a:moveTo>
                  <a:pt x="1442652" y="3462171"/>
                </a:moveTo>
                <a:cubicBezTo>
                  <a:pt x="1419128" y="3462171"/>
                  <a:pt x="1400690" y="3468617"/>
                  <a:pt x="1387337" y="3481509"/>
                </a:cubicBezTo>
                <a:cubicBezTo>
                  <a:pt x="1373985" y="3494402"/>
                  <a:pt x="1367308" y="3511270"/>
                  <a:pt x="1367308" y="3532116"/>
                </a:cubicBezTo>
                <a:cubicBezTo>
                  <a:pt x="1367308" y="3546766"/>
                  <a:pt x="1370636" y="3559512"/>
                  <a:pt x="1377291" y="3570353"/>
                </a:cubicBezTo>
                <a:cubicBezTo>
                  <a:pt x="1383947" y="3581194"/>
                  <a:pt x="1392339" y="3589105"/>
                  <a:pt x="1402469" y="3594086"/>
                </a:cubicBezTo>
                <a:cubicBezTo>
                  <a:pt x="1412599" y="3599067"/>
                  <a:pt x="1426495" y="3601558"/>
                  <a:pt x="1444159" y="3601558"/>
                </a:cubicBezTo>
                <a:cubicBezTo>
                  <a:pt x="1464503" y="3601558"/>
                  <a:pt x="1480115" y="3598649"/>
                  <a:pt x="1490998" y="3592831"/>
                </a:cubicBezTo>
                <a:cubicBezTo>
                  <a:pt x="1501882" y="3587012"/>
                  <a:pt x="1511174" y="3577406"/>
                  <a:pt x="1518876" y="3564011"/>
                </a:cubicBezTo>
                <a:lnTo>
                  <a:pt x="1468521" y="3559365"/>
                </a:lnTo>
                <a:cubicBezTo>
                  <a:pt x="1465340" y="3563384"/>
                  <a:pt x="1462368" y="3566188"/>
                  <a:pt x="1459605" y="3567779"/>
                </a:cubicBezTo>
                <a:cubicBezTo>
                  <a:pt x="1455084" y="3570290"/>
                  <a:pt x="1450313" y="3571546"/>
                  <a:pt x="1445290" y="3571546"/>
                </a:cubicBezTo>
                <a:cubicBezTo>
                  <a:pt x="1437337" y="3571546"/>
                  <a:pt x="1430890" y="3568658"/>
                  <a:pt x="1425951" y="3562881"/>
                </a:cubicBezTo>
                <a:cubicBezTo>
                  <a:pt x="1422435" y="3558863"/>
                  <a:pt x="1420216" y="3552752"/>
                  <a:pt x="1419296" y="3544548"/>
                </a:cubicBezTo>
                <a:lnTo>
                  <a:pt x="1521764" y="3544548"/>
                </a:lnTo>
                <a:lnTo>
                  <a:pt x="1521764" y="3538771"/>
                </a:lnTo>
                <a:cubicBezTo>
                  <a:pt x="1521764" y="3521191"/>
                  <a:pt x="1518876" y="3506917"/>
                  <a:pt x="1513099" y="3495950"/>
                </a:cubicBezTo>
                <a:cubicBezTo>
                  <a:pt x="1507323" y="3484984"/>
                  <a:pt x="1498910" y="3476612"/>
                  <a:pt x="1487859" y="3470836"/>
                </a:cubicBezTo>
                <a:cubicBezTo>
                  <a:pt x="1476809" y="3465059"/>
                  <a:pt x="1461740" y="3462171"/>
                  <a:pt x="1442652" y="3462171"/>
                </a:cubicBezTo>
                <a:close/>
                <a:moveTo>
                  <a:pt x="557706" y="3442456"/>
                </a:moveTo>
                <a:cubicBezTo>
                  <a:pt x="563817" y="3442456"/>
                  <a:pt x="568841" y="3444444"/>
                  <a:pt x="572775" y="3448421"/>
                </a:cubicBezTo>
                <a:cubicBezTo>
                  <a:pt x="576710" y="3452397"/>
                  <a:pt x="578677" y="3457567"/>
                  <a:pt x="578677" y="3463929"/>
                </a:cubicBezTo>
                <a:cubicBezTo>
                  <a:pt x="578677" y="3470040"/>
                  <a:pt x="576793" y="3475022"/>
                  <a:pt x="573026" y="3478872"/>
                </a:cubicBezTo>
                <a:cubicBezTo>
                  <a:pt x="569259" y="3482723"/>
                  <a:pt x="564445" y="3484649"/>
                  <a:pt x="558585" y="3484649"/>
                </a:cubicBezTo>
                <a:cubicBezTo>
                  <a:pt x="551972" y="3484649"/>
                  <a:pt x="546677" y="3482702"/>
                  <a:pt x="542700" y="3478810"/>
                </a:cubicBezTo>
                <a:cubicBezTo>
                  <a:pt x="538724" y="3474917"/>
                  <a:pt x="536735" y="3469789"/>
                  <a:pt x="536735" y="3463427"/>
                </a:cubicBezTo>
                <a:cubicBezTo>
                  <a:pt x="536735" y="3457232"/>
                  <a:pt x="538682" y="3452188"/>
                  <a:pt x="542574" y="3448295"/>
                </a:cubicBezTo>
                <a:cubicBezTo>
                  <a:pt x="546467" y="3444402"/>
                  <a:pt x="551511" y="3442456"/>
                  <a:pt x="557706" y="3442456"/>
                </a:cubicBezTo>
                <a:close/>
                <a:moveTo>
                  <a:pt x="6815542" y="3414453"/>
                </a:moveTo>
                <a:lnTo>
                  <a:pt x="6815542" y="3478245"/>
                </a:lnTo>
                <a:cubicBezTo>
                  <a:pt x="6810519" y="3472887"/>
                  <a:pt x="6804763" y="3468868"/>
                  <a:pt x="6798275" y="3466190"/>
                </a:cubicBezTo>
                <a:cubicBezTo>
                  <a:pt x="6791787" y="3463511"/>
                  <a:pt x="6784566" y="3462171"/>
                  <a:pt x="6776614" y="3462171"/>
                </a:cubicBezTo>
                <a:cubicBezTo>
                  <a:pt x="6760289" y="3462171"/>
                  <a:pt x="6746831" y="3468031"/>
                  <a:pt x="6736242" y="3479751"/>
                </a:cubicBezTo>
                <a:cubicBezTo>
                  <a:pt x="6725651" y="3491472"/>
                  <a:pt x="6720357" y="3508382"/>
                  <a:pt x="6720357" y="3530483"/>
                </a:cubicBezTo>
                <a:cubicBezTo>
                  <a:pt x="6720357" y="3550240"/>
                  <a:pt x="6725149" y="3567025"/>
                  <a:pt x="6734735" y="3580838"/>
                </a:cubicBezTo>
                <a:cubicBezTo>
                  <a:pt x="6744320" y="3594651"/>
                  <a:pt x="6758196" y="3601558"/>
                  <a:pt x="6776363" y="3601558"/>
                </a:cubicBezTo>
                <a:cubicBezTo>
                  <a:pt x="6785404" y="3601558"/>
                  <a:pt x="6793608" y="3599633"/>
                  <a:pt x="6800975" y="3595782"/>
                </a:cubicBezTo>
                <a:cubicBezTo>
                  <a:pt x="6806500" y="3592852"/>
                  <a:pt x="6812611" y="3587201"/>
                  <a:pt x="6819308" y="3578829"/>
                </a:cubicBezTo>
                <a:lnTo>
                  <a:pt x="6819308" y="3598544"/>
                </a:lnTo>
                <a:lnTo>
                  <a:pt x="6867152" y="3598544"/>
                </a:lnTo>
                <a:lnTo>
                  <a:pt x="6867152" y="3414453"/>
                </a:lnTo>
                <a:close/>
                <a:moveTo>
                  <a:pt x="6502667" y="3414453"/>
                </a:moveTo>
                <a:lnTo>
                  <a:pt x="6451433" y="3440698"/>
                </a:lnTo>
                <a:lnTo>
                  <a:pt x="6451433" y="3465185"/>
                </a:lnTo>
                <a:lnTo>
                  <a:pt x="6432597" y="3465185"/>
                </a:lnTo>
                <a:lnTo>
                  <a:pt x="6432597" y="3502606"/>
                </a:lnTo>
                <a:lnTo>
                  <a:pt x="6451433" y="3502606"/>
                </a:lnTo>
                <a:lnTo>
                  <a:pt x="6451433" y="3549512"/>
                </a:lnTo>
                <a:cubicBezTo>
                  <a:pt x="6451433" y="3564393"/>
                  <a:pt x="6452877" y="3575158"/>
                  <a:pt x="6455765" y="3581805"/>
                </a:cubicBezTo>
                <a:cubicBezTo>
                  <a:pt x="6458654" y="3588452"/>
                  <a:pt x="6463112" y="3593406"/>
                  <a:pt x="6469139" y="3596666"/>
                </a:cubicBezTo>
                <a:cubicBezTo>
                  <a:pt x="6475167" y="3599927"/>
                  <a:pt x="6484543" y="3601558"/>
                  <a:pt x="6497268" y="3601558"/>
                </a:cubicBezTo>
                <a:cubicBezTo>
                  <a:pt x="6508234" y="3601558"/>
                  <a:pt x="6520038" y="3600177"/>
                  <a:pt x="6532679" y="3597414"/>
                </a:cubicBezTo>
                <a:lnTo>
                  <a:pt x="6528912" y="3562134"/>
                </a:lnTo>
                <a:cubicBezTo>
                  <a:pt x="6522131" y="3564306"/>
                  <a:pt x="6516857" y="3565393"/>
                  <a:pt x="6513090" y="3565393"/>
                </a:cubicBezTo>
                <a:cubicBezTo>
                  <a:pt x="6508904" y="3565393"/>
                  <a:pt x="6505974" y="3563972"/>
                  <a:pt x="6504300" y="3561131"/>
                </a:cubicBezTo>
                <a:cubicBezTo>
                  <a:pt x="6503211" y="3559293"/>
                  <a:pt x="6502667" y="3555534"/>
                  <a:pt x="6502667" y="3549853"/>
                </a:cubicBezTo>
                <a:lnTo>
                  <a:pt x="6502667" y="3502606"/>
                </a:lnTo>
                <a:lnTo>
                  <a:pt x="6530796" y="3502606"/>
                </a:lnTo>
                <a:lnTo>
                  <a:pt x="6530796" y="3465185"/>
                </a:lnTo>
                <a:lnTo>
                  <a:pt x="6502667" y="3465185"/>
                </a:lnTo>
                <a:close/>
                <a:moveTo>
                  <a:pt x="6195244" y="3414453"/>
                </a:moveTo>
                <a:lnTo>
                  <a:pt x="6195244" y="3449237"/>
                </a:lnTo>
                <a:lnTo>
                  <a:pt x="6246353" y="3449237"/>
                </a:lnTo>
                <a:lnTo>
                  <a:pt x="6246353" y="3414453"/>
                </a:lnTo>
                <a:close/>
                <a:moveTo>
                  <a:pt x="5776144" y="3414453"/>
                </a:moveTo>
                <a:lnTo>
                  <a:pt x="5776144" y="3449237"/>
                </a:lnTo>
                <a:lnTo>
                  <a:pt x="5827253" y="3449237"/>
                </a:lnTo>
                <a:lnTo>
                  <a:pt x="5827253" y="3414453"/>
                </a:lnTo>
                <a:close/>
                <a:moveTo>
                  <a:pt x="5278961" y="3414453"/>
                </a:moveTo>
                <a:lnTo>
                  <a:pt x="5278961" y="3598544"/>
                </a:lnTo>
                <a:lnTo>
                  <a:pt x="5331199" y="3598544"/>
                </a:lnTo>
                <a:lnTo>
                  <a:pt x="5331199" y="3563886"/>
                </a:lnTo>
                <a:lnTo>
                  <a:pt x="5350453" y="3545085"/>
                </a:lnTo>
                <a:lnTo>
                  <a:pt x="5377464" y="3598544"/>
                </a:lnTo>
                <a:lnTo>
                  <a:pt x="5435049" y="3598544"/>
                </a:lnTo>
                <a:lnTo>
                  <a:pt x="5384445" y="3511900"/>
                </a:lnTo>
                <a:lnTo>
                  <a:pt x="5432286" y="3465185"/>
                </a:lnTo>
                <a:lnTo>
                  <a:pt x="5369374" y="3465185"/>
                </a:lnTo>
                <a:lnTo>
                  <a:pt x="5331199" y="3509477"/>
                </a:lnTo>
                <a:lnTo>
                  <a:pt x="5331199" y="3414453"/>
                </a:lnTo>
                <a:close/>
                <a:moveTo>
                  <a:pt x="4764862" y="3414453"/>
                </a:moveTo>
                <a:lnTo>
                  <a:pt x="4764862" y="3598544"/>
                </a:lnTo>
                <a:lnTo>
                  <a:pt x="4812706" y="3598544"/>
                </a:lnTo>
                <a:lnTo>
                  <a:pt x="4812706" y="3578829"/>
                </a:lnTo>
                <a:cubicBezTo>
                  <a:pt x="4819319" y="3587117"/>
                  <a:pt x="4825430" y="3592768"/>
                  <a:pt x="4831039" y="3595782"/>
                </a:cubicBezTo>
                <a:cubicBezTo>
                  <a:pt x="4838490" y="3599633"/>
                  <a:pt x="4846694" y="3601558"/>
                  <a:pt x="4855652" y="3601558"/>
                </a:cubicBezTo>
                <a:cubicBezTo>
                  <a:pt x="4866116" y="3601558"/>
                  <a:pt x="4875639" y="3598816"/>
                  <a:pt x="4884220" y="3593333"/>
                </a:cubicBezTo>
                <a:cubicBezTo>
                  <a:pt x="4892801" y="3587850"/>
                  <a:pt x="4899519" y="3579562"/>
                  <a:pt x="4904374" y="3568469"/>
                </a:cubicBezTo>
                <a:cubicBezTo>
                  <a:pt x="4909230" y="3557377"/>
                  <a:pt x="4911658" y="3544548"/>
                  <a:pt x="4911658" y="3529981"/>
                </a:cubicBezTo>
                <a:cubicBezTo>
                  <a:pt x="4911658" y="3508131"/>
                  <a:pt x="4906342" y="3491367"/>
                  <a:pt x="4895710" y="3479689"/>
                </a:cubicBezTo>
                <a:cubicBezTo>
                  <a:pt x="4885078" y="3468010"/>
                  <a:pt x="4871642" y="3462171"/>
                  <a:pt x="4855401" y="3462171"/>
                </a:cubicBezTo>
                <a:cubicBezTo>
                  <a:pt x="4847531" y="3462171"/>
                  <a:pt x="4840353" y="3463511"/>
                  <a:pt x="4833865" y="3466190"/>
                </a:cubicBezTo>
                <a:cubicBezTo>
                  <a:pt x="4827377" y="3468868"/>
                  <a:pt x="4821579" y="3472887"/>
                  <a:pt x="4816473" y="3478245"/>
                </a:cubicBezTo>
                <a:lnTo>
                  <a:pt x="4816473" y="3414453"/>
                </a:lnTo>
                <a:close/>
                <a:moveTo>
                  <a:pt x="4680644" y="3414453"/>
                </a:moveTo>
                <a:lnTo>
                  <a:pt x="4680644" y="3598544"/>
                </a:lnTo>
                <a:lnTo>
                  <a:pt x="4731878" y="3598544"/>
                </a:lnTo>
                <a:lnTo>
                  <a:pt x="4731878" y="3414453"/>
                </a:lnTo>
                <a:close/>
                <a:moveTo>
                  <a:pt x="4595044" y="3414453"/>
                </a:moveTo>
                <a:lnTo>
                  <a:pt x="4595044" y="3449237"/>
                </a:lnTo>
                <a:lnTo>
                  <a:pt x="4646153" y="3449237"/>
                </a:lnTo>
                <a:lnTo>
                  <a:pt x="4646153" y="3414453"/>
                </a:lnTo>
                <a:close/>
                <a:moveTo>
                  <a:pt x="4357798" y="3414453"/>
                </a:moveTo>
                <a:lnTo>
                  <a:pt x="4357798" y="3598544"/>
                </a:lnTo>
                <a:lnTo>
                  <a:pt x="4404386" y="3598544"/>
                </a:lnTo>
                <a:lnTo>
                  <a:pt x="4404386" y="3458153"/>
                </a:lnTo>
                <a:lnTo>
                  <a:pt x="4440216" y="3598544"/>
                </a:lnTo>
                <a:lnTo>
                  <a:pt x="4482385" y="3598544"/>
                </a:lnTo>
                <a:lnTo>
                  <a:pt x="4518282" y="3458153"/>
                </a:lnTo>
                <a:lnTo>
                  <a:pt x="4518282" y="3598544"/>
                </a:lnTo>
                <a:lnTo>
                  <a:pt x="4564870" y="3598544"/>
                </a:lnTo>
                <a:lnTo>
                  <a:pt x="4564870" y="3414453"/>
                </a:lnTo>
                <a:lnTo>
                  <a:pt x="4490104" y="3414453"/>
                </a:lnTo>
                <a:lnTo>
                  <a:pt x="4461460" y="3526465"/>
                </a:lnTo>
                <a:lnTo>
                  <a:pt x="4432609" y="3414453"/>
                </a:lnTo>
                <a:close/>
                <a:moveTo>
                  <a:pt x="4023419" y="3414453"/>
                </a:moveTo>
                <a:lnTo>
                  <a:pt x="4023419" y="3598544"/>
                </a:lnTo>
                <a:lnTo>
                  <a:pt x="4074653" y="3598544"/>
                </a:lnTo>
                <a:lnTo>
                  <a:pt x="4074653" y="3414453"/>
                </a:lnTo>
                <a:close/>
                <a:moveTo>
                  <a:pt x="3937694" y="3414453"/>
                </a:moveTo>
                <a:lnTo>
                  <a:pt x="3937694" y="3598544"/>
                </a:lnTo>
                <a:lnTo>
                  <a:pt x="3988928" y="3598544"/>
                </a:lnTo>
                <a:lnTo>
                  <a:pt x="3988928" y="3414453"/>
                </a:lnTo>
                <a:close/>
                <a:moveTo>
                  <a:pt x="3593289" y="3414453"/>
                </a:moveTo>
                <a:lnTo>
                  <a:pt x="3593289" y="3598544"/>
                </a:lnTo>
                <a:lnTo>
                  <a:pt x="3641130" y="3598544"/>
                </a:lnTo>
                <a:lnTo>
                  <a:pt x="3641130" y="3578829"/>
                </a:lnTo>
                <a:cubicBezTo>
                  <a:pt x="3647744" y="3587117"/>
                  <a:pt x="3653855" y="3592768"/>
                  <a:pt x="3659464" y="3595782"/>
                </a:cubicBezTo>
                <a:cubicBezTo>
                  <a:pt x="3666915" y="3599633"/>
                  <a:pt x="3675119" y="3601558"/>
                  <a:pt x="3684077" y="3601558"/>
                </a:cubicBezTo>
                <a:cubicBezTo>
                  <a:pt x="3694541" y="3601558"/>
                  <a:pt x="3704064" y="3598816"/>
                  <a:pt x="3712645" y="3593333"/>
                </a:cubicBezTo>
                <a:cubicBezTo>
                  <a:pt x="3721226" y="3587850"/>
                  <a:pt x="3727944" y="3579562"/>
                  <a:pt x="3732799" y="3568469"/>
                </a:cubicBezTo>
                <a:cubicBezTo>
                  <a:pt x="3737655" y="3557377"/>
                  <a:pt x="3740083" y="3544548"/>
                  <a:pt x="3740083" y="3529981"/>
                </a:cubicBezTo>
                <a:cubicBezTo>
                  <a:pt x="3740083" y="3508131"/>
                  <a:pt x="3734767" y="3491367"/>
                  <a:pt x="3724135" y="3479689"/>
                </a:cubicBezTo>
                <a:cubicBezTo>
                  <a:pt x="3713503" y="3468010"/>
                  <a:pt x="3700066" y="3462171"/>
                  <a:pt x="3683826" y="3462171"/>
                </a:cubicBezTo>
                <a:cubicBezTo>
                  <a:pt x="3675956" y="3462171"/>
                  <a:pt x="3668778" y="3463511"/>
                  <a:pt x="3662290" y="3466190"/>
                </a:cubicBezTo>
                <a:cubicBezTo>
                  <a:pt x="3655802" y="3468868"/>
                  <a:pt x="3650004" y="3472887"/>
                  <a:pt x="3644898" y="3478245"/>
                </a:cubicBezTo>
                <a:lnTo>
                  <a:pt x="3644898" y="3414453"/>
                </a:lnTo>
                <a:close/>
                <a:moveTo>
                  <a:pt x="2932785" y="3414453"/>
                </a:moveTo>
                <a:lnTo>
                  <a:pt x="2863593" y="3598544"/>
                </a:lnTo>
                <a:lnTo>
                  <a:pt x="2921676" y="3598544"/>
                </a:lnTo>
                <a:lnTo>
                  <a:pt x="2930648" y="3568155"/>
                </a:lnTo>
                <a:lnTo>
                  <a:pt x="2995231" y="3568155"/>
                </a:lnTo>
                <a:lnTo>
                  <a:pt x="3004440" y="3598544"/>
                </a:lnTo>
                <a:lnTo>
                  <a:pt x="3064010" y="3598544"/>
                </a:lnTo>
                <a:lnTo>
                  <a:pt x="2994834" y="3414453"/>
                </a:lnTo>
                <a:close/>
                <a:moveTo>
                  <a:pt x="2288111" y="3414453"/>
                </a:moveTo>
                <a:lnTo>
                  <a:pt x="2288111" y="3598544"/>
                </a:lnTo>
                <a:lnTo>
                  <a:pt x="2339220" y="3598544"/>
                </a:lnTo>
                <a:lnTo>
                  <a:pt x="2339220" y="3534502"/>
                </a:lnTo>
                <a:cubicBezTo>
                  <a:pt x="2339220" y="3522363"/>
                  <a:pt x="2341146" y="3513949"/>
                  <a:pt x="2344996" y="3509261"/>
                </a:cubicBezTo>
                <a:cubicBezTo>
                  <a:pt x="2348847" y="3504573"/>
                  <a:pt x="2353871" y="3502229"/>
                  <a:pt x="2360065" y="3502229"/>
                </a:cubicBezTo>
                <a:cubicBezTo>
                  <a:pt x="2365674" y="3502229"/>
                  <a:pt x="2370028" y="3503966"/>
                  <a:pt x="2373125" y="3507440"/>
                </a:cubicBezTo>
                <a:cubicBezTo>
                  <a:pt x="2376222" y="3510915"/>
                  <a:pt x="2377772" y="3516838"/>
                  <a:pt x="2377772" y="3525209"/>
                </a:cubicBezTo>
                <a:lnTo>
                  <a:pt x="2377772" y="3598544"/>
                </a:lnTo>
                <a:lnTo>
                  <a:pt x="2429132" y="3598544"/>
                </a:lnTo>
                <a:lnTo>
                  <a:pt x="2429132" y="3513782"/>
                </a:lnTo>
                <a:cubicBezTo>
                  <a:pt x="2429132" y="3496285"/>
                  <a:pt x="2425134" y="3483309"/>
                  <a:pt x="2417139" y="3474854"/>
                </a:cubicBezTo>
                <a:cubicBezTo>
                  <a:pt x="2409144" y="3466399"/>
                  <a:pt x="2398199" y="3462171"/>
                  <a:pt x="2384302" y="3462171"/>
                </a:cubicBezTo>
                <a:cubicBezTo>
                  <a:pt x="2374925" y="3462171"/>
                  <a:pt x="2366805" y="3463720"/>
                  <a:pt x="2359939" y="3466817"/>
                </a:cubicBezTo>
                <a:cubicBezTo>
                  <a:pt x="2353075" y="3469915"/>
                  <a:pt x="2346168" y="3475063"/>
                  <a:pt x="2339220" y="3482263"/>
                </a:cubicBezTo>
                <a:lnTo>
                  <a:pt x="2339220" y="3414453"/>
                </a:lnTo>
                <a:close/>
                <a:moveTo>
                  <a:pt x="2235470" y="3414453"/>
                </a:moveTo>
                <a:lnTo>
                  <a:pt x="2184235" y="3440698"/>
                </a:lnTo>
                <a:lnTo>
                  <a:pt x="2184235" y="3465185"/>
                </a:lnTo>
                <a:lnTo>
                  <a:pt x="2165398" y="3465185"/>
                </a:lnTo>
                <a:lnTo>
                  <a:pt x="2165398" y="3502606"/>
                </a:lnTo>
                <a:lnTo>
                  <a:pt x="2184235" y="3502606"/>
                </a:lnTo>
                <a:lnTo>
                  <a:pt x="2184235" y="3549512"/>
                </a:lnTo>
                <a:cubicBezTo>
                  <a:pt x="2184235" y="3564393"/>
                  <a:pt x="2185679" y="3575158"/>
                  <a:pt x="2188567" y="3581805"/>
                </a:cubicBezTo>
                <a:cubicBezTo>
                  <a:pt x="2191455" y="3588452"/>
                  <a:pt x="2195912" y="3593406"/>
                  <a:pt x="2201941" y="3596666"/>
                </a:cubicBezTo>
                <a:cubicBezTo>
                  <a:pt x="2207969" y="3599927"/>
                  <a:pt x="2217344" y="3601558"/>
                  <a:pt x="2230070" y="3601558"/>
                </a:cubicBezTo>
                <a:cubicBezTo>
                  <a:pt x="2241036" y="3601558"/>
                  <a:pt x="2252840" y="3600177"/>
                  <a:pt x="2265482" y="3597414"/>
                </a:cubicBezTo>
                <a:lnTo>
                  <a:pt x="2261714" y="3562134"/>
                </a:lnTo>
                <a:cubicBezTo>
                  <a:pt x="2254933" y="3564306"/>
                  <a:pt x="2249659" y="3565393"/>
                  <a:pt x="2245892" y="3565393"/>
                </a:cubicBezTo>
                <a:cubicBezTo>
                  <a:pt x="2241705" y="3565393"/>
                  <a:pt x="2238775" y="3563972"/>
                  <a:pt x="2237102" y="3561131"/>
                </a:cubicBezTo>
                <a:cubicBezTo>
                  <a:pt x="2236014" y="3559293"/>
                  <a:pt x="2235470" y="3555534"/>
                  <a:pt x="2235470" y="3549853"/>
                </a:cubicBezTo>
                <a:lnTo>
                  <a:pt x="2235470" y="3502606"/>
                </a:lnTo>
                <a:lnTo>
                  <a:pt x="2263598" y="3502606"/>
                </a:lnTo>
                <a:lnTo>
                  <a:pt x="2263598" y="3465185"/>
                </a:lnTo>
                <a:lnTo>
                  <a:pt x="2235470" y="3465185"/>
                </a:lnTo>
                <a:close/>
                <a:moveTo>
                  <a:pt x="1167804" y="3414453"/>
                </a:moveTo>
                <a:lnTo>
                  <a:pt x="1167804" y="3598544"/>
                </a:lnTo>
                <a:lnTo>
                  <a:pt x="1224689" y="3598544"/>
                </a:lnTo>
                <a:lnTo>
                  <a:pt x="1224689" y="3524079"/>
                </a:lnTo>
                <a:lnTo>
                  <a:pt x="1286848" y="3524079"/>
                </a:lnTo>
                <a:lnTo>
                  <a:pt x="1286848" y="3598544"/>
                </a:lnTo>
                <a:lnTo>
                  <a:pt x="1343984" y="3598544"/>
                </a:lnTo>
                <a:lnTo>
                  <a:pt x="1343984" y="3414453"/>
                </a:lnTo>
                <a:lnTo>
                  <a:pt x="1286848" y="3414453"/>
                </a:lnTo>
                <a:lnTo>
                  <a:pt x="1286848" y="3478872"/>
                </a:lnTo>
                <a:lnTo>
                  <a:pt x="1224689" y="3478872"/>
                </a:lnTo>
                <a:lnTo>
                  <a:pt x="1224689" y="3414453"/>
                </a:lnTo>
                <a:close/>
                <a:moveTo>
                  <a:pt x="846609" y="3414453"/>
                </a:moveTo>
                <a:lnTo>
                  <a:pt x="830410" y="3513405"/>
                </a:lnTo>
                <a:lnTo>
                  <a:pt x="873985" y="3519684"/>
                </a:lnTo>
                <a:cubicBezTo>
                  <a:pt x="878087" y="3515080"/>
                  <a:pt x="881854" y="3511898"/>
                  <a:pt x="885286" y="3510140"/>
                </a:cubicBezTo>
                <a:cubicBezTo>
                  <a:pt x="889890" y="3507713"/>
                  <a:pt x="894662" y="3506499"/>
                  <a:pt x="899602" y="3506499"/>
                </a:cubicBezTo>
                <a:cubicBezTo>
                  <a:pt x="907387" y="3506499"/>
                  <a:pt x="913624" y="3509052"/>
                  <a:pt x="918312" y="3514159"/>
                </a:cubicBezTo>
                <a:cubicBezTo>
                  <a:pt x="923000" y="3519265"/>
                  <a:pt x="925344" y="3527302"/>
                  <a:pt x="925344" y="3538269"/>
                </a:cubicBezTo>
                <a:cubicBezTo>
                  <a:pt x="925344" y="3548984"/>
                  <a:pt x="923021" y="3557042"/>
                  <a:pt x="918375" y="3562442"/>
                </a:cubicBezTo>
                <a:cubicBezTo>
                  <a:pt x="913729" y="3567841"/>
                  <a:pt x="907847" y="3570541"/>
                  <a:pt x="900732" y="3570541"/>
                </a:cubicBezTo>
                <a:cubicBezTo>
                  <a:pt x="894369" y="3570541"/>
                  <a:pt x="888886" y="3568386"/>
                  <a:pt x="884282" y="3564074"/>
                </a:cubicBezTo>
                <a:cubicBezTo>
                  <a:pt x="879677" y="3559763"/>
                  <a:pt x="876747" y="3553463"/>
                  <a:pt x="875492" y="3545175"/>
                </a:cubicBezTo>
                <a:lnTo>
                  <a:pt x="823755" y="3550826"/>
                </a:lnTo>
                <a:cubicBezTo>
                  <a:pt x="826267" y="3559449"/>
                  <a:pt x="829406" y="3566648"/>
                  <a:pt x="833173" y="3572425"/>
                </a:cubicBezTo>
                <a:cubicBezTo>
                  <a:pt x="836940" y="3578201"/>
                  <a:pt x="841859" y="3583371"/>
                  <a:pt x="847928" y="3587933"/>
                </a:cubicBezTo>
                <a:cubicBezTo>
                  <a:pt x="853997" y="3592496"/>
                  <a:pt x="861364" y="3595928"/>
                  <a:pt x="870029" y="3598230"/>
                </a:cubicBezTo>
                <a:cubicBezTo>
                  <a:pt x="878694" y="3600532"/>
                  <a:pt x="889095" y="3601684"/>
                  <a:pt x="901234" y="3601684"/>
                </a:cubicBezTo>
                <a:cubicBezTo>
                  <a:pt x="918145" y="3601684"/>
                  <a:pt x="932021" y="3598795"/>
                  <a:pt x="942862" y="3593019"/>
                </a:cubicBezTo>
                <a:cubicBezTo>
                  <a:pt x="953703" y="3587243"/>
                  <a:pt x="962074" y="3578871"/>
                  <a:pt x="967977" y="3567904"/>
                </a:cubicBezTo>
                <a:cubicBezTo>
                  <a:pt x="973878" y="3556937"/>
                  <a:pt x="976829" y="3545510"/>
                  <a:pt x="976829" y="3533623"/>
                </a:cubicBezTo>
                <a:cubicBezTo>
                  <a:pt x="976829" y="3516712"/>
                  <a:pt x="971095" y="3502690"/>
                  <a:pt x="959626" y="3491555"/>
                </a:cubicBezTo>
                <a:cubicBezTo>
                  <a:pt x="948157" y="3480421"/>
                  <a:pt x="933214" y="3474854"/>
                  <a:pt x="914796" y="3474854"/>
                </a:cubicBezTo>
                <a:cubicBezTo>
                  <a:pt x="909354" y="3474854"/>
                  <a:pt x="903850" y="3475524"/>
                  <a:pt x="898283" y="3476863"/>
                </a:cubicBezTo>
                <a:cubicBezTo>
                  <a:pt x="892716" y="3478203"/>
                  <a:pt x="887086" y="3480212"/>
                  <a:pt x="881393" y="3482891"/>
                </a:cubicBezTo>
                <a:lnTo>
                  <a:pt x="885789" y="3455265"/>
                </a:lnTo>
                <a:lnTo>
                  <a:pt x="968039" y="3455265"/>
                </a:lnTo>
                <a:lnTo>
                  <a:pt x="968039" y="3414453"/>
                </a:lnTo>
                <a:close/>
                <a:moveTo>
                  <a:pt x="728026" y="3411314"/>
                </a:moveTo>
                <a:cubicBezTo>
                  <a:pt x="722585" y="3422867"/>
                  <a:pt x="715050" y="3432578"/>
                  <a:pt x="705423" y="3440447"/>
                </a:cubicBezTo>
                <a:cubicBezTo>
                  <a:pt x="695795" y="3448316"/>
                  <a:pt x="682275" y="3455055"/>
                  <a:pt x="664863" y="3460664"/>
                </a:cubicBezTo>
                <a:lnTo>
                  <a:pt x="664863" y="3502606"/>
                </a:lnTo>
                <a:cubicBezTo>
                  <a:pt x="676666" y="3499006"/>
                  <a:pt x="686482" y="3495239"/>
                  <a:pt x="694310" y="3491304"/>
                </a:cubicBezTo>
                <a:cubicBezTo>
                  <a:pt x="702137" y="3487370"/>
                  <a:pt x="710236" y="3482221"/>
                  <a:pt x="718608" y="3475859"/>
                </a:cubicBezTo>
                <a:lnTo>
                  <a:pt x="718608" y="3598544"/>
                </a:lnTo>
                <a:lnTo>
                  <a:pt x="770344" y="3598544"/>
                </a:lnTo>
                <a:lnTo>
                  <a:pt x="770344" y="3411314"/>
                </a:lnTo>
                <a:close/>
                <a:moveTo>
                  <a:pt x="555195" y="3411314"/>
                </a:moveTo>
                <a:cubicBezTo>
                  <a:pt x="536610" y="3411314"/>
                  <a:pt x="521667" y="3415081"/>
                  <a:pt x="510365" y="3422615"/>
                </a:cubicBezTo>
                <a:cubicBezTo>
                  <a:pt x="495882" y="3432410"/>
                  <a:pt x="488641" y="3445009"/>
                  <a:pt x="488641" y="3460413"/>
                </a:cubicBezTo>
                <a:cubicBezTo>
                  <a:pt x="488641" y="3469789"/>
                  <a:pt x="491152" y="3478077"/>
                  <a:pt x="496175" y="3485277"/>
                </a:cubicBezTo>
                <a:cubicBezTo>
                  <a:pt x="499859" y="3490551"/>
                  <a:pt x="505719" y="3495323"/>
                  <a:pt x="513755" y="3499592"/>
                </a:cubicBezTo>
                <a:cubicBezTo>
                  <a:pt x="503291" y="3503694"/>
                  <a:pt x="495547" y="3509492"/>
                  <a:pt x="490524" y="3516984"/>
                </a:cubicBezTo>
                <a:cubicBezTo>
                  <a:pt x="485501" y="3524477"/>
                  <a:pt x="482990" y="3533623"/>
                  <a:pt x="482990" y="3544422"/>
                </a:cubicBezTo>
                <a:cubicBezTo>
                  <a:pt x="482990" y="3555472"/>
                  <a:pt x="485669" y="3565476"/>
                  <a:pt x="491026" y="3574434"/>
                </a:cubicBezTo>
                <a:cubicBezTo>
                  <a:pt x="496384" y="3583392"/>
                  <a:pt x="504212" y="3590173"/>
                  <a:pt x="514509" y="3594777"/>
                </a:cubicBezTo>
                <a:cubicBezTo>
                  <a:pt x="524806" y="3599381"/>
                  <a:pt x="539707" y="3601684"/>
                  <a:pt x="559213" y="3601684"/>
                </a:cubicBezTo>
                <a:cubicBezTo>
                  <a:pt x="569594" y="3601684"/>
                  <a:pt x="579368" y="3600658"/>
                  <a:pt x="588535" y="3598607"/>
                </a:cubicBezTo>
                <a:cubicBezTo>
                  <a:pt x="597701" y="3596556"/>
                  <a:pt x="605361" y="3593354"/>
                  <a:pt x="611515" y="3589001"/>
                </a:cubicBezTo>
                <a:cubicBezTo>
                  <a:pt x="617668" y="3584647"/>
                  <a:pt x="622858" y="3578473"/>
                  <a:pt x="627086" y="3570478"/>
                </a:cubicBezTo>
                <a:cubicBezTo>
                  <a:pt x="631313" y="3562484"/>
                  <a:pt x="633427" y="3553882"/>
                  <a:pt x="633427" y="3544673"/>
                </a:cubicBezTo>
                <a:cubicBezTo>
                  <a:pt x="633427" y="3535129"/>
                  <a:pt x="630978" y="3526423"/>
                  <a:pt x="626081" y="3518554"/>
                </a:cubicBezTo>
                <a:cubicBezTo>
                  <a:pt x="621184" y="3510684"/>
                  <a:pt x="613754" y="3504364"/>
                  <a:pt x="603792" y="3499592"/>
                </a:cubicBezTo>
                <a:cubicBezTo>
                  <a:pt x="611326" y="3494569"/>
                  <a:pt x="616851" y="3489379"/>
                  <a:pt x="620367" y="3484021"/>
                </a:cubicBezTo>
                <a:cubicBezTo>
                  <a:pt x="625056" y="3476821"/>
                  <a:pt x="627400" y="3469078"/>
                  <a:pt x="627400" y="3460790"/>
                </a:cubicBezTo>
                <a:cubicBezTo>
                  <a:pt x="627400" y="3446558"/>
                  <a:pt x="621519" y="3434754"/>
                  <a:pt x="609757" y="3425378"/>
                </a:cubicBezTo>
                <a:cubicBezTo>
                  <a:pt x="597994" y="3416002"/>
                  <a:pt x="579807" y="3411314"/>
                  <a:pt x="555195" y="3411314"/>
                </a:cubicBezTo>
                <a:close/>
                <a:moveTo>
                  <a:pt x="385126" y="3411314"/>
                </a:moveTo>
                <a:cubicBezTo>
                  <a:pt x="379685" y="3422867"/>
                  <a:pt x="372150" y="3432578"/>
                  <a:pt x="362523" y="3440447"/>
                </a:cubicBezTo>
                <a:cubicBezTo>
                  <a:pt x="352896" y="3448316"/>
                  <a:pt x="339375" y="3455055"/>
                  <a:pt x="321963" y="3460664"/>
                </a:cubicBezTo>
                <a:lnTo>
                  <a:pt x="321963" y="3502606"/>
                </a:lnTo>
                <a:cubicBezTo>
                  <a:pt x="333766" y="3499006"/>
                  <a:pt x="343582" y="3495239"/>
                  <a:pt x="351410" y="3491304"/>
                </a:cubicBezTo>
                <a:cubicBezTo>
                  <a:pt x="359237" y="3487370"/>
                  <a:pt x="367336" y="3482221"/>
                  <a:pt x="375708" y="3475859"/>
                </a:cubicBezTo>
                <a:lnTo>
                  <a:pt x="375708" y="3598544"/>
                </a:lnTo>
                <a:lnTo>
                  <a:pt x="427444" y="3598544"/>
                </a:lnTo>
                <a:lnTo>
                  <a:pt x="427444" y="3411314"/>
                </a:lnTo>
                <a:close/>
                <a:moveTo>
                  <a:pt x="2554937" y="3242510"/>
                </a:moveTo>
                <a:lnTo>
                  <a:pt x="2554937" y="3293744"/>
                </a:lnTo>
                <a:lnTo>
                  <a:pt x="2609562" y="3293744"/>
                </a:lnTo>
                <a:lnTo>
                  <a:pt x="2609562" y="3242510"/>
                </a:lnTo>
                <a:close/>
                <a:moveTo>
                  <a:pt x="3645851" y="3230455"/>
                </a:moveTo>
                <a:lnTo>
                  <a:pt x="3645851" y="3238617"/>
                </a:lnTo>
                <a:cubicBezTo>
                  <a:pt x="3645851" y="3244980"/>
                  <a:pt x="3644826" y="3250149"/>
                  <a:pt x="3642775" y="3254126"/>
                </a:cubicBezTo>
                <a:cubicBezTo>
                  <a:pt x="3640724" y="3258102"/>
                  <a:pt x="3637249" y="3261472"/>
                  <a:pt x="3632352" y="3264234"/>
                </a:cubicBezTo>
                <a:cubicBezTo>
                  <a:pt x="3627455" y="3266997"/>
                  <a:pt x="3622160" y="3268378"/>
                  <a:pt x="3616469" y="3268378"/>
                </a:cubicBezTo>
                <a:cubicBezTo>
                  <a:pt x="3611027" y="3268378"/>
                  <a:pt x="3606905" y="3267102"/>
                  <a:pt x="3604098" y="3264548"/>
                </a:cubicBezTo>
                <a:cubicBezTo>
                  <a:pt x="3601296" y="3261995"/>
                  <a:pt x="3599893" y="3258709"/>
                  <a:pt x="3599893" y="3254691"/>
                </a:cubicBezTo>
                <a:cubicBezTo>
                  <a:pt x="3599893" y="3251175"/>
                  <a:pt x="3601315" y="3248035"/>
                  <a:pt x="3604163" y="3245273"/>
                </a:cubicBezTo>
                <a:cubicBezTo>
                  <a:pt x="3606924" y="3242594"/>
                  <a:pt x="3613496" y="3239873"/>
                  <a:pt x="3623878" y="3237111"/>
                </a:cubicBezTo>
                <a:cubicBezTo>
                  <a:pt x="3631494" y="3235185"/>
                  <a:pt x="3638819" y="3232966"/>
                  <a:pt x="3645851" y="3230455"/>
                </a:cubicBezTo>
                <a:close/>
                <a:moveTo>
                  <a:pt x="1796566" y="3216893"/>
                </a:moveTo>
                <a:lnTo>
                  <a:pt x="1825448" y="3216893"/>
                </a:lnTo>
                <a:cubicBezTo>
                  <a:pt x="1835410" y="3216893"/>
                  <a:pt x="1842380" y="3218547"/>
                  <a:pt x="1846356" y="3221853"/>
                </a:cubicBezTo>
                <a:cubicBezTo>
                  <a:pt x="1850333" y="3225160"/>
                  <a:pt x="1852321" y="3229534"/>
                  <a:pt x="1852321" y="3234976"/>
                </a:cubicBezTo>
                <a:cubicBezTo>
                  <a:pt x="1852321" y="3240836"/>
                  <a:pt x="1850312" y="3245503"/>
                  <a:pt x="1846294" y="3248977"/>
                </a:cubicBezTo>
                <a:cubicBezTo>
                  <a:pt x="1842275" y="3252452"/>
                  <a:pt x="1835369" y="3254188"/>
                  <a:pt x="1825574" y="3254188"/>
                </a:cubicBezTo>
                <a:lnTo>
                  <a:pt x="1796566" y="3254188"/>
                </a:lnTo>
                <a:close/>
                <a:moveTo>
                  <a:pt x="6582779" y="3195546"/>
                </a:moveTo>
                <a:cubicBezTo>
                  <a:pt x="6588555" y="3195546"/>
                  <a:pt x="6593473" y="3198015"/>
                  <a:pt x="6597534" y="3202954"/>
                </a:cubicBezTo>
                <a:cubicBezTo>
                  <a:pt x="6601594" y="3207894"/>
                  <a:pt x="6603624" y="3215638"/>
                  <a:pt x="6603624" y="3226186"/>
                </a:cubicBezTo>
                <a:cubicBezTo>
                  <a:pt x="6603624" y="3238157"/>
                  <a:pt x="6601552" y="3246675"/>
                  <a:pt x="6597408" y="3251740"/>
                </a:cubicBezTo>
                <a:cubicBezTo>
                  <a:pt x="6593264" y="3256805"/>
                  <a:pt x="6588136" y="3259337"/>
                  <a:pt x="6582025" y="3259337"/>
                </a:cubicBezTo>
                <a:cubicBezTo>
                  <a:pt x="6575412" y="3259337"/>
                  <a:pt x="6569949" y="3256763"/>
                  <a:pt x="6565638" y="3251614"/>
                </a:cubicBezTo>
                <a:cubicBezTo>
                  <a:pt x="6561326" y="3246466"/>
                  <a:pt x="6559171" y="3238157"/>
                  <a:pt x="6559171" y="3226688"/>
                </a:cubicBezTo>
                <a:cubicBezTo>
                  <a:pt x="6559171" y="3216224"/>
                  <a:pt x="6561368" y="3208417"/>
                  <a:pt x="6565763" y="3203268"/>
                </a:cubicBezTo>
                <a:cubicBezTo>
                  <a:pt x="6570159" y="3198120"/>
                  <a:pt x="6575830" y="3195546"/>
                  <a:pt x="6582779" y="3195546"/>
                </a:cubicBezTo>
                <a:close/>
                <a:moveTo>
                  <a:pt x="4039604" y="3195546"/>
                </a:moveTo>
                <a:cubicBezTo>
                  <a:pt x="4045380" y="3195546"/>
                  <a:pt x="4050299" y="3198015"/>
                  <a:pt x="4054359" y="3202954"/>
                </a:cubicBezTo>
                <a:cubicBezTo>
                  <a:pt x="4058419" y="3207894"/>
                  <a:pt x="4060449" y="3215638"/>
                  <a:pt x="4060449" y="3226186"/>
                </a:cubicBezTo>
                <a:cubicBezTo>
                  <a:pt x="4060449" y="3238157"/>
                  <a:pt x="4058377" y="3246675"/>
                  <a:pt x="4054233" y="3251740"/>
                </a:cubicBezTo>
                <a:cubicBezTo>
                  <a:pt x="4050089" y="3256805"/>
                  <a:pt x="4044962" y="3259337"/>
                  <a:pt x="4038850" y="3259337"/>
                </a:cubicBezTo>
                <a:cubicBezTo>
                  <a:pt x="4032237" y="3259337"/>
                  <a:pt x="4026774" y="3256763"/>
                  <a:pt x="4022463" y="3251614"/>
                </a:cubicBezTo>
                <a:cubicBezTo>
                  <a:pt x="4018152" y="3246466"/>
                  <a:pt x="4015996" y="3238157"/>
                  <a:pt x="4015996" y="3226688"/>
                </a:cubicBezTo>
                <a:cubicBezTo>
                  <a:pt x="4015996" y="3216224"/>
                  <a:pt x="4018194" y="3208417"/>
                  <a:pt x="4022589" y="3203268"/>
                </a:cubicBezTo>
                <a:cubicBezTo>
                  <a:pt x="4026984" y="3198120"/>
                  <a:pt x="4032655" y="3195546"/>
                  <a:pt x="4039604" y="3195546"/>
                </a:cubicBezTo>
                <a:close/>
                <a:moveTo>
                  <a:pt x="1553688" y="3195546"/>
                </a:moveTo>
                <a:cubicBezTo>
                  <a:pt x="1560469" y="3195546"/>
                  <a:pt x="1566078" y="3198120"/>
                  <a:pt x="1570515" y="3203268"/>
                </a:cubicBezTo>
                <a:cubicBezTo>
                  <a:pt x="1574952" y="3208417"/>
                  <a:pt x="1577170" y="3216224"/>
                  <a:pt x="1577170" y="3226688"/>
                </a:cubicBezTo>
                <a:cubicBezTo>
                  <a:pt x="1577170" y="3238241"/>
                  <a:pt x="1574994" y="3246570"/>
                  <a:pt x="1570640" y="3251677"/>
                </a:cubicBezTo>
                <a:cubicBezTo>
                  <a:pt x="1566287" y="3256784"/>
                  <a:pt x="1560846" y="3259337"/>
                  <a:pt x="1554316" y="3259337"/>
                </a:cubicBezTo>
                <a:cubicBezTo>
                  <a:pt x="1548205" y="3259337"/>
                  <a:pt x="1543077" y="3256805"/>
                  <a:pt x="1538933" y="3251740"/>
                </a:cubicBezTo>
                <a:cubicBezTo>
                  <a:pt x="1534789" y="3246675"/>
                  <a:pt x="1532717" y="3238701"/>
                  <a:pt x="1532717" y="3227818"/>
                </a:cubicBezTo>
                <a:cubicBezTo>
                  <a:pt x="1532717" y="3216181"/>
                  <a:pt x="1534726" y="3207894"/>
                  <a:pt x="1538745" y="3202954"/>
                </a:cubicBezTo>
                <a:cubicBezTo>
                  <a:pt x="1542763" y="3198015"/>
                  <a:pt x="1547744" y="3195546"/>
                  <a:pt x="1553688" y="3195546"/>
                </a:cubicBezTo>
                <a:close/>
                <a:moveTo>
                  <a:pt x="390777" y="3194918"/>
                </a:moveTo>
                <a:cubicBezTo>
                  <a:pt x="396805" y="3194918"/>
                  <a:pt x="401911" y="3197450"/>
                  <a:pt x="406097" y="3202515"/>
                </a:cubicBezTo>
                <a:cubicBezTo>
                  <a:pt x="410283" y="3207580"/>
                  <a:pt x="412376" y="3215512"/>
                  <a:pt x="412376" y="3226311"/>
                </a:cubicBezTo>
                <a:cubicBezTo>
                  <a:pt x="412376" y="3238031"/>
                  <a:pt x="410366" y="3246340"/>
                  <a:pt x="406348" y="3251237"/>
                </a:cubicBezTo>
                <a:cubicBezTo>
                  <a:pt x="402330" y="3256135"/>
                  <a:pt x="397349" y="3258584"/>
                  <a:pt x="391405" y="3258584"/>
                </a:cubicBezTo>
                <a:cubicBezTo>
                  <a:pt x="384624" y="3258584"/>
                  <a:pt x="379015" y="3256030"/>
                  <a:pt x="374578" y="3250924"/>
                </a:cubicBezTo>
                <a:cubicBezTo>
                  <a:pt x="370141" y="3245817"/>
                  <a:pt x="367923" y="3237989"/>
                  <a:pt x="367923" y="3227441"/>
                </a:cubicBezTo>
                <a:cubicBezTo>
                  <a:pt x="367923" y="3215972"/>
                  <a:pt x="370099" y="3207685"/>
                  <a:pt x="374453" y="3202578"/>
                </a:cubicBezTo>
                <a:cubicBezTo>
                  <a:pt x="378806" y="3197471"/>
                  <a:pt x="384247" y="3194918"/>
                  <a:pt x="390777" y="3194918"/>
                </a:cubicBezTo>
                <a:close/>
                <a:moveTo>
                  <a:pt x="4759109" y="3192532"/>
                </a:moveTo>
                <a:cubicBezTo>
                  <a:pt x="4766141" y="3192532"/>
                  <a:pt x="4772043" y="3195357"/>
                  <a:pt x="4776815" y="3201008"/>
                </a:cubicBezTo>
                <a:cubicBezTo>
                  <a:pt x="4781587" y="3206659"/>
                  <a:pt x="4783972" y="3215261"/>
                  <a:pt x="4783972" y="3226813"/>
                </a:cubicBezTo>
                <a:cubicBezTo>
                  <a:pt x="4783972" y="3239204"/>
                  <a:pt x="4781608" y="3248203"/>
                  <a:pt x="4776878" y="3253812"/>
                </a:cubicBezTo>
                <a:cubicBezTo>
                  <a:pt x="4772147" y="3259421"/>
                  <a:pt x="4766099" y="3262225"/>
                  <a:pt x="4758732" y="3262225"/>
                </a:cubicBezTo>
                <a:cubicBezTo>
                  <a:pt x="4751449" y="3262225"/>
                  <a:pt x="4745400" y="3259379"/>
                  <a:pt x="4740587" y="3253687"/>
                </a:cubicBezTo>
                <a:cubicBezTo>
                  <a:pt x="4735773" y="3247994"/>
                  <a:pt x="4733366" y="3239204"/>
                  <a:pt x="4733366" y="3227316"/>
                </a:cubicBezTo>
                <a:cubicBezTo>
                  <a:pt x="4733366" y="3215596"/>
                  <a:pt x="4735794" y="3206868"/>
                  <a:pt x="4740650" y="3201134"/>
                </a:cubicBezTo>
                <a:cubicBezTo>
                  <a:pt x="4745505" y="3195399"/>
                  <a:pt x="4751658" y="3192532"/>
                  <a:pt x="4759109" y="3192532"/>
                </a:cubicBezTo>
                <a:close/>
                <a:moveTo>
                  <a:pt x="4206659" y="3192532"/>
                </a:moveTo>
                <a:cubicBezTo>
                  <a:pt x="4213691" y="3192532"/>
                  <a:pt x="4219593" y="3195357"/>
                  <a:pt x="4224365" y="3201008"/>
                </a:cubicBezTo>
                <a:cubicBezTo>
                  <a:pt x="4229136" y="3206659"/>
                  <a:pt x="4231522" y="3215261"/>
                  <a:pt x="4231522" y="3226813"/>
                </a:cubicBezTo>
                <a:cubicBezTo>
                  <a:pt x="4231522" y="3239204"/>
                  <a:pt x="4229157" y="3248203"/>
                  <a:pt x="4224427" y="3253812"/>
                </a:cubicBezTo>
                <a:cubicBezTo>
                  <a:pt x="4219698" y="3259421"/>
                  <a:pt x="4213649" y="3262225"/>
                  <a:pt x="4206282" y="3262225"/>
                </a:cubicBezTo>
                <a:cubicBezTo>
                  <a:pt x="4198999" y="3262225"/>
                  <a:pt x="4192950" y="3259379"/>
                  <a:pt x="4188137" y="3253687"/>
                </a:cubicBezTo>
                <a:cubicBezTo>
                  <a:pt x="4183323" y="3247994"/>
                  <a:pt x="4180916" y="3239204"/>
                  <a:pt x="4180916" y="3227316"/>
                </a:cubicBezTo>
                <a:cubicBezTo>
                  <a:pt x="4180916" y="3215596"/>
                  <a:pt x="4183344" y="3206868"/>
                  <a:pt x="4188199" y="3201134"/>
                </a:cubicBezTo>
                <a:cubicBezTo>
                  <a:pt x="4193055" y="3195399"/>
                  <a:pt x="4199208" y="3192532"/>
                  <a:pt x="4206659" y="3192532"/>
                </a:cubicBezTo>
                <a:close/>
                <a:moveTo>
                  <a:pt x="2282609" y="3192532"/>
                </a:moveTo>
                <a:cubicBezTo>
                  <a:pt x="2289643" y="3192532"/>
                  <a:pt x="2295543" y="3195357"/>
                  <a:pt x="2300316" y="3201008"/>
                </a:cubicBezTo>
                <a:cubicBezTo>
                  <a:pt x="2305087" y="3206659"/>
                  <a:pt x="2307474" y="3215261"/>
                  <a:pt x="2307474" y="3226813"/>
                </a:cubicBezTo>
                <a:cubicBezTo>
                  <a:pt x="2307474" y="3239204"/>
                  <a:pt x="2305110" y="3248203"/>
                  <a:pt x="2300379" y="3253812"/>
                </a:cubicBezTo>
                <a:cubicBezTo>
                  <a:pt x="2295648" y="3259421"/>
                  <a:pt x="2289601" y="3262225"/>
                  <a:pt x="2282234" y="3262225"/>
                </a:cubicBezTo>
                <a:cubicBezTo>
                  <a:pt x="2274951" y="3262225"/>
                  <a:pt x="2268904" y="3259379"/>
                  <a:pt x="2264089" y="3253687"/>
                </a:cubicBezTo>
                <a:cubicBezTo>
                  <a:pt x="2259275" y="3247994"/>
                  <a:pt x="2256867" y="3239204"/>
                  <a:pt x="2256867" y="3227316"/>
                </a:cubicBezTo>
                <a:cubicBezTo>
                  <a:pt x="2256867" y="3215596"/>
                  <a:pt x="2259295" y="3206868"/>
                  <a:pt x="2264150" y="3201134"/>
                </a:cubicBezTo>
                <a:cubicBezTo>
                  <a:pt x="2269007" y="3195399"/>
                  <a:pt x="2275160" y="3192532"/>
                  <a:pt x="2282609" y="3192532"/>
                </a:cubicBezTo>
                <a:close/>
                <a:moveTo>
                  <a:pt x="1263435" y="3192532"/>
                </a:moveTo>
                <a:cubicBezTo>
                  <a:pt x="1270468" y="3192532"/>
                  <a:pt x="1276370" y="3195357"/>
                  <a:pt x="1281141" y="3201008"/>
                </a:cubicBezTo>
                <a:cubicBezTo>
                  <a:pt x="1285913" y="3206659"/>
                  <a:pt x="1288299" y="3215261"/>
                  <a:pt x="1288299" y="3226813"/>
                </a:cubicBezTo>
                <a:cubicBezTo>
                  <a:pt x="1288299" y="3239204"/>
                  <a:pt x="1285934" y="3248203"/>
                  <a:pt x="1281204" y="3253812"/>
                </a:cubicBezTo>
                <a:cubicBezTo>
                  <a:pt x="1276474" y="3259421"/>
                  <a:pt x="1270426" y="3262225"/>
                  <a:pt x="1263059" y="3262225"/>
                </a:cubicBezTo>
                <a:cubicBezTo>
                  <a:pt x="1255775" y="3262225"/>
                  <a:pt x="1249727" y="3259379"/>
                  <a:pt x="1244914" y="3253687"/>
                </a:cubicBezTo>
                <a:cubicBezTo>
                  <a:pt x="1240100" y="3247994"/>
                  <a:pt x="1237693" y="3239204"/>
                  <a:pt x="1237693" y="3227316"/>
                </a:cubicBezTo>
                <a:cubicBezTo>
                  <a:pt x="1237693" y="3215596"/>
                  <a:pt x="1240121" y="3206868"/>
                  <a:pt x="1244977" y="3201134"/>
                </a:cubicBezTo>
                <a:cubicBezTo>
                  <a:pt x="1249832" y="3195399"/>
                  <a:pt x="1255985" y="3192532"/>
                  <a:pt x="1263435" y="3192532"/>
                </a:cubicBezTo>
                <a:close/>
                <a:moveTo>
                  <a:pt x="558585" y="3192532"/>
                </a:moveTo>
                <a:cubicBezTo>
                  <a:pt x="565617" y="3192532"/>
                  <a:pt x="571519" y="3195357"/>
                  <a:pt x="576291" y="3201008"/>
                </a:cubicBezTo>
                <a:cubicBezTo>
                  <a:pt x="581063" y="3206659"/>
                  <a:pt x="583449" y="3215261"/>
                  <a:pt x="583449" y="3226813"/>
                </a:cubicBezTo>
                <a:cubicBezTo>
                  <a:pt x="583449" y="3239204"/>
                  <a:pt x="581084" y="3248203"/>
                  <a:pt x="576354" y="3253812"/>
                </a:cubicBezTo>
                <a:cubicBezTo>
                  <a:pt x="571624" y="3259421"/>
                  <a:pt x="565576" y="3262225"/>
                  <a:pt x="558209" y="3262225"/>
                </a:cubicBezTo>
                <a:cubicBezTo>
                  <a:pt x="550925" y="3262225"/>
                  <a:pt x="544877" y="3259379"/>
                  <a:pt x="540063" y="3253687"/>
                </a:cubicBezTo>
                <a:cubicBezTo>
                  <a:pt x="535250" y="3247994"/>
                  <a:pt x="532843" y="3239204"/>
                  <a:pt x="532843" y="3227316"/>
                </a:cubicBezTo>
                <a:cubicBezTo>
                  <a:pt x="532843" y="3215596"/>
                  <a:pt x="535271" y="3206868"/>
                  <a:pt x="540126" y="3201134"/>
                </a:cubicBezTo>
                <a:cubicBezTo>
                  <a:pt x="544982" y="3195399"/>
                  <a:pt x="551135" y="3192532"/>
                  <a:pt x="558585" y="3192532"/>
                </a:cubicBezTo>
                <a:close/>
                <a:moveTo>
                  <a:pt x="6750210" y="3187634"/>
                </a:moveTo>
                <a:cubicBezTo>
                  <a:pt x="6757242" y="3187634"/>
                  <a:pt x="6762914" y="3189769"/>
                  <a:pt x="6767226" y="3194039"/>
                </a:cubicBezTo>
                <a:cubicBezTo>
                  <a:pt x="6771537" y="3198308"/>
                  <a:pt x="6774195" y="3205382"/>
                  <a:pt x="6775199" y="3215261"/>
                </a:cubicBezTo>
                <a:lnTo>
                  <a:pt x="6724844" y="3215261"/>
                </a:lnTo>
                <a:cubicBezTo>
                  <a:pt x="6725682" y="3207308"/>
                  <a:pt x="6727649" y="3201322"/>
                  <a:pt x="6730746" y="3197304"/>
                </a:cubicBezTo>
                <a:cubicBezTo>
                  <a:pt x="6735602" y="3190857"/>
                  <a:pt x="6742090" y="3187634"/>
                  <a:pt x="6750210" y="3187634"/>
                </a:cubicBezTo>
                <a:close/>
                <a:moveTo>
                  <a:pt x="6150135" y="3187634"/>
                </a:moveTo>
                <a:cubicBezTo>
                  <a:pt x="6157167" y="3187634"/>
                  <a:pt x="6162839" y="3189769"/>
                  <a:pt x="6167151" y="3194039"/>
                </a:cubicBezTo>
                <a:cubicBezTo>
                  <a:pt x="6171462" y="3198308"/>
                  <a:pt x="6174120" y="3205382"/>
                  <a:pt x="6175124" y="3215261"/>
                </a:cubicBezTo>
                <a:lnTo>
                  <a:pt x="6124769" y="3215261"/>
                </a:lnTo>
                <a:cubicBezTo>
                  <a:pt x="6125607" y="3207308"/>
                  <a:pt x="6127574" y="3201322"/>
                  <a:pt x="6130671" y="3197304"/>
                </a:cubicBezTo>
                <a:cubicBezTo>
                  <a:pt x="6135527" y="3190857"/>
                  <a:pt x="6142015" y="3187634"/>
                  <a:pt x="6150135" y="3187634"/>
                </a:cubicBezTo>
                <a:close/>
                <a:moveTo>
                  <a:pt x="5807235" y="3187634"/>
                </a:moveTo>
                <a:cubicBezTo>
                  <a:pt x="5814267" y="3187634"/>
                  <a:pt x="5819939" y="3189769"/>
                  <a:pt x="5824251" y="3194039"/>
                </a:cubicBezTo>
                <a:cubicBezTo>
                  <a:pt x="5828562" y="3198308"/>
                  <a:pt x="5831220" y="3205382"/>
                  <a:pt x="5832224" y="3215261"/>
                </a:cubicBezTo>
                <a:lnTo>
                  <a:pt x="5781869" y="3215261"/>
                </a:lnTo>
                <a:cubicBezTo>
                  <a:pt x="5782707" y="3207308"/>
                  <a:pt x="5784674" y="3201322"/>
                  <a:pt x="5787771" y="3197304"/>
                </a:cubicBezTo>
                <a:cubicBezTo>
                  <a:pt x="5792627" y="3190857"/>
                  <a:pt x="5799115" y="3187634"/>
                  <a:pt x="5807235" y="3187634"/>
                </a:cubicBezTo>
                <a:close/>
                <a:moveTo>
                  <a:pt x="3149762" y="3187634"/>
                </a:moveTo>
                <a:cubicBezTo>
                  <a:pt x="3156795" y="3187634"/>
                  <a:pt x="3162466" y="3189769"/>
                  <a:pt x="3166778" y="3194039"/>
                </a:cubicBezTo>
                <a:cubicBezTo>
                  <a:pt x="3171088" y="3198308"/>
                  <a:pt x="3173747" y="3205382"/>
                  <a:pt x="3174752" y="3215261"/>
                </a:cubicBezTo>
                <a:lnTo>
                  <a:pt x="3124397" y="3215261"/>
                </a:lnTo>
                <a:cubicBezTo>
                  <a:pt x="3125233" y="3207308"/>
                  <a:pt x="3127202" y="3201322"/>
                  <a:pt x="3130299" y="3197304"/>
                </a:cubicBezTo>
                <a:cubicBezTo>
                  <a:pt x="3135155" y="3190857"/>
                  <a:pt x="3141642" y="3187634"/>
                  <a:pt x="3149762" y="3187634"/>
                </a:cubicBezTo>
                <a:close/>
                <a:moveTo>
                  <a:pt x="730412" y="3187634"/>
                </a:moveTo>
                <a:cubicBezTo>
                  <a:pt x="737444" y="3187634"/>
                  <a:pt x="743116" y="3189769"/>
                  <a:pt x="747427" y="3194039"/>
                </a:cubicBezTo>
                <a:cubicBezTo>
                  <a:pt x="751739" y="3198308"/>
                  <a:pt x="754397" y="3205382"/>
                  <a:pt x="755401" y="3215261"/>
                </a:cubicBezTo>
                <a:lnTo>
                  <a:pt x="705046" y="3215261"/>
                </a:lnTo>
                <a:cubicBezTo>
                  <a:pt x="705883" y="3207308"/>
                  <a:pt x="707851" y="3201322"/>
                  <a:pt x="710948" y="3197304"/>
                </a:cubicBezTo>
                <a:cubicBezTo>
                  <a:pt x="715804" y="3190857"/>
                  <a:pt x="722292" y="3187634"/>
                  <a:pt x="730412" y="3187634"/>
                </a:cubicBezTo>
                <a:close/>
                <a:moveTo>
                  <a:pt x="3301869" y="3160385"/>
                </a:moveTo>
                <a:lnTo>
                  <a:pt x="3351320" y="3293744"/>
                </a:lnTo>
                <a:lnTo>
                  <a:pt x="3397006" y="3293744"/>
                </a:lnTo>
                <a:lnTo>
                  <a:pt x="3423110" y="3213503"/>
                </a:lnTo>
                <a:lnTo>
                  <a:pt x="3450121" y="3293744"/>
                </a:lnTo>
                <a:lnTo>
                  <a:pt x="3495602" y="3293744"/>
                </a:lnTo>
                <a:lnTo>
                  <a:pt x="3544730" y="3160385"/>
                </a:lnTo>
                <a:lnTo>
                  <a:pt x="3495615" y="3160385"/>
                </a:lnTo>
                <a:lnTo>
                  <a:pt x="3474110" y="3244560"/>
                </a:lnTo>
                <a:lnTo>
                  <a:pt x="3445909" y="3160385"/>
                </a:lnTo>
                <a:lnTo>
                  <a:pt x="3399724" y="3160385"/>
                </a:lnTo>
                <a:lnTo>
                  <a:pt x="3372667" y="3244349"/>
                </a:lnTo>
                <a:lnTo>
                  <a:pt x="3351288" y="3160385"/>
                </a:lnTo>
                <a:close/>
                <a:moveTo>
                  <a:pt x="1920996" y="3160385"/>
                </a:moveTo>
                <a:lnTo>
                  <a:pt x="1976958" y="3293721"/>
                </a:lnTo>
                <a:cubicBezTo>
                  <a:pt x="1974366" y="3300846"/>
                  <a:pt x="1971208" y="3305791"/>
                  <a:pt x="1967486" y="3308557"/>
                </a:cubicBezTo>
                <a:cubicBezTo>
                  <a:pt x="1963764" y="3311323"/>
                  <a:pt x="1958892" y="3312706"/>
                  <a:pt x="1952870" y="3312706"/>
                </a:cubicBezTo>
                <a:cubicBezTo>
                  <a:pt x="1943836" y="3312706"/>
                  <a:pt x="1935639" y="3311534"/>
                  <a:pt x="1928279" y="3309190"/>
                </a:cubicBezTo>
                <a:lnTo>
                  <a:pt x="1932294" y="3344853"/>
                </a:lnTo>
                <a:cubicBezTo>
                  <a:pt x="1947691" y="3346862"/>
                  <a:pt x="1959071" y="3347866"/>
                  <a:pt x="1966435" y="3347866"/>
                </a:cubicBezTo>
                <a:cubicBezTo>
                  <a:pt x="1984594" y="3347866"/>
                  <a:pt x="1998108" y="3343845"/>
                  <a:pt x="2006978" y="3335802"/>
                </a:cubicBezTo>
                <a:cubicBezTo>
                  <a:pt x="2013254" y="3330105"/>
                  <a:pt x="2019405" y="3319130"/>
                  <a:pt x="2025430" y="3302878"/>
                </a:cubicBezTo>
                <a:lnTo>
                  <a:pt x="2078339" y="3160385"/>
                </a:lnTo>
                <a:lnTo>
                  <a:pt x="2027976" y="3160385"/>
                </a:lnTo>
                <a:lnTo>
                  <a:pt x="2002430" y="3249166"/>
                </a:lnTo>
                <a:lnTo>
                  <a:pt x="1974923" y="3160385"/>
                </a:lnTo>
                <a:close/>
                <a:moveTo>
                  <a:pt x="6931329" y="3157371"/>
                </a:moveTo>
                <a:cubicBezTo>
                  <a:pt x="6924130" y="3157371"/>
                  <a:pt x="6918081" y="3159150"/>
                  <a:pt x="6913184" y="3162708"/>
                </a:cubicBezTo>
                <a:cubicBezTo>
                  <a:pt x="6908287" y="3166266"/>
                  <a:pt x="6903536" y="3172775"/>
                  <a:pt x="6898931" y="3182235"/>
                </a:cubicBezTo>
                <a:lnTo>
                  <a:pt x="6898931" y="3160385"/>
                </a:lnTo>
                <a:lnTo>
                  <a:pt x="6851088" y="3160385"/>
                </a:lnTo>
                <a:lnTo>
                  <a:pt x="6851088" y="3293744"/>
                </a:lnTo>
                <a:lnTo>
                  <a:pt x="6902448" y="3293744"/>
                </a:lnTo>
                <a:lnTo>
                  <a:pt x="6902448" y="3249040"/>
                </a:lnTo>
                <a:cubicBezTo>
                  <a:pt x="6902448" y="3227692"/>
                  <a:pt x="6905085" y="3213126"/>
                  <a:pt x="6910359" y="3205340"/>
                </a:cubicBezTo>
                <a:cubicBezTo>
                  <a:pt x="6914042" y="3199815"/>
                  <a:pt x="6919233" y="3197053"/>
                  <a:pt x="6925930" y="3197053"/>
                </a:cubicBezTo>
                <a:cubicBezTo>
                  <a:pt x="6929446" y="3197053"/>
                  <a:pt x="6934218" y="3198308"/>
                  <a:pt x="6940245" y="3200820"/>
                </a:cubicBezTo>
                <a:lnTo>
                  <a:pt x="6956068" y="3164403"/>
                </a:lnTo>
                <a:cubicBezTo>
                  <a:pt x="6947110" y="3159715"/>
                  <a:pt x="6938864" y="3157371"/>
                  <a:pt x="6931329" y="3157371"/>
                </a:cubicBezTo>
                <a:close/>
                <a:moveTo>
                  <a:pt x="6748076" y="3157371"/>
                </a:moveTo>
                <a:cubicBezTo>
                  <a:pt x="6724551" y="3157371"/>
                  <a:pt x="6706113" y="3163817"/>
                  <a:pt x="6692760" y="3176710"/>
                </a:cubicBezTo>
                <a:cubicBezTo>
                  <a:pt x="6679408" y="3189602"/>
                  <a:pt x="6672731" y="3206470"/>
                  <a:pt x="6672731" y="3227316"/>
                </a:cubicBezTo>
                <a:cubicBezTo>
                  <a:pt x="6672731" y="3241966"/>
                  <a:pt x="6676059" y="3254712"/>
                  <a:pt x="6682714" y="3265553"/>
                </a:cubicBezTo>
                <a:cubicBezTo>
                  <a:pt x="6689370" y="3276394"/>
                  <a:pt x="6697762" y="3284305"/>
                  <a:pt x="6707892" y="3289287"/>
                </a:cubicBezTo>
                <a:cubicBezTo>
                  <a:pt x="6718022" y="3294268"/>
                  <a:pt x="6731918" y="3296758"/>
                  <a:pt x="6749582" y="3296758"/>
                </a:cubicBezTo>
                <a:cubicBezTo>
                  <a:pt x="6769925" y="3296758"/>
                  <a:pt x="6785538" y="3293849"/>
                  <a:pt x="6796421" y="3288031"/>
                </a:cubicBezTo>
                <a:cubicBezTo>
                  <a:pt x="6807305" y="3282213"/>
                  <a:pt x="6816597" y="3272606"/>
                  <a:pt x="6824299" y="3259212"/>
                </a:cubicBezTo>
                <a:lnTo>
                  <a:pt x="6773944" y="3254565"/>
                </a:lnTo>
                <a:cubicBezTo>
                  <a:pt x="6770763" y="3258584"/>
                  <a:pt x="6767791" y="3261388"/>
                  <a:pt x="6765028" y="3262979"/>
                </a:cubicBezTo>
                <a:cubicBezTo>
                  <a:pt x="6760507" y="3265490"/>
                  <a:pt x="6755736" y="3266746"/>
                  <a:pt x="6750713" y="3266746"/>
                </a:cubicBezTo>
                <a:cubicBezTo>
                  <a:pt x="6742760" y="3266746"/>
                  <a:pt x="6736313" y="3263858"/>
                  <a:pt x="6731374" y="3258081"/>
                </a:cubicBezTo>
                <a:cubicBezTo>
                  <a:pt x="6727858" y="3254063"/>
                  <a:pt x="6725640" y="3247952"/>
                  <a:pt x="6724719" y="3239747"/>
                </a:cubicBezTo>
                <a:lnTo>
                  <a:pt x="6827187" y="3239747"/>
                </a:lnTo>
                <a:lnTo>
                  <a:pt x="6827187" y="3233971"/>
                </a:lnTo>
                <a:cubicBezTo>
                  <a:pt x="6827187" y="3216391"/>
                  <a:pt x="6824299" y="3202117"/>
                  <a:pt x="6818522" y="3191151"/>
                </a:cubicBezTo>
                <a:cubicBezTo>
                  <a:pt x="6812746" y="3180184"/>
                  <a:pt x="6804333" y="3171812"/>
                  <a:pt x="6793282" y="3166036"/>
                </a:cubicBezTo>
                <a:cubicBezTo>
                  <a:pt x="6782232" y="3160259"/>
                  <a:pt x="6767163" y="3157371"/>
                  <a:pt x="6748076" y="3157371"/>
                </a:cubicBezTo>
                <a:close/>
                <a:moveTo>
                  <a:pt x="6344758" y="3157371"/>
                </a:moveTo>
                <a:cubicBezTo>
                  <a:pt x="6334865" y="3157371"/>
                  <a:pt x="6326418" y="3159087"/>
                  <a:pt x="6319418" y="3162520"/>
                </a:cubicBezTo>
                <a:cubicBezTo>
                  <a:pt x="6312418" y="3165952"/>
                  <a:pt x="6305480" y="3171729"/>
                  <a:pt x="6298605" y="3179849"/>
                </a:cubicBezTo>
                <a:lnTo>
                  <a:pt x="6298605" y="3160385"/>
                </a:lnTo>
                <a:lnTo>
                  <a:pt x="6250887" y="3160385"/>
                </a:lnTo>
                <a:lnTo>
                  <a:pt x="6250887" y="3293744"/>
                </a:lnTo>
                <a:lnTo>
                  <a:pt x="6302121" y="3293744"/>
                </a:lnTo>
                <a:lnTo>
                  <a:pt x="6302121" y="3225683"/>
                </a:lnTo>
                <a:cubicBezTo>
                  <a:pt x="6302121" y="3215554"/>
                  <a:pt x="6304011" y="3208270"/>
                  <a:pt x="6307792" y="3203833"/>
                </a:cubicBezTo>
                <a:cubicBezTo>
                  <a:pt x="6311572" y="3199397"/>
                  <a:pt x="6316403" y="3197178"/>
                  <a:pt x="6322284" y="3197178"/>
                </a:cubicBezTo>
                <a:cubicBezTo>
                  <a:pt x="6325896" y="3197178"/>
                  <a:pt x="6329045" y="3198204"/>
                  <a:pt x="6331733" y="3200255"/>
                </a:cubicBezTo>
                <a:cubicBezTo>
                  <a:pt x="6334421" y="3202306"/>
                  <a:pt x="6336311" y="3205005"/>
                  <a:pt x="6337404" y="3208354"/>
                </a:cubicBezTo>
                <a:cubicBezTo>
                  <a:pt x="6338076" y="3210447"/>
                  <a:pt x="6338412" y="3214423"/>
                  <a:pt x="6338412" y="3220284"/>
                </a:cubicBezTo>
                <a:lnTo>
                  <a:pt x="6338412" y="3293744"/>
                </a:lnTo>
                <a:lnTo>
                  <a:pt x="6389646" y="3293744"/>
                </a:lnTo>
                <a:lnTo>
                  <a:pt x="6389646" y="3224930"/>
                </a:lnTo>
                <a:cubicBezTo>
                  <a:pt x="6389646" y="3215303"/>
                  <a:pt x="6391482" y="3208312"/>
                  <a:pt x="6395153" y="3203959"/>
                </a:cubicBezTo>
                <a:cubicBezTo>
                  <a:pt x="6398824" y="3199606"/>
                  <a:pt x="6403663" y="3197429"/>
                  <a:pt x="6409669" y="3197429"/>
                </a:cubicBezTo>
                <a:cubicBezTo>
                  <a:pt x="6414758" y="3197429"/>
                  <a:pt x="6419013" y="3199731"/>
                  <a:pt x="6422433" y="3204336"/>
                </a:cubicBezTo>
                <a:cubicBezTo>
                  <a:pt x="6424769" y="3207266"/>
                  <a:pt x="6425937" y="3211745"/>
                  <a:pt x="6425937" y="3217772"/>
                </a:cubicBezTo>
                <a:lnTo>
                  <a:pt x="6425937" y="3293744"/>
                </a:lnTo>
                <a:lnTo>
                  <a:pt x="6477171" y="3293744"/>
                </a:lnTo>
                <a:lnTo>
                  <a:pt x="6477171" y="3209987"/>
                </a:lnTo>
                <a:cubicBezTo>
                  <a:pt x="6477171" y="3191904"/>
                  <a:pt x="6473158" y="3178614"/>
                  <a:pt x="6465133" y="3170117"/>
                </a:cubicBezTo>
                <a:cubicBezTo>
                  <a:pt x="6457107" y="3161620"/>
                  <a:pt x="6445946" y="3157371"/>
                  <a:pt x="6431651" y="3157371"/>
                </a:cubicBezTo>
                <a:cubicBezTo>
                  <a:pt x="6421952" y="3157371"/>
                  <a:pt x="6413802" y="3158941"/>
                  <a:pt x="6407197" y="3162080"/>
                </a:cubicBezTo>
                <a:cubicBezTo>
                  <a:pt x="6400593" y="3165219"/>
                  <a:pt x="6393277" y="3171143"/>
                  <a:pt x="6385251" y="3179849"/>
                </a:cubicBezTo>
                <a:cubicBezTo>
                  <a:pt x="6381311" y="3172398"/>
                  <a:pt x="6376239" y="3166789"/>
                  <a:pt x="6370035" y="3163022"/>
                </a:cubicBezTo>
                <a:cubicBezTo>
                  <a:pt x="6363831" y="3159255"/>
                  <a:pt x="6355405" y="3157371"/>
                  <a:pt x="6344758" y="3157371"/>
                </a:cubicBezTo>
                <a:close/>
                <a:moveTo>
                  <a:pt x="6148001" y="3157371"/>
                </a:moveTo>
                <a:cubicBezTo>
                  <a:pt x="6124476" y="3157371"/>
                  <a:pt x="6106038" y="3163817"/>
                  <a:pt x="6092685" y="3176710"/>
                </a:cubicBezTo>
                <a:cubicBezTo>
                  <a:pt x="6079333" y="3189602"/>
                  <a:pt x="6072656" y="3206470"/>
                  <a:pt x="6072656" y="3227316"/>
                </a:cubicBezTo>
                <a:cubicBezTo>
                  <a:pt x="6072656" y="3241966"/>
                  <a:pt x="6075984" y="3254712"/>
                  <a:pt x="6082639" y="3265553"/>
                </a:cubicBezTo>
                <a:cubicBezTo>
                  <a:pt x="6089295" y="3276394"/>
                  <a:pt x="6097687" y="3284305"/>
                  <a:pt x="6107817" y="3289287"/>
                </a:cubicBezTo>
                <a:cubicBezTo>
                  <a:pt x="6117947" y="3294268"/>
                  <a:pt x="6131843" y="3296758"/>
                  <a:pt x="6149507" y="3296758"/>
                </a:cubicBezTo>
                <a:cubicBezTo>
                  <a:pt x="6169850" y="3296758"/>
                  <a:pt x="6185463" y="3293849"/>
                  <a:pt x="6196346" y="3288031"/>
                </a:cubicBezTo>
                <a:cubicBezTo>
                  <a:pt x="6207230" y="3282213"/>
                  <a:pt x="6216522" y="3272606"/>
                  <a:pt x="6224224" y="3259212"/>
                </a:cubicBezTo>
                <a:lnTo>
                  <a:pt x="6173869" y="3254565"/>
                </a:lnTo>
                <a:cubicBezTo>
                  <a:pt x="6170688" y="3258584"/>
                  <a:pt x="6167716" y="3261388"/>
                  <a:pt x="6164953" y="3262979"/>
                </a:cubicBezTo>
                <a:cubicBezTo>
                  <a:pt x="6160432" y="3265490"/>
                  <a:pt x="6155661" y="3266746"/>
                  <a:pt x="6150638" y="3266746"/>
                </a:cubicBezTo>
                <a:cubicBezTo>
                  <a:pt x="6142685" y="3266746"/>
                  <a:pt x="6136238" y="3263858"/>
                  <a:pt x="6131299" y="3258081"/>
                </a:cubicBezTo>
                <a:cubicBezTo>
                  <a:pt x="6127783" y="3254063"/>
                  <a:pt x="6125565" y="3247952"/>
                  <a:pt x="6124644" y="3239747"/>
                </a:cubicBezTo>
                <a:lnTo>
                  <a:pt x="6227112" y="3239747"/>
                </a:lnTo>
                <a:lnTo>
                  <a:pt x="6227112" y="3233971"/>
                </a:lnTo>
                <a:cubicBezTo>
                  <a:pt x="6227112" y="3216391"/>
                  <a:pt x="6224224" y="3202117"/>
                  <a:pt x="6218447" y="3191151"/>
                </a:cubicBezTo>
                <a:cubicBezTo>
                  <a:pt x="6212671" y="3180184"/>
                  <a:pt x="6204258" y="3171812"/>
                  <a:pt x="6193207" y="3166036"/>
                </a:cubicBezTo>
                <a:cubicBezTo>
                  <a:pt x="6182157" y="3160259"/>
                  <a:pt x="6167088" y="3157371"/>
                  <a:pt x="6148001" y="3157371"/>
                </a:cubicBezTo>
                <a:close/>
                <a:moveTo>
                  <a:pt x="5979188" y="3157371"/>
                </a:moveTo>
                <a:cubicBezTo>
                  <a:pt x="5963616" y="3157371"/>
                  <a:pt x="5950850" y="3159420"/>
                  <a:pt x="5940888" y="3163518"/>
                </a:cubicBezTo>
                <a:cubicBezTo>
                  <a:pt x="5934609" y="3166111"/>
                  <a:pt x="5928498" y="3170063"/>
                  <a:pt x="5922554" y="3175374"/>
                </a:cubicBezTo>
                <a:cubicBezTo>
                  <a:pt x="5916610" y="3180686"/>
                  <a:pt x="5911922" y="3186687"/>
                  <a:pt x="5908490" y="3193377"/>
                </a:cubicBezTo>
                <a:cubicBezTo>
                  <a:pt x="5903802" y="3202495"/>
                  <a:pt x="5901457" y="3213912"/>
                  <a:pt x="5901457" y="3227630"/>
                </a:cubicBezTo>
                <a:cubicBezTo>
                  <a:pt x="5901457" y="3240761"/>
                  <a:pt x="5903383" y="3251300"/>
                  <a:pt x="5907234" y="3259246"/>
                </a:cubicBezTo>
                <a:cubicBezTo>
                  <a:pt x="5911085" y="3267192"/>
                  <a:pt x="5916401" y="3274113"/>
                  <a:pt x="5923182" y="3280010"/>
                </a:cubicBezTo>
                <a:cubicBezTo>
                  <a:pt x="5929963" y="3285906"/>
                  <a:pt x="5938062" y="3290172"/>
                  <a:pt x="5947480" y="3292806"/>
                </a:cubicBezTo>
                <a:cubicBezTo>
                  <a:pt x="5956898" y="3295441"/>
                  <a:pt x="5968681" y="3296758"/>
                  <a:pt x="5982829" y="3296758"/>
                </a:cubicBezTo>
                <a:cubicBezTo>
                  <a:pt x="5997480" y="3296758"/>
                  <a:pt x="6009556" y="3294707"/>
                  <a:pt x="6019057" y="3290605"/>
                </a:cubicBezTo>
                <a:cubicBezTo>
                  <a:pt x="6028559" y="3286503"/>
                  <a:pt x="6036366" y="3280747"/>
                  <a:pt x="6042477" y="3273338"/>
                </a:cubicBezTo>
                <a:cubicBezTo>
                  <a:pt x="6048588" y="3265930"/>
                  <a:pt x="6052983" y="3257161"/>
                  <a:pt x="6055662" y="3247031"/>
                </a:cubicBezTo>
                <a:lnTo>
                  <a:pt x="6007065" y="3241506"/>
                </a:lnTo>
                <a:cubicBezTo>
                  <a:pt x="6004805" y="3248621"/>
                  <a:pt x="6001393" y="3253895"/>
                  <a:pt x="5996831" y="3257328"/>
                </a:cubicBezTo>
                <a:cubicBezTo>
                  <a:pt x="5992268" y="3260760"/>
                  <a:pt x="5986638" y="3262476"/>
                  <a:pt x="5979941" y="3262476"/>
                </a:cubicBezTo>
                <a:cubicBezTo>
                  <a:pt x="5971904" y="3262476"/>
                  <a:pt x="5965291" y="3259635"/>
                  <a:pt x="5960100" y="3253953"/>
                </a:cubicBezTo>
                <a:cubicBezTo>
                  <a:pt x="5954910" y="3248271"/>
                  <a:pt x="5952315" y="3239956"/>
                  <a:pt x="5952315" y="3229009"/>
                </a:cubicBezTo>
                <a:cubicBezTo>
                  <a:pt x="5952315" y="3216724"/>
                  <a:pt x="5954931" y="3207552"/>
                  <a:pt x="5960163" y="3201494"/>
                </a:cubicBezTo>
                <a:cubicBezTo>
                  <a:pt x="5965395" y="3195435"/>
                  <a:pt x="5972239" y="3192406"/>
                  <a:pt x="5980694" y="3192406"/>
                </a:cubicBezTo>
                <a:cubicBezTo>
                  <a:pt x="5987392" y="3192406"/>
                  <a:pt x="5992729" y="3193850"/>
                  <a:pt x="5996705" y="3196738"/>
                </a:cubicBezTo>
                <a:cubicBezTo>
                  <a:pt x="6000682" y="3199627"/>
                  <a:pt x="6003423" y="3203917"/>
                  <a:pt x="6004930" y="3209610"/>
                </a:cubicBezTo>
                <a:lnTo>
                  <a:pt x="6053025" y="3203206"/>
                </a:lnTo>
                <a:cubicBezTo>
                  <a:pt x="6048421" y="3188220"/>
                  <a:pt x="6040405" y="3176835"/>
                  <a:pt x="6028978" y="3169050"/>
                </a:cubicBezTo>
                <a:cubicBezTo>
                  <a:pt x="6017550" y="3161264"/>
                  <a:pt x="6000954" y="3157371"/>
                  <a:pt x="5979188" y="3157371"/>
                </a:cubicBezTo>
                <a:close/>
                <a:moveTo>
                  <a:pt x="5805101" y="3157371"/>
                </a:moveTo>
                <a:cubicBezTo>
                  <a:pt x="5781576" y="3157371"/>
                  <a:pt x="5763138" y="3163817"/>
                  <a:pt x="5749785" y="3176710"/>
                </a:cubicBezTo>
                <a:cubicBezTo>
                  <a:pt x="5736433" y="3189602"/>
                  <a:pt x="5729756" y="3206470"/>
                  <a:pt x="5729756" y="3227316"/>
                </a:cubicBezTo>
                <a:cubicBezTo>
                  <a:pt x="5729756" y="3241966"/>
                  <a:pt x="5733084" y="3254712"/>
                  <a:pt x="5739739" y="3265553"/>
                </a:cubicBezTo>
                <a:cubicBezTo>
                  <a:pt x="5746395" y="3276394"/>
                  <a:pt x="5754787" y="3284305"/>
                  <a:pt x="5764917" y="3289287"/>
                </a:cubicBezTo>
                <a:cubicBezTo>
                  <a:pt x="5775047" y="3294268"/>
                  <a:pt x="5788943" y="3296758"/>
                  <a:pt x="5806607" y="3296758"/>
                </a:cubicBezTo>
                <a:cubicBezTo>
                  <a:pt x="5826950" y="3296758"/>
                  <a:pt x="5842563" y="3293849"/>
                  <a:pt x="5853446" y="3288031"/>
                </a:cubicBezTo>
                <a:cubicBezTo>
                  <a:pt x="5864330" y="3282213"/>
                  <a:pt x="5873622" y="3272606"/>
                  <a:pt x="5881324" y="3259212"/>
                </a:cubicBezTo>
                <a:lnTo>
                  <a:pt x="5830969" y="3254565"/>
                </a:lnTo>
                <a:cubicBezTo>
                  <a:pt x="5827788" y="3258584"/>
                  <a:pt x="5824816" y="3261388"/>
                  <a:pt x="5822053" y="3262979"/>
                </a:cubicBezTo>
                <a:cubicBezTo>
                  <a:pt x="5817532" y="3265490"/>
                  <a:pt x="5812761" y="3266746"/>
                  <a:pt x="5807738" y="3266746"/>
                </a:cubicBezTo>
                <a:cubicBezTo>
                  <a:pt x="5799785" y="3266746"/>
                  <a:pt x="5793338" y="3263858"/>
                  <a:pt x="5788399" y="3258081"/>
                </a:cubicBezTo>
                <a:cubicBezTo>
                  <a:pt x="5784883" y="3254063"/>
                  <a:pt x="5782665" y="3247952"/>
                  <a:pt x="5781744" y="3239747"/>
                </a:cubicBezTo>
                <a:lnTo>
                  <a:pt x="5884212" y="3239747"/>
                </a:lnTo>
                <a:lnTo>
                  <a:pt x="5884212" y="3233971"/>
                </a:lnTo>
                <a:cubicBezTo>
                  <a:pt x="5884212" y="3216391"/>
                  <a:pt x="5881324" y="3202117"/>
                  <a:pt x="5875547" y="3191151"/>
                </a:cubicBezTo>
                <a:cubicBezTo>
                  <a:pt x="5869771" y="3180184"/>
                  <a:pt x="5861358" y="3171812"/>
                  <a:pt x="5850307" y="3166036"/>
                </a:cubicBezTo>
                <a:cubicBezTo>
                  <a:pt x="5839257" y="3160259"/>
                  <a:pt x="5824188" y="3157371"/>
                  <a:pt x="5805101" y="3157371"/>
                </a:cubicBezTo>
                <a:close/>
                <a:moveTo>
                  <a:pt x="4955673" y="3157371"/>
                </a:moveTo>
                <a:cubicBezTo>
                  <a:pt x="4945209" y="3157371"/>
                  <a:pt x="4936335" y="3159276"/>
                  <a:pt x="4929052" y="3163085"/>
                </a:cubicBezTo>
                <a:cubicBezTo>
                  <a:pt x="4921768" y="3166894"/>
                  <a:pt x="4914569" y="3173235"/>
                  <a:pt x="4907453" y="3182109"/>
                </a:cubicBezTo>
                <a:lnTo>
                  <a:pt x="4907453" y="3160385"/>
                </a:lnTo>
                <a:lnTo>
                  <a:pt x="4859861" y="3160385"/>
                </a:lnTo>
                <a:lnTo>
                  <a:pt x="4859861" y="3293744"/>
                </a:lnTo>
                <a:lnTo>
                  <a:pt x="4910969" y="3293744"/>
                </a:lnTo>
                <a:lnTo>
                  <a:pt x="4910969" y="3229702"/>
                </a:lnTo>
                <a:cubicBezTo>
                  <a:pt x="4910969" y="3217563"/>
                  <a:pt x="4912895" y="3209150"/>
                  <a:pt x="4916745" y="3204461"/>
                </a:cubicBezTo>
                <a:cubicBezTo>
                  <a:pt x="4920597" y="3199773"/>
                  <a:pt x="4925620" y="3197429"/>
                  <a:pt x="4931814" y="3197429"/>
                </a:cubicBezTo>
                <a:cubicBezTo>
                  <a:pt x="4937424" y="3197429"/>
                  <a:pt x="4941777" y="3199166"/>
                  <a:pt x="4944874" y="3202640"/>
                </a:cubicBezTo>
                <a:cubicBezTo>
                  <a:pt x="4947972" y="3206115"/>
                  <a:pt x="4949520" y="3212038"/>
                  <a:pt x="4949520" y="3220409"/>
                </a:cubicBezTo>
                <a:lnTo>
                  <a:pt x="4949520" y="3293744"/>
                </a:lnTo>
                <a:lnTo>
                  <a:pt x="5000880" y="3293744"/>
                </a:lnTo>
                <a:lnTo>
                  <a:pt x="5000880" y="3208982"/>
                </a:lnTo>
                <a:cubicBezTo>
                  <a:pt x="5000880" y="3191402"/>
                  <a:pt x="4996883" y="3178405"/>
                  <a:pt x="4988888" y="3169991"/>
                </a:cubicBezTo>
                <a:cubicBezTo>
                  <a:pt x="4980893" y="3161578"/>
                  <a:pt x="4969822" y="3157371"/>
                  <a:pt x="4955673" y="3157371"/>
                </a:cubicBezTo>
                <a:close/>
                <a:moveTo>
                  <a:pt x="4758355" y="3157371"/>
                </a:moveTo>
                <a:cubicBezTo>
                  <a:pt x="4734999" y="3157371"/>
                  <a:pt x="4716455" y="3163964"/>
                  <a:pt x="4702726" y="3177149"/>
                </a:cubicBezTo>
                <a:cubicBezTo>
                  <a:pt x="4688997" y="3190334"/>
                  <a:pt x="4682132" y="3207098"/>
                  <a:pt x="4682132" y="3227441"/>
                </a:cubicBezTo>
                <a:cubicBezTo>
                  <a:pt x="4682132" y="3249291"/>
                  <a:pt x="4690253" y="3266955"/>
                  <a:pt x="4706493" y="3280433"/>
                </a:cubicBezTo>
                <a:cubicBezTo>
                  <a:pt x="4719720" y="3291317"/>
                  <a:pt x="4737049" y="3296758"/>
                  <a:pt x="4758481" y="3296758"/>
                </a:cubicBezTo>
                <a:cubicBezTo>
                  <a:pt x="4782507" y="3296758"/>
                  <a:pt x="4801323" y="3290207"/>
                  <a:pt x="4814926" y="3277106"/>
                </a:cubicBezTo>
                <a:cubicBezTo>
                  <a:pt x="4828530" y="3264004"/>
                  <a:pt x="4835332" y="3247198"/>
                  <a:pt x="4835332" y="3226688"/>
                </a:cubicBezTo>
                <a:cubicBezTo>
                  <a:pt x="4835332" y="3208438"/>
                  <a:pt x="4829848" y="3193076"/>
                  <a:pt x="4818882" y="3180602"/>
                </a:cubicBezTo>
                <a:cubicBezTo>
                  <a:pt x="4805236" y="3165115"/>
                  <a:pt x="4785061" y="3157371"/>
                  <a:pt x="4758355" y="3157371"/>
                </a:cubicBezTo>
                <a:close/>
                <a:moveTo>
                  <a:pt x="4527049" y="3157371"/>
                </a:moveTo>
                <a:cubicBezTo>
                  <a:pt x="4516584" y="3157371"/>
                  <a:pt x="4507710" y="3159276"/>
                  <a:pt x="4500427" y="3163085"/>
                </a:cubicBezTo>
                <a:cubicBezTo>
                  <a:pt x="4493144" y="3166894"/>
                  <a:pt x="4485944" y="3173235"/>
                  <a:pt x="4478828" y="3182109"/>
                </a:cubicBezTo>
                <a:lnTo>
                  <a:pt x="4478828" y="3160385"/>
                </a:lnTo>
                <a:lnTo>
                  <a:pt x="4431236" y="3160385"/>
                </a:lnTo>
                <a:lnTo>
                  <a:pt x="4431236" y="3293744"/>
                </a:lnTo>
                <a:lnTo>
                  <a:pt x="4482344" y="3293744"/>
                </a:lnTo>
                <a:lnTo>
                  <a:pt x="4482344" y="3229702"/>
                </a:lnTo>
                <a:cubicBezTo>
                  <a:pt x="4482344" y="3217563"/>
                  <a:pt x="4484270" y="3209150"/>
                  <a:pt x="4488121" y="3204461"/>
                </a:cubicBezTo>
                <a:cubicBezTo>
                  <a:pt x="4491972" y="3199773"/>
                  <a:pt x="4496995" y="3197429"/>
                  <a:pt x="4503190" y="3197429"/>
                </a:cubicBezTo>
                <a:cubicBezTo>
                  <a:pt x="4508799" y="3197429"/>
                  <a:pt x="4513152" y="3199166"/>
                  <a:pt x="4516249" y="3202640"/>
                </a:cubicBezTo>
                <a:cubicBezTo>
                  <a:pt x="4519347" y="3206115"/>
                  <a:pt x="4520896" y="3212038"/>
                  <a:pt x="4520896" y="3220409"/>
                </a:cubicBezTo>
                <a:lnTo>
                  <a:pt x="4520896" y="3293744"/>
                </a:lnTo>
                <a:lnTo>
                  <a:pt x="4572255" y="3293744"/>
                </a:lnTo>
                <a:lnTo>
                  <a:pt x="4572255" y="3208982"/>
                </a:lnTo>
                <a:cubicBezTo>
                  <a:pt x="4572255" y="3191402"/>
                  <a:pt x="4568258" y="3178405"/>
                  <a:pt x="4560263" y="3169991"/>
                </a:cubicBezTo>
                <a:cubicBezTo>
                  <a:pt x="4552268" y="3161578"/>
                  <a:pt x="4541197" y="3157371"/>
                  <a:pt x="4527049" y="3157371"/>
                </a:cubicBezTo>
                <a:close/>
                <a:moveTo>
                  <a:pt x="4388155" y="3157371"/>
                </a:moveTo>
                <a:cubicBezTo>
                  <a:pt x="4380955" y="3157371"/>
                  <a:pt x="4374907" y="3159150"/>
                  <a:pt x="4370009" y="3162708"/>
                </a:cubicBezTo>
                <a:cubicBezTo>
                  <a:pt x="4365112" y="3166266"/>
                  <a:pt x="4360361" y="3172775"/>
                  <a:pt x="4355757" y="3182235"/>
                </a:cubicBezTo>
                <a:lnTo>
                  <a:pt x="4355757" y="3160385"/>
                </a:lnTo>
                <a:lnTo>
                  <a:pt x="4307913" y="3160385"/>
                </a:lnTo>
                <a:lnTo>
                  <a:pt x="4307913" y="3293744"/>
                </a:lnTo>
                <a:lnTo>
                  <a:pt x="4359273" y="3293744"/>
                </a:lnTo>
                <a:lnTo>
                  <a:pt x="4359273" y="3249040"/>
                </a:lnTo>
                <a:cubicBezTo>
                  <a:pt x="4359273" y="3227692"/>
                  <a:pt x="4361910" y="3213126"/>
                  <a:pt x="4367184" y="3205340"/>
                </a:cubicBezTo>
                <a:cubicBezTo>
                  <a:pt x="4370867" y="3199815"/>
                  <a:pt x="4376058" y="3197053"/>
                  <a:pt x="4382755" y="3197053"/>
                </a:cubicBezTo>
                <a:cubicBezTo>
                  <a:pt x="4386271" y="3197053"/>
                  <a:pt x="4391043" y="3198308"/>
                  <a:pt x="4397070" y="3200820"/>
                </a:cubicBezTo>
                <a:lnTo>
                  <a:pt x="4412893" y="3164403"/>
                </a:lnTo>
                <a:cubicBezTo>
                  <a:pt x="4403935" y="3159715"/>
                  <a:pt x="4395689" y="3157371"/>
                  <a:pt x="4388155" y="3157371"/>
                </a:cubicBezTo>
                <a:close/>
                <a:moveTo>
                  <a:pt x="4205905" y="3157371"/>
                </a:moveTo>
                <a:cubicBezTo>
                  <a:pt x="4182549" y="3157371"/>
                  <a:pt x="4164006" y="3163964"/>
                  <a:pt x="4150276" y="3177149"/>
                </a:cubicBezTo>
                <a:cubicBezTo>
                  <a:pt x="4136547" y="3190334"/>
                  <a:pt x="4129682" y="3207098"/>
                  <a:pt x="4129682" y="3227441"/>
                </a:cubicBezTo>
                <a:cubicBezTo>
                  <a:pt x="4129682" y="3249291"/>
                  <a:pt x="4137803" y="3266955"/>
                  <a:pt x="4154043" y="3280433"/>
                </a:cubicBezTo>
                <a:cubicBezTo>
                  <a:pt x="4167270" y="3291317"/>
                  <a:pt x="4184600" y="3296758"/>
                  <a:pt x="4206031" y="3296758"/>
                </a:cubicBezTo>
                <a:cubicBezTo>
                  <a:pt x="4230057" y="3296758"/>
                  <a:pt x="4248872" y="3290207"/>
                  <a:pt x="4262476" y="3277106"/>
                </a:cubicBezTo>
                <a:cubicBezTo>
                  <a:pt x="4276080" y="3264004"/>
                  <a:pt x="4282882" y="3247198"/>
                  <a:pt x="4282882" y="3226688"/>
                </a:cubicBezTo>
                <a:cubicBezTo>
                  <a:pt x="4282882" y="3208438"/>
                  <a:pt x="4277399" y="3193076"/>
                  <a:pt x="4266432" y="3180602"/>
                </a:cubicBezTo>
                <a:cubicBezTo>
                  <a:pt x="4252786" y="3165115"/>
                  <a:pt x="4232611" y="3157371"/>
                  <a:pt x="4205905" y="3157371"/>
                </a:cubicBezTo>
                <a:close/>
                <a:moveTo>
                  <a:pt x="3787791" y="3157371"/>
                </a:moveTo>
                <a:cubicBezTo>
                  <a:pt x="3772722" y="3157371"/>
                  <a:pt x="3760709" y="3158939"/>
                  <a:pt x="3751752" y="3162075"/>
                </a:cubicBezTo>
                <a:cubicBezTo>
                  <a:pt x="3742794" y="3165211"/>
                  <a:pt x="3735762" y="3169957"/>
                  <a:pt x="3730655" y="3176313"/>
                </a:cubicBezTo>
                <a:cubicBezTo>
                  <a:pt x="3725549" y="3182669"/>
                  <a:pt x="3722995" y="3190238"/>
                  <a:pt x="3722995" y="3199020"/>
                </a:cubicBezTo>
                <a:cubicBezTo>
                  <a:pt x="3722995" y="3207049"/>
                  <a:pt x="3725360" y="3214200"/>
                  <a:pt x="3730090" y="3220472"/>
                </a:cubicBezTo>
                <a:cubicBezTo>
                  <a:pt x="3734820" y="3226744"/>
                  <a:pt x="3740638" y="3231197"/>
                  <a:pt x="3747545" y="3233832"/>
                </a:cubicBezTo>
                <a:cubicBezTo>
                  <a:pt x="3754451" y="3236466"/>
                  <a:pt x="3766779" y="3239330"/>
                  <a:pt x="3784526" y="3242424"/>
                </a:cubicBezTo>
                <a:cubicBezTo>
                  <a:pt x="3796414" y="3244514"/>
                  <a:pt x="3803739" y="3246269"/>
                  <a:pt x="3806502" y="3247690"/>
                </a:cubicBezTo>
                <a:cubicBezTo>
                  <a:pt x="3810353" y="3249697"/>
                  <a:pt x="3812278" y="3252539"/>
                  <a:pt x="3812278" y="3256217"/>
                </a:cubicBezTo>
                <a:cubicBezTo>
                  <a:pt x="3812278" y="3259477"/>
                  <a:pt x="3810813" y="3262193"/>
                  <a:pt x="3807883" y="3264366"/>
                </a:cubicBezTo>
                <a:cubicBezTo>
                  <a:pt x="3804116" y="3267292"/>
                  <a:pt x="3798800" y="3268755"/>
                  <a:pt x="3791935" y="3268755"/>
                </a:cubicBezTo>
                <a:cubicBezTo>
                  <a:pt x="3785657" y="3268755"/>
                  <a:pt x="3780634" y="3267458"/>
                  <a:pt x="3776866" y="3264862"/>
                </a:cubicBezTo>
                <a:cubicBezTo>
                  <a:pt x="3773099" y="3262267"/>
                  <a:pt x="3770169" y="3257956"/>
                  <a:pt x="3768076" y="3251928"/>
                </a:cubicBezTo>
                <a:lnTo>
                  <a:pt x="3717344" y="3256700"/>
                </a:lnTo>
                <a:cubicBezTo>
                  <a:pt x="3720274" y="3269509"/>
                  <a:pt x="3726909" y="3279387"/>
                  <a:pt x="3737248" y="3286335"/>
                </a:cubicBezTo>
                <a:cubicBezTo>
                  <a:pt x="3747587" y="3293284"/>
                  <a:pt x="3764937" y="3296758"/>
                  <a:pt x="3789298" y="3296758"/>
                </a:cubicBezTo>
                <a:cubicBezTo>
                  <a:pt x="3806544" y="3296758"/>
                  <a:pt x="3820168" y="3294605"/>
                  <a:pt x="3830172" y="3290298"/>
                </a:cubicBezTo>
                <a:cubicBezTo>
                  <a:pt x="3840176" y="3285991"/>
                  <a:pt x="3847502" y="3280200"/>
                  <a:pt x="3852148" y="3272923"/>
                </a:cubicBezTo>
                <a:cubicBezTo>
                  <a:pt x="3856794" y="3265647"/>
                  <a:pt x="3859117" y="3258163"/>
                  <a:pt x="3859117" y="3250468"/>
                </a:cubicBezTo>
                <a:cubicBezTo>
                  <a:pt x="3859117" y="3242858"/>
                  <a:pt x="3856920" y="3235875"/>
                  <a:pt x="3852525" y="3229519"/>
                </a:cubicBezTo>
                <a:cubicBezTo>
                  <a:pt x="3848129" y="3223163"/>
                  <a:pt x="3841788" y="3218271"/>
                  <a:pt x="3833500" y="3214842"/>
                </a:cubicBezTo>
                <a:cubicBezTo>
                  <a:pt x="3825212" y="3211413"/>
                  <a:pt x="3812571" y="3208737"/>
                  <a:pt x="3795577" y="3206814"/>
                </a:cubicBezTo>
                <a:cubicBezTo>
                  <a:pt x="3784359" y="3205476"/>
                  <a:pt x="3777076" y="3203971"/>
                  <a:pt x="3773727" y="3202299"/>
                </a:cubicBezTo>
                <a:cubicBezTo>
                  <a:pt x="3770378" y="3200628"/>
                  <a:pt x="3768704" y="3198162"/>
                  <a:pt x="3768704" y="3194902"/>
                </a:cubicBezTo>
                <a:cubicBezTo>
                  <a:pt x="3768704" y="3191976"/>
                  <a:pt x="3770023" y="3189489"/>
                  <a:pt x="3772660" y="3187441"/>
                </a:cubicBezTo>
                <a:cubicBezTo>
                  <a:pt x="3775297" y="3185394"/>
                  <a:pt x="3779503" y="3184369"/>
                  <a:pt x="3785280" y="3184369"/>
                </a:cubicBezTo>
                <a:cubicBezTo>
                  <a:pt x="3790973" y="3184369"/>
                  <a:pt x="3795828" y="3185709"/>
                  <a:pt x="3799846" y="3188388"/>
                </a:cubicBezTo>
                <a:cubicBezTo>
                  <a:pt x="3802776" y="3190397"/>
                  <a:pt x="3804869" y="3193537"/>
                  <a:pt x="3806125" y="3197806"/>
                </a:cubicBezTo>
                <a:lnTo>
                  <a:pt x="3854597" y="3193034"/>
                </a:lnTo>
                <a:cubicBezTo>
                  <a:pt x="3851248" y="3184328"/>
                  <a:pt x="3847041" y="3177421"/>
                  <a:pt x="3841976" y="3172314"/>
                </a:cubicBezTo>
                <a:cubicBezTo>
                  <a:pt x="3836912" y="3167208"/>
                  <a:pt x="3830591" y="3163441"/>
                  <a:pt x="3823015" y="3161013"/>
                </a:cubicBezTo>
                <a:cubicBezTo>
                  <a:pt x="3815438" y="3158585"/>
                  <a:pt x="3803697" y="3157371"/>
                  <a:pt x="3787791" y="3157371"/>
                </a:cubicBezTo>
                <a:close/>
                <a:moveTo>
                  <a:pt x="3621616" y="3157371"/>
                </a:moveTo>
                <a:cubicBezTo>
                  <a:pt x="3612075" y="3157371"/>
                  <a:pt x="3603198" y="3158083"/>
                  <a:pt x="3594996" y="3159506"/>
                </a:cubicBezTo>
                <a:cubicBezTo>
                  <a:pt x="3586790" y="3160929"/>
                  <a:pt x="3580345" y="3162938"/>
                  <a:pt x="3575656" y="3165534"/>
                </a:cubicBezTo>
                <a:cubicBezTo>
                  <a:pt x="3569128" y="3169133"/>
                  <a:pt x="3564125" y="3173382"/>
                  <a:pt x="3560650" y="3178279"/>
                </a:cubicBezTo>
                <a:cubicBezTo>
                  <a:pt x="3557178" y="3183177"/>
                  <a:pt x="3554519" y="3189895"/>
                  <a:pt x="3552677" y="3198434"/>
                </a:cubicBezTo>
                <a:lnTo>
                  <a:pt x="3601524" y="3203582"/>
                </a:lnTo>
                <a:cubicBezTo>
                  <a:pt x="3603535" y="3197806"/>
                  <a:pt x="3606171" y="3193871"/>
                  <a:pt x="3609435" y="3191778"/>
                </a:cubicBezTo>
                <a:cubicBezTo>
                  <a:pt x="3613621" y="3189100"/>
                  <a:pt x="3619899" y="3187760"/>
                  <a:pt x="3628272" y="3187760"/>
                </a:cubicBezTo>
                <a:cubicBezTo>
                  <a:pt x="3634801" y="3187760"/>
                  <a:pt x="3639363" y="3189016"/>
                  <a:pt x="3641958" y="3191527"/>
                </a:cubicBezTo>
                <a:cubicBezTo>
                  <a:pt x="3644554" y="3194039"/>
                  <a:pt x="3645851" y="3198434"/>
                  <a:pt x="3645851" y="3204712"/>
                </a:cubicBezTo>
                <a:cubicBezTo>
                  <a:pt x="3639489" y="3207224"/>
                  <a:pt x="3633461" y="3209254"/>
                  <a:pt x="3627769" y="3210803"/>
                </a:cubicBezTo>
                <a:cubicBezTo>
                  <a:pt x="3622077" y="3212352"/>
                  <a:pt x="3609647" y="3215051"/>
                  <a:pt x="3590474" y="3218902"/>
                </a:cubicBezTo>
                <a:cubicBezTo>
                  <a:pt x="3574484" y="3222083"/>
                  <a:pt x="3563519" y="3226939"/>
                  <a:pt x="3557575" y="3233469"/>
                </a:cubicBezTo>
                <a:cubicBezTo>
                  <a:pt x="3551629" y="3239999"/>
                  <a:pt x="3548658" y="3248329"/>
                  <a:pt x="3548658" y="3258458"/>
                </a:cubicBezTo>
                <a:cubicBezTo>
                  <a:pt x="3548658" y="3269257"/>
                  <a:pt x="3552780" y="3278340"/>
                  <a:pt x="3561027" y="3285707"/>
                </a:cubicBezTo>
                <a:cubicBezTo>
                  <a:pt x="3569273" y="3293074"/>
                  <a:pt x="3581350" y="3296758"/>
                  <a:pt x="3597255" y="3296758"/>
                </a:cubicBezTo>
                <a:cubicBezTo>
                  <a:pt x="3609227" y="3296758"/>
                  <a:pt x="3619732" y="3294916"/>
                  <a:pt x="3628773" y="3291233"/>
                </a:cubicBezTo>
                <a:cubicBezTo>
                  <a:pt x="3635387" y="3288470"/>
                  <a:pt x="3642042" y="3283866"/>
                  <a:pt x="3648739" y="3277420"/>
                </a:cubicBezTo>
                <a:cubicBezTo>
                  <a:pt x="3649325" y="3281271"/>
                  <a:pt x="3649911" y="3284096"/>
                  <a:pt x="3650497" y="3285896"/>
                </a:cubicBezTo>
                <a:cubicBezTo>
                  <a:pt x="3651083" y="3287696"/>
                  <a:pt x="3652339" y="3290312"/>
                  <a:pt x="3654265" y="3293744"/>
                </a:cubicBezTo>
                <a:lnTo>
                  <a:pt x="3702234" y="3293744"/>
                </a:lnTo>
                <a:cubicBezTo>
                  <a:pt x="3699555" y="3288219"/>
                  <a:pt x="3697818" y="3283677"/>
                  <a:pt x="3697022" y="3280119"/>
                </a:cubicBezTo>
                <a:cubicBezTo>
                  <a:pt x="3696227" y="3276562"/>
                  <a:pt x="3695829" y="3271643"/>
                  <a:pt x="3695829" y="3265365"/>
                </a:cubicBezTo>
                <a:lnTo>
                  <a:pt x="3695829" y="3206470"/>
                </a:lnTo>
                <a:cubicBezTo>
                  <a:pt x="3695829" y="3200192"/>
                  <a:pt x="3694574" y="3193599"/>
                  <a:pt x="3692062" y="3186693"/>
                </a:cubicBezTo>
                <a:cubicBezTo>
                  <a:pt x="3689551" y="3179786"/>
                  <a:pt x="3686118" y="3174449"/>
                  <a:pt x="3681765" y="3170682"/>
                </a:cubicBezTo>
                <a:cubicBezTo>
                  <a:pt x="3675570" y="3165241"/>
                  <a:pt x="3667827" y="3161661"/>
                  <a:pt x="3658534" y="3159946"/>
                </a:cubicBezTo>
                <a:cubicBezTo>
                  <a:pt x="3649242" y="3158229"/>
                  <a:pt x="3636935" y="3157371"/>
                  <a:pt x="3621616" y="3157371"/>
                </a:cubicBezTo>
                <a:close/>
                <a:moveTo>
                  <a:pt x="3147628" y="3157371"/>
                </a:moveTo>
                <a:cubicBezTo>
                  <a:pt x="3124104" y="3157371"/>
                  <a:pt x="3105665" y="3163817"/>
                  <a:pt x="3092312" y="3176710"/>
                </a:cubicBezTo>
                <a:cubicBezTo>
                  <a:pt x="3078961" y="3189602"/>
                  <a:pt x="3072284" y="3206470"/>
                  <a:pt x="3072284" y="3227316"/>
                </a:cubicBezTo>
                <a:cubicBezTo>
                  <a:pt x="3072284" y="3241966"/>
                  <a:pt x="3075611" y="3254712"/>
                  <a:pt x="3082267" y="3265553"/>
                </a:cubicBezTo>
                <a:cubicBezTo>
                  <a:pt x="3088922" y="3276394"/>
                  <a:pt x="3097315" y="3284305"/>
                  <a:pt x="3107444" y="3289287"/>
                </a:cubicBezTo>
                <a:cubicBezTo>
                  <a:pt x="3117574" y="3294268"/>
                  <a:pt x="3131472" y="3296758"/>
                  <a:pt x="3149135" y="3296758"/>
                </a:cubicBezTo>
                <a:cubicBezTo>
                  <a:pt x="3169477" y="3296758"/>
                  <a:pt x="3185091" y="3293849"/>
                  <a:pt x="3195973" y="3288031"/>
                </a:cubicBezTo>
                <a:cubicBezTo>
                  <a:pt x="3206857" y="3282213"/>
                  <a:pt x="3216149" y="3272606"/>
                  <a:pt x="3223851" y="3259212"/>
                </a:cubicBezTo>
                <a:lnTo>
                  <a:pt x="3173496" y="3254565"/>
                </a:lnTo>
                <a:cubicBezTo>
                  <a:pt x="3170315" y="3258584"/>
                  <a:pt x="3167343" y="3261388"/>
                  <a:pt x="3164579" y="3262979"/>
                </a:cubicBezTo>
                <a:cubicBezTo>
                  <a:pt x="3160060" y="3265490"/>
                  <a:pt x="3155288" y="3266746"/>
                  <a:pt x="3150265" y="3266746"/>
                </a:cubicBezTo>
                <a:cubicBezTo>
                  <a:pt x="3142312" y="3266746"/>
                  <a:pt x="3135866" y="3263858"/>
                  <a:pt x="3130926" y="3258081"/>
                </a:cubicBezTo>
                <a:cubicBezTo>
                  <a:pt x="3127410" y="3254063"/>
                  <a:pt x="3125192" y="3247952"/>
                  <a:pt x="3124272" y="3239747"/>
                </a:cubicBezTo>
                <a:lnTo>
                  <a:pt x="3226738" y="3239747"/>
                </a:lnTo>
                <a:lnTo>
                  <a:pt x="3226738" y="3233971"/>
                </a:lnTo>
                <a:cubicBezTo>
                  <a:pt x="3226738" y="3216391"/>
                  <a:pt x="3223851" y="3202117"/>
                  <a:pt x="3218074" y="3191151"/>
                </a:cubicBezTo>
                <a:cubicBezTo>
                  <a:pt x="3212298" y="3180184"/>
                  <a:pt x="3203884" y="3171812"/>
                  <a:pt x="3192834" y="3166036"/>
                </a:cubicBezTo>
                <a:cubicBezTo>
                  <a:pt x="3181784" y="3160259"/>
                  <a:pt x="3166715" y="3157371"/>
                  <a:pt x="3147628" y="3157371"/>
                </a:cubicBezTo>
                <a:close/>
                <a:moveTo>
                  <a:pt x="2479174" y="3157371"/>
                </a:moveTo>
                <a:cubicBezTo>
                  <a:pt x="2468710" y="3157371"/>
                  <a:pt x="2459837" y="3159276"/>
                  <a:pt x="2452554" y="3163085"/>
                </a:cubicBezTo>
                <a:cubicBezTo>
                  <a:pt x="2445270" y="3166894"/>
                  <a:pt x="2438070" y="3173235"/>
                  <a:pt x="2430954" y="3182109"/>
                </a:cubicBezTo>
                <a:lnTo>
                  <a:pt x="2430954" y="3160385"/>
                </a:lnTo>
                <a:lnTo>
                  <a:pt x="2383362" y="3160385"/>
                </a:lnTo>
                <a:lnTo>
                  <a:pt x="2383362" y="3293744"/>
                </a:lnTo>
                <a:lnTo>
                  <a:pt x="2434470" y="3293744"/>
                </a:lnTo>
                <a:lnTo>
                  <a:pt x="2434470" y="3229702"/>
                </a:lnTo>
                <a:cubicBezTo>
                  <a:pt x="2434470" y="3217563"/>
                  <a:pt x="2436396" y="3209150"/>
                  <a:pt x="2440247" y="3204461"/>
                </a:cubicBezTo>
                <a:cubicBezTo>
                  <a:pt x="2444097" y="3199773"/>
                  <a:pt x="2449121" y="3197429"/>
                  <a:pt x="2455316" y="3197429"/>
                </a:cubicBezTo>
                <a:cubicBezTo>
                  <a:pt x="2460925" y="3197429"/>
                  <a:pt x="2465278" y="3199166"/>
                  <a:pt x="2468375" y="3202640"/>
                </a:cubicBezTo>
                <a:cubicBezTo>
                  <a:pt x="2471473" y="3206115"/>
                  <a:pt x="2473022" y="3212038"/>
                  <a:pt x="2473022" y="3220409"/>
                </a:cubicBezTo>
                <a:lnTo>
                  <a:pt x="2473022" y="3293744"/>
                </a:lnTo>
                <a:lnTo>
                  <a:pt x="2524381" y="3293744"/>
                </a:lnTo>
                <a:lnTo>
                  <a:pt x="2524381" y="3208982"/>
                </a:lnTo>
                <a:cubicBezTo>
                  <a:pt x="2524381" y="3191402"/>
                  <a:pt x="2520384" y="3178405"/>
                  <a:pt x="2512389" y="3169991"/>
                </a:cubicBezTo>
                <a:cubicBezTo>
                  <a:pt x="2504394" y="3161578"/>
                  <a:pt x="2493322" y="3157371"/>
                  <a:pt x="2479174" y="3157371"/>
                </a:cubicBezTo>
                <a:close/>
                <a:moveTo>
                  <a:pt x="2281858" y="3157371"/>
                </a:moveTo>
                <a:cubicBezTo>
                  <a:pt x="2258500" y="3157371"/>
                  <a:pt x="2239958" y="3163964"/>
                  <a:pt x="2226227" y="3177149"/>
                </a:cubicBezTo>
                <a:cubicBezTo>
                  <a:pt x="2212498" y="3190334"/>
                  <a:pt x="2205634" y="3207098"/>
                  <a:pt x="2205634" y="3227441"/>
                </a:cubicBezTo>
                <a:cubicBezTo>
                  <a:pt x="2205634" y="3249291"/>
                  <a:pt x="2213755" y="3266955"/>
                  <a:pt x="2229996" y="3280433"/>
                </a:cubicBezTo>
                <a:cubicBezTo>
                  <a:pt x="2243223" y="3291317"/>
                  <a:pt x="2260551" y="3296758"/>
                  <a:pt x="2281982" y="3296758"/>
                </a:cubicBezTo>
                <a:cubicBezTo>
                  <a:pt x="2306007" y="3296758"/>
                  <a:pt x="2324825" y="3290207"/>
                  <a:pt x="2338428" y="3277106"/>
                </a:cubicBezTo>
                <a:cubicBezTo>
                  <a:pt x="2352031" y="3264004"/>
                  <a:pt x="2358834" y="3247198"/>
                  <a:pt x="2358834" y="3226688"/>
                </a:cubicBezTo>
                <a:cubicBezTo>
                  <a:pt x="2358834" y="3208438"/>
                  <a:pt x="2353350" y="3193076"/>
                  <a:pt x="2342384" y="3180602"/>
                </a:cubicBezTo>
                <a:cubicBezTo>
                  <a:pt x="2328738" y="3165115"/>
                  <a:pt x="2308563" y="3157371"/>
                  <a:pt x="2281858" y="3157371"/>
                </a:cubicBezTo>
                <a:close/>
                <a:moveTo>
                  <a:pt x="2178356" y="3157371"/>
                </a:moveTo>
                <a:cubicBezTo>
                  <a:pt x="2171156" y="3157371"/>
                  <a:pt x="2165108" y="3159150"/>
                  <a:pt x="2160211" y="3162708"/>
                </a:cubicBezTo>
                <a:cubicBezTo>
                  <a:pt x="2155314" y="3166266"/>
                  <a:pt x="2150562" y="3172775"/>
                  <a:pt x="2145958" y="3182235"/>
                </a:cubicBezTo>
                <a:lnTo>
                  <a:pt x="2145958" y="3160385"/>
                </a:lnTo>
                <a:lnTo>
                  <a:pt x="2098114" y="3160385"/>
                </a:lnTo>
                <a:lnTo>
                  <a:pt x="2098114" y="3293744"/>
                </a:lnTo>
                <a:lnTo>
                  <a:pt x="2149474" y="3293744"/>
                </a:lnTo>
                <a:lnTo>
                  <a:pt x="2149474" y="3249040"/>
                </a:lnTo>
                <a:cubicBezTo>
                  <a:pt x="2149474" y="3227692"/>
                  <a:pt x="2152111" y="3213126"/>
                  <a:pt x="2157386" y="3205340"/>
                </a:cubicBezTo>
                <a:cubicBezTo>
                  <a:pt x="2161069" y="3199815"/>
                  <a:pt x="2166259" y="3197053"/>
                  <a:pt x="2172957" y="3197053"/>
                </a:cubicBezTo>
                <a:cubicBezTo>
                  <a:pt x="2176473" y="3197053"/>
                  <a:pt x="2181244" y="3198308"/>
                  <a:pt x="2187272" y="3200820"/>
                </a:cubicBezTo>
                <a:lnTo>
                  <a:pt x="2203095" y="3164403"/>
                </a:lnTo>
                <a:cubicBezTo>
                  <a:pt x="2194136" y="3159715"/>
                  <a:pt x="2185890" y="3157371"/>
                  <a:pt x="2178356" y="3157371"/>
                </a:cubicBezTo>
                <a:close/>
                <a:moveTo>
                  <a:pt x="1444932" y="3157371"/>
                </a:moveTo>
                <a:cubicBezTo>
                  <a:pt x="1437732" y="3157371"/>
                  <a:pt x="1431684" y="3159150"/>
                  <a:pt x="1426786" y="3162708"/>
                </a:cubicBezTo>
                <a:cubicBezTo>
                  <a:pt x="1421889" y="3166266"/>
                  <a:pt x="1417138" y="3172775"/>
                  <a:pt x="1412534" y="3182235"/>
                </a:cubicBezTo>
                <a:lnTo>
                  <a:pt x="1412534" y="3160385"/>
                </a:lnTo>
                <a:lnTo>
                  <a:pt x="1364690" y="3160385"/>
                </a:lnTo>
                <a:lnTo>
                  <a:pt x="1364690" y="3293744"/>
                </a:lnTo>
                <a:lnTo>
                  <a:pt x="1416050" y="3293744"/>
                </a:lnTo>
                <a:lnTo>
                  <a:pt x="1416050" y="3249040"/>
                </a:lnTo>
                <a:cubicBezTo>
                  <a:pt x="1416050" y="3227692"/>
                  <a:pt x="1418687" y="3213126"/>
                  <a:pt x="1423961" y="3205340"/>
                </a:cubicBezTo>
                <a:cubicBezTo>
                  <a:pt x="1427644" y="3199815"/>
                  <a:pt x="1432835" y="3197053"/>
                  <a:pt x="1439532" y="3197053"/>
                </a:cubicBezTo>
                <a:cubicBezTo>
                  <a:pt x="1443048" y="3197053"/>
                  <a:pt x="1447820" y="3198308"/>
                  <a:pt x="1453848" y="3200820"/>
                </a:cubicBezTo>
                <a:lnTo>
                  <a:pt x="1469670" y="3164403"/>
                </a:lnTo>
                <a:cubicBezTo>
                  <a:pt x="1460712" y="3159715"/>
                  <a:pt x="1452466" y="3157371"/>
                  <a:pt x="1444932" y="3157371"/>
                </a:cubicBezTo>
                <a:close/>
                <a:moveTo>
                  <a:pt x="1262682" y="3157371"/>
                </a:moveTo>
                <a:cubicBezTo>
                  <a:pt x="1239325" y="3157371"/>
                  <a:pt x="1220783" y="3163964"/>
                  <a:pt x="1207053" y="3177149"/>
                </a:cubicBezTo>
                <a:cubicBezTo>
                  <a:pt x="1193323" y="3190334"/>
                  <a:pt x="1186459" y="3207098"/>
                  <a:pt x="1186459" y="3227441"/>
                </a:cubicBezTo>
                <a:cubicBezTo>
                  <a:pt x="1186459" y="3249291"/>
                  <a:pt x="1194579" y="3266955"/>
                  <a:pt x="1210820" y="3280433"/>
                </a:cubicBezTo>
                <a:cubicBezTo>
                  <a:pt x="1224047" y="3291317"/>
                  <a:pt x="1241376" y="3296758"/>
                  <a:pt x="1262808" y="3296758"/>
                </a:cubicBezTo>
                <a:cubicBezTo>
                  <a:pt x="1286834" y="3296758"/>
                  <a:pt x="1305649" y="3290207"/>
                  <a:pt x="1319253" y="3277106"/>
                </a:cubicBezTo>
                <a:cubicBezTo>
                  <a:pt x="1332857" y="3264004"/>
                  <a:pt x="1339659" y="3247198"/>
                  <a:pt x="1339659" y="3226688"/>
                </a:cubicBezTo>
                <a:cubicBezTo>
                  <a:pt x="1339659" y="3208438"/>
                  <a:pt x="1334176" y="3193076"/>
                  <a:pt x="1323209" y="3180602"/>
                </a:cubicBezTo>
                <a:cubicBezTo>
                  <a:pt x="1309563" y="3165115"/>
                  <a:pt x="1289387" y="3157371"/>
                  <a:pt x="1262682" y="3157371"/>
                </a:cubicBezTo>
                <a:close/>
                <a:moveTo>
                  <a:pt x="728277" y="3157371"/>
                </a:moveTo>
                <a:cubicBezTo>
                  <a:pt x="704753" y="3157371"/>
                  <a:pt x="686315" y="3163817"/>
                  <a:pt x="672962" y="3176710"/>
                </a:cubicBezTo>
                <a:cubicBezTo>
                  <a:pt x="659609" y="3189602"/>
                  <a:pt x="652933" y="3206470"/>
                  <a:pt x="652933" y="3227316"/>
                </a:cubicBezTo>
                <a:cubicBezTo>
                  <a:pt x="652933" y="3241966"/>
                  <a:pt x="656261" y="3254712"/>
                  <a:pt x="662916" y="3265553"/>
                </a:cubicBezTo>
                <a:cubicBezTo>
                  <a:pt x="669572" y="3276394"/>
                  <a:pt x="677964" y="3284305"/>
                  <a:pt x="688094" y="3289287"/>
                </a:cubicBezTo>
                <a:cubicBezTo>
                  <a:pt x="698223" y="3294268"/>
                  <a:pt x="712120" y="3296758"/>
                  <a:pt x="729784" y="3296758"/>
                </a:cubicBezTo>
                <a:cubicBezTo>
                  <a:pt x="750127" y="3296758"/>
                  <a:pt x="765740" y="3293849"/>
                  <a:pt x="776623" y="3288031"/>
                </a:cubicBezTo>
                <a:cubicBezTo>
                  <a:pt x="787506" y="3282213"/>
                  <a:pt x="796799" y="3272606"/>
                  <a:pt x="804500" y="3259212"/>
                </a:cubicBezTo>
                <a:lnTo>
                  <a:pt x="754146" y="3254565"/>
                </a:lnTo>
                <a:cubicBezTo>
                  <a:pt x="750964" y="3258584"/>
                  <a:pt x="747992" y="3261388"/>
                  <a:pt x="745230" y="3262979"/>
                </a:cubicBezTo>
                <a:cubicBezTo>
                  <a:pt x="740709" y="3265490"/>
                  <a:pt x="735937" y="3266746"/>
                  <a:pt x="730914" y="3266746"/>
                </a:cubicBezTo>
                <a:cubicBezTo>
                  <a:pt x="722961" y="3266746"/>
                  <a:pt x="716515" y="3263858"/>
                  <a:pt x="711576" y="3258081"/>
                </a:cubicBezTo>
                <a:cubicBezTo>
                  <a:pt x="708060" y="3254063"/>
                  <a:pt x="705841" y="3247952"/>
                  <a:pt x="704920" y="3239747"/>
                </a:cubicBezTo>
                <a:lnTo>
                  <a:pt x="807389" y="3239747"/>
                </a:lnTo>
                <a:lnTo>
                  <a:pt x="807389" y="3233971"/>
                </a:lnTo>
                <a:cubicBezTo>
                  <a:pt x="807389" y="3216391"/>
                  <a:pt x="804500" y="3202117"/>
                  <a:pt x="798724" y="3191151"/>
                </a:cubicBezTo>
                <a:cubicBezTo>
                  <a:pt x="792948" y="3180184"/>
                  <a:pt x="784534" y="3171812"/>
                  <a:pt x="773484" y="3166036"/>
                </a:cubicBezTo>
                <a:cubicBezTo>
                  <a:pt x="762433" y="3160259"/>
                  <a:pt x="747365" y="3157371"/>
                  <a:pt x="728277" y="3157371"/>
                </a:cubicBezTo>
                <a:close/>
                <a:moveTo>
                  <a:pt x="557832" y="3157371"/>
                </a:moveTo>
                <a:cubicBezTo>
                  <a:pt x="534475" y="3157371"/>
                  <a:pt x="515932" y="3163964"/>
                  <a:pt x="502203" y="3177149"/>
                </a:cubicBezTo>
                <a:cubicBezTo>
                  <a:pt x="488473" y="3190334"/>
                  <a:pt x="481609" y="3207098"/>
                  <a:pt x="481609" y="3227441"/>
                </a:cubicBezTo>
                <a:cubicBezTo>
                  <a:pt x="481609" y="3249291"/>
                  <a:pt x="489729" y="3266955"/>
                  <a:pt x="505970" y="3280433"/>
                </a:cubicBezTo>
                <a:cubicBezTo>
                  <a:pt x="519197" y="3291317"/>
                  <a:pt x="536526" y="3296758"/>
                  <a:pt x="557957" y="3296758"/>
                </a:cubicBezTo>
                <a:cubicBezTo>
                  <a:pt x="581984" y="3296758"/>
                  <a:pt x="600799" y="3290207"/>
                  <a:pt x="614403" y="3277106"/>
                </a:cubicBezTo>
                <a:cubicBezTo>
                  <a:pt x="628007" y="3264004"/>
                  <a:pt x="634809" y="3247198"/>
                  <a:pt x="634809" y="3226688"/>
                </a:cubicBezTo>
                <a:cubicBezTo>
                  <a:pt x="634809" y="3208438"/>
                  <a:pt x="629325" y="3193076"/>
                  <a:pt x="618359" y="3180602"/>
                </a:cubicBezTo>
                <a:cubicBezTo>
                  <a:pt x="604713" y="3165115"/>
                  <a:pt x="584537" y="3157371"/>
                  <a:pt x="557832" y="3157371"/>
                </a:cubicBezTo>
                <a:close/>
                <a:moveTo>
                  <a:pt x="407478" y="3157371"/>
                </a:moveTo>
                <a:cubicBezTo>
                  <a:pt x="398437" y="3157371"/>
                  <a:pt x="390191" y="3159339"/>
                  <a:pt x="382740" y="3163273"/>
                </a:cubicBezTo>
                <a:cubicBezTo>
                  <a:pt x="377215" y="3166203"/>
                  <a:pt x="371146" y="3171812"/>
                  <a:pt x="364532" y="3180100"/>
                </a:cubicBezTo>
                <a:lnTo>
                  <a:pt x="364532" y="3160385"/>
                </a:lnTo>
                <a:lnTo>
                  <a:pt x="316688" y="3160385"/>
                </a:lnTo>
                <a:lnTo>
                  <a:pt x="316688" y="3344476"/>
                </a:lnTo>
                <a:lnTo>
                  <a:pt x="368299" y="3344476"/>
                </a:lnTo>
                <a:lnTo>
                  <a:pt x="368299" y="3280810"/>
                </a:lnTo>
                <a:cubicBezTo>
                  <a:pt x="373406" y="3286084"/>
                  <a:pt x="379203" y="3290061"/>
                  <a:pt x="385691" y="3292740"/>
                </a:cubicBezTo>
                <a:cubicBezTo>
                  <a:pt x="392179" y="3295419"/>
                  <a:pt x="399358" y="3296758"/>
                  <a:pt x="407227" y="3296758"/>
                </a:cubicBezTo>
                <a:cubicBezTo>
                  <a:pt x="423468" y="3296758"/>
                  <a:pt x="436904" y="3290919"/>
                  <a:pt x="447536" y="3279240"/>
                </a:cubicBezTo>
                <a:cubicBezTo>
                  <a:pt x="458168" y="3267562"/>
                  <a:pt x="463484" y="3250631"/>
                  <a:pt x="463484" y="3228446"/>
                </a:cubicBezTo>
                <a:cubicBezTo>
                  <a:pt x="463484" y="3208354"/>
                  <a:pt x="458608" y="3191485"/>
                  <a:pt x="448855" y="3177840"/>
                </a:cubicBezTo>
                <a:cubicBezTo>
                  <a:pt x="439102" y="3164194"/>
                  <a:pt x="425310" y="3157371"/>
                  <a:pt x="407478" y="3157371"/>
                </a:cubicBezTo>
                <a:close/>
                <a:moveTo>
                  <a:pt x="5597164" y="3151344"/>
                </a:moveTo>
                <a:lnTo>
                  <a:pt x="5611354" y="3151344"/>
                </a:lnTo>
                <a:cubicBezTo>
                  <a:pt x="5626088" y="3151344"/>
                  <a:pt x="5636636" y="3154943"/>
                  <a:pt x="5642999" y="3162143"/>
                </a:cubicBezTo>
                <a:cubicBezTo>
                  <a:pt x="5649361" y="3169343"/>
                  <a:pt x="5652542" y="3182695"/>
                  <a:pt x="5652542" y="3202201"/>
                </a:cubicBezTo>
                <a:cubicBezTo>
                  <a:pt x="5652542" y="3216935"/>
                  <a:pt x="5651119" y="3227588"/>
                  <a:pt x="5648273" y="3234160"/>
                </a:cubicBezTo>
                <a:cubicBezTo>
                  <a:pt x="5645427" y="3240731"/>
                  <a:pt x="5641492" y="3245336"/>
                  <a:pt x="5636469" y="3247973"/>
                </a:cubicBezTo>
                <a:cubicBezTo>
                  <a:pt x="5631446" y="3250610"/>
                  <a:pt x="5622991" y="3251928"/>
                  <a:pt x="5611103" y="3251928"/>
                </a:cubicBezTo>
                <a:lnTo>
                  <a:pt x="5597164" y="3251928"/>
                </a:lnTo>
                <a:close/>
                <a:moveTo>
                  <a:pt x="1796566" y="3146949"/>
                </a:moveTo>
                <a:lnTo>
                  <a:pt x="1821681" y="3146949"/>
                </a:lnTo>
                <a:cubicBezTo>
                  <a:pt x="1830304" y="3146949"/>
                  <a:pt x="1836352" y="3148455"/>
                  <a:pt x="1839826" y="3151469"/>
                </a:cubicBezTo>
                <a:cubicBezTo>
                  <a:pt x="1843301" y="3154483"/>
                  <a:pt x="1845038" y="3158669"/>
                  <a:pt x="1845038" y="3164027"/>
                </a:cubicBezTo>
                <a:cubicBezTo>
                  <a:pt x="1845038" y="3169803"/>
                  <a:pt x="1843301" y="3174219"/>
                  <a:pt x="1839826" y="3177275"/>
                </a:cubicBezTo>
                <a:cubicBezTo>
                  <a:pt x="1836352" y="3180330"/>
                  <a:pt x="1830178" y="3181858"/>
                  <a:pt x="1821304" y="3181858"/>
                </a:cubicBezTo>
                <a:lnTo>
                  <a:pt x="1796566" y="3181858"/>
                </a:lnTo>
                <a:close/>
                <a:moveTo>
                  <a:pt x="5348780" y="3140544"/>
                </a:moveTo>
                <a:cubicBezTo>
                  <a:pt x="5357067" y="3140544"/>
                  <a:pt x="5363283" y="3144751"/>
                  <a:pt x="5367427" y="3153164"/>
                </a:cubicBezTo>
                <a:cubicBezTo>
                  <a:pt x="5371571" y="3161578"/>
                  <a:pt x="5373643" y="3178007"/>
                  <a:pt x="5373643" y="3202452"/>
                </a:cubicBezTo>
                <a:cubicBezTo>
                  <a:pt x="5373643" y="3219112"/>
                  <a:pt x="5372743" y="3231376"/>
                  <a:pt x="5370943" y="3239245"/>
                </a:cubicBezTo>
                <a:cubicBezTo>
                  <a:pt x="5369143" y="3247115"/>
                  <a:pt x="5366339" y="3252870"/>
                  <a:pt x="5362530" y="3256512"/>
                </a:cubicBezTo>
                <a:cubicBezTo>
                  <a:pt x="5358721" y="3260153"/>
                  <a:pt x="5354221" y="3261974"/>
                  <a:pt x="5349031" y="3261974"/>
                </a:cubicBezTo>
                <a:cubicBezTo>
                  <a:pt x="5341161" y="3261974"/>
                  <a:pt x="5335155" y="3257684"/>
                  <a:pt x="5331011" y="3249103"/>
                </a:cubicBezTo>
                <a:cubicBezTo>
                  <a:pt x="5326867" y="3240522"/>
                  <a:pt x="5324795" y="3224511"/>
                  <a:pt x="5324795" y="3201071"/>
                </a:cubicBezTo>
                <a:cubicBezTo>
                  <a:pt x="5324795" y="3177881"/>
                  <a:pt x="5326679" y="3161997"/>
                  <a:pt x="5330446" y="3153416"/>
                </a:cubicBezTo>
                <a:cubicBezTo>
                  <a:pt x="5334213" y="3144835"/>
                  <a:pt x="5340324" y="3140544"/>
                  <a:pt x="5348780" y="3140544"/>
                </a:cubicBezTo>
                <a:close/>
                <a:moveTo>
                  <a:pt x="6507937" y="3109653"/>
                </a:moveTo>
                <a:lnTo>
                  <a:pt x="6507937" y="3293744"/>
                </a:lnTo>
                <a:lnTo>
                  <a:pt x="6555780" y="3293744"/>
                </a:lnTo>
                <a:lnTo>
                  <a:pt x="6555780" y="3274029"/>
                </a:lnTo>
                <a:cubicBezTo>
                  <a:pt x="6562394" y="3282317"/>
                  <a:pt x="6568505" y="3287968"/>
                  <a:pt x="6574114" y="3290982"/>
                </a:cubicBezTo>
                <a:cubicBezTo>
                  <a:pt x="6581565" y="3294832"/>
                  <a:pt x="6589769" y="3296758"/>
                  <a:pt x="6598727" y="3296758"/>
                </a:cubicBezTo>
                <a:cubicBezTo>
                  <a:pt x="6609191" y="3296758"/>
                  <a:pt x="6618714" y="3294016"/>
                  <a:pt x="6627295" y="3288533"/>
                </a:cubicBezTo>
                <a:cubicBezTo>
                  <a:pt x="6635875" y="3283049"/>
                  <a:pt x="6642594" y="3274762"/>
                  <a:pt x="6647449" y="3263669"/>
                </a:cubicBezTo>
                <a:cubicBezTo>
                  <a:pt x="6652305" y="3252577"/>
                  <a:pt x="6654732" y="3239747"/>
                  <a:pt x="6654732" y="3225181"/>
                </a:cubicBezTo>
                <a:cubicBezTo>
                  <a:pt x="6654732" y="3203331"/>
                  <a:pt x="6649416" y="3186567"/>
                  <a:pt x="6638785" y="3174889"/>
                </a:cubicBezTo>
                <a:cubicBezTo>
                  <a:pt x="6628153" y="3163210"/>
                  <a:pt x="6614716" y="3157371"/>
                  <a:pt x="6598475" y="3157371"/>
                </a:cubicBezTo>
                <a:cubicBezTo>
                  <a:pt x="6590606" y="3157371"/>
                  <a:pt x="6583427" y="3158710"/>
                  <a:pt x="6576939" y="3161390"/>
                </a:cubicBezTo>
                <a:cubicBezTo>
                  <a:pt x="6570452" y="3164068"/>
                  <a:pt x="6564654" y="3168087"/>
                  <a:pt x="6559548" y="3173445"/>
                </a:cubicBezTo>
                <a:lnTo>
                  <a:pt x="6559548" y="3109653"/>
                </a:lnTo>
                <a:close/>
                <a:moveTo>
                  <a:pt x="5540280" y="3109653"/>
                </a:moveTo>
                <a:lnTo>
                  <a:pt x="5540280" y="3293744"/>
                </a:lnTo>
                <a:lnTo>
                  <a:pt x="5624791" y="3293744"/>
                </a:lnTo>
                <a:cubicBezTo>
                  <a:pt x="5634920" y="3293744"/>
                  <a:pt x="5646222" y="3292070"/>
                  <a:pt x="5658696" y="3288721"/>
                </a:cubicBezTo>
                <a:cubicBezTo>
                  <a:pt x="5667821" y="3286293"/>
                  <a:pt x="5676360" y="3281417"/>
                  <a:pt x="5684313" y="3274092"/>
                </a:cubicBezTo>
                <a:cubicBezTo>
                  <a:pt x="5692266" y="3266767"/>
                  <a:pt x="5698481" y="3257684"/>
                  <a:pt x="5702960" y="3246842"/>
                </a:cubicBezTo>
                <a:cubicBezTo>
                  <a:pt x="5707439" y="3236001"/>
                  <a:pt x="5709678" y="3220744"/>
                  <a:pt x="5709678" y="3201071"/>
                </a:cubicBezTo>
                <a:cubicBezTo>
                  <a:pt x="5709678" y="3188513"/>
                  <a:pt x="5708172" y="3176626"/>
                  <a:pt x="5705158" y="3165408"/>
                </a:cubicBezTo>
                <a:cubicBezTo>
                  <a:pt x="5702144" y="3154190"/>
                  <a:pt x="5697289" y="3144353"/>
                  <a:pt x="5690591" y="3135898"/>
                </a:cubicBezTo>
                <a:cubicBezTo>
                  <a:pt x="5683894" y="3127443"/>
                  <a:pt x="5675418" y="3120955"/>
                  <a:pt x="5665163" y="3116434"/>
                </a:cubicBezTo>
                <a:cubicBezTo>
                  <a:pt x="5654907" y="3111913"/>
                  <a:pt x="5641450" y="3109653"/>
                  <a:pt x="5624791" y="3109653"/>
                </a:cubicBezTo>
                <a:close/>
                <a:moveTo>
                  <a:pt x="3964762" y="3109653"/>
                </a:moveTo>
                <a:lnTo>
                  <a:pt x="3964762" y="3293744"/>
                </a:lnTo>
                <a:lnTo>
                  <a:pt x="4012605" y="3293744"/>
                </a:lnTo>
                <a:lnTo>
                  <a:pt x="4012605" y="3274029"/>
                </a:lnTo>
                <a:cubicBezTo>
                  <a:pt x="4019219" y="3282317"/>
                  <a:pt x="4025330" y="3287968"/>
                  <a:pt x="4030939" y="3290982"/>
                </a:cubicBezTo>
                <a:cubicBezTo>
                  <a:pt x="4038390" y="3294832"/>
                  <a:pt x="4046594" y="3296758"/>
                  <a:pt x="4055552" y="3296758"/>
                </a:cubicBezTo>
                <a:cubicBezTo>
                  <a:pt x="4066016" y="3296758"/>
                  <a:pt x="4075539" y="3294016"/>
                  <a:pt x="4084120" y="3288533"/>
                </a:cubicBezTo>
                <a:cubicBezTo>
                  <a:pt x="4092701" y="3283049"/>
                  <a:pt x="4099419" y="3274762"/>
                  <a:pt x="4104274" y="3263669"/>
                </a:cubicBezTo>
                <a:cubicBezTo>
                  <a:pt x="4109130" y="3252577"/>
                  <a:pt x="4111558" y="3239747"/>
                  <a:pt x="4111558" y="3225181"/>
                </a:cubicBezTo>
                <a:cubicBezTo>
                  <a:pt x="4111558" y="3203331"/>
                  <a:pt x="4106242" y="3186567"/>
                  <a:pt x="4095610" y="3174889"/>
                </a:cubicBezTo>
                <a:cubicBezTo>
                  <a:pt x="4084978" y="3163210"/>
                  <a:pt x="4071541" y="3157371"/>
                  <a:pt x="4055301" y="3157371"/>
                </a:cubicBezTo>
                <a:cubicBezTo>
                  <a:pt x="4047431" y="3157371"/>
                  <a:pt x="4040253" y="3158710"/>
                  <a:pt x="4033765" y="3161390"/>
                </a:cubicBezTo>
                <a:cubicBezTo>
                  <a:pt x="4027277" y="3164068"/>
                  <a:pt x="4021479" y="3168087"/>
                  <a:pt x="4016373" y="3173445"/>
                </a:cubicBezTo>
                <a:lnTo>
                  <a:pt x="4016373" y="3109653"/>
                </a:lnTo>
                <a:close/>
                <a:moveTo>
                  <a:pt x="2907237" y="3109653"/>
                </a:moveTo>
                <a:lnTo>
                  <a:pt x="2907237" y="3293744"/>
                </a:lnTo>
                <a:lnTo>
                  <a:pt x="2958346" y="3293744"/>
                </a:lnTo>
                <a:lnTo>
                  <a:pt x="2958346" y="3229702"/>
                </a:lnTo>
                <a:cubicBezTo>
                  <a:pt x="2958346" y="3217563"/>
                  <a:pt x="2960272" y="3209150"/>
                  <a:pt x="2964122" y="3204461"/>
                </a:cubicBezTo>
                <a:cubicBezTo>
                  <a:pt x="2967973" y="3199773"/>
                  <a:pt x="2972996" y="3197429"/>
                  <a:pt x="2979190" y="3197429"/>
                </a:cubicBezTo>
                <a:cubicBezTo>
                  <a:pt x="2984800" y="3197429"/>
                  <a:pt x="2989153" y="3199166"/>
                  <a:pt x="2992251" y="3202640"/>
                </a:cubicBezTo>
                <a:cubicBezTo>
                  <a:pt x="2995348" y="3206115"/>
                  <a:pt x="2996897" y="3212038"/>
                  <a:pt x="2996897" y="3220409"/>
                </a:cubicBezTo>
                <a:lnTo>
                  <a:pt x="2996897" y="3293744"/>
                </a:lnTo>
                <a:lnTo>
                  <a:pt x="3048257" y="3293744"/>
                </a:lnTo>
                <a:lnTo>
                  <a:pt x="3048257" y="3208982"/>
                </a:lnTo>
                <a:cubicBezTo>
                  <a:pt x="3048257" y="3191485"/>
                  <a:pt x="3044259" y="3178509"/>
                  <a:pt x="3036265" y="3170054"/>
                </a:cubicBezTo>
                <a:cubicBezTo>
                  <a:pt x="3028270" y="3161599"/>
                  <a:pt x="3017324" y="3157371"/>
                  <a:pt x="3003427" y="3157371"/>
                </a:cubicBezTo>
                <a:cubicBezTo>
                  <a:pt x="2994052" y="3157371"/>
                  <a:pt x="2985930" y="3158920"/>
                  <a:pt x="2979066" y="3162017"/>
                </a:cubicBezTo>
                <a:cubicBezTo>
                  <a:pt x="2972201" y="3165115"/>
                  <a:pt x="2965295" y="3170264"/>
                  <a:pt x="2958346" y="3177463"/>
                </a:cubicBezTo>
                <a:lnTo>
                  <a:pt x="2958346" y="3109653"/>
                </a:lnTo>
                <a:close/>
                <a:moveTo>
                  <a:pt x="1739179" y="3109653"/>
                </a:moveTo>
                <a:lnTo>
                  <a:pt x="1739179" y="3293744"/>
                </a:lnTo>
                <a:lnTo>
                  <a:pt x="1837378" y="3293744"/>
                </a:lnTo>
                <a:cubicBezTo>
                  <a:pt x="1841563" y="3293744"/>
                  <a:pt x="1850061" y="3292907"/>
                  <a:pt x="1862869" y="3291233"/>
                </a:cubicBezTo>
                <a:cubicBezTo>
                  <a:pt x="1872496" y="3289977"/>
                  <a:pt x="1879696" y="3287968"/>
                  <a:pt x="1884468" y="3285205"/>
                </a:cubicBezTo>
                <a:cubicBezTo>
                  <a:pt x="1892170" y="3280768"/>
                  <a:pt x="1898239" y="3274741"/>
                  <a:pt x="1902676" y="3267123"/>
                </a:cubicBezTo>
                <a:cubicBezTo>
                  <a:pt x="1907113" y="3259505"/>
                  <a:pt x="1909331" y="3250924"/>
                  <a:pt x="1909331" y="3241380"/>
                </a:cubicBezTo>
                <a:cubicBezTo>
                  <a:pt x="1909331" y="3229660"/>
                  <a:pt x="1906213" y="3219928"/>
                  <a:pt x="1899976" y="3212184"/>
                </a:cubicBezTo>
                <a:cubicBezTo>
                  <a:pt x="1893739" y="3204441"/>
                  <a:pt x="1884007" y="3198978"/>
                  <a:pt x="1870780" y="3195797"/>
                </a:cubicBezTo>
                <a:cubicBezTo>
                  <a:pt x="1879487" y="3192783"/>
                  <a:pt x="1886100" y="3188681"/>
                  <a:pt x="1890621" y="3183491"/>
                </a:cubicBezTo>
                <a:cubicBezTo>
                  <a:pt x="1897402" y="3175705"/>
                  <a:pt x="1900792" y="3166371"/>
                  <a:pt x="1900792" y="3155488"/>
                </a:cubicBezTo>
                <a:cubicBezTo>
                  <a:pt x="1900792" y="3142511"/>
                  <a:pt x="1896042" y="3131628"/>
                  <a:pt x="1886540" y="3122838"/>
                </a:cubicBezTo>
                <a:cubicBezTo>
                  <a:pt x="1877038" y="3114048"/>
                  <a:pt x="1863413" y="3109653"/>
                  <a:pt x="1845666" y="3109653"/>
                </a:cubicBezTo>
                <a:close/>
                <a:moveTo>
                  <a:pt x="1576794" y="3109653"/>
                </a:moveTo>
                <a:lnTo>
                  <a:pt x="1576794" y="3173445"/>
                </a:lnTo>
                <a:cubicBezTo>
                  <a:pt x="1571770" y="3168087"/>
                  <a:pt x="1566015" y="3164068"/>
                  <a:pt x="1559527" y="3161390"/>
                </a:cubicBezTo>
                <a:cubicBezTo>
                  <a:pt x="1553039" y="3158710"/>
                  <a:pt x="1545819" y="3157371"/>
                  <a:pt x="1537866" y="3157371"/>
                </a:cubicBezTo>
                <a:cubicBezTo>
                  <a:pt x="1521541" y="3157371"/>
                  <a:pt x="1508084" y="3163231"/>
                  <a:pt x="1497494" y="3174952"/>
                </a:cubicBezTo>
                <a:cubicBezTo>
                  <a:pt x="1486904" y="3186672"/>
                  <a:pt x="1481608" y="3203582"/>
                  <a:pt x="1481608" y="3225683"/>
                </a:cubicBezTo>
                <a:cubicBezTo>
                  <a:pt x="1481608" y="3245440"/>
                  <a:pt x="1486401" y="3262225"/>
                  <a:pt x="1495987" y="3276038"/>
                </a:cubicBezTo>
                <a:cubicBezTo>
                  <a:pt x="1505572" y="3289851"/>
                  <a:pt x="1519448" y="3296758"/>
                  <a:pt x="1537614" y="3296758"/>
                </a:cubicBezTo>
                <a:cubicBezTo>
                  <a:pt x="1546656" y="3296758"/>
                  <a:pt x="1554860" y="3294832"/>
                  <a:pt x="1562227" y="3290982"/>
                </a:cubicBezTo>
                <a:cubicBezTo>
                  <a:pt x="1567752" y="3288052"/>
                  <a:pt x="1573864" y="3282401"/>
                  <a:pt x="1580561" y="3274029"/>
                </a:cubicBezTo>
                <a:lnTo>
                  <a:pt x="1580561" y="3293744"/>
                </a:lnTo>
                <a:lnTo>
                  <a:pt x="1628404" y="3293744"/>
                </a:lnTo>
                <a:lnTo>
                  <a:pt x="1628404" y="3109653"/>
                </a:lnTo>
                <a:close/>
                <a:moveTo>
                  <a:pt x="1024678" y="3109653"/>
                </a:moveTo>
                <a:lnTo>
                  <a:pt x="1024678" y="3293744"/>
                </a:lnTo>
                <a:lnTo>
                  <a:pt x="1170343" y="3293744"/>
                </a:lnTo>
                <a:lnTo>
                  <a:pt x="1170343" y="3248412"/>
                </a:lnTo>
                <a:lnTo>
                  <a:pt x="1081563" y="3248412"/>
                </a:lnTo>
                <a:lnTo>
                  <a:pt x="1081563" y="3109653"/>
                </a:lnTo>
                <a:close/>
                <a:moveTo>
                  <a:pt x="892444" y="3109653"/>
                </a:moveTo>
                <a:lnTo>
                  <a:pt x="841210" y="3135898"/>
                </a:lnTo>
                <a:lnTo>
                  <a:pt x="841210" y="3160385"/>
                </a:lnTo>
                <a:lnTo>
                  <a:pt x="822374" y="3160385"/>
                </a:lnTo>
                <a:lnTo>
                  <a:pt x="822374" y="3197806"/>
                </a:lnTo>
                <a:lnTo>
                  <a:pt x="841210" y="3197806"/>
                </a:lnTo>
                <a:lnTo>
                  <a:pt x="841210" y="3244712"/>
                </a:lnTo>
                <a:cubicBezTo>
                  <a:pt x="841210" y="3259594"/>
                  <a:pt x="842654" y="3270358"/>
                  <a:pt x="845542" y="3277005"/>
                </a:cubicBezTo>
                <a:cubicBezTo>
                  <a:pt x="848431" y="3283652"/>
                  <a:pt x="852888" y="3288605"/>
                  <a:pt x="858916" y="3291867"/>
                </a:cubicBezTo>
                <a:cubicBezTo>
                  <a:pt x="864943" y="3295127"/>
                  <a:pt x="874320" y="3296758"/>
                  <a:pt x="887044" y="3296758"/>
                </a:cubicBezTo>
                <a:cubicBezTo>
                  <a:pt x="898011" y="3296758"/>
                  <a:pt x="909815" y="3295377"/>
                  <a:pt x="922456" y="3292614"/>
                </a:cubicBezTo>
                <a:lnTo>
                  <a:pt x="918689" y="3257334"/>
                </a:lnTo>
                <a:cubicBezTo>
                  <a:pt x="911908" y="3259507"/>
                  <a:pt x="906634" y="3260593"/>
                  <a:pt x="902867" y="3260593"/>
                </a:cubicBezTo>
                <a:cubicBezTo>
                  <a:pt x="898681" y="3260593"/>
                  <a:pt x="895751" y="3259172"/>
                  <a:pt x="894076" y="3256331"/>
                </a:cubicBezTo>
                <a:cubicBezTo>
                  <a:pt x="892988" y="3254493"/>
                  <a:pt x="892444" y="3250734"/>
                  <a:pt x="892444" y="3245053"/>
                </a:cubicBezTo>
                <a:lnTo>
                  <a:pt x="892444" y="3197806"/>
                </a:lnTo>
                <a:lnTo>
                  <a:pt x="920572" y="3197806"/>
                </a:lnTo>
                <a:lnTo>
                  <a:pt x="920572" y="3160385"/>
                </a:lnTo>
                <a:lnTo>
                  <a:pt x="892444" y="3160385"/>
                </a:lnTo>
                <a:close/>
                <a:moveTo>
                  <a:pt x="5350538" y="3106514"/>
                </a:moveTo>
                <a:cubicBezTo>
                  <a:pt x="5324753" y="3106514"/>
                  <a:pt x="5305561" y="3113504"/>
                  <a:pt x="5292962" y="3127485"/>
                </a:cubicBezTo>
                <a:cubicBezTo>
                  <a:pt x="5280363" y="3141465"/>
                  <a:pt x="5274063" y="3165952"/>
                  <a:pt x="5274063" y="3200945"/>
                </a:cubicBezTo>
                <a:cubicBezTo>
                  <a:pt x="5274063" y="3215177"/>
                  <a:pt x="5275298" y="3228174"/>
                  <a:pt x="5277768" y="3239936"/>
                </a:cubicBezTo>
                <a:cubicBezTo>
                  <a:pt x="5280237" y="3251698"/>
                  <a:pt x="5283691" y="3260969"/>
                  <a:pt x="5288127" y="3267750"/>
                </a:cubicBezTo>
                <a:cubicBezTo>
                  <a:pt x="5294239" y="3277294"/>
                  <a:pt x="5302066" y="3284535"/>
                  <a:pt x="5311610" y="3289475"/>
                </a:cubicBezTo>
                <a:cubicBezTo>
                  <a:pt x="5321153" y="3294414"/>
                  <a:pt x="5333669" y="3296884"/>
                  <a:pt x="5349156" y="3296884"/>
                </a:cubicBezTo>
                <a:cubicBezTo>
                  <a:pt x="5376783" y="3296884"/>
                  <a:pt x="5396246" y="3289140"/>
                  <a:pt x="5407548" y="3273653"/>
                </a:cubicBezTo>
                <a:cubicBezTo>
                  <a:pt x="5418850" y="3258165"/>
                  <a:pt x="5424501" y="3233720"/>
                  <a:pt x="5424501" y="3200317"/>
                </a:cubicBezTo>
                <a:cubicBezTo>
                  <a:pt x="5424501" y="3185416"/>
                  <a:pt x="5422784" y="3171101"/>
                  <a:pt x="5419352" y="3157371"/>
                </a:cubicBezTo>
                <a:cubicBezTo>
                  <a:pt x="5417594" y="3150171"/>
                  <a:pt x="5415271" y="3143872"/>
                  <a:pt x="5412383" y="3138472"/>
                </a:cubicBezTo>
                <a:cubicBezTo>
                  <a:pt x="5409494" y="3133073"/>
                  <a:pt x="5405539" y="3127924"/>
                  <a:pt x="5400516" y="3123027"/>
                </a:cubicBezTo>
                <a:cubicBezTo>
                  <a:pt x="5395493" y="3118130"/>
                  <a:pt x="5389005" y="3114153"/>
                  <a:pt x="5381052" y="3111097"/>
                </a:cubicBezTo>
                <a:cubicBezTo>
                  <a:pt x="5373099" y="3108042"/>
                  <a:pt x="5362928" y="3106514"/>
                  <a:pt x="5350538" y="3106514"/>
                </a:cubicBezTo>
                <a:close/>
                <a:moveTo>
                  <a:pt x="5176199" y="3106514"/>
                </a:moveTo>
                <a:cubicBezTo>
                  <a:pt x="5170758" y="3118067"/>
                  <a:pt x="5163223" y="3127778"/>
                  <a:pt x="5153596" y="3135647"/>
                </a:cubicBezTo>
                <a:cubicBezTo>
                  <a:pt x="5143969" y="3143516"/>
                  <a:pt x="5130449" y="3150255"/>
                  <a:pt x="5113036" y="3155864"/>
                </a:cubicBezTo>
                <a:lnTo>
                  <a:pt x="5113036" y="3197806"/>
                </a:lnTo>
                <a:cubicBezTo>
                  <a:pt x="5124840" y="3194206"/>
                  <a:pt x="5134655" y="3190439"/>
                  <a:pt x="5142483" y="3186504"/>
                </a:cubicBezTo>
                <a:cubicBezTo>
                  <a:pt x="5150311" y="3182570"/>
                  <a:pt x="5158410" y="3177421"/>
                  <a:pt x="5166781" y="3171059"/>
                </a:cubicBezTo>
                <a:lnTo>
                  <a:pt x="5166781" y="3293744"/>
                </a:lnTo>
                <a:lnTo>
                  <a:pt x="5218518" y="3293744"/>
                </a:lnTo>
                <a:lnTo>
                  <a:pt x="5218518" y="3106514"/>
                </a:lnTo>
                <a:close/>
                <a:moveTo>
                  <a:pt x="2795347" y="3106514"/>
                </a:moveTo>
                <a:cubicBezTo>
                  <a:pt x="2776176" y="3106514"/>
                  <a:pt x="2761086" y="3108921"/>
                  <a:pt x="2750077" y="3113734"/>
                </a:cubicBezTo>
                <a:cubicBezTo>
                  <a:pt x="2739069" y="3118548"/>
                  <a:pt x="2730823" y="3125161"/>
                  <a:pt x="2725339" y="3133575"/>
                </a:cubicBezTo>
                <a:cubicBezTo>
                  <a:pt x="2719855" y="3141988"/>
                  <a:pt x="2717114" y="3150925"/>
                  <a:pt x="2717114" y="3160385"/>
                </a:cubicBezTo>
                <a:cubicBezTo>
                  <a:pt x="2717114" y="3174784"/>
                  <a:pt x="2722472" y="3186630"/>
                  <a:pt x="2733188" y="3195922"/>
                </a:cubicBezTo>
                <a:cubicBezTo>
                  <a:pt x="2743820" y="3205215"/>
                  <a:pt x="2761609" y="3212665"/>
                  <a:pt x="2786557" y="3218274"/>
                </a:cubicBezTo>
                <a:cubicBezTo>
                  <a:pt x="2801793" y="3221623"/>
                  <a:pt x="2811504" y="3225181"/>
                  <a:pt x="2815690" y="3228948"/>
                </a:cubicBezTo>
                <a:cubicBezTo>
                  <a:pt x="2819875" y="3232715"/>
                  <a:pt x="2821968" y="3236985"/>
                  <a:pt x="2821968" y="3241757"/>
                </a:cubicBezTo>
                <a:cubicBezTo>
                  <a:pt x="2821968" y="3246780"/>
                  <a:pt x="2819770" y="3251196"/>
                  <a:pt x="2815375" y="3255005"/>
                </a:cubicBezTo>
                <a:cubicBezTo>
                  <a:pt x="2810980" y="3258814"/>
                  <a:pt x="2804722" y="3260718"/>
                  <a:pt x="2796603" y="3260718"/>
                </a:cubicBezTo>
                <a:cubicBezTo>
                  <a:pt x="2785719" y="3260718"/>
                  <a:pt x="2777348" y="3256993"/>
                  <a:pt x="2771487" y="3249542"/>
                </a:cubicBezTo>
                <a:cubicBezTo>
                  <a:pt x="2767887" y="3244938"/>
                  <a:pt x="2765502" y="3238241"/>
                  <a:pt x="2764329" y="3229451"/>
                </a:cubicBezTo>
                <a:lnTo>
                  <a:pt x="2710207" y="3232841"/>
                </a:lnTo>
                <a:cubicBezTo>
                  <a:pt x="2711798" y="3251426"/>
                  <a:pt x="2718621" y="3266746"/>
                  <a:pt x="2730676" y="3278801"/>
                </a:cubicBezTo>
                <a:cubicBezTo>
                  <a:pt x="2742731" y="3290856"/>
                  <a:pt x="2764414" y="3296884"/>
                  <a:pt x="2795723" y="3296884"/>
                </a:cubicBezTo>
                <a:cubicBezTo>
                  <a:pt x="2813555" y="3296884"/>
                  <a:pt x="2828332" y="3294309"/>
                  <a:pt x="2840051" y="3289161"/>
                </a:cubicBezTo>
                <a:cubicBezTo>
                  <a:pt x="2851771" y="3284012"/>
                  <a:pt x="2860897" y="3276457"/>
                  <a:pt x="2867426" y="3266495"/>
                </a:cubicBezTo>
                <a:cubicBezTo>
                  <a:pt x="2873957" y="3256533"/>
                  <a:pt x="2877221" y="3245650"/>
                  <a:pt x="2877221" y="3233846"/>
                </a:cubicBezTo>
                <a:cubicBezTo>
                  <a:pt x="2877221" y="3223800"/>
                  <a:pt x="2874772" y="3214716"/>
                  <a:pt x="2869875" y="3206596"/>
                </a:cubicBezTo>
                <a:cubicBezTo>
                  <a:pt x="2864978" y="3198476"/>
                  <a:pt x="2857150" y="3191674"/>
                  <a:pt x="2846392" y="3186190"/>
                </a:cubicBezTo>
                <a:cubicBezTo>
                  <a:pt x="2835635" y="3180707"/>
                  <a:pt x="2817824" y="3175286"/>
                  <a:pt x="2792961" y="3169928"/>
                </a:cubicBezTo>
                <a:cubicBezTo>
                  <a:pt x="2782915" y="3167836"/>
                  <a:pt x="2776552" y="3165575"/>
                  <a:pt x="2773874" y="3163148"/>
                </a:cubicBezTo>
                <a:cubicBezTo>
                  <a:pt x="2771110" y="3160803"/>
                  <a:pt x="2769729" y="3158167"/>
                  <a:pt x="2769729" y="3155237"/>
                </a:cubicBezTo>
                <a:cubicBezTo>
                  <a:pt x="2769729" y="3151218"/>
                  <a:pt x="2771404" y="3147807"/>
                  <a:pt x="2774752" y="3145002"/>
                </a:cubicBezTo>
                <a:cubicBezTo>
                  <a:pt x="2778101" y="3142198"/>
                  <a:pt x="2783082" y="3140795"/>
                  <a:pt x="2789696" y="3140795"/>
                </a:cubicBezTo>
                <a:cubicBezTo>
                  <a:pt x="2797733" y="3140795"/>
                  <a:pt x="2804032" y="3142679"/>
                  <a:pt x="2808595" y="3146446"/>
                </a:cubicBezTo>
                <a:cubicBezTo>
                  <a:pt x="2813157" y="3150213"/>
                  <a:pt x="2816150" y="3156241"/>
                  <a:pt x="2817573" y="3164529"/>
                </a:cubicBezTo>
                <a:lnTo>
                  <a:pt x="2871193" y="3161390"/>
                </a:lnTo>
                <a:cubicBezTo>
                  <a:pt x="2868850" y="3142302"/>
                  <a:pt x="2861503" y="3128385"/>
                  <a:pt x="2849155" y="3119636"/>
                </a:cubicBezTo>
                <a:cubicBezTo>
                  <a:pt x="2836807" y="3110888"/>
                  <a:pt x="2818870" y="3106514"/>
                  <a:pt x="2795347" y="3106514"/>
                </a:cubicBezTo>
                <a:close/>
                <a:moveTo>
                  <a:pt x="5503226" y="2925655"/>
                </a:moveTo>
                <a:lnTo>
                  <a:pt x="5503226" y="2933817"/>
                </a:lnTo>
                <a:cubicBezTo>
                  <a:pt x="5503226" y="2940180"/>
                  <a:pt x="5502200" y="2945349"/>
                  <a:pt x="5500149" y="2949326"/>
                </a:cubicBezTo>
                <a:cubicBezTo>
                  <a:pt x="5498098" y="2953302"/>
                  <a:pt x="5494624" y="2956672"/>
                  <a:pt x="5489727" y="2959434"/>
                </a:cubicBezTo>
                <a:cubicBezTo>
                  <a:pt x="5484829" y="2962197"/>
                  <a:pt x="5479534" y="2963578"/>
                  <a:pt x="5473842" y="2963578"/>
                </a:cubicBezTo>
                <a:cubicBezTo>
                  <a:pt x="5468400" y="2963578"/>
                  <a:pt x="5464277" y="2962302"/>
                  <a:pt x="5461473" y="2959748"/>
                </a:cubicBezTo>
                <a:cubicBezTo>
                  <a:pt x="5458668" y="2957195"/>
                  <a:pt x="5457266" y="2953909"/>
                  <a:pt x="5457266" y="2949891"/>
                </a:cubicBezTo>
                <a:cubicBezTo>
                  <a:pt x="5457266" y="2946375"/>
                  <a:pt x="5458689" y="2943235"/>
                  <a:pt x="5461535" y="2940473"/>
                </a:cubicBezTo>
                <a:cubicBezTo>
                  <a:pt x="5464298" y="2937794"/>
                  <a:pt x="5470870" y="2935073"/>
                  <a:pt x="5481251" y="2932310"/>
                </a:cubicBezTo>
                <a:cubicBezTo>
                  <a:pt x="5488869" y="2930385"/>
                  <a:pt x="5496194" y="2928167"/>
                  <a:pt x="5503226" y="2925655"/>
                </a:cubicBezTo>
                <a:close/>
                <a:moveTo>
                  <a:pt x="3341054" y="2925655"/>
                </a:moveTo>
                <a:lnTo>
                  <a:pt x="3341054" y="2933817"/>
                </a:lnTo>
                <a:cubicBezTo>
                  <a:pt x="3341054" y="2940180"/>
                  <a:pt x="3340027" y="2945349"/>
                  <a:pt x="3337976" y="2949326"/>
                </a:cubicBezTo>
                <a:cubicBezTo>
                  <a:pt x="3335926" y="2953302"/>
                  <a:pt x="3332451" y="2956672"/>
                  <a:pt x="3327553" y="2959434"/>
                </a:cubicBezTo>
                <a:cubicBezTo>
                  <a:pt x="3322656" y="2962197"/>
                  <a:pt x="3317361" y="2963578"/>
                  <a:pt x="3311669" y="2963578"/>
                </a:cubicBezTo>
                <a:cubicBezTo>
                  <a:pt x="3306228" y="2963578"/>
                  <a:pt x="3302105" y="2962302"/>
                  <a:pt x="3299299" y="2959748"/>
                </a:cubicBezTo>
                <a:cubicBezTo>
                  <a:pt x="3296496" y="2957195"/>
                  <a:pt x="3295093" y="2953909"/>
                  <a:pt x="3295093" y="2949891"/>
                </a:cubicBezTo>
                <a:cubicBezTo>
                  <a:pt x="3295093" y="2946375"/>
                  <a:pt x="3296516" y="2943235"/>
                  <a:pt x="3299363" y="2940473"/>
                </a:cubicBezTo>
                <a:cubicBezTo>
                  <a:pt x="3302124" y="2937794"/>
                  <a:pt x="3308697" y="2935073"/>
                  <a:pt x="3319078" y="2932310"/>
                </a:cubicBezTo>
                <a:cubicBezTo>
                  <a:pt x="3326695" y="2930385"/>
                  <a:pt x="3334020" y="2928167"/>
                  <a:pt x="3341054" y="2925655"/>
                </a:cubicBezTo>
                <a:close/>
                <a:moveTo>
                  <a:pt x="2569527" y="2925655"/>
                </a:moveTo>
                <a:lnTo>
                  <a:pt x="2569527" y="2933817"/>
                </a:lnTo>
                <a:cubicBezTo>
                  <a:pt x="2569527" y="2940180"/>
                  <a:pt x="2568502" y="2945349"/>
                  <a:pt x="2566451" y="2949326"/>
                </a:cubicBezTo>
                <a:cubicBezTo>
                  <a:pt x="2564400" y="2953302"/>
                  <a:pt x="2560926" y="2956672"/>
                  <a:pt x="2556028" y="2959434"/>
                </a:cubicBezTo>
                <a:cubicBezTo>
                  <a:pt x="2551131" y="2962197"/>
                  <a:pt x="2545836" y="2963578"/>
                  <a:pt x="2540143" y="2963578"/>
                </a:cubicBezTo>
                <a:cubicBezTo>
                  <a:pt x="2534702" y="2963578"/>
                  <a:pt x="2530579" y="2962302"/>
                  <a:pt x="2527774" y="2959748"/>
                </a:cubicBezTo>
                <a:cubicBezTo>
                  <a:pt x="2524970" y="2957195"/>
                  <a:pt x="2523567" y="2953909"/>
                  <a:pt x="2523567" y="2949891"/>
                </a:cubicBezTo>
                <a:cubicBezTo>
                  <a:pt x="2523567" y="2946375"/>
                  <a:pt x="2524991" y="2943235"/>
                  <a:pt x="2527837" y="2940473"/>
                </a:cubicBezTo>
                <a:cubicBezTo>
                  <a:pt x="2530600" y="2937794"/>
                  <a:pt x="2537171" y="2935073"/>
                  <a:pt x="2547552" y="2932310"/>
                </a:cubicBezTo>
                <a:cubicBezTo>
                  <a:pt x="2555171" y="2930385"/>
                  <a:pt x="2562496" y="2928167"/>
                  <a:pt x="2569527" y="2925655"/>
                </a:cubicBezTo>
                <a:close/>
                <a:moveTo>
                  <a:pt x="2179003" y="2925655"/>
                </a:moveTo>
                <a:lnTo>
                  <a:pt x="2179003" y="2933817"/>
                </a:lnTo>
                <a:cubicBezTo>
                  <a:pt x="2179003" y="2940180"/>
                  <a:pt x="2177977" y="2945349"/>
                  <a:pt x="2175926" y="2949326"/>
                </a:cubicBezTo>
                <a:cubicBezTo>
                  <a:pt x="2173876" y="2953302"/>
                  <a:pt x="2170400" y="2956672"/>
                  <a:pt x="2165503" y="2959434"/>
                </a:cubicBezTo>
                <a:cubicBezTo>
                  <a:pt x="2160605" y="2962197"/>
                  <a:pt x="2155311" y="2963578"/>
                  <a:pt x="2149618" y="2963578"/>
                </a:cubicBezTo>
                <a:cubicBezTo>
                  <a:pt x="2144178" y="2963578"/>
                  <a:pt x="2140056" y="2962302"/>
                  <a:pt x="2137249" y="2959748"/>
                </a:cubicBezTo>
                <a:cubicBezTo>
                  <a:pt x="2134445" y="2957195"/>
                  <a:pt x="2133042" y="2953909"/>
                  <a:pt x="2133042" y="2949891"/>
                </a:cubicBezTo>
                <a:cubicBezTo>
                  <a:pt x="2133042" y="2946375"/>
                  <a:pt x="2134465" y="2943235"/>
                  <a:pt x="2137312" y="2940473"/>
                </a:cubicBezTo>
                <a:cubicBezTo>
                  <a:pt x="2140074" y="2937794"/>
                  <a:pt x="2146647" y="2935073"/>
                  <a:pt x="2157028" y="2932310"/>
                </a:cubicBezTo>
                <a:cubicBezTo>
                  <a:pt x="2164646" y="2930385"/>
                  <a:pt x="2171971" y="2928167"/>
                  <a:pt x="2179003" y="2925655"/>
                </a:cubicBezTo>
                <a:close/>
                <a:moveTo>
                  <a:pt x="1550353" y="2925655"/>
                </a:moveTo>
                <a:lnTo>
                  <a:pt x="1550353" y="2933817"/>
                </a:lnTo>
                <a:cubicBezTo>
                  <a:pt x="1550353" y="2940180"/>
                  <a:pt x="1549328" y="2945349"/>
                  <a:pt x="1547277" y="2949326"/>
                </a:cubicBezTo>
                <a:cubicBezTo>
                  <a:pt x="1545225" y="2953302"/>
                  <a:pt x="1541752" y="2956672"/>
                  <a:pt x="1536854" y="2959434"/>
                </a:cubicBezTo>
                <a:cubicBezTo>
                  <a:pt x="1531957" y="2962197"/>
                  <a:pt x="1526662" y="2963578"/>
                  <a:pt x="1520969" y="2963578"/>
                </a:cubicBezTo>
                <a:cubicBezTo>
                  <a:pt x="1515527" y="2963578"/>
                  <a:pt x="1511405" y="2962302"/>
                  <a:pt x="1508600" y="2959748"/>
                </a:cubicBezTo>
                <a:cubicBezTo>
                  <a:pt x="1505795" y="2957195"/>
                  <a:pt x="1504393" y="2953909"/>
                  <a:pt x="1504393" y="2949891"/>
                </a:cubicBezTo>
                <a:cubicBezTo>
                  <a:pt x="1504393" y="2946375"/>
                  <a:pt x="1505816" y="2943235"/>
                  <a:pt x="1508663" y="2940473"/>
                </a:cubicBezTo>
                <a:cubicBezTo>
                  <a:pt x="1511426" y="2937794"/>
                  <a:pt x="1517997" y="2935073"/>
                  <a:pt x="1528378" y="2932310"/>
                </a:cubicBezTo>
                <a:cubicBezTo>
                  <a:pt x="1535996" y="2930385"/>
                  <a:pt x="1543321" y="2928167"/>
                  <a:pt x="1550353" y="2925655"/>
                </a:cubicBezTo>
                <a:close/>
                <a:moveTo>
                  <a:pt x="664528" y="2925655"/>
                </a:moveTo>
                <a:lnTo>
                  <a:pt x="664528" y="2933817"/>
                </a:lnTo>
                <a:cubicBezTo>
                  <a:pt x="664528" y="2940180"/>
                  <a:pt x="663502" y="2945349"/>
                  <a:pt x="661451" y="2949326"/>
                </a:cubicBezTo>
                <a:cubicBezTo>
                  <a:pt x="659400" y="2953302"/>
                  <a:pt x="655926" y="2956672"/>
                  <a:pt x="651029" y="2959434"/>
                </a:cubicBezTo>
                <a:cubicBezTo>
                  <a:pt x="646131" y="2962197"/>
                  <a:pt x="640836" y="2963578"/>
                  <a:pt x="635144" y="2963578"/>
                </a:cubicBezTo>
                <a:cubicBezTo>
                  <a:pt x="629702" y="2963578"/>
                  <a:pt x="625579" y="2962302"/>
                  <a:pt x="622775" y="2959748"/>
                </a:cubicBezTo>
                <a:cubicBezTo>
                  <a:pt x="619970" y="2957195"/>
                  <a:pt x="618568" y="2953909"/>
                  <a:pt x="618568" y="2949891"/>
                </a:cubicBezTo>
                <a:cubicBezTo>
                  <a:pt x="618568" y="2946375"/>
                  <a:pt x="619991" y="2943235"/>
                  <a:pt x="622837" y="2940473"/>
                </a:cubicBezTo>
                <a:cubicBezTo>
                  <a:pt x="625600" y="2937794"/>
                  <a:pt x="632172" y="2935073"/>
                  <a:pt x="642552" y="2932310"/>
                </a:cubicBezTo>
                <a:cubicBezTo>
                  <a:pt x="650171" y="2930385"/>
                  <a:pt x="657496" y="2928167"/>
                  <a:pt x="664528" y="2925655"/>
                </a:cubicBezTo>
                <a:close/>
                <a:moveTo>
                  <a:pt x="3144364" y="2890746"/>
                </a:moveTo>
                <a:cubicBezTo>
                  <a:pt x="3151145" y="2890746"/>
                  <a:pt x="3156753" y="2893320"/>
                  <a:pt x="3161190" y="2898468"/>
                </a:cubicBezTo>
                <a:cubicBezTo>
                  <a:pt x="3165627" y="2903617"/>
                  <a:pt x="3167846" y="2911423"/>
                  <a:pt x="3167846" y="2921888"/>
                </a:cubicBezTo>
                <a:cubicBezTo>
                  <a:pt x="3167846" y="2933441"/>
                  <a:pt x="3165668" y="2941770"/>
                  <a:pt x="3161316" y="2946877"/>
                </a:cubicBezTo>
                <a:cubicBezTo>
                  <a:pt x="3156962" y="2951984"/>
                  <a:pt x="3151521" y="2954537"/>
                  <a:pt x="3144990" y="2954537"/>
                </a:cubicBezTo>
                <a:cubicBezTo>
                  <a:pt x="3138879" y="2954537"/>
                  <a:pt x="3133752" y="2952005"/>
                  <a:pt x="3129608" y="2946940"/>
                </a:cubicBezTo>
                <a:cubicBezTo>
                  <a:pt x="3125463" y="2941875"/>
                  <a:pt x="3123392" y="2933901"/>
                  <a:pt x="3123392" y="2923018"/>
                </a:cubicBezTo>
                <a:cubicBezTo>
                  <a:pt x="3123392" y="2911381"/>
                  <a:pt x="3125401" y="2903094"/>
                  <a:pt x="3129420" y="2898154"/>
                </a:cubicBezTo>
                <a:cubicBezTo>
                  <a:pt x="3133439" y="2893216"/>
                  <a:pt x="3138420" y="2890746"/>
                  <a:pt x="3144364" y="2890746"/>
                </a:cubicBezTo>
                <a:close/>
                <a:moveTo>
                  <a:pt x="2887188" y="2890746"/>
                </a:moveTo>
                <a:cubicBezTo>
                  <a:pt x="2893969" y="2890746"/>
                  <a:pt x="2899577" y="2893320"/>
                  <a:pt x="2904015" y="2898468"/>
                </a:cubicBezTo>
                <a:cubicBezTo>
                  <a:pt x="2908451" y="2903617"/>
                  <a:pt x="2910671" y="2911423"/>
                  <a:pt x="2910671" y="2921888"/>
                </a:cubicBezTo>
                <a:cubicBezTo>
                  <a:pt x="2910671" y="2933441"/>
                  <a:pt x="2908493" y="2941770"/>
                  <a:pt x="2904140" y="2946877"/>
                </a:cubicBezTo>
                <a:cubicBezTo>
                  <a:pt x="2899787" y="2951984"/>
                  <a:pt x="2894345" y="2954537"/>
                  <a:pt x="2887816" y="2954537"/>
                </a:cubicBezTo>
                <a:cubicBezTo>
                  <a:pt x="2881704" y="2954537"/>
                  <a:pt x="2876576" y="2952005"/>
                  <a:pt x="2872433" y="2946940"/>
                </a:cubicBezTo>
                <a:cubicBezTo>
                  <a:pt x="2868289" y="2941875"/>
                  <a:pt x="2866216" y="2933901"/>
                  <a:pt x="2866216" y="2923018"/>
                </a:cubicBezTo>
                <a:cubicBezTo>
                  <a:pt x="2866216" y="2911381"/>
                  <a:pt x="2868226" y="2903094"/>
                  <a:pt x="2872244" y="2898154"/>
                </a:cubicBezTo>
                <a:cubicBezTo>
                  <a:pt x="2876263" y="2893216"/>
                  <a:pt x="2881244" y="2890746"/>
                  <a:pt x="2887188" y="2890746"/>
                </a:cubicBezTo>
                <a:close/>
                <a:moveTo>
                  <a:pt x="3659213" y="2889615"/>
                </a:moveTo>
                <a:cubicBezTo>
                  <a:pt x="3665743" y="2889615"/>
                  <a:pt x="3671268" y="2892190"/>
                  <a:pt x="3675789" y="2897338"/>
                </a:cubicBezTo>
                <a:cubicBezTo>
                  <a:pt x="3680309" y="2902487"/>
                  <a:pt x="3682570" y="2909916"/>
                  <a:pt x="3682570" y="2919628"/>
                </a:cubicBezTo>
                <a:cubicBezTo>
                  <a:pt x="3682570" y="2929338"/>
                  <a:pt x="3680414" y="2936601"/>
                  <a:pt x="3676103" y="2941414"/>
                </a:cubicBezTo>
                <a:cubicBezTo>
                  <a:pt x="3671791" y="2946228"/>
                  <a:pt x="3666455" y="2948635"/>
                  <a:pt x="3660092" y="2948635"/>
                </a:cubicBezTo>
                <a:cubicBezTo>
                  <a:pt x="3653395" y="2948635"/>
                  <a:pt x="3647995" y="2946312"/>
                  <a:pt x="3643893" y="2941666"/>
                </a:cubicBezTo>
                <a:cubicBezTo>
                  <a:pt x="3639791" y="2937019"/>
                  <a:pt x="3637740" y="2929883"/>
                  <a:pt x="3637740" y="2920255"/>
                </a:cubicBezTo>
                <a:cubicBezTo>
                  <a:pt x="3637740" y="2909289"/>
                  <a:pt x="3639686" y="2901440"/>
                  <a:pt x="3643579" y="2896710"/>
                </a:cubicBezTo>
                <a:cubicBezTo>
                  <a:pt x="3647472" y="2891981"/>
                  <a:pt x="3652683" y="2889615"/>
                  <a:pt x="3659213" y="2889615"/>
                </a:cubicBezTo>
                <a:close/>
                <a:moveTo>
                  <a:pt x="5911634" y="2887732"/>
                </a:moveTo>
                <a:cubicBezTo>
                  <a:pt x="5918666" y="2887732"/>
                  <a:pt x="5924568" y="2890557"/>
                  <a:pt x="5929339" y="2896208"/>
                </a:cubicBezTo>
                <a:cubicBezTo>
                  <a:pt x="5934111" y="2901859"/>
                  <a:pt x="5936497" y="2910461"/>
                  <a:pt x="5936497" y="2922013"/>
                </a:cubicBezTo>
                <a:cubicBezTo>
                  <a:pt x="5936497" y="2934403"/>
                  <a:pt x="5934132" y="2943403"/>
                  <a:pt x="5929402" y="2949012"/>
                </a:cubicBezTo>
                <a:cubicBezTo>
                  <a:pt x="5924672" y="2954621"/>
                  <a:pt x="5918624" y="2957425"/>
                  <a:pt x="5911257" y="2957425"/>
                </a:cubicBezTo>
                <a:cubicBezTo>
                  <a:pt x="5903974" y="2957425"/>
                  <a:pt x="5897925" y="2954579"/>
                  <a:pt x="5893111" y="2948886"/>
                </a:cubicBezTo>
                <a:cubicBezTo>
                  <a:pt x="5888298" y="2943193"/>
                  <a:pt x="5885891" y="2934403"/>
                  <a:pt x="5885891" y="2922516"/>
                </a:cubicBezTo>
                <a:cubicBezTo>
                  <a:pt x="5885891" y="2910796"/>
                  <a:pt x="5888319" y="2902068"/>
                  <a:pt x="5893174" y="2896334"/>
                </a:cubicBezTo>
                <a:cubicBezTo>
                  <a:pt x="5898030" y="2890599"/>
                  <a:pt x="5904183" y="2887732"/>
                  <a:pt x="5911634" y="2887732"/>
                </a:cubicBezTo>
                <a:close/>
                <a:moveTo>
                  <a:pt x="4473359" y="2887732"/>
                </a:moveTo>
                <a:cubicBezTo>
                  <a:pt x="4480391" y="2887732"/>
                  <a:pt x="4486293" y="2890557"/>
                  <a:pt x="4491065" y="2896208"/>
                </a:cubicBezTo>
                <a:cubicBezTo>
                  <a:pt x="4495837" y="2901859"/>
                  <a:pt x="4498222" y="2910461"/>
                  <a:pt x="4498222" y="2922013"/>
                </a:cubicBezTo>
                <a:cubicBezTo>
                  <a:pt x="4498222" y="2934403"/>
                  <a:pt x="4495858" y="2943403"/>
                  <a:pt x="4491128" y="2949012"/>
                </a:cubicBezTo>
                <a:cubicBezTo>
                  <a:pt x="4486398" y="2954621"/>
                  <a:pt x="4480349" y="2957425"/>
                  <a:pt x="4472982" y="2957425"/>
                </a:cubicBezTo>
                <a:cubicBezTo>
                  <a:pt x="4465699" y="2957425"/>
                  <a:pt x="4459650" y="2954579"/>
                  <a:pt x="4454837" y="2948886"/>
                </a:cubicBezTo>
                <a:cubicBezTo>
                  <a:pt x="4450023" y="2943193"/>
                  <a:pt x="4447616" y="2934403"/>
                  <a:pt x="4447616" y="2922516"/>
                </a:cubicBezTo>
                <a:cubicBezTo>
                  <a:pt x="4447616" y="2910796"/>
                  <a:pt x="4450044" y="2902068"/>
                  <a:pt x="4454900" y="2896334"/>
                </a:cubicBezTo>
                <a:cubicBezTo>
                  <a:pt x="4459755" y="2890599"/>
                  <a:pt x="4465908" y="2887732"/>
                  <a:pt x="4473359" y="2887732"/>
                </a:cubicBezTo>
                <a:close/>
                <a:moveTo>
                  <a:pt x="5130960" y="2882835"/>
                </a:moveTo>
                <a:cubicBezTo>
                  <a:pt x="5137992" y="2882835"/>
                  <a:pt x="5143665" y="2884969"/>
                  <a:pt x="5147976" y="2889239"/>
                </a:cubicBezTo>
                <a:cubicBezTo>
                  <a:pt x="5152287" y="2893508"/>
                  <a:pt x="5154945" y="2900582"/>
                  <a:pt x="5155949" y="2910461"/>
                </a:cubicBezTo>
                <a:lnTo>
                  <a:pt x="5105594" y="2910461"/>
                </a:lnTo>
                <a:cubicBezTo>
                  <a:pt x="5106432" y="2902508"/>
                  <a:pt x="5108399" y="2896522"/>
                  <a:pt x="5111496" y="2892504"/>
                </a:cubicBezTo>
                <a:cubicBezTo>
                  <a:pt x="5116352" y="2886057"/>
                  <a:pt x="5122840" y="2882835"/>
                  <a:pt x="5130960" y="2882835"/>
                </a:cubicBezTo>
                <a:close/>
                <a:moveTo>
                  <a:pt x="4121310" y="2882835"/>
                </a:moveTo>
                <a:cubicBezTo>
                  <a:pt x="4128343" y="2882835"/>
                  <a:pt x="4134014" y="2884969"/>
                  <a:pt x="4138326" y="2889239"/>
                </a:cubicBezTo>
                <a:cubicBezTo>
                  <a:pt x="4142637" y="2893508"/>
                  <a:pt x="4145295" y="2900582"/>
                  <a:pt x="4146300" y="2910461"/>
                </a:cubicBezTo>
                <a:lnTo>
                  <a:pt x="4095945" y="2910461"/>
                </a:lnTo>
                <a:cubicBezTo>
                  <a:pt x="4096782" y="2902508"/>
                  <a:pt x="4098749" y="2896522"/>
                  <a:pt x="4101847" y="2892504"/>
                </a:cubicBezTo>
                <a:cubicBezTo>
                  <a:pt x="4106702" y="2886057"/>
                  <a:pt x="4113190" y="2882835"/>
                  <a:pt x="4121310" y="2882835"/>
                </a:cubicBezTo>
                <a:close/>
                <a:moveTo>
                  <a:pt x="1101888" y="2882835"/>
                </a:moveTo>
                <a:cubicBezTo>
                  <a:pt x="1108919" y="2882835"/>
                  <a:pt x="1114591" y="2884969"/>
                  <a:pt x="1118903" y="2889239"/>
                </a:cubicBezTo>
                <a:cubicBezTo>
                  <a:pt x="1123214" y="2893508"/>
                  <a:pt x="1125872" y="2900582"/>
                  <a:pt x="1126877" y="2910461"/>
                </a:cubicBezTo>
                <a:lnTo>
                  <a:pt x="1076522" y="2910461"/>
                </a:lnTo>
                <a:cubicBezTo>
                  <a:pt x="1077359" y="2902508"/>
                  <a:pt x="1079326" y="2896522"/>
                  <a:pt x="1082423" y="2892504"/>
                </a:cubicBezTo>
                <a:cubicBezTo>
                  <a:pt x="1087279" y="2886057"/>
                  <a:pt x="1093767" y="2882835"/>
                  <a:pt x="1101888" y="2882835"/>
                </a:cubicBezTo>
                <a:close/>
                <a:moveTo>
                  <a:pt x="6011883" y="2855585"/>
                </a:moveTo>
                <a:lnTo>
                  <a:pt x="6011883" y="2940473"/>
                </a:lnTo>
                <a:cubicBezTo>
                  <a:pt x="6011883" y="2957969"/>
                  <a:pt x="6015881" y="2970924"/>
                  <a:pt x="6023876" y="2979338"/>
                </a:cubicBezTo>
                <a:cubicBezTo>
                  <a:pt x="6031870" y="2987751"/>
                  <a:pt x="6042900" y="2991958"/>
                  <a:pt x="6056964" y="2991958"/>
                </a:cubicBezTo>
                <a:cubicBezTo>
                  <a:pt x="6067512" y="2991958"/>
                  <a:pt x="6076407" y="2990074"/>
                  <a:pt x="6083649" y="2986307"/>
                </a:cubicBezTo>
                <a:cubicBezTo>
                  <a:pt x="6090890" y="2982540"/>
                  <a:pt x="6098069" y="2976219"/>
                  <a:pt x="6105185" y="2967345"/>
                </a:cubicBezTo>
                <a:lnTo>
                  <a:pt x="6105185" y="2988944"/>
                </a:lnTo>
                <a:lnTo>
                  <a:pt x="6152903" y="2988944"/>
                </a:lnTo>
                <a:lnTo>
                  <a:pt x="6152903" y="2855585"/>
                </a:lnTo>
                <a:lnTo>
                  <a:pt x="6101794" y="2855585"/>
                </a:lnTo>
                <a:lnTo>
                  <a:pt x="6101794" y="2919753"/>
                </a:lnTo>
                <a:cubicBezTo>
                  <a:pt x="6101794" y="2931892"/>
                  <a:pt x="6099848" y="2940305"/>
                  <a:pt x="6095955" y="2944994"/>
                </a:cubicBezTo>
                <a:cubicBezTo>
                  <a:pt x="6092062" y="2949681"/>
                  <a:pt x="6087060" y="2952025"/>
                  <a:pt x="6080949" y="2952025"/>
                </a:cubicBezTo>
                <a:cubicBezTo>
                  <a:pt x="6075340" y="2952025"/>
                  <a:pt x="6070987" y="2950268"/>
                  <a:pt x="6067889" y="2946752"/>
                </a:cubicBezTo>
                <a:cubicBezTo>
                  <a:pt x="6064792" y="2943235"/>
                  <a:pt x="6063243" y="2937291"/>
                  <a:pt x="6063243" y="2928920"/>
                </a:cubicBezTo>
                <a:lnTo>
                  <a:pt x="6063243" y="2855585"/>
                </a:lnTo>
                <a:close/>
                <a:moveTo>
                  <a:pt x="3421085" y="2855585"/>
                </a:moveTo>
                <a:lnTo>
                  <a:pt x="3421085" y="2940473"/>
                </a:lnTo>
                <a:cubicBezTo>
                  <a:pt x="3421085" y="2957969"/>
                  <a:pt x="3425082" y="2970924"/>
                  <a:pt x="3433077" y="2979338"/>
                </a:cubicBezTo>
                <a:cubicBezTo>
                  <a:pt x="3441072" y="2987751"/>
                  <a:pt x="3452103" y="2991958"/>
                  <a:pt x="3466165" y="2991958"/>
                </a:cubicBezTo>
                <a:cubicBezTo>
                  <a:pt x="3476715" y="2991958"/>
                  <a:pt x="3485610" y="2990074"/>
                  <a:pt x="3492849" y="2986307"/>
                </a:cubicBezTo>
                <a:cubicBezTo>
                  <a:pt x="3500091" y="2982540"/>
                  <a:pt x="3507269" y="2976219"/>
                  <a:pt x="3514385" y="2967345"/>
                </a:cubicBezTo>
                <a:lnTo>
                  <a:pt x="3514385" y="2988944"/>
                </a:lnTo>
                <a:lnTo>
                  <a:pt x="3562105" y="2988944"/>
                </a:lnTo>
                <a:lnTo>
                  <a:pt x="3562105" y="2855585"/>
                </a:lnTo>
                <a:lnTo>
                  <a:pt x="3510994" y="2855585"/>
                </a:lnTo>
                <a:lnTo>
                  <a:pt x="3510994" y="2919753"/>
                </a:lnTo>
                <a:cubicBezTo>
                  <a:pt x="3510994" y="2931892"/>
                  <a:pt x="3509049" y="2940305"/>
                  <a:pt x="3505155" y="2944994"/>
                </a:cubicBezTo>
                <a:cubicBezTo>
                  <a:pt x="3501263" y="2949681"/>
                  <a:pt x="3496262" y="2952025"/>
                  <a:pt x="3490150" y="2952025"/>
                </a:cubicBezTo>
                <a:cubicBezTo>
                  <a:pt x="3484540" y="2952025"/>
                  <a:pt x="3480187" y="2950268"/>
                  <a:pt x="3477090" y="2946752"/>
                </a:cubicBezTo>
                <a:cubicBezTo>
                  <a:pt x="3473993" y="2943235"/>
                  <a:pt x="3472445" y="2937291"/>
                  <a:pt x="3472445" y="2928920"/>
                </a:cubicBezTo>
                <a:lnTo>
                  <a:pt x="3472445" y="2855585"/>
                </a:lnTo>
                <a:close/>
                <a:moveTo>
                  <a:pt x="2004246" y="2855585"/>
                </a:moveTo>
                <a:lnTo>
                  <a:pt x="2004246" y="2988944"/>
                </a:lnTo>
                <a:lnTo>
                  <a:pt x="2055355" y="2988944"/>
                </a:lnTo>
                <a:lnTo>
                  <a:pt x="2055355" y="2855585"/>
                </a:lnTo>
                <a:close/>
                <a:moveTo>
                  <a:pt x="1747072" y="2855585"/>
                </a:moveTo>
                <a:lnTo>
                  <a:pt x="1747072" y="2988944"/>
                </a:lnTo>
                <a:lnTo>
                  <a:pt x="1798180" y="2988944"/>
                </a:lnTo>
                <a:lnTo>
                  <a:pt x="1798180" y="2855585"/>
                </a:lnTo>
                <a:close/>
                <a:moveTo>
                  <a:pt x="6245241" y="2852571"/>
                </a:moveTo>
                <a:cubicBezTo>
                  <a:pt x="6230172" y="2852571"/>
                  <a:pt x="6218159" y="2854139"/>
                  <a:pt x="6209201" y="2857275"/>
                </a:cubicBezTo>
                <a:cubicBezTo>
                  <a:pt x="6200244" y="2860411"/>
                  <a:pt x="6193212" y="2865157"/>
                  <a:pt x="6188105" y="2871513"/>
                </a:cubicBezTo>
                <a:cubicBezTo>
                  <a:pt x="6182998" y="2877869"/>
                  <a:pt x="6180445" y="2885438"/>
                  <a:pt x="6180445" y="2894220"/>
                </a:cubicBezTo>
                <a:cubicBezTo>
                  <a:pt x="6180445" y="2902249"/>
                  <a:pt x="6182810" y="2909400"/>
                  <a:pt x="6187540" y="2915672"/>
                </a:cubicBezTo>
                <a:cubicBezTo>
                  <a:pt x="6192270" y="2921944"/>
                  <a:pt x="6198088" y="2926398"/>
                  <a:pt x="6204995" y="2929032"/>
                </a:cubicBezTo>
                <a:cubicBezTo>
                  <a:pt x="6211901" y="2931666"/>
                  <a:pt x="6224228" y="2934530"/>
                  <a:pt x="6241976" y="2937624"/>
                </a:cubicBezTo>
                <a:cubicBezTo>
                  <a:pt x="6253864" y="2939714"/>
                  <a:pt x="6261189" y="2941470"/>
                  <a:pt x="6263952" y="2942890"/>
                </a:cubicBezTo>
                <a:cubicBezTo>
                  <a:pt x="6267803" y="2944897"/>
                  <a:pt x="6269728" y="2947739"/>
                  <a:pt x="6269728" y="2951417"/>
                </a:cubicBezTo>
                <a:cubicBezTo>
                  <a:pt x="6269728" y="2954677"/>
                  <a:pt x="6268263" y="2957393"/>
                  <a:pt x="6265333" y="2959566"/>
                </a:cubicBezTo>
                <a:cubicBezTo>
                  <a:pt x="6261566" y="2962492"/>
                  <a:pt x="6256250" y="2963955"/>
                  <a:pt x="6249385" y="2963955"/>
                </a:cubicBezTo>
                <a:cubicBezTo>
                  <a:pt x="6243106" y="2963955"/>
                  <a:pt x="6238083" y="2962657"/>
                  <a:pt x="6234316" y="2960062"/>
                </a:cubicBezTo>
                <a:cubicBezTo>
                  <a:pt x="6230549" y="2957467"/>
                  <a:pt x="6227619" y="2953156"/>
                  <a:pt x="6225526" y="2947128"/>
                </a:cubicBezTo>
                <a:lnTo>
                  <a:pt x="6174794" y="2951900"/>
                </a:lnTo>
                <a:cubicBezTo>
                  <a:pt x="6177724" y="2964709"/>
                  <a:pt x="6184359" y="2974587"/>
                  <a:pt x="6194698" y="2981535"/>
                </a:cubicBezTo>
                <a:cubicBezTo>
                  <a:pt x="6205037" y="2988484"/>
                  <a:pt x="6222387" y="2991958"/>
                  <a:pt x="6246748" y="2991958"/>
                </a:cubicBezTo>
                <a:cubicBezTo>
                  <a:pt x="6263993" y="2991958"/>
                  <a:pt x="6277618" y="2989805"/>
                  <a:pt x="6287622" y="2985498"/>
                </a:cubicBezTo>
                <a:cubicBezTo>
                  <a:pt x="6297626" y="2981191"/>
                  <a:pt x="6304951" y="2975400"/>
                  <a:pt x="6309598" y="2968123"/>
                </a:cubicBezTo>
                <a:cubicBezTo>
                  <a:pt x="6314244" y="2960848"/>
                  <a:pt x="6316567" y="2953362"/>
                  <a:pt x="6316567" y="2945668"/>
                </a:cubicBezTo>
                <a:cubicBezTo>
                  <a:pt x="6316567" y="2938058"/>
                  <a:pt x="6314369" y="2931075"/>
                  <a:pt x="6309974" y="2924719"/>
                </a:cubicBezTo>
                <a:cubicBezTo>
                  <a:pt x="6305579" y="2918363"/>
                  <a:pt x="6299238" y="2913471"/>
                  <a:pt x="6290950" y="2910042"/>
                </a:cubicBezTo>
                <a:cubicBezTo>
                  <a:pt x="6282662" y="2906613"/>
                  <a:pt x="6270021" y="2903937"/>
                  <a:pt x="6253027" y="2902014"/>
                </a:cubicBezTo>
                <a:cubicBezTo>
                  <a:pt x="6241809" y="2900676"/>
                  <a:pt x="6234526" y="2899171"/>
                  <a:pt x="6231177" y="2897499"/>
                </a:cubicBezTo>
                <a:cubicBezTo>
                  <a:pt x="6227828" y="2895827"/>
                  <a:pt x="6226154" y="2893362"/>
                  <a:pt x="6226154" y="2890102"/>
                </a:cubicBezTo>
                <a:cubicBezTo>
                  <a:pt x="6226154" y="2887176"/>
                  <a:pt x="6227472" y="2884689"/>
                  <a:pt x="6230110" y="2882641"/>
                </a:cubicBezTo>
                <a:cubicBezTo>
                  <a:pt x="6232747" y="2880593"/>
                  <a:pt x="6236953" y="2879569"/>
                  <a:pt x="6242730" y="2879569"/>
                </a:cubicBezTo>
                <a:cubicBezTo>
                  <a:pt x="6248422" y="2879569"/>
                  <a:pt x="6253278" y="2880909"/>
                  <a:pt x="6257296" y="2883588"/>
                </a:cubicBezTo>
                <a:cubicBezTo>
                  <a:pt x="6260226" y="2885597"/>
                  <a:pt x="6262319" y="2888737"/>
                  <a:pt x="6263575" y="2893006"/>
                </a:cubicBezTo>
                <a:lnTo>
                  <a:pt x="6312046" y="2888234"/>
                </a:lnTo>
                <a:cubicBezTo>
                  <a:pt x="6308698" y="2879528"/>
                  <a:pt x="6304491" y="2872621"/>
                  <a:pt x="6299426" y="2867514"/>
                </a:cubicBezTo>
                <a:cubicBezTo>
                  <a:pt x="6294361" y="2862408"/>
                  <a:pt x="6288041" y="2858641"/>
                  <a:pt x="6280465" y="2856213"/>
                </a:cubicBezTo>
                <a:cubicBezTo>
                  <a:pt x="6272888" y="2853785"/>
                  <a:pt x="6261147" y="2852571"/>
                  <a:pt x="6245241" y="2852571"/>
                </a:cubicBezTo>
                <a:close/>
                <a:moveTo>
                  <a:pt x="5910880" y="2852571"/>
                </a:moveTo>
                <a:cubicBezTo>
                  <a:pt x="5887523" y="2852571"/>
                  <a:pt x="5868980" y="2859164"/>
                  <a:pt x="5855251" y="2872349"/>
                </a:cubicBezTo>
                <a:cubicBezTo>
                  <a:pt x="5841522" y="2885534"/>
                  <a:pt x="5834657" y="2902298"/>
                  <a:pt x="5834657" y="2922641"/>
                </a:cubicBezTo>
                <a:cubicBezTo>
                  <a:pt x="5834657" y="2944491"/>
                  <a:pt x="5842777" y="2962155"/>
                  <a:pt x="5859018" y="2975633"/>
                </a:cubicBezTo>
                <a:cubicBezTo>
                  <a:pt x="5872245" y="2986516"/>
                  <a:pt x="5889574" y="2991958"/>
                  <a:pt x="5911006" y="2991958"/>
                </a:cubicBezTo>
                <a:cubicBezTo>
                  <a:pt x="5935032" y="2991958"/>
                  <a:pt x="5953847" y="2985407"/>
                  <a:pt x="5967451" y="2972306"/>
                </a:cubicBezTo>
                <a:cubicBezTo>
                  <a:pt x="5981055" y="2959204"/>
                  <a:pt x="5987857" y="2942398"/>
                  <a:pt x="5987857" y="2921888"/>
                </a:cubicBezTo>
                <a:cubicBezTo>
                  <a:pt x="5987857" y="2903638"/>
                  <a:pt x="5982373" y="2888276"/>
                  <a:pt x="5971407" y="2875802"/>
                </a:cubicBezTo>
                <a:cubicBezTo>
                  <a:pt x="5957761" y="2860315"/>
                  <a:pt x="5937586" y="2852571"/>
                  <a:pt x="5910880" y="2852571"/>
                </a:cubicBezTo>
                <a:close/>
                <a:moveTo>
                  <a:pt x="5678008" y="2852571"/>
                </a:moveTo>
                <a:cubicBezTo>
                  <a:pt x="5668115" y="2852571"/>
                  <a:pt x="5659669" y="2854287"/>
                  <a:pt x="5652668" y="2857720"/>
                </a:cubicBezTo>
                <a:cubicBezTo>
                  <a:pt x="5645668" y="2861152"/>
                  <a:pt x="5638730" y="2866929"/>
                  <a:pt x="5631855" y="2875049"/>
                </a:cubicBezTo>
                <a:lnTo>
                  <a:pt x="5631855" y="2855585"/>
                </a:lnTo>
                <a:lnTo>
                  <a:pt x="5584137" y="2855585"/>
                </a:lnTo>
                <a:lnTo>
                  <a:pt x="5584137" y="2988944"/>
                </a:lnTo>
                <a:lnTo>
                  <a:pt x="5635371" y="2988944"/>
                </a:lnTo>
                <a:lnTo>
                  <a:pt x="5635371" y="2920883"/>
                </a:lnTo>
                <a:cubicBezTo>
                  <a:pt x="5635371" y="2910754"/>
                  <a:pt x="5637261" y="2903470"/>
                  <a:pt x="5641042" y="2899034"/>
                </a:cubicBezTo>
                <a:cubicBezTo>
                  <a:pt x="5644823" y="2894597"/>
                  <a:pt x="5649653" y="2892378"/>
                  <a:pt x="5655534" y="2892378"/>
                </a:cubicBezTo>
                <a:cubicBezTo>
                  <a:pt x="5659146" y="2892378"/>
                  <a:pt x="5662295" y="2893403"/>
                  <a:pt x="5664984" y="2895454"/>
                </a:cubicBezTo>
                <a:cubicBezTo>
                  <a:pt x="5667671" y="2897506"/>
                  <a:pt x="5669561" y="2900205"/>
                  <a:pt x="5670654" y="2903554"/>
                </a:cubicBezTo>
                <a:cubicBezTo>
                  <a:pt x="5671326" y="2905647"/>
                  <a:pt x="5671662" y="2909624"/>
                  <a:pt x="5671662" y="2915484"/>
                </a:cubicBezTo>
                <a:lnTo>
                  <a:pt x="5671662" y="2988944"/>
                </a:lnTo>
                <a:lnTo>
                  <a:pt x="5722896" y="2988944"/>
                </a:lnTo>
                <a:lnTo>
                  <a:pt x="5722896" y="2920130"/>
                </a:lnTo>
                <a:cubicBezTo>
                  <a:pt x="5722896" y="2910502"/>
                  <a:pt x="5724732" y="2903512"/>
                  <a:pt x="5728403" y="2899159"/>
                </a:cubicBezTo>
                <a:cubicBezTo>
                  <a:pt x="5732074" y="2894806"/>
                  <a:pt x="5736913" y="2892629"/>
                  <a:pt x="5742919" y="2892629"/>
                </a:cubicBezTo>
                <a:cubicBezTo>
                  <a:pt x="5748008" y="2892629"/>
                  <a:pt x="5752263" y="2894931"/>
                  <a:pt x="5755683" y="2899536"/>
                </a:cubicBezTo>
                <a:cubicBezTo>
                  <a:pt x="5758019" y="2902466"/>
                  <a:pt x="5759187" y="2906945"/>
                  <a:pt x="5759187" y="2912972"/>
                </a:cubicBezTo>
                <a:lnTo>
                  <a:pt x="5759187" y="2988944"/>
                </a:lnTo>
                <a:lnTo>
                  <a:pt x="5810421" y="2988944"/>
                </a:lnTo>
                <a:lnTo>
                  <a:pt x="5810421" y="2905186"/>
                </a:lnTo>
                <a:cubicBezTo>
                  <a:pt x="5810421" y="2887104"/>
                  <a:pt x="5806408" y="2873814"/>
                  <a:pt x="5798383" y="2865317"/>
                </a:cubicBezTo>
                <a:cubicBezTo>
                  <a:pt x="5790357" y="2856820"/>
                  <a:pt x="5779196" y="2852571"/>
                  <a:pt x="5764901" y="2852571"/>
                </a:cubicBezTo>
                <a:cubicBezTo>
                  <a:pt x="5755202" y="2852571"/>
                  <a:pt x="5747052" y="2854141"/>
                  <a:pt x="5740447" y="2857280"/>
                </a:cubicBezTo>
                <a:cubicBezTo>
                  <a:pt x="5733843" y="2860419"/>
                  <a:pt x="5726527" y="2866342"/>
                  <a:pt x="5718501" y="2875049"/>
                </a:cubicBezTo>
                <a:cubicBezTo>
                  <a:pt x="5714561" y="2867598"/>
                  <a:pt x="5709490" y="2861989"/>
                  <a:pt x="5703285" y="2858222"/>
                </a:cubicBezTo>
                <a:cubicBezTo>
                  <a:pt x="5697081" y="2854455"/>
                  <a:pt x="5688655" y="2852571"/>
                  <a:pt x="5678008" y="2852571"/>
                </a:cubicBezTo>
                <a:close/>
                <a:moveTo>
                  <a:pt x="5478990" y="2852571"/>
                </a:moveTo>
                <a:cubicBezTo>
                  <a:pt x="5469447" y="2852571"/>
                  <a:pt x="5460573" y="2853283"/>
                  <a:pt x="5452369" y="2854706"/>
                </a:cubicBezTo>
                <a:cubicBezTo>
                  <a:pt x="5444164" y="2856129"/>
                  <a:pt x="5437718" y="2858138"/>
                  <a:pt x="5433030" y="2860734"/>
                </a:cubicBezTo>
                <a:cubicBezTo>
                  <a:pt x="5426500" y="2864333"/>
                  <a:pt x="5421498" y="2868582"/>
                  <a:pt x="5418024" y="2873479"/>
                </a:cubicBezTo>
                <a:cubicBezTo>
                  <a:pt x="5414550" y="2878376"/>
                  <a:pt x="5411892" y="2885095"/>
                  <a:pt x="5410050" y="2893634"/>
                </a:cubicBezTo>
                <a:lnTo>
                  <a:pt x="5458898" y="2898782"/>
                </a:lnTo>
                <a:cubicBezTo>
                  <a:pt x="5460908" y="2893006"/>
                  <a:pt x="5463545" y="2889071"/>
                  <a:pt x="5466810" y="2886978"/>
                </a:cubicBezTo>
                <a:cubicBezTo>
                  <a:pt x="5470995" y="2884299"/>
                  <a:pt x="5477274" y="2882960"/>
                  <a:pt x="5485646" y="2882960"/>
                </a:cubicBezTo>
                <a:cubicBezTo>
                  <a:pt x="5492175" y="2882960"/>
                  <a:pt x="5496738" y="2884216"/>
                  <a:pt x="5499333" y="2886727"/>
                </a:cubicBezTo>
                <a:cubicBezTo>
                  <a:pt x="5501928" y="2889239"/>
                  <a:pt x="5503226" y="2893634"/>
                  <a:pt x="5503226" y="2899912"/>
                </a:cubicBezTo>
                <a:cubicBezTo>
                  <a:pt x="5496864" y="2902424"/>
                  <a:pt x="5490836" y="2904454"/>
                  <a:pt x="5485143" y="2906003"/>
                </a:cubicBezTo>
                <a:cubicBezTo>
                  <a:pt x="5479451" y="2907551"/>
                  <a:pt x="5467019" y="2910251"/>
                  <a:pt x="5447848" y="2914102"/>
                </a:cubicBezTo>
                <a:cubicBezTo>
                  <a:pt x="5431858" y="2917283"/>
                  <a:pt x="5420891" y="2922139"/>
                  <a:pt x="5414948" y="2928669"/>
                </a:cubicBezTo>
                <a:cubicBezTo>
                  <a:pt x="5409004" y="2935199"/>
                  <a:pt x="5406032" y="2943528"/>
                  <a:pt x="5406032" y="2953658"/>
                </a:cubicBezTo>
                <a:cubicBezTo>
                  <a:pt x="5406032" y="2964457"/>
                  <a:pt x="5410155" y="2973540"/>
                  <a:pt x="5418401" y="2980908"/>
                </a:cubicBezTo>
                <a:cubicBezTo>
                  <a:pt x="5426647" y="2988274"/>
                  <a:pt x="5438723" y="2991958"/>
                  <a:pt x="5454629" y="2991958"/>
                </a:cubicBezTo>
                <a:cubicBezTo>
                  <a:pt x="5466600" y="2991958"/>
                  <a:pt x="5477107" y="2990116"/>
                  <a:pt x="5486148" y="2986433"/>
                </a:cubicBezTo>
                <a:cubicBezTo>
                  <a:pt x="5492761" y="2983670"/>
                  <a:pt x="5499417" y="2979066"/>
                  <a:pt x="5506114" y="2972620"/>
                </a:cubicBezTo>
                <a:cubicBezTo>
                  <a:pt x="5506700" y="2976470"/>
                  <a:pt x="5507286" y="2979296"/>
                  <a:pt x="5507872" y="2981096"/>
                </a:cubicBezTo>
                <a:cubicBezTo>
                  <a:pt x="5508458" y="2982896"/>
                  <a:pt x="5509714" y="2985512"/>
                  <a:pt x="5511639" y="2988944"/>
                </a:cubicBezTo>
                <a:lnTo>
                  <a:pt x="5559609" y="2988944"/>
                </a:lnTo>
                <a:cubicBezTo>
                  <a:pt x="5556930" y="2983419"/>
                  <a:pt x="5555193" y="2978877"/>
                  <a:pt x="5554397" y="2975319"/>
                </a:cubicBezTo>
                <a:cubicBezTo>
                  <a:pt x="5553602" y="2971762"/>
                  <a:pt x="5553204" y="2966843"/>
                  <a:pt x="5553204" y="2960564"/>
                </a:cubicBezTo>
                <a:lnTo>
                  <a:pt x="5553204" y="2901670"/>
                </a:lnTo>
                <a:cubicBezTo>
                  <a:pt x="5553204" y="2895392"/>
                  <a:pt x="5551949" y="2888799"/>
                  <a:pt x="5549437" y="2881893"/>
                </a:cubicBezTo>
                <a:cubicBezTo>
                  <a:pt x="5546926" y="2874986"/>
                  <a:pt x="5543493" y="2869649"/>
                  <a:pt x="5539140" y="2865882"/>
                </a:cubicBezTo>
                <a:cubicBezTo>
                  <a:pt x="5532945" y="2860441"/>
                  <a:pt x="5525201" y="2856861"/>
                  <a:pt x="5515909" y="2855145"/>
                </a:cubicBezTo>
                <a:cubicBezTo>
                  <a:pt x="5506616" y="2853429"/>
                  <a:pt x="5494310" y="2852571"/>
                  <a:pt x="5478990" y="2852571"/>
                </a:cubicBezTo>
                <a:close/>
                <a:moveTo>
                  <a:pt x="5128826" y="2852571"/>
                </a:moveTo>
                <a:cubicBezTo>
                  <a:pt x="5105302" y="2852571"/>
                  <a:pt x="5086863" y="2859017"/>
                  <a:pt x="5073511" y="2871909"/>
                </a:cubicBezTo>
                <a:cubicBezTo>
                  <a:pt x="5060158" y="2884802"/>
                  <a:pt x="5053482" y="2901670"/>
                  <a:pt x="5053482" y="2922516"/>
                </a:cubicBezTo>
                <a:cubicBezTo>
                  <a:pt x="5053482" y="2937166"/>
                  <a:pt x="5056809" y="2949912"/>
                  <a:pt x="5063465" y="2960753"/>
                </a:cubicBezTo>
                <a:cubicBezTo>
                  <a:pt x="5070120" y="2971594"/>
                  <a:pt x="5078513" y="2979505"/>
                  <a:pt x="5088642" y="2984486"/>
                </a:cubicBezTo>
                <a:cubicBezTo>
                  <a:pt x="5098772" y="2989467"/>
                  <a:pt x="5112668" y="2991958"/>
                  <a:pt x="5130332" y="2991958"/>
                </a:cubicBezTo>
                <a:cubicBezTo>
                  <a:pt x="5150675" y="2991958"/>
                  <a:pt x="5166288" y="2989049"/>
                  <a:pt x="5177171" y="2983231"/>
                </a:cubicBezTo>
                <a:cubicBezTo>
                  <a:pt x="5188055" y="2977412"/>
                  <a:pt x="5197347" y="2967806"/>
                  <a:pt x="5205049" y="2954411"/>
                </a:cubicBezTo>
                <a:lnTo>
                  <a:pt x="5154694" y="2949765"/>
                </a:lnTo>
                <a:cubicBezTo>
                  <a:pt x="5151513" y="2953784"/>
                  <a:pt x="5148541" y="2956588"/>
                  <a:pt x="5145778" y="2958179"/>
                </a:cubicBezTo>
                <a:cubicBezTo>
                  <a:pt x="5141257" y="2960690"/>
                  <a:pt x="5136486" y="2961946"/>
                  <a:pt x="5131463" y="2961946"/>
                </a:cubicBezTo>
                <a:cubicBezTo>
                  <a:pt x="5123510" y="2961946"/>
                  <a:pt x="5117063" y="2959058"/>
                  <a:pt x="5112124" y="2953281"/>
                </a:cubicBezTo>
                <a:cubicBezTo>
                  <a:pt x="5108608" y="2949263"/>
                  <a:pt x="5106390" y="2943152"/>
                  <a:pt x="5105469" y="2934948"/>
                </a:cubicBezTo>
                <a:lnTo>
                  <a:pt x="5207937" y="2934948"/>
                </a:lnTo>
                <a:lnTo>
                  <a:pt x="5207937" y="2929171"/>
                </a:lnTo>
                <a:cubicBezTo>
                  <a:pt x="5207937" y="2911591"/>
                  <a:pt x="5205049" y="2897317"/>
                  <a:pt x="5199272" y="2886350"/>
                </a:cubicBezTo>
                <a:cubicBezTo>
                  <a:pt x="5193496" y="2875384"/>
                  <a:pt x="5185083" y="2867012"/>
                  <a:pt x="5174032" y="2861236"/>
                </a:cubicBezTo>
                <a:cubicBezTo>
                  <a:pt x="5162982" y="2855459"/>
                  <a:pt x="5147913" y="2852571"/>
                  <a:pt x="5128826" y="2852571"/>
                </a:cubicBezTo>
                <a:close/>
                <a:moveTo>
                  <a:pt x="4472605" y="2852571"/>
                </a:moveTo>
                <a:cubicBezTo>
                  <a:pt x="4449249" y="2852571"/>
                  <a:pt x="4430706" y="2859164"/>
                  <a:pt x="4416976" y="2872349"/>
                </a:cubicBezTo>
                <a:cubicBezTo>
                  <a:pt x="4403247" y="2885534"/>
                  <a:pt x="4396382" y="2902298"/>
                  <a:pt x="4396382" y="2922641"/>
                </a:cubicBezTo>
                <a:cubicBezTo>
                  <a:pt x="4396382" y="2944491"/>
                  <a:pt x="4404503" y="2962155"/>
                  <a:pt x="4420743" y="2975633"/>
                </a:cubicBezTo>
                <a:cubicBezTo>
                  <a:pt x="4433971" y="2986516"/>
                  <a:pt x="4451300" y="2991958"/>
                  <a:pt x="4472731" y="2991958"/>
                </a:cubicBezTo>
                <a:cubicBezTo>
                  <a:pt x="4496757" y="2991958"/>
                  <a:pt x="4515573" y="2985407"/>
                  <a:pt x="4529176" y="2972306"/>
                </a:cubicBezTo>
                <a:cubicBezTo>
                  <a:pt x="4542780" y="2959204"/>
                  <a:pt x="4549582" y="2942398"/>
                  <a:pt x="4549582" y="2921888"/>
                </a:cubicBezTo>
                <a:cubicBezTo>
                  <a:pt x="4549582" y="2903638"/>
                  <a:pt x="4544099" y="2888276"/>
                  <a:pt x="4533132" y="2875802"/>
                </a:cubicBezTo>
                <a:cubicBezTo>
                  <a:pt x="4519486" y="2860315"/>
                  <a:pt x="4499311" y="2852571"/>
                  <a:pt x="4472605" y="2852571"/>
                </a:cubicBezTo>
                <a:close/>
                <a:moveTo>
                  <a:pt x="4302430" y="2852571"/>
                </a:moveTo>
                <a:cubicBezTo>
                  <a:pt x="4295230" y="2852571"/>
                  <a:pt x="4289182" y="2854350"/>
                  <a:pt x="4284284" y="2857908"/>
                </a:cubicBezTo>
                <a:cubicBezTo>
                  <a:pt x="4279387" y="2861466"/>
                  <a:pt x="4274636" y="2867975"/>
                  <a:pt x="4270032" y="2877435"/>
                </a:cubicBezTo>
                <a:lnTo>
                  <a:pt x="4270032" y="2855585"/>
                </a:lnTo>
                <a:lnTo>
                  <a:pt x="4222188" y="2855585"/>
                </a:lnTo>
                <a:lnTo>
                  <a:pt x="4222188" y="2988944"/>
                </a:lnTo>
                <a:lnTo>
                  <a:pt x="4273548" y="2988944"/>
                </a:lnTo>
                <a:lnTo>
                  <a:pt x="4273548" y="2944240"/>
                </a:lnTo>
                <a:cubicBezTo>
                  <a:pt x="4273548" y="2922893"/>
                  <a:pt x="4276185" y="2908326"/>
                  <a:pt x="4281459" y="2900540"/>
                </a:cubicBezTo>
                <a:cubicBezTo>
                  <a:pt x="4285142" y="2895015"/>
                  <a:pt x="4290333" y="2892252"/>
                  <a:pt x="4297030" y="2892252"/>
                </a:cubicBezTo>
                <a:cubicBezTo>
                  <a:pt x="4300546" y="2892252"/>
                  <a:pt x="4305318" y="2893508"/>
                  <a:pt x="4311345" y="2896020"/>
                </a:cubicBezTo>
                <a:lnTo>
                  <a:pt x="4327168" y="2859603"/>
                </a:lnTo>
                <a:cubicBezTo>
                  <a:pt x="4318210" y="2854915"/>
                  <a:pt x="4309964" y="2852571"/>
                  <a:pt x="4302430" y="2852571"/>
                </a:cubicBezTo>
                <a:close/>
                <a:moveTo>
                  <a:pt x="4119176" y="2852571"/>
                </a:moveTo>
                <a:cubicBezTo>
                  <a:pt x="4095652" y="2852571"/>
                  <a:pt x="4077213" y="2859017"/>
                  <a:pt x="4063861" y="2871909"/>
                </a:cubicBezTo>
                <a:cubicBezTo>
                  <a:pt x="4050508" y="2884802"/>
                  <a:pt x="4043831" y="2901670"/>
                  <a:pt x="4043831" y="2922516"/>
                </a:cubicBezTo>
                <a:cubicBezTo>
                  <a:pt x="4043831" y="2937166"/>
                  <a:pt x="4047159" y="2949912"/>
                  <a:pt x="4053815" y="2960753"/>
                </a:cubicBezTo>
                <a:cubicBezTo>
                  <a:pt x="4060470" y="2971594"/>
                  <a:pt x="4068863" y="2979505"/>
                  <a:pt x="4078992" y="2984486"/>
                </a:cubicBezTo>
                <a:cubicBezTo>
                  <a:pt x="4089122" y="2989467"/>
                  <a:pt x="4103019" y="2991958"/>
                  <a:pt x="4120683" y="2991958"/>
                </a:cubicBezTo>
                <a:cubicBezTo>
                  <a:pt x="4141026" y="2991958"/>
                  <a:pt x="4156639" y="2989049"/>
                  <a:pt x="4167522" y="2983231"/>
                </a:cubicBezTo>
                <a:cubicBezTo>
                  <a:pt x="4178405" y="2977412"/>
                  <a:pt x="4187697" y="2967806"/>
                  <a:pt x="4195399" y="2954411"/>
                </a:cubicBezTo>
                <a:lnTo>
                  <a:pt x="4145044" y="2949765"/>
                </a:lnTo>
                <a:cubicBezTo>
                  <a:pt x="4141863" y="2953784"/>
                  <a:pt x="4138891" y="2956588"/>
                  <a:pt x="4136128" y="2958179"/>
                </a:cubicBezTo>
                <a:cubicBezTo>
                  <a:pt x="4131608" y="2960690"/>
                  <a:pt x="4126836" y="2961946"/>
                  <a:pt x="4121813" y="2961946"/>
                </a:cubicBezTo>
                <a:cubicBezTo>
                  <a:pt x="4113860" y="2961946"/>
                  <a:pt x="4107414" y="2959058"/>
                  <a:pt x="4102474" y="2953281"/>
                </a:cubicBezTo>
                <a:cubicBezTo>
                  <a:pt x="4098958" y="2949263"/>
                  <a:pt x="4096740" y="2943152"/>
                  <a:pt x="4095819" y="2934948"/>
                </a:cubicBezTo>
                <a:lnTo>
                  <a:pt x="4198287" y="2934948"/>
                </a:lnTo>
                <a:lnTo>
                  <a:pt x="4198287" y="2929171"/>
                </a:lnTo>
                <a:cubicBezTo>
                  <a:pt x="4198287" y="2911591"/>
                  <a:pt x="4195399" y="2897317"/>
                  <a:pt x="4189623" y="2886350"/>
                </a:cubicBezTo>
                <a:cubicBezTo>
                  <a:pt x="4183846" y="2875384"/>
                  <a:pt x="4175433" y="2867012"/>
                  <a:pt x="4164382" y="2861236"/>
                </a:cubicBezTo>
                <a:cubicBezTo>
                  <a:pt x="4153332" y="2855459"/>
                  <a:pt x="4138263" y="2852571"/>
                  <a:pt x="4119176" y="2852571"/>
                </a:cubicBezTo>
                <a:close/>
                <a:moveTo>
                  <a:pt x="3641256" y="2852571"/>
                </a:moveTo>
                <a:cubicBezTo>
                  <a:pt x="3625015" y="2852571"/>
                  <a:pt x="3611873" y="2858013"/>
                  <a:pt x="3601827" y="2868896"/>
                </a:cubicBezTo>
                <a:cubicBezTo>
                  <a:pt x="3591780" y="2879779"/>
                  <a:pt x="3586759" y="2895601"/>
                  <a:pt x="3586759" y="2916363"/>
                </a:cubicBezTo>
                <a:cubicBezTo>
                  <a:pt x="3586759" y="2934529"/>
                  <a:pt x="3590650" y="2949137"/>
                  <a:pt x="3598437" y="2960188"/>
                </a:cubicBezTo>
                <a:cubicBezTo>
                  <a:pt x="3609404" y="2975759"/>
                  <a:pt x="3623802" y="2983544"/>
                  <a:pt x="3641633" y="2983544"/>
                </a:cubicBezTo>
                <a:cubicBezTo>
                  <a:pt x="3650758" y="2983544"/>
                  <a:pt x="3659255" y="2981452"/>
                  <a:pt x="3667124" y="2977266"/>
                </a:cubicBezTo>
                <a:cubicBezTo>
                  <a:pt x="3672147" y="2974587"/>
                  <a:pt x="3677170" y="2970276"/>
                  <a:pt x="3682193" y="2964332"/>
                </a:cubicBezTo>
                <a:lnTo>
                  <a:pt x="3682193" y="2984549"/>
                </a:lnTo>
                <a:cubicBezTo>
                  <a:pt x="3682193" y="2994344"/>
                  <a:pt x="3680372" y="3001209"/>
                  <a:pt x="3676731" y="3005144"/>
                </a:cubicBezTo>
                <a:cubicBezTo>
                  <a:pt x="3673089" y="3009078"/>
                  <a:pt x="3667585" y="3011045"/>
                  <a:pt x="3660218" y="3011045"/>
                </a:cubicBezTo>
                <a:cubicBezTo>
                  <a:pt x="3654525" y="3011045"/>
                  <a:pt x="3649795" y="3009748"/>
                  <a:pt x="3646028" y="3007153"/>
                </a:cubicBezTo>
                <a:cubicBezTo>
                  <a:pt x="3643433" y="3005394"/>
                  <a:pt x="3641507" y="3002213"/>
                  <a:pt x="3640251" y="2997609"/>
                </a:cubicBezTo>
                <a:lnTo>
                  <a:pt x="3590650" y="2991958"/>
                </a:lnTo>
                <a:cubicBezTo>
                  <a:pt x="3590484" y="2994805"/>
                  <a:pt x="3590400" y="2997065"/>
                  <a:pt x="3590400" y="2998739"/>
                </a:cubicBezTo>
                <a:cubicBezTo>
                  <a:pt x="3590400" y="3012217"/>
                  <a:pt x="3595403" y="3022975"/>
                  <a:pt x="3605407" y="3031012"/>
                </a:cubicBezTo>
                <a:cubicBezTo>
                  <a:pt x="3615409" y="3039048"/>
                  <a:pt x="3633805" y="3043067"/>
                  <a:pt x="3660594" y="3043067"/>
                </a:cubicBezTo>
                <a:cubicBezTo>
                  <a:pt x="3672315" y="3043067"/>
                  <a:pt x="3682716" y="3042020"/>
                  <a:pt x="3691799" y="3039927"/>
                </a:cubicBezTo>
                <a:cubicBezTo>
                  <a:pt x="3700883" y="3037834"/>
                  <a:pt x="3708375" y="3034444"/>
                  <a:pt x="3714277" y="3029756"/>
                </a:cubicBezTo>
                <a:cubicBezTo>
                  <a:pt x="3720179" y="3025068"/>
                  <a:pt x="3724909" y="3018935"/>
                  <a:pt x="3728467" y="3011359"/>
                </a:cubicBezTo>
                <a:cubicBezTo>
                  <a:pt x="3732025" y="3003783"/>
                  <a:pt x="3733804" y="2995809"/>
                  <a:pt x="3733804" y="2987437"/>
                </a:cubicBezTo>
                <a:lnTo>
                  <a:pt x="3733678" y="2981535"/>
                </a:lnTo>
                <a:lnTo>
                  <a:pt x="3733678" y="2855585"/>
                </a:lnTo>
                <a:lnTo>
                  <a:pt x="3685835" y="2855585"/>
                </a:lnTo>
                <a:lnTo>
                  <a:pt x="3685835" y="2875300"/>
                </a:lnTo>
                <a:cubicBezTo>
                  <a:pt x="3679975" y="2867179"/>
                  <a:pt x="3673675" y="2861361"/>
                  <a:pt x="3666936" y="2857845"/>
                </a:cubicBezTo>
                <a:cubicBezTo>
                  <a:pt x="3660197" y="2854329"/>
                  <a:pt x="3651637" y="2852571"/>
                  <a:pt x="3641256" y="2852571"/>
                </a:cubicBezTo>
                <a:close/>
                <a:moveTo>
                  <a:pt x="3316817" y="2852571"/>
                </a:moveTo>
                <a:cubicBezTo>
                  <a:pt x="3307275" y="2852571"/>
                  <a:pt x="3298399" y="2853283"/>
                  <a:pt x="3290196" y="2854706"/>
                </a:cubicBezTo>
                <a:cubicBezTo>
                  <a:pt x="3281992" y="2856129"/>
                  <a:pt x="3275546" y="2858138"/>
                  <a:pt x="3270856" y="2860734"/>
                </a:cubicBezTo>
                <a:cubicBezTo>
                  <a:pt x="3264328" y="2864333"/>
                  <a:pt x="3259326" y="2868582"/>
                  <a:pt x="3255850" y="2873479"/>
                </a:cubicBezTo>
                <a:cubicBezTo>
                  <a:pt x="3252378" y="2878376"/>
                  <a:pt x="3249719" y="2885095"/>
                  <a:pt x="3247878" y="2893634"/>
                </a:cubicBezTo>
                <a:lnTo>
                  <a:pt x="3296724" y="2898782"/>
                </a:lnTo>
                <a:cubicBezTo>
                  <a:pt x="3298735" y="2893006"/>
                  <a:pt x="3301372" y="2889071"/>
                  <a:pt x="3304636" y="2886978"/>
                </a:cubicBezTo>
                <a:cubicBezTo>
                  <a:pt x="3308822" y="2884299"/>
                  <a:pt x="3315100" y="2882960"/>
                  <a:pt x="3323473" y="2882960"/>
                </a:cubicBezTo>
                <a:cubicBezTo>
                  <a:pt x="3330003" y="2882960"/>
                  <a:pt x="3334565" y="2884216"/>
                  <a:pt x="3337159" y="2886727"/>
                </a:cubicBezTo>
                <a:cubicBezTo>
                  <a:pt x="3339755" y="2889239"/>
                  <a:pt x="3341054" y="2893634"/>
                  <a:pt x="3341054" y="2899912"/>
                </a:cubicBezTo>
                <a:cubicBezTo>
                  <a:pt x="3334689" y="2902424"/>
                  <a:pt x="3328663" y="2904454"/>
                  <a:pt x="3322969" y="2906003"/>
                </a:cubicBezTo>
                <a:cubicBezTo>
                  <a:pt x="3317278" y="2907551"/>
                  <a:pt x="3304847" y="2910251"/>
                  <a:pt x="3285674" y="2914102"/>
                </a:cubicBezTo>
                <a:cubicBezTo>
                  <a:pt x="3269684" y="2917283"/>
                  <a:pt x="3258718" y="2922139"/>
                  <a:pt x="3252775" y="2928669"/>
                </a:cubicBezTo>
                <a:cubicBezTo>
                  <a:pt x="3246830" y="2935199"/>
                  <a:pt x="3243859" y="2943528"/>
                  <a:pt x="3243859" y="2953658"/>
                </a:cubicBezTo>
                <a:cubicBezTo>
                  <a:pt x="3243859" y="2964457"/>
                  <a:pt x="3247983" y="2973540"/>
                  <a:pt x="3256228" y="2980908"/>
                </a:cubicBezTo>
                <a:cubicBezTo>
                  <a:pt x="3264473" y="2988274"/>
                  <a:pt x="3276551" y="2991958"/>
                  <a:pt x="3292456" y="2991958"/>
                </a:cubicBezTo>
                <a:cubicBezTo>
                  <a:pt x="3304427" y="2991958"/>
                  <a:pt x="3314933" y="2990116"/>
                  <a:pt x="3323976" y="2986433"/>
                </a:cubicBezTo>
                <a:cubicBezTo>
                  <a:pt x="3330589" y="2983670"/>
                  <a:pt x="3337243" y="2979066"/>
                  <a:pt x="3343940" y="2972620"/>
                </a:cubicBezTo>
                <a:cubicBezTo>
                  <a:pt x="3344526" y="2976470"/>
                  <a:pt x="3345112" y="2979296"/>
                  <a:pt x="3345698" y="2981096"/>
                </a:cubicBezTo>
                <a:cubicBezTo>
                  <a:pt x="3346285" y="2982896"/>
                  <a:pt x="3347540" y="2985512"/>
                  <a:pt x="3349465" y="2988944"/>
                </a:cubicBezTo>
                <a:lnTo>
                  <a:pt x="3397434" y="2988944"/>
                </a:lnTo>
                <a:cubicBezTo>
                  <a:pt x="3394756" y="2983419"/>
                  <a:pt x="3393020" y="2978877"/>
                  <a:pt x="3392224" y="2975319"/>
                </a:cubicBezTo>
                <a:cubicBezTo>
                  <a:pt x="3391428" y="2971762"/>
                  <a:pt x="3391031" y="2966843"/>
                  <a:pt x="3391031" y="2960564"/>
                </a:cubicBezTo>
                <a:lnTo>
                  <a:pt x="3391031" y="2901670"/>
                </a:lnTo>
                <a:cubicBezTo>
                  <a:pt x="3391031" y="2895392"/>
                  <a:pt x="3389776" y="2888799"/>
                  <a:pt x="3387265" y="2881893"/>
                </a:cubicBezTo>
                <a:cubicBezTo>
                  <a:pt x="3384753" y="2874986"/>
                  <a:pt x="3381319" y="2869649"/>
                  <a:pt x="3376966" y="2865882"/>
                </a:cubicBezTo>
                <a:cubicBezTo>
                  <a:pt x="3370772" y="2860441"/>
                  <a:pt x="3363027" y="2856861"/>
                  <a:pt x="3353735" y="2855145"/>
                </a:cubicBezTo>
                <a:cubicBezTo>
                  <a:pt x="3344443" y="2853429"/>
                  <a:pt x="3332137" y="2852571"/>
                  <a:pt x="3316817" y="2852571"/>
                </a:cubicBezTo>
                <a:close/>
                <a:moveTo>
                  <a:pt x="2745875" y="2852571"/>
                </a:moveTo>
                <a:cubicBezTo>
                  <a:pt x="2735411" y="2852571"/>
                  <a:pt x="2726537" y="2854476"/>
                  <a:pt x="2719254" y="2858285"/>
                </a:cubicBezTo>
                <a:cubicBezTo>
                  <a:pt x="2711970" y="2862094"/>
                  <a:pt x="2704770" y="2868435"/>
                  <a:pt x="2697655" y="2877309"/>
                </a:cubicBezTo>
                <a:lnTo>
                  <a:pt x="2697655" y="2855585"/>
                </a:lnTo>
                <a:lnTo>
                  <a:pt x="2650062" y="2855585"/>
                </a:lnTo>
                <a:lnTo>
                  <a:pt x="2650062" y="2988944"/>
                </a:lnTo>
                <a:lnTo>
                  <a:pt x="2701171" y="2988944"/>
                </a:lnTo>
                <a:lnTo>
                  <a:pt x="2701171" y="2924902"/>
                </a:lnTo>
                <a:cubicBezTo>
                  <a:pt x="2701171" y="2912763"/>
                  <a:pt x="2703096" y="2904349"/>
                  <a:pt x="2706948" y="2899661"/>
                </a:cubicBezTo>
                <a:cubicBezTo>
                  <a:pt x="2710798" y="2894973"/>
                  <a:pt x="2715821" y="2892629"/>
                  <a:pt x="2722016" y="2892629"/>
                </a:cubicBezTo>
                <a:cubicBezTo>
                  <a:pt x="2727625" y="2892629"/>
                  <a:pt x="2731979" y="2894366"/>
                  <a:pt x="2735076" y="2897841"/>
                </a:cubicBezTo>
                <a:cubicBezTo>
                  <a:pt x="2738174" y="2901315"/>
                  <a:pt x="2739722" y="2907237"/>
                  <a:pt x="2739722" y="2915609"/>
                </a:cubicBezTo>
                <a:lnTo>
                  <a:pt x="2739722" y="2988944"/>
                </a:lnTo>
                <a:lnTo>
                  <a:pt x="2791082" y="2988944"/>
                </a:lnTo>
                <a:lnTo>
                  <a:pt x="2791082" y="2904182"/>
                </a:lnTo>
                <a:cubicBezTo>
                  <a:pt x="2791082" y="2886602"/>
                  <a:pt x="2787084" y="2873605"/>
                  <a:pt x="2779090" y="2865191"/>
                </a:cubicBezTo>
                <a:cubicBezTo>
                  <a:pt x="2771095" y="2856778"/>
                  <a:pt x="2760023" y="2852571"/>
                  <a:pt x="2745875" y="2852571"/>
                </a:cubicBezTo>
                <a:close/>
                <a:moveTo>
                  <a:pt x="2545292" y="2852571"/>
                </a:moveTo>
                <a:cubicBezTo>
                  <a:pt x="2535748" y="2852571"/>
                  <a:pt x="2526874" y="2853283"/>
                  <a:pt x="2518670" y="2854706"/>
                </a:cubicBezTo>
                <a:cubicBezTo>
                  <a:pt x="2510466" y="2856129"/>
                  <a:pt x="2504020" y="2858138"/>
                  <a:pt x="2499332" y="2860734"/>
                </a:cubicBezTo>
                <a:cubicBezTo>
                  <a:pt x="2492802" y="2864333"/>
                  <a:pt x="2487800" y="2868582"/>
                  <a:pt x="2484326" y="2873479"/>
                </a:cubicBezTo>
                <a:cubicBezTo>
                  <a:pt x="2480851" y="2878376"/>
                  <a:pt x="2478193" y="2885095"/>
                  <a:pt x="2476351" y="2893634"/>
                </a:cubicBezTo>
                <a:lnTo>
                  <a:pt x="2525200" y="2898782"/>
                </a:lnTo>
                <a:cubicBezTo>
                  <a:pt x="2527209" y="2893006"/>
                  <a:pt x="2529846" y="2889071"/>
                  <a:pt x="2533111" y="2886978"/>
                </a:cubicBezTo>
                <a:cubicBezTo>
                  <a:pt x="2537297" y="2884299"/>
                  <a:pt x="2543576" y="2882960"/>
                  <a:pt x="2551947" y="2882960"/>
                </a:cubicBezTo>
                <a:cubicBezTo>
                  <a:pt x="2558477" y="2882960"/>
                  <a:pt x="2563039" y="2884216"/>
                  <a:pt x="2565635" y="2886727"/>
                </a:cubicBezTo>
                <a:cubicBezTo>
                  <a:pt x="2568229" y="2889239"/>
                  <a:pt x="2569527" y="2893634"/>
                  <a:pt x="2569527" y="2899912"/>
                </a:cubicBezTo>
                <a:cubicBezTo>
                  <a:pt x="2563165" y="2902424"/>
                  <a:pt x="2557137" y="2904454"/>
                  <a:pt x="2551445" y="2906003"/>
                </a:cubicBezTo>
                <a:cubicBezTo>
                  <a:pt x="2545752" y="2907551"/>
                  <a:pt x="2533321" y="2910251"/>
                  <a:pt x="2514149" y="2914102"/>
                </a:cubicBezTo>
                <a:cubicBezTo>
                  <a:pt x="2498159" y="2917283"/>
                  <a:pt x="2487193" y="2922139"/>
                  <a:pt x="2481249" y="2928669"/>
                </a:cubicBezTo>
                <a:cubicBezTo>
                  <a:pt x="2475305" y="2935199"/>
                  <a:pt x="2472334" y="2943528"/>
                  <a:pt x="2472334" y="2953658"/>
                </a:cubicBezTo>
                <a:cubicBezTo>
                  <a:pt x="2472334" y="2964457"/>
                  <a:pt x="2476456" y="2973540"/>
                  <a:pt x="2484703" y="2980908"/>
                </a:cubicBezTo>
                <a:cubicBezTo>
                  <a:pt x="2492948" y="2988274"/>
                  <a:pt x="2505024" y="2991958"/>
                  <a:pt x="2520930" y="2991958"/>
                </a:cubicBezTo>
                <a:cubicBezTo>
                  <a:pt x="2532902" y="2991958"/>
                  <a:pt x="2543408" y="2990116"/>
                  <a:pt x="2552450" y="2986433"/>
                </a:cubicBezTo>
                <a:cubicBezTo>
                  <a:pt x="2559062" y="2983670"/>
                  <a:pt x="2565718" y="2979066"/>
                  <a:pt x="2572416" y="2972620"/>
                </a:cubicBezTo>
                <a:cubicBezTo>
                  <a:pt x="2573002" y="2976470"/>
                  <a:pt x="2573587" y="2979296"/>
                  <a:pt x="2574174" y="2981096"/>
                </a:cubicBezTo>
                <a:cubicBezTo>
                  <a:pt x="2574759" y="2982896"/>
                  <a:pt x="2576015" y="2985512"/>
                  <a:pt x="2577941" y="2988944"/>
                </a:cubicBezTo>
                <a:lnTo>
                  <a:pt x="2625911" y="2988944"/>
                </a:lnTo>
                <a:cubicBezTo>
                  <a:pt x="2623231" y="2983419"/>
                  <a:pt x="2621494" y="2978877"/>
                  <a:pt x="2620699" y="2975319"/>
                </a:cubicBezTo>
                <a:cubicBezTo>
                  <a:pt x="2619903" y="2971762"/>
                  <a:pt x="2619506" y="2966843"/>
                  <a:pt x="2619506" y="2960564"/>
                </a:cubicBezTo>
                <a:lnTo>
                  <a:pt x="2619506" y="2901670"/>
                </a:lnTo>
                <a:cubicBezTo>
                  <a:pt x="2619506" y="2895392"/>
                  <a:pt x="2618250" y="2888799"/>
                  <a:pt x="2615739" y="2881893"/>
                </a:cubicBezTo>
                <a:cubicBezTo>
                  <a:pt x="2613227" y="2874986"/>
                  <a:pt x="2609795" y="2869649"/>
                  <a:pt x="2605442" y="2865882"/>
                </a:cubicBezTo>
                <a:cubicBezTo>
                  <a:pt x="2599247" y="2860441"/>
                  <a:pt x="2591503" y="2856861"/>
                  <a:pt x="2582211" y="2855145"/>
                </a:cubicBezTo>
                <a:cubicBezTo>
                  <a:pt x="2572918" y="2853429"/>
                  <a:pt x="2560612" y="2852571"/>
                  <a:pt x="2545292" y="2852571"/>
                </a:cubicBezTo>
                <a:close/>
                <a:moveTo>
                  <a:pt x="2355349" y="2852571"/>
                </a:moveTo>
                <a:cubicBezTo>
                  <a:pt x="2344885" y="2852571"/>
                  <a:pt x="2336012" y="2854476"/>
                  <a:pt x="2328728" y="2858285"/>
                </a:cubicBezTo>
                <a:cubicBezTo>
                  <a:pt x="2321444" y="2862094"/>
                  <a:pt x="2314245" y="2868435"/>
                  <a:pt x="2307130" y="2877309"/>
                </a:cubicBezTo>
                <a:lnTo>
                  <a:pt x="2307130" y="2855585"/>
                </a:lnTo>
                <a:lnTo>
                  <a:pt x="2259537" y="2855585"/>
                </a:lnTo>
                <a:lnTo>
                  <a:pt x="2259537" y="2988944"/>
                </a:lnTo>
                <a:lnTo>
                  <a:pt x="2310646" y="2988944"/>
                </a:lnTo>
                <a:lnTo>
                  <a:pt x="2310646" y="2924902"/>
                </a:lnTo>
                <a:cubicBezTo>
                  <a:pt x="2310646" y="2912763"/>
                  <a:pt x="2312572" y="2904349"/>
                  <a:pt x="2316422" y="2899661"/>
                </a:cubicBezTo>
                <a:cubicBezTo>
                  <a:pt x="2320273" y="2894973"/>
                  <a:pt x="2325295" y="2892629"/>
                  <a:pt x="2331490" y="2892629"/>
                </a:cubicBezTo>
                <a:cubicBezTo>
                  <a:pt x="2337100" y="2892629"/>
                  <a:pt x="2341452" y="2894366"/>
                  <a:pt x="2344551" y="2897841"/>
                </a:cubicBezTo>
                <a:cubicBezTo>
                  <a:pt x="2347648" y="2901315"/>
                  <a:pt x="2349196" y="2907237"/>
                  <a:pt x="2349196" y="2915609"/>
                </a:cubicBezTo>
                <a:lnTo>
                  <a:pt x="2349196" y="2988944"/>
                </a:lnTo>
                <a:lnTo>
                  <a:pt x="2400556" y="2988944"/>
                </a:lnTo>
                <a:lnTo>
                  <a:pt x="2400556" y="2904182"/>
                </a:lnTo>
                <a:cubicBezTo>
                  <a:pt x="2400556" y="2886602"/>
                  <a:pt x="2396558" y="2873605"/>
                  <a:pt x="2388564" y="2865191"/>
                </a:cubicBezTo>
                <a:cubicBezTo>
                  <a:pt x="2380569" y="2856778"/>
                  <a:pt x="2369497" y="2852571"/>
                  <a:pt x="2355349" y="2852571"/>
                </a:cubicBezTo>
                <a:close/>
                <a:moveTo>
                  <a:pt x="2154766" y="2852571"/>
                </a:moveTo>
                <a:cubicBezTo>
                  <a:pt x="2145224" y="2852571"/>
                  <a:pt x="2136349" y="2853283"/>
                  <a:pt x="2128145" y="2854706"/>
                </a:cubicBezTo>
                <a:cubicBezTo>
                  <a:pt x="2119941" y="2856129"/>
                  <a:pt x="2113496" y="2858138"/>
                  <a:pt x="2108807" y="2860734"/>
                </a:cubicBezTo>
                <a:cubicBezTo>
                  <a:pt x="2102277" y="2864333"/>
                  <a:pt x="2097276" y="2868582"/>
                  <a:pt x="2093801" y="2873479"/>
                </a:cubicBezTo>
                <a:cubicBezTo>
                  <a:pt x="2090327" y="2878376"/>
                  <a:pt x="2087669" y="2885095"/>
                  <a:pt x="2085827" y="2893634"/>
                </a:cubicBezTo>
                <a:lnTo>
                  <a:pt x="2134675" y="2898782"/>
                </a:lnTo>
                <a:cubicBezTo>
                  <a:pt x="2136684" y="2893006"/>
                  <a:pt x="2139321" y="2889071"/>
                  <a:pt x="2142587" y="2886978"/>
                </a:cubicBezTo>
                <a:cubicBezTo>
                  <a:pt x="2146771" y="2884299"/>
                  <a:pt x="2153051" y="2882960"/>
                  <a:pt x="2161422" y="2882960"/>
                </a:cubicBezTo>
                <a:cubicBezTo>
                  <a:pt x="2167953" y="2882960"/>
                  <a:pt x="2172515" y="2884216"/>
                  <a:pt x="2175111" y="2886727"/>
                </a:cubicBezTo>
                <a:cubicBezTo>
                  <a:pt x="2177706" y="2889239"/>
                  <a:pt x="2179003" y="2893634"/>
                  <a:pt x="2179003" y="2899912"/>
                </a:cubicBezTo>
                <a:cubicBezTo>
                  <a:pt x="2172641" y="2902424"/>
                  <a:pt x="2166614" y="2904454"/>
                  <a:pt x="2160921" y="2906003"/>
                </a:cubicBezTo>
                <a:cubicBezTo>
                  <a:pt x="2155228" y="2907551"/>
                  <a:pt x="2142796" y="2910251"/>
                  <a:pt x="2123624" y="2914102"/>
                </a:cubicBezTo>
                <a:cubicBezTo>
                  <a:pt x="2107635" y="2917283"/>
                  <a:pt x="2096669" y="2922139"/>
                  <a:pt x="2090725" y="2928669"/>
                </a:cubicBezTo>
                <a:cubicBezTo>
                  <a:pt x="2084781" y="2935199"/>
                  <a:pt x="2081809" y="2943528"/>
                  <a:pt x="2081809" y="2953658"/>
                </a:cubicBezTo>
                <a:cubicBezTo>
                  <a:pt x="2081809" y="2964457"/>
                  <a:pt x="2085932" y="2973540"/>
                  <a:pt x="2094178" y="2980908"/>
                </a:cubicBezTo>
                <a:cubicBezTo>
                  <a:pt x="2102423" y="2988274"/>
                  <a:pt x="2114499" y="2991958"/>
                  <a:pt x="2130406" y="2991958"/>
                </a:cubicBezTo>
                <a:cubicBezTo>
                  <a:pt x="2142377" y="2991958"/>
                  <a:pt x="2152883" y="2990116"/>
                  <a:pt x="2161924" y="2986433"/>
                </a:cubicBezTo>
                <a:cubicBezTo>
                  <a:pt x="2168539" y="2983670"/>
                  <a:pt x="2175193" y="2979066"/>
                  <a:pt x="2181891" y="2972620"/>
                </a:cubicBezTo>
                <a:cubicBezTo>
                  <a:pt x="2182477" y="2976470"/>
                  <a:pt x="2183063" y="2979296"/>
                  <a:pt x="2183649" y="2981096"/>
                </a:cubicBezTo>
                <a:cubicBezTo>
                  <a:pt x="2184235" y="2982896"/>
                  <a:pt x="2185491" y="2985512"/>
                  <a:pt x="2187416" y="2988944"/>
                </a:cubicBezTo>
                <a:lnTo>
                  <a:pt x="2235385" y="2988944"/>
                </a:lnTo>
                <a:cubicBezTo>
                  <a:pt x="2232708" y="2983419"/>
                  <a:pt x="2230970" y="2978877"/>
                  <a:pt x="2230175" y="2975319"/>
                </a:cubicBezTo>
                <a:cubicBezTo>
                  <a:pt x="2229380" y="2971762"/>
                  <a:pt x="2228981" y="2966843"/>
                  <a:pt x="2228981" y="2960564"/>
                </a:cubicBezTo>
                <a:lnTo>
                  <a:pt x="2228981" y="2901670"/>
                </a:lnTo>
                <a:cubicBezTo>
                  <a:pt x="2228981" y="2895392"/>
                  <a:pt x="2227726" y="2888799"/>
                  <a:pt x="2225215" y="2881893"/>
                </a:cubicBezTo>
                <a:cubicBezTo>
                  <a:pt x="2222703" y="2874986"/>
                  <a:pt x="2219271" y="2869649"/>
                  <a:pt x="2214916" y="2865882"/>
                </a:cubicBezTo>
                <a:cubicBezTo>
                  <a:pt x="2208722" y="2860441"/>
                  <a:pt x="2200978" y="2856861"/>
                  <a:pt x="2191686" y="2855145"/>
                </a:cubicBezTo>
                <a:cubicBezTo>
                  <a:pt x="2182393" y="2853429"/>
                  <a:pt x="2170087" y="2852571"/>
                  <a:pt x="2154766" y="2852571"/>
                </a:cubicBezTo>
                <a:close/>
                <a:moveTo>
                  <a:pt x="1902490" y="2852571"/>
                </a:moveTo>
                <a:cubicBezTo>
                  <a:pt x="1886919" y="2852571"/>
                  <a:pt x="1874152" y="2854620"/>
                  <a:pt x="1864190" y="2858718"/>
                </a:cubicBezTo>
                <a:cubicBezTo>
                  <a:pt x="1857911" y="2861311"/>
                  <a:pt x="1851800" y="2865263"/>
                  <a:pt x="1845856" y="2870574"/>
                </a:cubicBezTo>
                <a:cubicBezTo>
                  <a:pt x="1839912" y="2875886"/>
                  <a:pt x="1835224" y="2881887"/>
                  <a:pt x="1831792" y="2888578"/>
                </a:cubicBezTo>
                <a:cubicBezTo>
                  <a:pt x="1827104" y="2897695"/>
                  <a:pt x="1824760" y="2909112"/>
                  <a:pt x="1824760" y="2922830"/>
                </a:cubicBezTo>
                <a:cubicBezTo>
                  <a:pt x="1824760" y="2935961"/>
                  <a:pt x="1826685" y="2946500"/>
                  <a:pt x="1830536" y="2954446"/>
                </a:cubicBezTo>
                <a:cubicBezTo>
                  <a:pt x="1834387" y="2962392"/>
                  <a:pt x="1839703" y="2969313"/>
                  <a:pt x="1846484" y="2975210"/>
                </a:cubicBezTo>
                <a:cubicBezTo>
                  <a:pt x="1853265" y="2981106"/>
                  <a:pt x="1861365" y="2985372"/>
                  <a:pt x="1870783" y="2988006"/>
                </a:cubicBezTo>
                <a:cubicBezTo>
                  <a:pt x="1880201" y="2990641"/>
                  <a:pt x="1891983" y="2991958"/>
                  <a:pt x="1906131" y="2991958"/>
                </a:cubicBezTo>
                <a:cubicBezTo>
                  <a:pt x="1920782" y="2991958"/>
                  <a:pt x="1932858" y="2989907"/>
                  <a:pt x="1942360" y="2985805"/>
                </a:cubicBezTo>
                <a:cubicBezTo>
                  <a:pt x="1951861" y="2981703"/>
                  <a:pt x="1959668" y="2975948"/>
                  <a:pt x="1965779" y="2968538"/>
                </a:cubicBezTo>
                <a:cubicBezTo>
                  <a:pt x="1971890" y="2961130"/>
                  <a:pt x="1976285" y="2952361"/>
                  <a:pt x="1978964" y="2942231"/>
                </a:cubicBezTo>
                <a:lnTo>
                  <a:pt x="1930367" y="2936706"/>
                </a:lnTo>
                <a:cubicBezTo>
                  <a:pt x="1928107" y="2943822"/>
                  <a:pt x="1924696" y="2949096"/>
                  <a:pt x="1920133" y="2952528"/>
                </a:cubicBezTo>
                <a:cubicBezTo>
                  <a:pt x="1915571" y="2955960"/>
                  <a:pt x="1909941" y="2957676"/>
                  <a:pt x="1903244" y="2957676"/>
                </a:cubicBezTo>
                <a:cubicBezTo>
                  <a:pt x="1895207" y="2957676"/>
                  <a:pt x="1888593" y="2954835"/>
                  <a:pt x="1883403" y="2949153"/>
                </a:cubicBezTo>
                <a:cubicBezTo>
                  <a:pt x="1878213" y="2943471"/>
                  <a:pt x="1875617" y="2935156"/>
                  <a:pt x="1875617" y="2924209"/>
                </a:cubicBezTo>
                <a:cubicBezTo>
                  <a:pt x="1875617" y="2911924"/>
                  <a:pt x="1878233" y="2902752"/>
                  <a:pt x="1883465" y="2896694"/>
                </a:cubicBezTo>
                <a:cubicBezTo>
                  <a:pt x="1888697" y="2890635"/>
                  <a:pt x="1895542" y="2887606"/>
                  <a:pt x="1903997" y="2887606"/>
                </a:cubicBezTo>
                <a:cubicBezTo>
                  <a:pt x="1910694" y="2887606"/>
                  <a:pt x="1916031" y="2889050"/>
                  <a:pt x="1920008" y="2891939"/>
                </a:cubicBezTo>
                <a:cubicBezTo>
                  <a:pt x="1923984" y="2894827"/>
                  <a:pt x="1926726" y="2899117"/>
                  <a:pt x="1928232" y="2904810"/>
                </a:cubicBezTo>
                <a:lnTo>
                  <a:pt x="1976327" y="2898405"/>
                </a:lnTo>
                <a:cubicBezTo>
                  <a:pt x="1971723" y="2883420"/>
                  <a:pt x="1963707" y="2872035"/>
                  <a:pt x="1952280" y="2864249"/>
                </a:cubicBezTo>
                <a:cubicBezTo>
                  <a:pt x="1940852" y="2856464"/>
                  <a:pt x="1924256" y="2852571"/>
                  <a:pt x="1902490" y="2852571"/>
                </a:cubicBezTo>
                <a:close/>
                <a:moveTo>
                  <a:pt x="1526118" y="2852571"/>
                </a:moveTo>
                <a:cubicBezTo>
                  <a:pt x="1516574" y="2852571"/>
                  <a:pt x="1507700" y="2853283"/>
                  <a:pt x="1499496" y="2854706"/>
                </a:cubicBezTo>
                <a:cubicBezTo>
                  <a:pt x="1491292" y="2856129"/>
                  <a:pt x="1484846" y="2858138"/>
                  <a:pt x="1480158" y="2860734"/>
                </a:cubicBezTo>
                <a:cubicBezTo>
                  <a:pt x="1473628" y="2864333"/>
                  <a:pt x="1468626" y="2868582"/>
                  <a:pt x="1465151" y="2873479"/>
                </a:cubicBezTo>
                <a:cubicBezTo>
                  <a:pt x="1461677" y="2878376"/>
                  <a:pt x="1459019" y="2885095"/>
                  <a:pt x="1457178" y="2893634"/>
                </a:cubicBezTo>
                <a:lnTo>
                  <a:pt x="1506026" y="2898782"/>
                </a:lnTo>
                <a:cubicBezTo>
                  <a:pt x="1508035" y="2893006"/>
                  <a:pt x="1510672" y="2889071"/>
                  <a:pt x="1513937" y="2886978"/>
                </a:cubicBezTo>
                <a:cubicBezTo>
                  <a:pt x="1518122" y="2884299"/>
                  <a:pt x="1524402" y="2882960"/>
                  <a:pt x="1532773" y="2882960"/>
                </a:cubicBezTo>
                <a:cubicBezTo>
                  <a:pt x="1539303" y="2882960"/>
                  <a:pt x="1543865" y="2884216"/>
                  <a:pt x="1546460" y="2886727"/>
                </a:cubicBezTo>
                <a:cubicBezTo>
                  <a:pt x="1549056" y="2889239"/>
                  <a:pt x="1550353" y="2893634"/>
                  <a:pt x="1550353" y="2899912"/>
                </a:cubicBezTo>
                <a:cubicBezTo>
                  <a:pt x="1543991" y="2902424"/>
                  <a:pt x="1537964" y="2904454"/>
                  <a:pt x="1532271" y="2906003"/>
                </a:cubicBezTo>
                <a:cubicBezTo>
                  <a:pt x="1526578" y="2907551"/>
                  <a:pt x="1514146" y="2910251"/>
                  <a:pt x="1494975" y="2914102"/>
                </a:cubicBezTo>
                <a:cubicBezTo>
                  <a:pt x="1478986" y="2917283"/>
                  <a:pt x="1468019" y="2922139"/>
                  <a:pt x="1462075" y="2928669"/>
                </a:cubicBezTo>
                <a:cubicBezTo>
                  <a:pt x="1456131" y="2935199"/>
                  <a:pt x="1453159" y="2943528"/>
                  <a:pt x="1453159" y="2953658"/>
                </a:cubicBezTo>
                <a:cubicBezTo>
                  <a:pt x="1453159" y="2964457"/>
                  <a:pt x="1457282" y="2973540"/>
                  <a:pt x="1465528" y="2980908"/>
                </a:cubicBezTo>
                <a:cubicBezTo>
                  <a:pt x="1473774" y="2988274"/>
                  <a:pt x="1485850" y="2991958"/>
                  <a:pt x="1501756" y="2991958"/>
                </a:cubicBezTo>
                <a:cubicBezTo>
                  <a:pt x="1513727" y="2991958"/>
                  <a:pt x="1524234" y="2990116"/>
                  <a:pt x="1533275" y="2986433"/>
                </a:cubicBezTo>
                <a:cubicBezTo>
                  <a:pt x="1539889" y="2983670"/>
                  <a:pt x="1546544" y="2979066"/>
                  <a:pt x="1553242" y="2972620"/>
                </a:cubicBezTo>
                <a:cubicBezTo>
                  <a:pt x="1553828" y="2976470"/>
                  <a:pt x="1554414" y="2979296"/>
                  <a:pt x="1555000" y="2981096"/>
                </a:cubicBezTo>
                <a:cubicBezTo>
                  <a:pt x="1555586" y="2982896"/>
                  <a:pt x="1556841" y="2985512"/>
                  <a:pt x="1558767" y="2988944"/>
                </a:cubicBezTo>
                <a:lnTo>
                  <a:pt x="1606736" y="2988944"/>
                </a:lnTo>
                <a:cubicBezTo>
                  <a:pt x="1604057" y="2983419"/>
                  <a:pt x="1602320" y="2978877"/>
                  <a:pt x="1601525" y="2975319"/>
                </a:cubicBezTo>
                <a:cubicBezTo>
                  <a:pt x="1600729" y="2971762"/>
                  <a:pt x="1600332" y="2966843"/>
                  <a:pt x="1600332" y="2960564"/>
                </a:cubicBezTo>
                <a:lnTo>
                  <a:pt x="1600332" y="2901670"/>
                </a:lnTo>
                <a:cubicBezTo>
                  <a:pt x="1600332" y="2895392"/>
                  <a:pt x="1599076" y="2888799"/>
                  <a:pt x="1596564" y="2881893"/>
                </a:cubicBezTo>
                <a:cubicBezTo>
                  <a:pt x="1594053" y="2874986"/>
                  <a:pt x="1590621" y="2869649"/>
                  <a:pt x="1586268" y="2865882"/>
                </a:cubicBezTo>
                <a:cubicBezTo>
                  <a:pt x="1580072" y="2860441"/>
                  <a:pt x="1572329" y="2856861"/>
                  <a:pt x="1563036" y="2855145"/>
                </a:cubicBezTo>
                <a:cubicBezTo>
                  <a:pt x="1553744" y="2853429"/>
                  <a:pt x="1541438" y="2852571"/>
                  <a:pt x="1526118" y="2852571"/>
                </a:cubicBezTo>
                <a:close/>
                <a:moveTo>
                  <a:pt x="1296510" y="2852571"/>
                </a:moveTo>
                <a:cubicBezTo>
                  <a:pt x="1286617" y="2852571"/>
                  <a:pt x="1278170" y="2854287"/>
                  <a:pt x="1271170" y="2857720"/>
                </a:cubicBezTo>
                <a:cubicBezTo>
                  <a:pt x="1264170" y="2861152"/>
                  <a:pt x="1257232" y="2866929"/>
                  <a:pt x="1250357" y="2875049"/>
                </a:cubicBezTo>
                <a:lnTo>
                  <a:pt x="1250357" y="2855585"/>
                </a:lnTo>
                <a:lnTo>
                  <a:pt x="1202640" y="2855585"/>
                </a:lnTo>
                <a:lnTo>
                  <a:pt x="1202640" y="2988944"/>
                </a:lnTo>
                <a:lnTo>
                  <a:pt x="1253873" y="2988944"/>
                </a:lnTo>
                <a:lnTo>
                  <a:pt x="1253873" y="2920883"/>
                </a:lnTo>
                <a:cubicBezTo>
                  <a:pt x="1253873" y="2910754"/>
                  <a:pt x="1255763" y="2903470"/>
                  <a:pt x="1259544" y="2899034"/>
                </a:cubicBezTo>
                <a:cubicBezTo>
                  <a:pt x="1263324" y="2894597"/>
                  <a:pt x="1268155" y="2892378"/>
                  <a:pt x="1274036" y="2892378"/>
                </a:cubicBezTo>
                <a:cubicBezTo>
                  <a:pt x="1277647" y="2892378"/>
                  <a:pt x="1280797" y="2893403"/>
                  <a:pt x="1283485" y="2895454"/>
                </a:cubicBezTo>
                <a:cubicBezTo>
                  <a:pt x="1286174" y="2897506"/>
                  <a:pt x="1288063" y="2900205"/>
                  <a:pt x="1289156" y="2903554"/>
                </a:cubicBezTo>
                <a:cubicBezTo>
                  <a:pt x="1289828" y="2905647"/>
                  <a:pt x="1290164" y="2909624"/>
                  <a:pt x="1290164" y="2915484"/>
                </a:cubicBezTo>
                <a:lnTo>
                  <a:pt x="1290164" y="2988944"/>
                </a:lnTo>
                <a:lnTo>
                  <a:pt x="1341399" y="2988944"/>
                </a:lnTo>
                <a:lnTo>
                  <a:pt x="1341399" y="2920130"/>
                </a:lnTo>
                <a:cubicBezTo>
                  <a:pt x="1341399" y="2910502"/>
                  <a:pt x="1343234" y="2903512"/>
                  <a:pt x="1346905" y="2899159"/>
                </a:cubicBezTo>
                <a:cubicBezTo>
                  <a:pt x="1350576" y="2894806"/>
                  <a:pt x="1355415" y="2892629"/>
                  <a:pt x="1361422" y="2892629"/>
                </a:cubicBezTo>
                <a:cubicBezTo>
                  <a:pt x="1366510" y="2892629"/>
                  <a:pt x="1370764" y="2894931"/>
                  <a:pt x="1374185" y="2899536"/>
                </a:cubicBezTo>
                <a:cubicBezTo>
                  <a:pt x="1376521" y="2902466"/>
                  <a:pt x="1377690" y="2906945"/>
                  <a:pt x="1377690" y="2912972"/>
                </a:cubicBezTo>
                <a:lnTo>
                  <a:pt x="1377690" y="2988944"/>
                </a:lnTo>
                <a:lnTo>
                  <a:pt x="1428924" y="2988944"/>
                </a:lnTo>
                <a:lnTo>
                  <a:pt x="1428924" y="2905186"/>
                </a:lnTo>
                <a:cubicBezTo>
                  <a:pt x="1428924" y="2887104"/>
                  <a:pt x="1424911" y="2873814"/>
                  <a:pt x="1416885" y="2865317"/>
                </a:cubicBezTo>
                <a:cubicBezTo>
                  <a:pt x="1408859" y="2856820"/>
                  <a:pt x="1397699" y="2852571"/>
                  <a:pt x="1383403" y="2852571"/>
                </a:cubicBezTo>
                <a:cubicBezTo>
                  <a:pt x="1373705" y="2852571"/>
                  <a:pt x="1365554" y="2854141"/>
                  <a:pt x="1358949" y="2857280"/>
                </a:cubicBezTo>
                <a:cubicBezTo>
                  <a:pt x="1352345" y="2860419"/>
                  <a:pt x="1345030" y="2866342"/>
                  <a:pt x="1337003" y="2875049"/>
                </a:cubicBezTo>
                <a:cubicBezTo>
                  <a:pt x="1333064" y="2867598"/>
                  <a:pt x="1327992" y="2861989"/>
                  <a:pt x="1321787" y="2858222"/>
                </a:cubicBezTo>
                <a:cubicBezTo>
                  <a:pt x="1315583" y="2854455"/>
                  <a:pt x="1307158" y="2852571"/>
                  <a:pt x="1296510" y="2852571"/>
                </a:cubicBezTo>
                <a:close/>
                <a:moveTo>
                  <a:pt x="1099753" y="2852571"/>
                </a:moveTo>
                <a:cubicBezTo>
                  <a:pt x="1076229" y="2852571"/>
                  <a:pt x="1057790" y="2859017"/>
                  <a:pt x="1044437" y="2871909"/>
                </a:cubicBezTo>
                <a:cubicBezTo>
                  <a:pt x="1031084" y="2884802"/>
                  <a:pt x="1024408" y="2901670"/>
                  <a:pt x="1024408" y="2922516"/>
                </a:cubicBezTo>
                <a:cubicBezTo>
                  <a:pt x="1024408" y="2937166"/>
                  <a:pt x="1027736" y="2949912"/>
                  <a:pt x="1034391" y="2960753"/>
                </a:cubicBezTo>
                <a:cubicBezTo>
                  <a:pt x="1041047" y="2971594"/>
                  <a:pt x="1049439" y="2979505"/>
                  <a:pt x="1059569" y="2984486"/>
                </a:cubicBezTo>
                <a:cubicBezTo>
                  <a:pt x="1069699" y="2989467"/>
                  <a:pt x="1083596" y="2991958"/>
                  <a:pt x="1101259" y="2991958"/>
                </a:cubicBezTo>
                <a:cubicBezTo>
                  <a:pt x="1121602" y="2991958"/>
                  <a:pt x="1137215" y="2989049"/>
                  <a:pt x="1148098" y="2983231"/>
                </a:cubicBezTo>
                <a:cubicBezTo>
                  <a:pt x="1158981" y="2977412"/>
                  <a:pt x="1168274" y="2967806"/>
                  <a:pt x="1175976" y="2954411"/>
                </a:cubicBezTo>
                <a:lnTo>
                  <a:pt x="1125621" y="2949765"/>
                </a:lnTo>
                <a:cubicBezTo>
                  <a:pt x="1122439" y="2953784"/>
                  <a:pt x="1119468" y="2956588"/>
                  <a:pt x="1116705" y="2958179"/>
                </a:cubicBezTo>
                <a:cubicBezTo>
                  <a:pt x="1112184" y="2960690"/>
                  <a:pt x="1107412" y="2961946"/>
                  <a:pt x="1102389" y="2961946"/>
                </a:cubicBezTo>
                <a:cubicBezTo>
                  <a:pt x="1094437" y="2961946"/>
                  <a:pt x="1087990" y="2959058"/>
                  <a:pt x="1083051" y="2953281"/>
                </a:cubicBezTo>
                <a:cubicBezTo>
                  <a:pt x="1079535" y="2949263"/>
                  <a:pt x="1077317" y="2943152"/>
                  <a:pt x="1076396" y="2934948"/>
                </a:cubicBezTo>
                <a:lnTo>
                  <a:pt x="1178864" y="2934948"/>
                </a:lnTo>
                <a:lnTo>
                  <a:pt x="1178864" y="2929171"/>
                </a:lnTo>
                <a:cubicBezTo>
                  <a:pt x="1178864" y="2911591"/>
                  <a:pt x="1175976" y="2897317"/>
                  <a:pt x="1170199" y="2886350"/>
                </a:cubicBezTo>
                <a:cubicBezTo>
                  <a:pt x="1164423" y="2875384"/>
                  <a:pt x="1156010" y="2867012"/>
                  <a:pt x="1144959" y="2861236"/>
                </a:cubicBezTo>
                <a:cubicBezTo>
                  <a:pt x="1133909" y="2855459"/>
                  <a:pt x="1118840" y="2852571"/>
                  <a:pt x="1099753" y="2852571"/>
                </a:cubicBezTo>
                <a:close/>
                <a:moveTo>
                  <a:pt x="640292" y="2852571"/>
                </a:moveTo>
                <a:cubicBezTo>
                  <a:pt x="630748" y="2852571"/>
                  <a:pt x="621875" y="2853283"/>
                  <a:pt x="613670" y="2854706"/>
                </a:cubicBezTo>
                <a:cubicBezTo>
                  <a:pt x="605466" y="2856129"/>
                  <a:pt x="599020" y="2858138"/>
                  <a:pt x="594332" y="2860734"/>
                </a:cubicBezTo>
                <a:cubicBezTo>
                  <a:pt x="587802" y="2864333"/>
                  <a:pt x="582800" y="2868582"/>
                  <a:pt x="579326" y="2873479"/>
                </a:cubicBezTo>
                <a:cubicBezTo>
                  <a:pt x="575852" y="2878376"/>
                  <a:pt x="573194" y="2885095"/>
                  <a:pt x="571352" y="2893634"/>
                </a:cubicBezTo>
                <a:lnTo>
                  <a:pt x="620200" y="2898782"/>
                </a:lnTo>
                <a:cubicBezTo>
                  <a:pt x="622209" y="2893006"/>
                  <a:pt x="624847" y="2889071"/>
                  <a:pt x="628111" y="2886978"/>
                </a:cubicBezTo>
                <a:cubicBezTo>
                  <a:pt x="632297" y="2884299"/>
                  <a:pt x="638576" y="2882960"/>
                  <a:pt x="646947" y="2882960"/>
                </a:cubicBezTo>
                <a:cubicBezTo>
                  <a:pt x="653477" y="2882960"/>
                  <a:pt x="658040" y="2884216"/>
                  <a:pt x="660635" y="2886727"/>
                </a:cubicBezTo>
                <a:cubicBezTo>
                  <a:pt x="663230" y="2889239"/>
                  <a:pt x="664528" y="2893634"/>
                  <a:pt x="664528" y="2899912"/>
                </a:cubicBezTo>
                <a:cubicBezTo>
                  <a:pt x="658165" y="2902424"/>
                  <a:pt x="652138" y="2904454"/>
                  <a:pt x="646445" y="2906003"/>
                </a:cubicBezTo>
                <a:cubicBezTo>
                  <a:pt x="640753" y="2907551"/>
                  <a:pt x="628321" y="2910251"/>
                  <a:pt x="609150" y="2914102"/>
                </a:cubicBezTo>
                <a:cubicBezTo>
                  <a:pt x="593160" y="2917283"/>
                  <a:pt x="582193" y="2922139"/>
                  <a:pt x="576249" y="2928669"/>
                </a:cubicBezTo>
                <a:cubicBezTo>
                  <a:pt x="570306" y="2935199"/>
                  <a:pt x="567334" y="2943528"/>
                  <a:pt x="567334" y="2953658"/>
                </a:cubicBezTo>
                <a:cubicBezTo>
                  <a:pt x="567334" y="2964457"/>
                  <a:pt x="571457" y="2973540"/>
                  <a:pt x="579703" y="2980908"/>
                </a:cubicBezTo>
                <a:cubicBezTo>
                  <a:pt x="587949" y="2988274"/>
                  <a:pt x="600025" y="2991958"/>
                  <a:pt x="615931" y="2991958"/>
                </a:cubicBezTo>
                <a:cubicBezTo>
                  <a:pt x="627902" y="2991958"/>
                  <a:pt x="638408" y="2990116"/>
                  <a:pt x="647450" y="2986433"/>
                </a:cubicBezTo>
                <a:cubicBezTo>
                  <a:pt x="654063" y="2983670"/>
                  <a:pt x="660719" y="2979066"/>
                  <a:pt x="667416" y="2972620"/>
                </a:cubicBezTo>
                <a:cubicBezTo>
                  <a:pt x="668002" y="2976470"/>
                  <a:pt x="668588" y="2979296"/>
                  <a:pt x="669174" y="2981096"/>
                </a:cubicBezTo>
                <a:cubicBezTo>
                  <a:pt x="669760" y="2982896"/>
                  <a:pt x="671016" y="2985512"/>
                  <a:pt x="672941" y="2988944"/>
                </a:cubicBezTo>
                <a:lnTo>
                  <a:pt x="720910" y="2988944"/>
                </a:lnTo>
                <a:cubicBezTo>
                  <a:pt x="718231" y="2983419"/>
                  <a:pt x="716494" y="2978877"/>
                  <a:pt x="715699" y="2975319"/>
                </a:cubicBezTo>
                <a:cubicBezTo>
                  <a:pt x="714904" y="2971762"/>
                  <a:pt x="714506" y="2966843"/>
                  <a:pt x="714506" y="2960564"/>
                </a:cubicBezTo>
                <a:lnTo>
                  <a:pt x="714506" y="2901670"/>
                </a:lnTo>
                <a:cubicBezTo>
                  <a:pt x="714506" y="2895392"/>
                  <a:pt x="713250" y="2888799"/>
                  <a:pt x="710739" y="2881893"/>
                </a:cubicBezTo>
                <a:cubicBezTo>
                  <a:pt x="708227" y="2874986"/>
                  <a:pt x="704795" y="2869649"/>
                  <a:pt x="700442" y="2865882"/>
                </a:cubicBezTo>
                <a:cubicBezTo>
                  <a:pt x="694247" y="2860441"/>
                  <a:pt x="686503" y="2856861"/>
                  <a:pt x="677211" y="2855145"/>
                </a:cubicBezTo>
                <a:cubicBezTo>
                  <a:pt x="667918" y="2853429"/>
                  <a:pt x="655612" y="2852571"/>
                  <a:pt x="640292" y="2852571"/>
                </a:cubicBezTo>
                <a:close/>
                <a:moveTo>
                  <a:pt x="410684" y="2852571"/>
                </a:moveTo>
                <a:cubicBezTo>
                  <a:pt x="400792" y="2852571"/>
                  <a:pt x="392345" y="2854287"/>
                  <a:pt x="385345" y="2857720"/>
                </a:cubicBezTo>
                <a:cubicBezTo>
                  <a:pt x="378345" y="2861152"/>
                  <a:pt x="371407" y="2866929"/>
                  <a:pt x="364532" y="2875049"/>
                </a:cubicBezTo>
                <a:lnTo>
                  <a:pt x="364532" y="2855585"/>
                </a:lnTo>
                <a:lnTo>
                  <a:pt x="316814" y="2855585"/>
                </a:lnTo>
                <a:lnTo>
                  <a:pt x="316814" y="2988944"/>
                </a:lnTo>
                <a:lnTo>
                  <a:pt x="368048" y="2988944"/>
                </a:lnTo>
                <a:lnTo>
                  <a:pt x="368048" y="2920883"/>
                </a:lnTo>
                <a:cubicBezTo>
                  <a:pt x="368048" y="2910754"/>
                  <a:pt x="369938" y="2903470"/>
                  <a:pt x="373719" y="2899034"/>
                </a:cubicBezTo>
                <a:cubicBezTo>
                  <a:pt x="377499" y="2894597"/>
                  <a:pt x="382330" y="2892378"/>
                  <a:pt x="388211" y="2892378"/>
                </a:cubicBezTo>
                <a:cubicBezTo>
                  <a:pt x="391822" y="2892378"/>
                  <a:pt x="394972" y="2893403"/>
                  <a:pt x="397660" y="2895454"/>
                </a:cubicBezTo>
                <a:cubicBezTo>
                  <a:pt x="400348" y="2897506"/>
                  <a:pt x="402238" y="2900205"/>
                  <a:pt x="403330" y="2903554"/>
                </a:cubicBezTo>
                <a:cubicBezTo>
                  <a:pt x="404003" y="2905647"/>
                  <a:pt x="404339" y="2909624"/>
                  <a:pt x="404339" y="2915484"/>
                </a:cubicBezTo>
                <a:lnTo>
                  <a:pt x="404339" y="2988944"/>
                </a:lnTo>
                <a:lnTo>
                  <a:pt x="455573" y="2988944"/>
                </a:lnTo>
                <a:lnTo>
                  <a:pt x="455573" y="2920130"/>
                </a:lnTo>
                <a:cubicBezTo>
                  <a:pt x="455573" y="2910502"/>
                  <a:pt x="457409" y="2903512"/>
                  <a:pt x="461080" y="2899159"/>
                </a:cubicBezTo>
                <a:cubicBezTo>
                  <a:pt x="464751" y="2894806"/>
                  <a:pt x="469590" y="2892629"/>
                  <a:pt x="475596" y="2892629"/>
                </a:cubicBezTo>
                <a:cubicBezTo>
                  <a:pt x="480685" y="2892629"/>
                  <a:pt x="484939" y="2894931"/>
                  <a:pt x="488360" y="2899536"/>
                </a:cubicBezTo>
                <a:cubicBezTo>
                  <a:pt x="490696" y="2902466"/>
                  <a:pt x="491864" y="2906945"/>
                  <a:pt x="491864" y="2912972"/>
                </a:cubicBezTo>
                <a:lnTo>
                  <a:pt x="491864" y="2988944"/>
                </a:lnTo>
                <a:lnTo>
                  <a:pt x="543098" y="2988944"/>
                </a:lnTo>
                <a:lnTo>
                  <a:pt x="543098" y="2905186"/>
                </a:lnTo>
                <a:cubicBezTo>
                  <a:pt x="543098" y="2887104"/>
                  <a:pt x="539085" y="2873814"/>
                  <a:pt x="531060" y="2865317"/>
                </a:cubicBezTo>
                <a:cubicBezTo>
                  <a:pt x="523034" y="2856820"/>
                  <a:pt x="511873" y="2852571"/>
                  <a:pt x="497578" y="2852571"/>
                </a:cubicBezTo>
                <a:cubicBezTo>
                  <a:pt x="487879" y="2852571"/>
                  <a:pt x="479728" y="2854141"/>
                  <a:pt x="473124" y="2857280"/>
                </a:cubicBezTo>
                <a:cubicBezTo>
                  <a:pt x="466520" y="2860419"/>
                  <a:pt x="459204" y="2866342"/>
                  <a:pt x="451178" y="2875049"/>
                </a:cubicBezTo>
                <a:cubicBezTo>
                  <a:pt x="447238" y="2867598"/>
                  <a:pt x="442166" y="2861989"/>
                  <a:pt x="435962" y="2858222"/>
                </a:cubicBezTo>
                <a:cubicBezTo>
                  <a:pt x="429758" y="2854455"/>
                  <a:pt x="421332" y="2852571"/>
                  <a:pt x="410684" y="2852571"/>
                </a:cubicBezTo>
                <a:close/>
                <a:moveTo>
                  <a:pt x="4888436" y="2804854"/>
                </a:moveTo>
                <a:lnTo>
                  <a:pt x="4888436" y="2988944"/>
                </a:lnTo>
                <a:lnTo>
                  <a:pt x="4939545" y="2988944"/>
                </a:lnTo>
                <a:lnTo>
                  <a:pt x="4939545" y="2924902"/>
                </a:lnTo>
                <a:cubicBezTo>
                  <a:pt x="4939545" y="2912763"/>
                  <a:pt x="4941470" y="2904349"/>
                  <a:pt x="4945321" y="2899661"/>
                </a:cubicBezTo>
                <a:cubicBezTo>
                  <a:pt x="4949172" y="2894973"/>
                  <a:pt x="4954195" y="2892629"/>
                  <a:pt x="4960390" y="2892629"/>
                </a:cubicBezTo>
                <a:cubicBezTo>
                  <a:pt x="4965999" y="2892629"/>
                  <a:pt x="4970352" y="2894366"/>
                  <a:pt x="4973450" y="2897841"/>
                </a:cubicBezTo>
                <a:cubicBezTo>
                  <a:pt x="4976547" y="2901315"/>
                  <a:pt x="4978096" y="2907237"/>
                  <a:pt x="4978096" y="2915609"/>
                </a:cubicBezTo>
                <a:lnTo>
                  <a:pt x="4978096" y="2988944"/>
                </a:lnTo>
                <a:lnTo>
                  <a:pt x="5029455" y="2988944"/>
                </a:lnTo>
                <a:lnTo>
                  <a:pt x="5029455" y="2904182"/>
                </a:lnTo>
                <a:cubicBezTo>
                  <a:pt x="5029455" y="2886685"/>
                  <a:pt x="5025458" y="2873709"/>
                  <a:pt x="5017463" y="2865254"/>
                </a:cubicBezTo>
                <a:cubicBezTo>
                  <a:pt x="5009468" y="2856799"/>
                  <a:pt x="4998522" y="2852571"/>
                  <a:pt x="4984626" y="2852571"/>
                </a:cubicBezTo>
                <a:cubicBezTo>
                  <a:pt x="4975249" y="2852571"/>
                  <a:pt x="4967129" y="2854120"/>
                  <a:pt x="4960264" y="2857218"/>
                </a:cubicBezTo>
                <a:cubicBezTo>
                  <a:pt x="4953399" y="2860315"/>
                  <a:pt x="4946493" y="2865463"/>
                  <a:pt x="4939545" y="2872663"/>
                </a:cubicBezTo>
                <a:lnTo>
                  <a:pt x="4939545" y="2804854"/>
                </a:lnTo>
                <a:close/>
                <a:moveTo>
                  <a:pt x="4835793" y="2804854"/>
                </a:moveTo>
                <a:lnTo>
                  <a:pt x="4784559" y="2831098"/>
                </a:lnTo>
                <a:lnTo>
                  <a:pt x="4784559" y="2855585"/>
                </a:lnTo>
                <a:lnTo>
                  <a:pt x="4765723" y="2855585"/>
                </a:lnTo>
                <a:lnTo>
                  <a:pt x="4765723" y="2893006"/>
                </a:lnTo>
                <a:lnTo>
                  <a:pt x="4784559" y="2893006"/>
                </a:lnTo>
                <a:lnTo>
                  <a:pt x="4784559" y="2939912"/>
                </a:lnTo>
                <a:cubicBezTo>
                  <a:pt x="4784559" y="2954793"/>
                  <a:pt x="4786003" y="2965558"/>
                  <a:pt x="4788891" y="2972205"/>
                </a:cubicBezTo>
                <a:cubicBezTo>
                  <a:pt x="4791779" y="2978852"/>
                  <a:pt x="4796237" y="2983805"/>
                  <a:pt x="4802265" y="2987066"/>
                </a:cubicBezTo>
                <a:cubicBezTo>
                  <a:pt x="4808292" y="2990327"/>
                  <a:pt x="4817668" y="2991958"/>
                  <a:pt x="4830393" y="2991958"/>
                </a:cubicBezTo>
                <a:cubicBezTo>
                  <a:pt x="4841360" y="2991958"/>
                  <a:pt x="4853164" y="2990577"/>
                  <a:pt x="4865805" y="2987814"/>
                </a:cubicBezTo>
                <a:lnTo>
                  <a:pt x="4862038" y="2952534"/>
                </a:lnTo>
                <a:cubicBezTo>
                  <a:pt x="4855257" y="2954706"/>
                  <a:pt x="4849983" y="2955793"/>
                  <a:pt x="4846215" y="2955793"/>
                </a:cubicBezTo>
                <a:cubicBezTo>
                  <a:pt x="4842029" y="2955793"/>
                  <a:pt x="4839099" y="2954372"/>
                  <a:pt x="4837425" y="2951531"/>
                </a:cubicBezTo>
                <a:cubicBezTo>
                  <a:pt x="4836337" y="2949693"/>
                  <a:pt x="4835793" y="2945934"/>
                  <a:pt x="4835793" y="2940253"/>
                </a:cubicBezTo>
                <a:lnTo>
                  <a:pt x="4835793" y="2893006"/>
                </a:lnTo>
                <a:lnTo>
                  <a:pt x="4863921" y="2893006"/>
                </a:lnTo>
                <a:lnTo>
                  <a:pt x="4863921" y="2855585"/>
                </a:lnTo>
                <a:lnTo>
                  <a:pt x="4835793" y="2855585"/>
                </a:lnTo>
                <a:close/>
                <a:moveTo>
                  <a:pt x="3997592" y="2804854"/>
                </a:moveTo>
                <a:lnTo>
                  <a:pt x="3946358" y="2831098"/>
                </a:lnTo>
                <a:lnTo>
                  <a:pt x="3946358" y="2855585"/>
                </a:lnTo>
                <a:lnTo>
                  <a:pt x="3927522" y="2855585"/>
                </a:lnTo>
                <a:lnTo>
                  <a:pt x="3927522" y="2893006"/>
                </a:lnTo>
                <a:lnTo>
                  <a:pt x="3946358" y="2893006"/>
                </a:lnTo>
                <a:lnTo>
                  <a:pt x="3946358" y="2939912"/>
                </a:lnTo>
                <a:cubicBezTo>
                  <a:pt x="3946358" y="2954793"/>
                  <a:pt x="3947802" y="2965558"/>
                  <a:pt x="3950691" y="2972205"/>
                </a:cubicBezTo>
                <a:cubicBezTo>
                  <a:pt x="3953579" y="2978852"/>
                  <a:pt x="3958037" y="2983805"/>
                  <a:pt x="3964064" y="2987066"/>
                </a:cubicBezTo>
                <a:cubicBezTo>
                  <a:pt x="3970092" y="2990327"/>
                  <a:pt x="3979468" y="2991958"/>
                  <a:pt x="3992193" y="2991958"/>
                </a:cubicBezTo>
                <a:cubicBezTo>
                  <a:pt x="4003160" y="2991958"/>
                  <a:pt x="4014963" y="2990577"/>
                  <a:pt x="4027605" y="2987814"/>
                </a:cubicBezTo>
                <a:lnTo>
                  <a:pt x="4023837" y="2952534"/>
                </a:lnTo>
                <a:cubicBezTo>
                  <a:pt x="4017056" y="2954706"/>
                  <a:pt x="4011782" y="2955793"/>
                  <a:pt x="4008015" y="2955793"/>
                </a:cubicBezTo>
                <a:cubicBezTo>
                  <a:pt x="4003829" y="2955793"/>
                  <a:pt x="4000899" y="2954372"/>
                  <a:pt x="3999225" y="2951531"/>
                </a:cubicBezTo>
                <a:cubicBezTo>
                  <a:pt x="3998137" y="2949693"/>
                  <a:pt x="3997592" y="2945934"/>
                  <a:pt x="3997592" y="2940253"/>
                </a:cubicBezTo>
                <a:lnTo>
                  <a:pt x="3997592" y="2893006"/>
                </a:lnTo>
                <a:lnTo>
                  <a:pt x="4025721" y="2893006"/>
                </a:lnTo>
                <a:lnTo>
                  <a:pt x="4025721" y="2855585"/>
                </a:lnTo>
                <a:lnTo>
                  <a:pt x="3997592" y="2855585"/>
                </a:lnTo>
                <a:close/>
                <a:moveTo>
                  <a:pt x="3764486" y="2804854"/>
                </a:moveTo>
                <a:lnTo>
                  <a:pt x="3764486" y="2988944"/>
                </a:lnTo>
                <a:lnTo>
                  <a:pt x="3815594" y="2988944"/>
                </a:lnTo>
                <a:lnTo>
                  <a:pt x="3815594" y="2924902"/>
                </a:lnTo>
                <a:cubicBezTo>
                  <a:pt x="3815594" y="2912763"/>
                  <a:pt x="3817520" y="2904349"/>
                  <a:pt x="3821371" y="2899661"/>
                </a:cubicBezTo>
                <a:cubicBezTo>
                  <a:pt x="3825222" y="2894973"/>
                  <a:pt x="3830245" y="2892629"/>
                  <a:pt x="3836439" y="2892629"/>
                </a:cubicBezTo>
                <a:cubicBezTo>
                  <a:pt x="3842048" y="2892629"/>
                  <a:pt x="3846402" y="2894366"/>
                  <a:pt x="3849499" y="2897841"/>
                </a:cubicBezTo>
                <a:cubicBezTo>
                  <a:pt x="3852597" y="2901315"/>
                  <a:pt x="3854145" y="2907237"/>
                  <a:pt x="3854145" y="2915609"/>
                </a:cubicBezTo>
                <a:lnTo>
                  <a:pt x="3854145" y="2988944"/>
                </a:lnTo>
                <a:lnTo>
                  <a:pt x="3905505" y="2988944"/>
                </a:lnTo>
                <a:lnTo>
                  <a:pt x="3905505" y="2904182"/>
                </a:lnTo>
                <a:cubicBezTo>
                  <a:pt x="3905505" y="2886685"/>
                  <a:pt x="3901508" y="2873709"/>
                  <a:pt x="3893513" y="2865254"/>
                </a:cubicBezTo>
                <a:cubicBezTo>
                  <a:pt x="3885518" y="2856799"/>
                  <a:pt x="3874572" y="2852571"/>
                  <a:pt x="3860675" y="2852571"/>
                </a:cubicBezTo>
                <a:cubicBezTo>
                  <a:pt x="3851299" y="2852571"/>
                  <a:pt x="3843179" y="2854120"/>
                  <a:pt x="3836314" y="2857218"/>
                </a:cubicBezTo>
                <a:cubicBezTo>
                  <a:pt x="3829449" y="2860315"/>
                  <a:pt x="3822543" y="2865463"/>
                  <a:pt x="3815594" y="2872663"/>
                </a:cubicBezTo>
                <a:lnTo>
                  <a:pt x="3815594" y="2804854"/>
                </a:lnTo>
                <a:close/>
                <a:moveTo>
                  <a:pt x="3167468" y="2804854"/>
                </a:moveTo>
                <a:lnTo>
                  <a:pt x="3167468" y="2868645"/>
                </a:lnTo>
                <a:cubicBezTo>
                  <a:pt x="3162445" y="2863287"/>
                  <a:pt x="3156690" y="2859268"/>
                  <a:pt x="3150202" y="2856590"/>
                </a:cubicBezTo>
                <a:cubicBezTo>
                  <a:pt x="3143714" y="2853911"/>
                  <a:pt x="3136494" y="2852571"/>
                  <a:pt x="3128541" y="2852571"/>
                </a:cubicBezTo>
                <a:cubicBezTo>
                  <a:pt x="3112216" y="2852571"/>
                  <a:pt x="3098759" y="2858431"/>
                  <a:pt x="3088169" y="2870151"/>
                </a:cubicBezTo>
                <a:cubicBezTo>
                  <a:pt x="3077578" y="2881872"/>
                  <a:pt x="3072284" y="2898782"/>
                  <a:pt x="3072284" y="2920883"/>
                </a:cubicBezTo>
                <a:cubicBezTo>
                  <a:pt x="3072284" y="2940640"/>
                  <a:pt x="3077075" y="2957425"/>
                  <a:pt x="3086661" y="2971238"/>
                </a:cubicBezTo>
                <a:cubicBezTo>
                  <a:pt x="3096248" y="2985052"/>
                  <a:pt x="3110123" y="2991958"/>
                  <a:pt x="3128289" y="2991958"/>
                </a:cubicBezTo>
                <a:cubicBezTo>
                  <a:pt x="3137330" y="2991958"/>
                  <a:pt x="3145535" y="2990032"/>
                  <a:pt x="3152902" y="2986182"/>
                </a:cubicBezTo>
                <a:cubicBezTo>
                  <a:pt x="3158427" y="2983251"/>
                  <a:pt x="3164538" y="2977601"/>
                  <a:pt x="3171235" y="2969229"/>
                </a:cubicBezTo>
                <a:lnTo>
                  <a:pt x="3171235" y="2988944"/>
                </a:lnTo>
                <a:lnTo>
                  <a:pt x="3219079" y="2988944"/>
                </a:lnTo>
                <a:lnTo>
                  <a:pt x="3219079" y="2804854"/>
                </a:lnTo>
                <a:close/>
                <a:moveTo>
                  <a:pt x="2910293" y="2804854"/>
                </a:moveTo>
                <a:lnTo>
                  <a:pt x="2910293" y="2868645"/>
                </a:lnTo>
                <a:cubicBezTo>
                  <a:pt x="2905270" y="2863287"/>
                  <a:pt x="2899514" y="2859268"/>
                  <a:pt x="2893027" y="2856590"/>
                </a:cubicBezTo>
                <a:cubicBezTo>
                  <a:pt x="2886539" y="2853911"/>
                  <a:pt x="2879318" y="2852571"/>
                  <a:pt x="2871366" y="2852571"/>
                </a:cubicBezTo>
                <a:cubicBezTo>
                  <a:pt x="2855041" y="2852571"/>
                  <a:pt x="2841583" y="2858431"/>
                  <a:pt x="2830993" y="2870151"/>
                </a:cubicBezTo>
                <a:cubicBezTo>
                  <a:pt x="2820403" y="2881872"/>
                  <a:pt x="2815108" y="2898782"/>
                  <a:pt x="2815108" y="2920883"/>
                </a:cubicBezTo>
                <a:cubicBezTo>
                  <a:pt x="2815108" y="2940640"/>
                  <a:pt x="2819900" y="2957425"/>
                  <a:pt x="2829486" y="2971238"/>
                </a:cubicBezTo>
                <a:cubicBezTo>
                  <a:pt x="2839072" y="2985052"/>
                  <a:pt x="2852948" y="2991958"/>
                  <a:pt x="2871114" y="2991958"/>
                </a:cubicBezTo>
                <a:cubicBezTo>
                  <a:pt x="2880155" y="2991958"/>
                  <a:pt x="2888359" y="2990032"/>
                  <a:pt x="2895726" y="2986182"/>
                </a:cubicBezTo>
                <a:cubicBezTo>
                  <a:pt x="2901251" y="2983251"/>
                  <a:pt x="2907363" y="2977601"/>
                  <a:pt x="2914060" y="2969229"/>
                </a:cubicBezTo>
                <a:lnTo>
                  <a:pt x="2914060" y="2988944"/>
                </a:lnTo>
                <a:lnTo>
                  <a:pt x="2961904" y="2988944"/>
                </a:lnTo>
                <a:lnTo>
                  <a:pt x="2961904" y="2804854"/>
                </a:lnTo>
                <a:close/>
                <a:moveTo>
                  <a:pt x="2004246" y="2804854"/>
                </a:moveTo>
                <a:lnTo>
                  <a:pt x="2004246" y="2839637"/>
                </a:lnTo>
                <a:lnTo>
                  <a:pt x="2055355" y="2839637"/>
                </a:lnTo>
                <a:lnTo>
                  <a:pt x="2055355" y="2804854"/>
                </a:lnTo>
                <a:close/>
                <a:moveTo>
                  <a:pt x="1747072" y="2804854"/>
                </a:moveTo>
                <a:lnTo>
                  <a:pt x="1747072" y="2839637"/>
                </a:lnTo>
                <a:lnTo>
                  <a:pt x="1798180" y="2839637"/>
                </a:lnTo>
                <a:lnTo>
                  <a:pt x="1798180" y="2804854"/>
                </a:lnTo>
                <a:close/>
                <a:moveTo>
                  <a:pt x="1692545" y="2804854"/>
                </a:moveTo>
                <a:lnTo>
                  <a:pt x="1641311" y="2831098"/>
                </a:lnTo>
                <a:lnTo>
                  <a:pt x="1641311" y="2855585"/>
                </a:lnTo>
                <a:lnTo>
                  <a:pt x="1622475" y="2855585"/>
                </a:lnTo>
                <a:lnTo>
                  <a:pt x="1622475" y="2893006"/>
                </a:lnTo>
                <a:lnTo>
                  <a:pt x="1641311" y="2893006"/>
                </a:lnTo>
                <a:lnTo>
                  <a:pt x="1641311" y="2939912"/>
                </a:lnTo>
                <a:cubicBezTo>
                  <a:pt x="1641311" y="2954793"/>
                  <a:pt x="1642755" y="2965558"/>
                  <a:pt x="1645643" y="2972205"/>
                </a:cubicBezTo>
                <a:cubicBezTo>
                  <a:pt x="1648531" y="2978852"/>
                  <a:pt x="1652989" y="2983805"/>
                  <a:pt x="1659016" y="2987066"/>
                </a:cubicBezTo>
                <a:cubicBezTo>
                  <a:pt x="1665044" y="2990327"/>
                  <a:pt x="1674420" y="2991958"/>
                  <a:pt x="1687145" y="2991958"/>
                </a:cubicBezTo>
                <a:cubicBezTo>
                  <a:pt x="1698112" y="2991958"/>
                  <a:pt x="1709916" y="2990577"/>
                  <a:pt x="1722557" y="2987814"/>
                </a:cubicBezTo>
                <a:lnTo>
                  <a:pt x="1718789" y="2952534"/>
                </a:lnTo>
                <a:cubicBezTo>
                  <a:pt x="1712008" y="2954706"/>
                  <a:pt x="1706735" y="2955793"/>
                  <a:pt x="1702967" y="2955793"/>
                </a:cubicBezTo>
                <a:cubicBezTo>
                  <a:pt x="1698782" y="2955793"/>
                  <a:pt x="1695851" y="2954372"/>
                  <a:pt x="1694177" y="2951531"/>
                </a:cubicBezTo>
                <a:cubicBezTo>
                  <a:pt x="1693089" y="2949693"/>
                  <a:pt x="1692545" y="2945934"/>
                  <a:pt x="1692545" y="2940253"/>
                </a:cubicBezTo>
                <a:lnTo>
                  <a:pt x="1692545" y="2893006"/>
                </a:lnTo>
                <a:lnTo>
                  <a:pt x="1720673" y="2893006"/>
                </a:lnTo>
                <a:lnTo>
                  <a:pt x="1720673" y="2855585"/>
                </a:lnTo>
                <a:lnTo>
                  <a:pt x="1692545" y="2855585"/>
                </a:lnTo>
                <a:close/>
                <a:moveTo>
                  <a:pt x="859362" y="2804854"/>
                </a:moveTo>
                <a:lnTo>
                  <a:pt x="859362" y="2988944"/>
                </a:lnTo>
                <a:lnTo>
                  <a:pt x="910471" y="2988944"/>
                </a:lnTo>
                <a:lnTo>
                  <a:pt x="910471" y="2924902"/>
                </a:lnTo>
                <a:cubicBezTo>
                  <a:pt x="910471" y="2912763"/>
                  <a:pt x="912396" y="2904349"/>
                  <a:pt x="916247" y="2899661"/>
                </a:cubicBezTo>
                <a:cubicBezTo>
                  <a:pt x="920098" y="2894973"/>
                  <a:pt x="925121" y="2892629"/>
                  <a:pt x="931316" y="2892629"/>
                </a:cubicBezTo>
                <a:cubicBezTo>
                  <a:pt x="936925" y="2892629"/>
                  <a:pt x="941278" y="2894366"/>
                  <a:pt x="944376" y="2897841"/>
                </a:cubicBezTo>
                <a:cubicBezTo>
                  <a:pt x="947473" y="2901315"/>
                  <a:pt x="949022" y="2907237"/>
                  <a:pt x="949022" y="2915609"/>
                </a:cubicBezTo>
                <a:lnTo>
                  <a:pt x="949022" y="2988944"/>
                </a:lnTo>
                <a:lnTo>
                  <a:pt x="1000382" y="2988944"/>
                </a:lnTo>
                <a:lnTo>
                  <a:pt x="1000382" y="2904182"/>
                </a:lnTo>
                <a:cubicBezTo>
                  <a:pt x="1000382" y="2886685"/>
                  <a:pt x="996384" y="2873709"/>
                  <a:pt x="988389" y="2865254"/>
                </a:cubicBezTo>
                <a:cubicBezTo>
                  <a:pt x="980394" y="2856799"/>
                  <a:pt x="969449" y="2852571"/>
                  <a:pt x="955552" y="2852571"/>
                </a:cubicBezTo>
                <a:cubicBezTo>
                  <a:pt x="946176" y="2852571"/>
                  <a:pt x="938055" y="2854120"/>
                  <a:pt x="931191" y="2857218"/>
                </a:cubicBezTo>
                <a:cubicBezTo>
                  <a:pt x="924326" y="2860315"/>
                  <a:pt x="917419" y="2865463"/>
                  <a:pt x="910471" y="2872663"/>
                </a:cubicBezTo>
                <a:lnTo>
                  <a:pt x="910471" y="2804854"/>
                </a:lnTo>
                <a:close/>
                <a:moveTo>
                  <a:pt x="806719" y="2804854"/>
                </a:moveTo>
                <a:lnTo>
                  <a:pt x="755485" y="2831098"/>
                </a:lnTo>
                <a:lnTo>
                  <a:pt x="755485" y="2855585"/>
                </a:lnTo>
                <a:lnTo>
                  <a:pt x="736649" y="2855585"/>
                </a:lnTo>
                <a:lnTo>
                  <a:pt x="736649" y="2893006"/>
                </a:lnTo>
                <a:lnTo>
                  <a:pt x="755485" y="2893006"/>
                </a:lnTo>
                <a:lnTo>
                  <a:pt x="755485" y="2939912"/>
                </a:lnTo>
                <a:cubicBezTo>
                  <a:pt x="755485" y="2954793"/>
                  <a:pt x="756929" y="2965558"/>
                  <a:pt x="759817" y="2972205"/>
                </a:cubicBezTo>
                <a:cubicBezTo>
                  <a:pt x="762705" y="2978852"/>
                  <a:pt x="767163" y="2983805"/>
                  <a:pt x="773191" y="2987066"/>
                </a:cubicBezTo>
                <a:cubicBezTo>
                  <a:pt x="779219" y="2990327"/>
                  <a:pt x="788595" y="2991958"/>
                  <a:pt x="801320" y="2991958"/>
                </a:cubicBezTo>
                <a:cubicBezTo>
                  <a:pt x="812286" y="2991958"/>
                  <a:pt x="824090" y="2990577"/>
                  <a:pt x="836731" y="2987814"/>
                </a:cubicBezTo>
                <a:lnTo>
                  <a:pt x="832964" y="2952534"/>
                </a:lnTo>
                <a:cubicBezTo>
                  <a:pt x="826183" y="2954706"/>
                  <a:pt x="820909" y="2955793"/>
                  <a:pt x="817142" y="2955793"/>
                </a:cubicBezTo>
                <a:cubicBezTo>
                  <a:pt x="812956" y="2955793"/>
                  <a:pt x="810026" y="2954372"/>
                  <a:pt x="808352" y="2951531"/>
                </a:cubicBezTo>
                <a:cubicBezTo>
                  <a:pt x="807263" y="2949693"/>
                  <a:pt x="806719" y="2945934"/>
                  <a:pt x="806719" y="2940253"/>
                </a:cubicBezTo>
                <a:lnTo>
                  <a:pt x="806719" y="2893006"/>
                </a:lnTo>
                <a:lnTo>
                  <a:pt x="834848" y="2893006"/>
                </a:lnTo>
                <a:lnTo>
                  <a:pt x="834848" y="2855585"/>
                </a:lnTo>
                <a:lnTo>
                  <a:pt x="806719" y="2855585"/>
                </a:lnTo>
                <a:close/>
                <a:moveTo>
                  <a:pt x="5360653" y="2801714"/>
                </a:moveTo>
                <a:cubicBezTo>
                  <a:pt x="5349435" y="2801714"/>
                  <a:pt x="5340917" y="2802990"/>
                  <a:pt x="5335099" y="2805544"/>
                </a:cubicBezTo>
                <a:cubicBezTo>
                  <a:pt x="5329281" y="2808097"/>
                  <a:pt x="5324760" y="2811446"/>
                  <a:pt x="5321537" y="2815590"/>
                </a:cubicBezTo>
                <a:cubicBezTo>
                  <a:pt x="5318314" y="2819734"/>
                  <a:pt x="5316116" y="2825070"/>
                  <a:pt x="5314944" y="2831600"/>
                </a:cubicBezTo>
                <a:cubicBezTo>
                  <a:pt x="5313772" y="2838130"/>
                  <a:pt x="5313186" y="2844116"/>
                  <a:pt x="5313186" y="2849557"/>
                </a:cubicBezTo>
                <a:lnTo>
                  <a:pt x="5313186" y="2855585"/>
                </a:lnTo>
                <a:lnTo>
                  <a:pt x="5294099" y="2855585"/>
                </a:lnTo>
                <a:lnTo>
                  <a:pt x="5294099" y="2893006"/>
                </a:lnTo>
                <a:lnTo>
                  <a:pt x="5313186" y="2893006"/>
                </a:lnTo>
                <a:lnTo>
                  <a:pt x="5313186" y="2988944"/>
                </a:lnTo>
                <a:lnTo>
                  <a:pt x="5364420" y="2988944"/>
                </a:lnTo>
                <a:lnTo>
                  <a:pt x="5364420" y="2893006"/>
                </a:lnTo>
                <a:lnTo>
                  <a:pt x="5388782" y="2893006"/>
                </a:lnTo>
                <a:lnTo>
                  <a:pt x="5388782" y="2855585"/>
                </a:lnTo>
                <a:lnTo>
                  <a:pt x="5364420" y="2855585"/>
                </a:lnTo>
                <a:cubicBezTo>
                  <a:pt x="5364420" y="2849641"/>
                  <a:pt x="5364630" y="2845748"/>
                  <a:pt x="5365048" y="2843906"/>
                </a:cubicBezTo>
                <a:cubicBezTo>
                  <a:pt x="5365886" y="2840558"/>
                  <a:pt x="5367309" y="2838109"/>
                  <a:pt x="5369318" y="2836560"/>
                </a:cubicBezTo>
                <a:cubicBezTo>
                  <a:pt x="5371327" y="2835012"/>
                  <a:pt x="5374634" y="2834237"/>
                  <a:pt x="5379238" y="2834237"/>
                </a:cubicBezTo>
                <a:cubicBezTo>
                  <a:pt x="5383005" y="2834237"/>
                  <a:pt x="5387945" y="2834740"/>
                  <a:pt x="5394056" y="2835744"/>
                </a:cubicBezTo>
                <a:lnTo>
                  <a:pt x="5399707" y="2804854"/>
                </a:lnTo>
                <a:cubicBezTo>
                  <a:pt x="5382629" y="2802760"/>
                  <a:pt x="5369611" y="2801714"/>
                  <a:pt x="5360653" y="2801714"/>
                </a:cubicBezTo>
                <a:close/>
                <a:moveTo>
                  <a:pt x="4627229" y="2801714"/>
                </a:moveTo>
                <a:cubicBezTo>
                  <a:pt x="4616011" y="2801714"/>
                  <a:pt x="4607492" y="2802990"/>
                  <a:pt x="4601674" y="2805544"/>
                </a:cubicBezTo>
                <a:cubicBezTo>
                  <a:pt x="4595856" y="2808097"/>
                  <a:pt x="4591335" y="2811446"/>
                  <a:pt x="4588112" y="2815590"/>
                </a:cubicBezTo>
                <a:cubicBezTo>
                  <a:pt x="4584889" y="2819734"/>
                  <a:pt x="4582691" y="2825070"/>
                  <a:pt x="4581520" y="2831600"/>
                </a:cubicBezTo>
                <a:cubicBezTo>
                  <a:pt x="4580348" y="2838130"/>
                  <a:pt x="4579762" y="2844116"/>
                  <a:pt x="4579762" y="2849557"/>
                </a:cubicBezTo>
                <a:lnTo>
                  <a:pt x="4579762" y="2855585"/>
                </a:lnTo>
                <a:lnTo>
                  <a:pt x="4560674" y="2855585"/>
                </a:lnTo>
                <a:lnTo>
                  <a:pt x="4560674" y="2893006"/>
                </a:lnTo>
                <a:lnTo>
                  <a:pt x="4579762" y="2893006"/>
                </a:lnTo>
                <a:lnTo>
                  <a:pt x="4579762" y="2988944"/>
                </a:lnTo>
                <a:lnTo>
                  <a:pt x="4630996" y="2988944"/>
                </a:lnTo>
                <a:lnTo>
                  <a:pt x="4630996" y="2893006"/>
                </a:lnTo>
                <a:lnTo>
                  <a:pt x="4655357" y="2893006"/>
                </a:lnTo>
                <a:lnTo>
                  <a:pt x="4655357" y="2855585"/>
                </a:lnTo>
                <a:lnTo>
                  <a:pt x="4630996" y="2855585"/>
                </a:lnTo>
                <a:cubicBezTo>
                  <a:pt x="4630996" y="2849641"/>
                  <a:pt x="4631205" y="2845748"/>
                  <a:pt x="4631624" y="2843906"/>
                </a:cubicBezTo>
                <a:cubicBezTo>
                  <a:pt x="4632461" y="2840558"/>
                  <a:pt x="4633884" y="2838109"/>
                  <a:pt x="4635893" y="2836560"/>
                </a:cubicBezTo>
                <a:cubicBezTo>
                  <a:pt x="4637902" y="2835012"/>
                  <a:pt x="4641209" y="2834237"/>
                  <a:pt x="4645813" y="2834237"/>
                </a:cubicBezTo>
                <a:cubicBezTo>
                  <a:pt x="4649581" y="2834237"/>
                  <a:pt x="4654520" y="2834740"/>
                  <a:pt x="4660631" y="2835744"/>
                </a:cubicBezTo>
                <a:lnTo>
                  <a:pt x="4666282" y="2804854"/>
                </a:lnTo>
                <a:cubicBezTo>
                  <a:pt x="4649204" y="2802760"/>
                  <a:pt x="4636186" y="2801714"/>
                  <a:pt x="4627229" y="2801714"/>
                </a:cubicBezTo>
                <a:close/>
                <a:moveTo>
                  <a:pt x="3512502" y="2620855"/>
                </a:moveTo>
                <a:lnTo>
                  <a:pt x="3512502" y="2629017"/>
                </a:lnTo>
                <a:cubicBezTo>
                  <a:pt x="3512502" y="2635380"/>
                  <a:pt x="3511478" y="2640549"/>
                  <a:pt x="3509425" y="2644526"/>
                </a:cubicBezTo>
                <a:cubicBezTo>
                  <a:pt x="3507374" y="2648502"/>
                  <a:pt x="3503900" y="2651872"/>
                  <a:pt x="3499002" y="2654635"/>
                </a:cubicBezTo>
                <a:cubicBezTo>
                  <a:pt x="3494105" y="2657397"/>
                  <a:pt x="3488810" y="2658778"/>
                  <a:pt x="3483117" y="2658778"/>
                </a:cubicBezTo>
                <a:cubicBezTo>
                  <a:pt x="3477676" y="2658778"/>
                  <a:pt x="3473554" y="2657502"/>
                  <a:pt x="3470748" y="2654948"/>
                </a:cubicBezTo>
                <a:cubicBezTo>
                  <a:pt x="3467945" y="2652395"/>
                  <a:pt x="3466542" y="2649109"/>
                  <a:pt x="3466542" y="2645091"/>
                </a:cubicBezTo>
                <a:cubicBezTo>
                  <a:pt x="3466542" y="2641575"/>
                  <a:pt x="3467965" y="2638436"/>
                  <a:pt x="3470812" y="2635673"/>
                </a:cubicBezTo>
                <a:cubicBezTo>
                  <a:pt x="3473575" y="2632994"/>
                  <a:pt x="3480145" y="2630273"/>
                  <a:pt x="3490526" y="2627510"/>
                </a:cubicBezTo>
                <a:cubicBezTo>
                  <a:pt x="3498147" y="2625585"/>
                  <a:pt x="3505469" y="2623366"/>
                  <a:pt x="3512502" y="2620855"/>
                </a:cubicBezTo>
                <a:close/>
                <a:moveTo>
                  <a:pt x="2998153" y="2620855"/>
                </a:moveTo>
                <a:lnTo>
                  <a:pt x="2998153" y="2629017"/>
                </a:lnTo>
                <a:cubicBezTo>
                  <a:pt x="2998153" y="2635380"/>
                  <a:pt x="2997127" y="2640549"/>
                  <a:pt x="2995077" y="2644526"/>
                </a:cubicBezTo>
                <a:cubicBezTo>
                  <a:pt x="2993026" y="2648502"/>
                  <a:pt x="2989552" y="2651872"/>
                  <a:pt x="2984654" y="2654635"/>
                </a:cubicBezTo>
                <a:cubicBezTo>
                  <a:pt x="2979757" y="2657397"/>
                  <a:pt x="2974462" y="2658778"/>
                  <a:pt x="2968769" y="2658778"/>
                </a:cubicBezTo>
                <a:cubicBezTo>
                  <a:pt x="2963328" y="2658778"/>
                  <a:pt x="2959204" y="2657502"/>
                  <a:pt x="2956400" y="2654948"/>
                </a:cubicBezTo>
                <a:cubicBezTo>
                  <a:pt x="2953594" y="2652395"/>
                  <a:pt x="2952193" y="2649109"/>
                  <a:pt x="2952193" y="2645091"/>
                </a:cubicBezTo>
                <a:cubicBezTo>
                  <a:pt x="2952193" y="2641575"/>
                  <a:pt x="2953617" y="2638436"/>
                  <a:pt x="2956462" y="2635673"/>
                </a:cubicBezTo>
                <a:cubicBezTo>
                  <a:pt x="2959226" y="2632994"/>
                  <a:pt x="2965797" y="2630273"/>
                  <a:pt x="2976177" y="2627510"/>
                </a:cubicBezTo>
                <a:cubicBezTo>
                  <a:pt x="2983796" y="2625585"/>
                  <a:pt x="2991121" y="2623366"/>
                  <a:pt x="2998153" y="2620855"/>
                </a:cubicBezTo>
                <a:close/>
                <a:moveTo>
                  <a:pt x="2598103" y="2620855"/>
                </a:moveTo>
                <a:lnTo>
                  <a:pt x="2598103" y="2629017"/>
                </a:lnTo>
                <a:cubicBezTo>
                  <a:pt x="2598103" y="2635380"/>
                  <a:pt x="2597077" y="2640549"/>
                  <a:pt x="2595026" y="2644526"/>
                </a:cubicBezTo>
                <a:cubicBezTo>
                  <a:pt x="2592975" y="2648502"/>
                  <a:pt x="2589501" y="2651872"/>
                  <a:pt x="2584604" y="2654635"/>
                </a:cubicBezTo>
                <a:cubicBezTo>
                  <a:pt x="2579706" y="2657397"/>
                  <a:pt x="2574411" y="2658778"/>
                  <a:pt x="2568718" y="2658778"/>
                </a:cubicBezTo>
                <a:cubicBezTo>
                  <a:pt x="2563276" y="2658778"/>
                  <a:pt x="2559154" y="2657502"/>
                  <a:pt x="2556349" y="2654948"/>
                </a:cubicBezTo>
                <a:cubicBezTo>
                  <a:pt x="2553545" y="2652395"/>
                  <a:pt x="2552142" y="2649109"/>
                  <a:pt x="2552142" y="2645091"/>
                </a:cubicBezTo>
                <a:cubicBezTo>
                  <a:pt x="2552142" y="2641575"/>
                  <a:pt x="2553566" y="2638436"/>
                  <a:pt x="2556412" y="2635673"/>
                </a:cubicBezTo>
                <a:cubicBezTo>
                  <a:pt x="2559174" y="2632994"/>
                  <a:pt x="2565747" y="2630273"/>
                  <a:pt x="2576127" y="2627510"/>
                </a:cubicBezTo>
                <a:cubicBezTo>
                  <a:pt x="2583745" y="2625585"/>
                  <a:pt x="2591070" y="2623366"/>
                  <a:pt x="2598103" y="2620855"/>
                </a:cubicBezTo>
                <a:close/>
                <a:moveTo>
                  <a:pt x="1769428" y="2620855"/>
                </a:moveTo>
                <a:lnTo>
                  <a:pt x="1769428" y="2629017"/>
                </a:lnTo>
                <a:cubicBezTo>
                  <a:pt x="1769428" y="2635380"/>
                  <a:pt x="1768403" y="2640549"/>
                  <a:pt x="1766352" y="2644526"/>
                </a:cubicBezTo>
                <a:cubicBezTo>
                  <a:pt x="1764301" y="2648502"/>
                  <a:pt x="1760827" y="2651872"/>
                  <a:pt x="1755929" y="2654635"/>
                </a:cubicBezTo>
                <a:cubicBezTo>
                  <a:pt x="1751032" y="2657397"/>
                  <a:pt x="1745737" y="2658778"/>
                  <a:pt x="1740044" y="2658778"/>
                </a:cubicBezTo>
                <a:cubicBezTo>
                  <a:pt x="1734603" y="2658778"/>
                  <a:pt x="1730479" y="2657502"/>
                  <a:pt x="1727675" y="2654948"/>
                </a:cubicBezTo>
                <a:cubicBezTo>
                  <a:pt x="1724870" y="2652395"/>
                  <a:pt x="1723468" y="2649109"/>
                  <a:pt x="1723468" y="2645091"/>
                </a:cubicBezTo>
                <a:cubicBezTo>
                  <a:pt x="1723468" y="2641575"/>
                  <a:pt x="1724892" y="2638436"/>
                  <a:pt x="1727738" y="2635673"/>
                </a:cubicBezTo>
                <a:cubicBezTo>
                  <a:pt x="1730501" y="2632994"/>
                  <a:pt x="1737072" y="2630273"/>
                  <a:pt x="1747453" y="2627510"/>
                </a:cubicBezTo>
                <a:cubicBezTo>
                  <a:pt x="1755071" y="2625585"/>
                  <a:pt x="1762396" y="2623366"/>
                  <a:pt x="1769428" y="2620855"/>
                </a:cubicBezTo>
                <a:close/>
                <a:moveTo>
                  <a:pt x="778828" y="2620855"/>
                </a:moveTo>
                <a:lnTo>
                  <a:pt x="778828" y="2629017"/>
                </a:lnTo>
                <a:cubicBezTo>
                  <a:pt x="778828" y="2635380"/>
                  <a:pt x="777802" y="2640549"/>
                  <a:pt x="775751" y="2644526"/>
                </a:cubicBezTo>
                <a:cubicBezTo>
                  <a:pt x="773700" y="2648502"/>
                  <a:pt x="770226" y="2651872"/>
                  <a:pt x="765329" y="2654635"/>
                </a:cubicBezTo>
                <a:cubicBezTo>
                  <a:pt x="760431" y="2657397"/>
                  <a:pt x="755136" y="2658778"/>
                  <a:pt x="749444" y="2658778"/>
                </a:cubicBezTo>
                <a:cubicBezTo>
                  <a:pt x="744002" y="2658778"/>
                  <a:pt x="739879" y="2657502"/>
                  <a:pt x="737075" y="2654948"/>
                </a:cubicBezTo>
                <a:cubicBezTo>
                  <a:pt x="734270" y="2652395"/>
                  <a:pt x="732868" y="2649109"/>
                  <a:pt x="732868" y="2645091"/>
                </a:cubicBezTo>
                <a:cubicBezTo>
                  <a:pt x="732868" y="2641575"/>
                  <a:pt x="734291" y="2638436"/>
                  <a:pt x="737137" y="2635673"/>
                </a:cubicBezTo>
                <a:cubicBezTo>
                  <a:pt x="739900" y="2632994"/>
                  <a:pt x="746472" y="2630273"/>
                  <a:pt x="756852" y="2627510"/>
                </a:cubicBezTo>
                <a:cubicBezTo>
                  <a:pt x="764470" y="2625585"/>
                  <a:pt x="771796" y="2623366"/>
                  <a:pt x="778828" y="2620855"/>
                </a:cubicBezTo>
                <a:close/>
                <a:moveTo>
                  <a:pt x="3658711" y="2585945"/>
                </a:moveTo>
                <a:cubicBezTo>
                  <a:pt x="3665492" y="2585945"/>
                  <a:pt x="3671101" y="2588520"/>
                  <a:pt x="3675538" y="2593668"/>
                </a:cubicBezTo>
                <a:cubicBezTo>
                  <a:pt x="3679975" y="2598817"/>
                  <a:pt x="3682193" y="2606624"/>
                  <a:pt x="3682193" y="2617088"/>
                </a:cubicBezTo>
                <a:cubicBezTo>
                  <a:pt x="3682193" y="2628641"/>
                  <a:pt x="3680016" y="2636970"/>
                  <a:pt x="3675663" y="2642077"/>
                </a:cubicBezTo>
                <a:cubicBezTo>
                  <a:pt x="3671310" y="2647184"/>
                  <a:pt x="3665869" y="2649737"/>
                  <a:pt x="3659339" y="2649737"/>
                </a:cubicBezTo>
                <a:cubicBezTo>
                  <a:pt x="3653227" y="2649737"/>
                  <a:pt x="3648100" y="2647205"/>
                  <a:pt x="3643956" y="2642140"/>
                </a:cubicBezTo>
                <a:cubicBezTo>
                  <a:pt x="3639812" y="2637075"/>
                  <a:pt x="3637740" y="2629101"/>
                  <a:pt x="3637740" y="2618218"/>
                </a:cubicBezTo>
                <a:cubicBezTo>
                  <a:pt x="3637740" y="2606582"/>
                  <a:pt x="3639749" y="2598294"/>
                  <a:pt x="3643768" y="2593355"/>
                </a:cubicBezTo>
                <a:cubicBezTo>
                  <a:pt x="3647786" y="2588415"/>
                  <a:pt x="3652767" y="2585945"/>
                  <a:pt x="3658711" y="2585945"/>
                </a:cubicBezTo>
                <a:close/>
                <a:moveTo>
                  <a:pt x="582138" y="2585945"/>
                </a:moveTo>
                <a:cubicBezTo>
                  <a:pt x="588919" y="2585945"/>
                  <a:pt x="594527" y="2588520"/>
                  <a:pt x="598964" y="2593668"/>
                </a:cubicBezTo>
                <a:cubicBezTo>
                  <a:pt x="603401" y="2598817"/>
                  <a:pt x="605620" y="2606624"/>
                  <a:pt x="605620" y="2617088"/>
                </a:cubicBezTo>
                <a:cubicBezTo>
                  <a:pt x="605620" y="2628641"/>
                  <a:pt x="603443" y="2636970"/>
                  <a:pt x="599090" y="2642077"/>
                </a:cubicBezTo>
                <a:cubicBezTo>
                  <a:pt x="594737" y="2647184"/>
                  <a:pt x="589295" y="2649737"/>
                  <a:pt x="582765" y="2649737"/>
                </a:cubicBezTo>
                <a:cubicBezTo>
                  <a:pt x="576654" y="2649737"/>
                  <a:pt x="571527" y="2647205"/>
                  <a:pt x="567383" y="2642140"/>
                </a:cubicBezTo>
                <a:cubicBezTo>
                  <a:pt x="563239" y="2637075"/>
                  <a:pt x="561167" y="2629101"/>
                  <a:pt x="561167" y="2618218"/>
                </a:cubicBezTo>
                <a:cubicBezTo>
                  <a:pt x="561167" y="2606582"/>
                  <a:pt x="563176" y="2598294"/>
                  <a:pt x="567194" y="2593355"/>
                </a:cubicBezTo>
                <a:cubicBezTo>
                  <a:pt x="571213" y="2588415"/>
                  <a:pt x="576194" y="2585945"/>
                  <a:pt x="582138" y="2585945"/>
                </a:cubicBezTo>
                <a:close/>
                <a:moveTo>
                  <a:pt x="4087838" y="2584815"/>
                </a:moveTo>
                <a:cubicBezTo>
                  <a:pt x="4094368" y="2584815"/>
                  <a:pt x="4099893" y="2587390"/>
                  <a:pt x="4104414" y="2592538"/>
                </a:cubicBezTo>
                <a:cubicBezTo>
                  <a:pt x="4108934" y="2597687"/>
                  <a:pt x="4111195" y="2605117"/>
                  <a:pt x="4111195" y="2614827"/>
                </a:cubicBezTo>
                <a:cubicBezTo>
                  <a:pt x="4111195" y="2624539"/>
                  <a:pt x="4109039" y="2631801"/>
                  <a:pt x="4104728" y="2636614"/>
                </a:cubicBezTo>
                <a:cubicBezTo>
                  <a:pt x="4100416" y="2641428"/>
                  <a:pt x="4095080" y="2643835"/>
                  <a:pt x="4088717" y="2643835"/>
                </a:cubicBezTo>
                <a:cubicBezTo>
                  <a:pt x="4082020" y="2643835"/>
                  <a:pt x="4076620" y="2641512"/>
                  <a:pt x="4072518" y="2636866"/>
                </a:cubicBezTo>
                <a:cubicBezTo>
                  <a:pt x="4068416" y="2632220"/>
                  <a:pt x="4066365" y="2625083"/>
                  <a:pt x="4066365" y="2615455"/>
                </a:cubicBezTo>
                <a:cubicBezTo>
                  <a:pt x="4066365" y="2604489"/>
                  <a:pt x="4068311" y="2596640"/>
                  <a:pt x="4072204" y="2591910"/>
                </a:cubicBezTo>
                <a:cubicBezTo>
                  <a:pt x="4076097" y="2587180"/>
                  <a:pt x="4081308" y="2584815"/>
                  <a:pt x="4087838" y="2584815"/>
                </a:cubicBezTo>
                <a:close/>
                <a:moveTo>
                  <a:pt x="1177711" y="2582932"/>
                </a:moveTo>
                <a:cubicBezTo>
                  <a:pt x="1184743" y="2582932"/>
                  <a:pt x="1190645" y="2585757"/>
                  <a:pt x="1195416" y="2591408"/>
                </a:cubicBezTo>
                <a:cubicBezTo>
                  <a:pt x="1200188" y="2597059"/>
                  <a:pt x="1202575" y="2605661"/>
                  <a:pt x="1202575" y="2617214"/>
                </a:cubicBezTo>
                <a:cubicBezTo>
                  <a:pt x="1202575" y="2629603"/>
                  <a:pt x="1200209" y="2638603"/>
                  <a:pt x="1195479" y="2644212"/>
                </a:cubicBezTo>
                <a:cubicBezTo>
                  <a:pt x="1190750" y="2649821"/>
                  <a:pt x="1184701" y="2652625"/>
                  <a:pt x="1177334" y="2652625"/>
                </a:cubicBezTo>
                <a:cubicBezTo>
                  <a:pt x="1170050" y="2652625"/>
                  <a:pt x="1164002" y="2649779"/>
                  <a:pt x="1159188" y="2644086"/>
                </a:cubicBezTo>
                <a:cubicBezTo>
                  <a:pt x="1154375" y="2638394"/>
                  <a:pt x="1151968" y="2629603"/>
                  <a:pt x="1151968" y="2617716"/>
                </a:cubicBezTo>
                <a:cubicBezTo>
                  <a:pt x="1151968" y="2605995"/>
                  <a:pt x="1154396" y="2597268"/>
                  <a:pt x="1159251" y="2591534"/>
                </a:cubicBezTo>
                <a:cubicBezTo>
                  <a:pt x="1164107" y="2585799"/>
                  <a:pt x="1170260" y="2582932"/>
                  <a:pt x="1177711" y="2582932"/>
                </a:cubicBezTo>
                <a:close/>
                <a:moveTo>
                  <a:pt x="5216685" y="2578035"/>
                </a:moveTo>
                <a:cubicBezTo>
                  <a:pt x="5223717" y="2578035"/>
                  <a:pt x="5229389" y="2580169"/>
                  <a:pt x="5233701" y="2584439"/>
                </a:cubicBezTo>
                <a:cubicBezTo>
                  <a:pt x="5238012" y="2588709"/>
                  <a:pt x="5240670" y="2595782"/>
                  <a:pt x="5241674" y="2605661"/>
                </a:cubicBezTo>
                <a:lnTo>
                  <a:pt x="5191319" y="2605661"/>
                </a:lnTo>
                <a:cubicBezTo>
                  <a:pt x="5192157" y="2597708"/>
                  <a:pt x="5194124" y="2591722"/>
                  <a:pt x="5197221" y="2587704"/>
                </a:cubicBezTo>
                <a:cubicBezTo>
                  <a:pt x="5202077" y="2581258"/>
                  <a:pt x="5208565" y="2578035"/>
                  <a:pt x="5216685" y="2578035"/>
                </a:cubicBezTo>
                <a:close/>
                <a:moveTo>
                  <a:pt x="3321211" y="2578035"/>
                </a:moveTo>
                <a:cubicBezTo>
                  <a:pt x="3328245" y="2578035"/>
                  <a:pt x="3333917" y="2580169"/>
                  <a:pt x="3338227" y="2584439"/>
                </a:cubicBezTo>
                <a:cubicBezTo>
                  <a:pt x="3342540" y="2588709"/>
                  <a:pt x="3345196" y="2595782"/>
                  <a:pt x="3346201" y="2605661"/>
                </a:cubicBezTo>
                <a:lnTo>
                  <a:pt x="3295846" y="2605661"/>
                </a:lnTo>
                <a:cubicBezTo>
                  <a:pt x="3296682" y="2597708"/>
                  <a:pt x="3298652" y="2591722"/>
                  <a:pt x="3301749" y="2587704"/>
                </a:cubicBezTo>
                <a:cubicBezTo>
                  <a:pt x="3306603" y="2581258"/>
                  <a:pt x="3313091" y="2578035"/>
                  <a:pt x="3321211" y="2578035"/>
                </a:cubicBezTo>
                <a:close/>
                <a:moveTo>
                  <a:pt x="2092487" y="2578035"/>
                </a:moveTo>
                <a:cubicBezTo>
                  <a:pt x="2099520" y="2578035"/>
                  <a:pt x="2105191" y="2580169"/>
                  <a:pt x="2109502" y="2584439"/>
                </a:cubicBezTo>
                <a:cubicBezTo>
                  <a:pt x="2113814" y="2588709"/>
                  <a:pt x="2116472" y="2595782"/>
                  <a:pt x="2117476" y="2605661"/>
                </a:cubicBezTo>
                <a:lnTo>
                  <a:pt x="2067122" y="2605661"/>
                </a:lnTo>
                <a:cubicBezTo>
                  <a:pt x="2067959" y="2597708"/>
                  <a:pt x="2069926" y="2591722"/>
                  <a:pt x="2073023" y="2587704"/>
                </a:cubicBezTo>
                <a:cubicBezTo>
                  <a:pt x="2077879" y="2581258"/>
                  <a:pt x="2084367" y="2578035"/>
                  <a:pt x="2092487" y="2578035"/>
                </a:cubicBezTo>
                <a:close/>
                <a:moveTo>
                  <a:pt x="1492413" y="2578035"/>
                </a:moveTo>
                <a:cubicBezTo>
                  <a:pt x="1499445" y="2578035"/>
                  <a:pt x="1505116" y="2580169"/>
                  <a:pt x="1509428" y="2584439"/>
                </a:cubicBezTo>
                <a:cubicBezTo>
                  <a:pt x="1513739" y="2588709"/>
                  <a:pt x="1516397" y="2595782"/>
                  <a:pt x="1517402" y="2605661"/>
                </a:cubicBezTo>
                <a:lnTo>
                  <a:pt x="1467047" y="2605661"/>
                </a:lnTo>
                <a:cubicBezTo>
                  <a:pt x="1467884" y="2597708"/>
                  <a:pt x="1469851" y="2591722"/>
                  <a:pt x="1472949" y="2587704"/>
                </a:cubicBezTo>
                <a:cubicBezTo>
                  <a:pt x="1477804" y="2581258"/>
                  <a:pt x="1484292" y="2578035"/>
                  <a:pt x="1492413" y="2578035"/>
                </a:cubicBezTo>
                <a:close/>
                <a:moveTo>
                  <a:pt x="5892918" y="2550785"/>
                </a:moveTo>
                <a:lnTo>
                  <a:pt x="5948881" y="2684121"/>
                </a:lnTo>
                <a:cubicBezTo>
                  <a:pt x="5946288" y="2691246"/>
                  <a:pt x="5943131" y="2696191"/>
                  <a:pt x="5939409" y="2698957"/>
                </a:cubicBezTo>
                <a:cubicBezTo>
                  <a:pt x="5935687" y="2701723"/>
                  <a:pt x="5930815" y="2703106"/>
                  <a:pt x="5924792" y="2703106"/>
                </a:cubicBezTo>
                <a:cubicBezTo>
                  <a:pt x="5915759" y="2703106"/>
                  <a:pt x="5907562" y="2701934"/>
                  <a:pt x="5900202" y="2699590"/>
                </a:cubicBezTo>
                <a:lnTo>
                  <a:pt x="5904216" y="2735253"/>
                </a:lnTo>
                <a:cubicBezTo>
                  <a:pt x="5919613" y="2737262"/>
                  <a:pt x="5930994" y="2738266"/>
                  <a:pt x="5938358" y="2738266"/>
                </a:cubicBezTo>
                <a:cubicBezTo>
                  <a:pt x="5956517" y="2738266"/>
                  <a:pt x="5970031" y="2734245"/>
                  <a:pt x="5978901" y="2726202"/>
                </a:cubicBezTo>
                <a:cubicBezTo>
                  <a:pt x="5985177" y="2720505"/>
                  <a:pt x="5991328" y="2709531"/>
                  <a:pt x="5997352" y="2693278"/>
                </a:cubicBezTo>
                <a:lnTo>
                  <a:pt x="6050262" y="2550785"/>
                </a:lnTo>
                <a:lnTo>
                  <a:pt x="5999899" y="2550785"/>
                </a:lnTo>
                <a:lnTo>
                  <a:pt x="5974353" y="2639565"/>
                </a:lnTo>
                <a:lnTo>
                  <a:pt x="5946846" y="2550785"/>
                </a:lnTo>
                <a:close/>
                <a:moveTo>
                  <a:pt x="5602308" y="2550785"/>
                </a:moveTo>
                <a:lnTo>
                  <a:pt x="5602308" y="2635673"/>
                </a:lnTo>
                <a:cubicBezTo>
                  <a:pt x="5602308" y="2653169"/>
                  <a:pt x="5606306" y="2666124"/>
                  <a:pt x="5614301" y="2674538"/>
                </a:cubicBezTo>
                <a:cubicBezTo>
                  <a:pt x="5622295" y="2682951"/>
                  <a:pt x="5633325" y="2687158"/>
                  <a:pt x="5647389" y="2687158"/>
                </a:cubicBezTo>
                <a:cubicBezTo>
                  <a:pt x="5657937" y="2687158"/>
                  <a:pt x="5666832" y="2685275"/>
                  <a:pt x="5674074" y="2681507"/>
                </a:cubicBezTo>
                <a:cubicBezTo>
                  <a:pt x="5681315" y="2677740"/>
                  <a:pt x="5688494" y="2671419"/>
                  <a:pt x="5695610" y="2662546"/>
                </a:cubicBezTo>
                <a:lnTo>
                  <a:pt x="5695610" y="2684144"/>
                </a:lnTo>
                <a:lnTo>
                  <a:pt x="5743328" y="2684144"/>
                </a:lnTo>
                <a:lnTo>
                  <a:pt x="5743328" y="2550785"/>
                </a:lnTo>
                <a:lnTo>
                  <a:pt x="5692219" y="2550785"/>
                </a:lnTo>
                <a:lnTo>
                  <a:pt x="5692219" y="2614953"/>
                </a:lnTo>
                <a:cubicBezTo>
                  <a:pt x="5692219" y="2627092"/>
                  <a:pt x="5690273" y="2635505"/>
                  <a:pt x="5686380" y="2640193"/>
                </a:cubicBezTo>
                <a:cubicBezTo>
                  <a:pt x="5682487" y="2644881"/>
                  <a:pt x="5677485" y="2647225"/>
                  <a:pt x="5671374" y="2647225"/>
                </a:cubicBezTo>
                <a:cubicBezTo>
                  <a:pt x="5665765" y="2647225"/>
                  <a:pt x="5661412" y="2645467"/>
                  <a:pt x="5658314" y="2641951"/>
                </a:cubicBezTo>
                <a:cubicBezTo>
                  <a:pt x="5655217" y="2638436"/>
                  <a:pt x="5653668" y="2632492"/>
                  <a:pt x="5653668" y="2624120"/>
                </a:cubicBezTo>
                <a:lnTo>
                  <a:pt x="5653668" y="2550785"/>
                </a:lnTo>
                <a:close/>
                <a:moveTo>
                  <a:pt x="3766369" y="2550785"/>
                </a:moveTo>
                <a:lnTo>
                  <a:pt x="3766369" y="2684144"/>
                </a:lnTo>
                <a:lnTo>
                  <a:pt x="3817478" y="2684144"/>
                </a:lnTo>
                <a:lnTo>
                  <a:pt x="3817478" y="2550785"/>
                </a:lnTo>
                <a:close/>
                <a:moveTo>
                  <a:pt x="2254120" y="2550785"/>
                </a:moveTo>
                <a:lnTo>
                  <a:pt x="2303570" y="2684144"/>
                </a:lnTo>
                <a:lnTo>
                  <a:pt x="2349254" y="2684144"/>
                </a:lnTo>
                <a:lnTo>
                  <a:pt x="2375360" y="2603903"/>
                </a:lnTo>
                <a:lnTo>
                  <a:pt x="2402372" y="2684144"/>
                </a:lnTo>
                <a:lnTo>
                  <a:pt x="2447853" y="2684144"/>
                </a:lnTo>
                <a:lnTo>
                  <a:pt x="2496978" y="2550785"/>
                </a:lnTo>
                <a:lnTo>
                  <a:pt x="2447865" y="2550785"/>
                </a:lnTo>
                <a:lnTo>
                  <a:pt x="2426361" y="2634960"/>
                </a:lnTo>
                <a:lnTo>
                  <a:pt x="2398157" y="2550785"/>
                </a:lnTo>
                <a:lnTo>
                  <a:pt x="2351972" y="2550785"/>
                </a:lnTo>
                <a:lnTo>
                  <a:pt x="2324916" y="2634749"/>
                </a:lnTo>
                <a:lnTo>
                  <a:pt x="2303538" y="2550785"/>
                </a:lnTo>
                <a:close/>
                <a:moveTo>
                  <a:pt x="1253869" y="2550785"/>
                </a:moveTo>
                <a:lnTo>
                  <a:pt x="1309329" y="2684144"/>
                </a:lnTo>
                <a:lnTo>
                  <a:pt x="1354660" y="2684144"/>
                </a:lnTo>
                <a:lnTo>
                  <a:pt x="1411338" y="2550785"/>
                </a:lnTo>
                <a:lnTo>
                  <a:pt x="1359763" y="2550785"/>
                </a:lnTo>
                <a:lnTo>
                  <a:pt x="1332918" y="2635296"/>
                </a:lnTo>
                <a:lnTo>
                  <a:pt x="1307046" y="2550785"/>
                </a:lnTo>
                <a:close/>
                <a:moveTo>
                  <a:pt x="5855004" y="2547771"/>
                </a:moveTo>
                <a:cubicBezTo>
                  <a:pt x="5847805" y="2547771"/>
                  <a:pt x="5841756" y="2549550"/>
                  <a:pt x="5836859" y="2553108"/>
                </a:cubicBezTo>
                <a:cubicBezTo>
                  <a:pt x="5831962" y="2556666"/>
                  <a:pt x="5827211" y="2563175"/>
                  <a:pt x="5822606" y="2572635"/>
                </a:cubicBezTo>
                <a:lnTo>
                  <a:pt x="5822606" y="2550785"/>
                </a:lnTo>
                <a:lnTo>
                  <a:pt x="5774763" y="2550785"/>
                </a:lnTo>
                <a:lnTo>
                  <a:pt x="5774763" y="2684144"/>
                </a:lnTo>
                <a:lnTo>
                  <a:pt x="5826123" y="2684144"/>
                </a:lnTo>
                <a:lnTo>
                  <a:pt x="5826123" y="2639440"/>
                </a:lnTo>
                <a:cubicBezTo>
                  <a:pt x="5826123" y="2618092"/>
                  <a:pt x="5828760" y="2603526"/>
                  <a:pt x="5834034" y="2595740"/>
                </a:cubicBezTo>
                <a:cubicBezTo>
                  <a:pt x="5837717" y="2590215"/>
                  <a:pt x="5842908" y="2587452"/>
                  <a:pt x="5849605" y="2587452"/>
                </a:cubicBezTo>
                <a:cubicBezTo>
                  <a:pt x="5853121" y="2587452"/>
                  <a:pt x="5857893" y="2588709"/>
                  <a:pt x="5863920" y="2591220"/>
                </a:cubicBezTo>
                <a:lnTo>
                  <a:pt x="5879743" y="2554803"/>
                </a:lnTo>
                <a:cubicBezTo>
                  <a:pt x="5870785" y="2550115"/>
                  <a:pt x="5862539" y="2547771"/>
                  <a:pt x="5855004" y="2547771"/>
                </a:cubicBezTo>
                <a:close/>
                <a:moveTo>
                  <a:pt x="5412873" y="2547771"/>
                </a:moveTo>
                <a:cubicBezTo>
                  <a:pt x="5402409" y="2547771"/>
                  <a:pt x="5393535" y="2549676"/>
                  <a:pt x="5386252" y="2553485"/>
                </a:cubicBezTo>
                <a:cubicBezTo>
                  <a:pt x="5378968" y="2557294"/>
                  <a:pt x="5371769" y="2563635"/>
                  <a:pt x="5364653" y="2572509"/>
                </a:cubicBezTo>
                <a:lnTo>
                  <a:pt x="5364653" y="2550785"/>
                </a:lnTo>
                <a:lnTo>
                  <a:pt x="5317061" y="2550785"/>
                </a:lnTo>
                <a:lnTo>
                  <a:pt x="5317061" y="2684144"/>
                </a:lnTo>
                <a:lnTo>
                  <a:pt x="5368169" y="2684144"/>
                </a:lnTo>
                <a:lnTo>
                  <a:pt x="5368169" y="2620102"/>
                </a:lnTo>
                <a:cubicBezTo>
                  <a:pt x="5368169" y="2607963"/>
                  <a:pt x="5370095" y="2599549"/>
                  <a:pt x="5373945" y="2594861"/>
                </a:cubicBezTo>
                <a:cubicBezTo>
                  <a:pt x="5377796" y="2590173"/>
                  <a:pt x="5382819" y="2587829"/>
                  <a:pt x="5389014" y="2587829"/>
                </a:cubicBezTo>
                <a:cubicBezTo>
                  <a:pt x="5394623" y="2587829"/>
                  <a:pt x="5398977" y="2589566"/>
                  <a:pt x="5402074" y="2593040"/>
                </a:cubicBezTo>
                <a:cubicBezTo>
                  <a:pt x="5405171" y="2596515"/>
                  <a:pt x="5406720" y="2602438"/>
                  <a:pt x="5406720" y="2610810"/>
                </a:cubicBezTo>
                <a:lnTo>
                  <a:pt x="5406720" y="2684144"/>
                </a:lnTo>
                <a:lnTo>
                  <a:pt x="5458080" y="2684144"/>
                </a:lnTo>
                <a:lnTo>
                  <a:pt x="5458080" y="2599382"/>
                </a:lnTo>
                <a:cubicBezTo>
                  <a:pt x="5458080" y="2581802"/>
                  <a:pt x="5454082" y="2568805"/>
                  <a:pt x="5446088" y="2560391"/>
                </a:cubicBezTo>
                <a:cubicBezTo>
                  <a:pt x="5438093" y="2551978"/>
                  <a:pt x="5427021" y="2547771"/>
                  <a:pt x="5412873" y="2547771"/>
                </a:cubicBezTo>
                <a:close/>
                <a:moveTo>
                  <a:pt x="5214551" y="2547771"/>
                </a:moveTo>
                <a:cubicBezTo>
                  <a:pt x="5191026" y="2547771"/>
                  <a:pt x="5172588" y="2554217"/>
                  <a:pt x="5159236" y="2567109"/>
                </a:cubicBezTo>
                <a:cubicBezTo>
                  <a:pt x="5145883" y="2580002"/>
                  <a:pt x="5139207" y="2596870"/>
                  <a:pt x="5139207" y="2617716"/>
                </a:cubicBezTo>
                <a:cubicBezTo>
                  <a:pt x="5139207" y="2632366"/>
                  <a:pt x="5142535" y="2645112"/>
                  <a:pt x="5149190" y="2655953"/>
                </a:cubicBezTo>
                <a:cubicBezTo>
                  <a:pt x="5155845" y="2666794"/>
                  <a:pt x="5164237" y="2674705"/>
                  <a:pt x="5174368" y="2679686"/>
                </a:cubicBezTo>
                <a:cubicBezTo>
                  <a:pt x="5184497" y="2684667"/>
                  <a:pt x="5198393" y="2687158"/>
                  <a:pt x="5216057" y="2687158"/>
                </a:cubicBezTo>
                <a:cubicBezTo>
                  <a:pt x="5236400" y="2687158"/>
                  <a:pt x="5252013" y="2684249"/>
                  <a:pt x="5262896" y="2678431"/>
                </a:cubicBezTo>
                <a:cubicBezTo>
                  <a:pt x="5273780" y="2672612"/>
                  <a:pt x="5283072" y="2663006"/>
                  <a:pt x="5290774" y="2649611"/>
                </a:cubicBezTo>
                <a:lnTo>
                  <a:pt x="5240419" y="2644965"/>
                </a:lnTo>
                <a:cubicBezTo>
                  <a:pt x="5237238" y="2648984"/>
                  <a:pt x="5234266" y="2651788"/>
                  <a:pt x="5231503" y="2653379"/>
                </a:cubicBezTo>
                <a:cubicBezTo>
                  <a:pt x="5226982" y="2655890"/>
                  <a:pt x="5222211" y="2657146"/>
                  <a:pt x="5217188" y="2657146"/>
                </a:cubicBezTo>
                <a:cubicBezTo>
                  <a:pt x="5209235" y="2657146"/>
                  <a:pt x="5202788" y="2654258"/>
                  <a:pt x="5197849" y="2648481"/>
                </a:cubicBezTo>
                <a:cubicBezTo>
                  <a:pt x="5194333" y="2644463"/>
                  <a:pt x="5192115" y="2638352"/>
                  <a:pt x="5191194" y="2630147"/>
                </a:cubicBezTo>
                <a:lnTo>
                  <a:pt x="5293662" y="2630147"/>
                </a:lnTo>
                <a:lnTo>
                  <a:pt x="5293662" y="2624371"/>
                </a:lnTo>
                <a:cubicBezTo>
                  <a:pt x="5293662" y="2606791"/>
                  <a:pt x="5290774" y="2592517"/>
                  <a:pt x="5284997" y="2581550"/>
                </a:cubicBezTo>
                <a:cubicBezTo>
                  <a:pt x="5279221" y="2570584"/>
                  <a:pt x="5270808" y="2562212"/>
                  <a:pt x="5259757" y="2556436"/>
                </a:cubicBezTo>
                <a:cubicBezTo>
                  <a:pt x="5248707" y="2550659"/>
                  <a:pt x="5233638" y="2547771"/>
                  <a:pt x="5214551" y="2547771"/>
                </a:cubicBezTo>
                <a:close/>
                <a:moveTo>
                  <a:pt x="5045738" y="2547771"/>
                </a:moveTo>
                <a:cubicBezTo>
                  <a:pt x="5030167" y="2547771"/>
                  <a:pt x="5017400" y="2549820"/>
                  <a:pt x="5007438" y="2553919"/>
                </a:cubicBezTo>
                <a:cubicBezTo>
                  <a:pt x="5001159" y="2556511"/>
                  <a:pt x="4995048" y="2560463"/>
                  <a:pt x="4989104" y="2565774"/>
                </a:cubicBezTo>
                <a:cubicBezTo>
                  <a:pt x="4983160" y="2571086"/>
                  <a:pt x="4978472" y="2577087"/>
                  <a:pt x="4975040" y="2583778"/>
                </a:cubicBezTo>
                <a:cubicBezTo>
                  <a:pt x="4970352" y="2592895"/>
                  <a:pt x="4968008" y="2604312"/>
                  <a:pt x="4968008" y="2618030"/>
                </a:cubicBezTo>
                <a:cubicBezTo>
                  <a:pt x="4968008" y="2631161"/>
                  <a:pt x="4969933" y="2641700"/>
                  <a:pt x="4973784" y="2649646"/>
                </a:cubicBezTo>
                <a:cubicBezTo>
                  <a:pt x="4977635" y="2657591"/>
                  <a:pt x="4982951" y="2664513"/>
                  <a:pt x="4989732" y="2670410"/>
                </a:cubicBezTo>
                <a:cubicBezTo>
                  <a:pt x="4996513" y="2676306"/>
                  <a:pt x="5004613" y="2680572"/>
                  <a:pt x="5014031" y="2683206"/>
                </a:cubicBezTo>
                <a:cubicBezTo>
                  <a:pt x="5023449" y="2685841"/>
                  <a:pt x="5035231" y="2687158"/>
                  <a:pt x="5049380" y="2687158"/>
                </a:cubicBezTo>
                <a:cubicBezTo>
                  <a:pt x="5064030" y="2687158"/>
                  <a:pt x="5076106" y="2685107"/>
                  <a:pt x="5085608" y="2681005"/>
                </a:cubicBezTo>
                <a:cubicBezTo>
                  <a:pt x="5095109" y="2676903"/>
                  <a:pt x="5102916" y="2671147"/>
                  <a:pt x="5109027" y="2663739"/>
                </a:cubicBezTo>
                <a:cubicBezTo>
                  <a:pt x="5115138" y="2656330"/>
                  <a:pt x="5119533" y="2647560"/>
                  <a:pt x="5122212" y="2637431"/>
                </a:cubicBezTo>
                <a:lnTo>
                  <a:pt x="5073615" y="2631905"/>
                </a:lnTo>
                <a:cubicBezTo>
                  <a:pt x="5071355" y="2639021"/>
                  <a:pt x="5067943" y="2644296"/>
                  <a:pt x="5063381" y="2647728"/>
                </a:cubicBezTo>
                <a:cubicBezTo>
                  <a:pt x="5058819" y="2651160"/>
                  <a:pt x="5053188" y="2652876"/>
                  <a:pt x="5046491" y="2652876"/>
                </a:cubicBezTo>
                <a:cubicBezTo>
                  <a:pt x="5038455" y="2652876"/>
                  <a:pt x="5031841" y="2650035"/>
                  <a:pt x="5026651" y="2644353"/>
                </a:cubicBezTo>
                <a:cubicBezTo>
                  <a:pt x="5021460" y="2638671"/>
                  <a:pt x="5018865" y="2630356"/>
                  <a:pt x="5018865" y="2619409"/>
                </a:cubicBezTo>
                <a:cubicBezTo>
                  <a:pt x="5018865" y="2607124"/>
                  <a:pt x="5021481" y="2597952"/>
                  <a:pt x="5026713" y="2591894"/>
                </a:cubicBezTo>
                <a:cubicBezTo>
                  <a:pt x="5031946" y="2585835"/>
                  <a:pt x="5038789" y="2582806"/>
                  <a:pt x="5047245" y="2582806"/>
                </a:cubicBezTo>
                <a:cubicBezTo>
                  <a:pt x="5053942" y="2582806"/>
                  <a:pt x="5059279" y="2584250"/>
                  <a:pt x="5063255" y="2587139"/>
                </a:cubicBezTo>
                <a:cubicBezTo>
                  <a:pt x="5067232" y="2590027"/>
                  <a:pt x="5069974" y="2594317"/>
                  <a:pt x="5071481" y="2600010"/>
                </a:cubicBezTo>
                <a:lnTo>
                  <a:pt x="5119575" y="2593605"/>
                </a:lnTo>
                <a:cubicBezTo>
                  <a:pt x="5114971" y="2578621"/>
                  <a:pt x="5106955" y="2567235"/>
                  <a:pt x="5095528" y="2559449"/>
                </a:cubicBezTo>
                <a:cubicBezTo>
                  <a:pt x="5084101" y="2551664"/>
                  <a:pt x="5067504" y="2547771"/>
                  <a:pt x="5045738" y="2547771"/>
                </a:cubicBezTo>
                <a:close/>
                <a:moveTo>
                  <a:pt x="4069881" y="2547771"/>
                </a:moveTo>
                <a:cubicBezTo>
                  <a:pt x="4053640" y="2547771"/>
                  <a:pt x="4040497" y="2553213"/>
                  <a:pt x="4030451" y="2564096"/>
                </a:cubicBezTo>
                <a:cubicBezTo>
                  <a:pt x="4020405" y="2574979"/>
                  <a:pt x="4015382" y="2590801"/>
                  <a:pt x="4015382" y="2611563"/>
                </a:cubicBezTo>
                <a:cubicBezTo>
                  <a:pt x="4015382" y="2629729"/>
                  <a:pt x="4019275" y="2644337"/>
                  <a:pt x="4027060" y="2655388"/>
                </a:cubicBezTo>
                <a:cubicBezTo>
                  <a:pt x="4038027" y="2670959"/>
                  <a:pt x="4052426" y="2678745"/>
                  <a:pt x="4070258" y="2678745"/>
                </a:cubicBezTo>
                <a:cubicBezTo>
                  <a:pt x="4079383" y="2678745"/>
                  <a:pt x="4087880" y="2676652"/>
                  <a:pt x="4095749" y="2672466"/>
                </a:cubicBezTo>
                <a:cubicBezTo>
                  <a:pt x="4100772" y="2669787"/>
                  <a:pt x="4105795" y="2665476"/>
                  <a:pt x="4110818" y="2659532"/>
                </a:cubicBezTo>
                <a:lnTo>
                  <a:pt x="4110818" y="2679749"/>
                </a:lnTo>
                <a:cubicBezTo>
                  <a:pt x="4110818" y="2689544"/>
                  <a:pt x="4108997" y="2696409"/>
                  <a:pt x="4105356" y="2700343"/>
                </a:cubicBezTo>
                <a:cubicBezTo>
                  <a:pt x="4101714" y="2704278"/>
                  <a:pt x="4096210" y="2706245"/>
                  <a:pt x="4088843" y="2706245"/>
                </a:cubicBezTo>
                <a:cubicBezTo>
                  <a:pt x="4083150" y="2706245"/>
                  <a:pt x="4078420" y="2704948"/>
                  <a:pt x="4074653" y="2702353"/>
                </a:cubicBezTo>
                <a:cubicBezTo>
                  <a:pt x="4072058" y="2700595"/>
                  <a:pt x="4070132" y="2697413"/>
                  <a:pt x="4068876" y="2692809"/>
                </a:cubicBezTo>
                <a:lnTo>
                  <a:pt x="4019275" y="2687158"/>
                </a:lnTo>
                <a:cubicBezTo>
                  <a:pt x="4019107" y="2690004"/>
                  <a:pt x="4019024" y="2692265"/>
                  <a:pt x="4019024" y="2693939"/>
                </a:cubicBezTo>
                <a:cubicBezTo>
                  <a:pt x="4019024" y="2707417"/>
                  <a:pt x="4024026" y="2718175"/>
                  <a:pt x="4034030" y="2726211"/>
                </a:cubicBezTo>
                <a:cubicBezTo>
                  <a:pt x="4044034" y="2734248"/>
                  <a:pt x="4062430" y="2738266"/>
                  <a:pt x="4089219" y="2738266"/>
                </a:cubicBezTo>
                <a:cubicBezTo>
                  <a:pt x="4100940" y="2738266"/>
                  <a:pt x="4111341" y="2737220"/>
                  <a:pt x="4120424" y="2735127"/>
                </a:cubicBezTo>
                <a:cubicBezTo>
                  <a:pt x="4129508" y="2733034"/>
                  <a:pt x="4137000" y="2729644"/>
                  <a:pt x="4142902" y="2724956"/>
                </a:cubicBezTo>
                <a:cubicBezTo>
                  <a:pt x="4148804" y="2720268"/>
                  <a:pt x="4153534" y="2714136"/>
                  <a:pt x="4157092" y="2706559"/>
                </a:cubicBezTo>
                <a:cubicBezTo>
                  <a:pt x="4160650" y="2698983"/>
                  <a:pt x="4162429" y="2691009"/>
                  <a:pt x="4162429" y="2682637"/>
                </a:cubicBezTo>
                <a:lnTo>
                  <a:pt x="4162303" y="2676736"/>
                </a:lnTo>
                <a:lnTo>
                  <a:pt x="4162303" y="2550785"/>
                </a:lnTo>
                <a:lnTo>
                  <a:pt x="4114460" y="2550785"/>
                </a:lnTo>
                <a:lnTo>
                  <a:pt x="4114460" y="2570500"/>
                </a:lnTo>
                <a:cubicBezTo>
                  <a:pt x="4108600" y="2562380"/>
                  <a:pt x="4102300" y="2556561"/>
                  <a:pt x="4095561" y="2553045"/>
                </a:cubicBezTo>
                <a:cubicBezTo>
                  <a:pt x="4088822" y="2549529"/>
                  <a:pt x="4080262" y="2547771"/>
                  <a:pt x="4069881" y="2547771"/>
                </a:cubicBezTo>
                <a:close/>
                <a:moveTo>
                  <a:pt x="3946024" y="2547771"/>
                </a:moveTo>
                <a:cubicBezTo>
                  <a:pt x="3935559" y="2547771"/>
                  <a:pt x="3926685" y="2549676"/>
                  <a:pt x="3919402" y="2553485"/>
                </a:cubicBezTo>
                <a:cubicBezTo>
                  <a:pt x="3912119" y="2557294"/>
                  <a:pt x="3904919" y="2563635"/>
                  <a:pt x="3897803" y="2572509"/>
                </a:cubicBezTo>
                <a:lnTo>
                  <a:pt x="3897803" y="2550785"/>
                </a:lnTo>
                <a:lnTo>
                  <a:pt x="3850211" y="2550785"/>
                </a:lnTo>
                <a:lnTo>
                  <a:pt x="3850211" y="2684144"/>
                </a:lnTo>
                <a:lnTo>
                  <a:pt x="3901319" y="2684144"/>
                </a:lnTo>
                <a:lnTo>
                  <a:pt x="3901319" y="2620102"/>
                </a:lnTo>
                <a:cubicBezTo>
                  <a:pt x="3901319" y="2607963"/>
                  <a:pt x="3903245" y="2599549"/>
                  <a:pt x="3907096" y="2594861"/>
                </a:cubicBezTo>
                <a:cubicBezTo>
                  <a:pt x="3910947" y="2590173"/>
                  <a:pt x="3915970" y="2587829"/>
                  <a:pt x="3922164" y="2587829"/>
                </a:cubicBezTo>
                <a:cubicBezTo>
                  <a:pt x="3927773" y="2587829"/>
                  <a:pt x="3932127" y="2589566"/>
                  <a:pt x="3935224" y="2593040"/>
                </a:cubicBezTo>
                <a:cubicBezTo>
                  <a:pt x="3938322" y="2596515"/>
                  <a:pt x="3939870" y="2602438"/>
                  <a:pt x="3939870" y="2610810"/>
                </a:cubicBezTo>
                <a:lnTo>
                  <a:pt x="3939870" y="2684144"/>
                </a:lnTo>
                <a:lnTo>
                  <a:pt x="3991230" y="2684144"/>
                </a:lnTo>
                <a:lnTo>
                  <a:pt x="3991230" y="2599382"/>
                </a:lnTo>
                <a:cubicBezTo>
                  <a:pt x="3991230" y="2581802"/>
                  <a:pt x="3987233" y="2568805"/>
                  <a:pt x="3979238" y="2560391"/>
                </a:cubicBezTo>
                <a:cubicBezTo>
                  <a:pt x="3971243" y="2551978"/>
                  <a:pt x="3960171" y="2547771"/>
                  <a:pt x="3946024" y="2547771"/>
                </a:cubicBezTo>
                <a:close/>
                <a:moveTo>
                  <a:pt x="3488266" y="2547771"/>
                </a:moveTo>
                <a:cubicBezTo>
                  <a:pt x="3478723" y="2547771"/>
                  <a:pt x="3469848" y="2548483"/>
                  <a:pt x="3461644" y="2549906"/>
                </a:cubicBezTo>
                <a:cubicBezTo>
                  <a:pt x="3453442" y="2551329"/>
                  <a:pt x="3446994" y="2553338"/>
                  <a:pt x="3442308" y="2555934"/>
                </a:cubicBezTo>
                <a:cubicBezTo>
                  <a:pt x="3435777" y="2559533"/>
                  <a:pt x="3430774" y="2563782"/>
                  <a:pt x="3427302" y="2568679"/>
                </a:cubicBezTo>
                <a:cubicBezTo>
                  <a:pt x="3423827" y="2573577"/>
                  <a:pt x="3421168" y="2580295"/>
                  <a:pt x="3419326" y="2588834"/>
                </a:cubicBezTo>
                <a:lnTo>
                  <a:pt x="3468176" y="2593982"/>
                </a:lnTo>
                <a:cubicBezTo>
                  <a:pt x="3470184" y="2588206"/>
                  <a:pt x="3472820" y="2584271"/>
                  <a:pt x="3476088" y="2582178"/>
                </a:cubicBezTo>
                <a:cubicBezTo>
                  <a:pt x="3480271" y="2579499"/>
                  <a:pt x="3486552" y="2578160"/>
                  <a:pt x="3494922" y="2578160"/>
                </a:cubicBezTo>
                <a:cubicBezTo>
                  <a:pt x="3501452" y="2578160"/>
                  <a:pt x="3506013" y="2579416"/>
                  <a:pt x="3508611" y="2581927"/>
                </a:cubicBezTo>
                <a:cubicBezTo>
                  <a:pt x="3511206" y="2584439"/>
                  <a:pt x="3512502" y="2588834"/>
                  <a:pt x="3512502" y="2595112"/>
                </a:cubicBezTo>
                <a:cubicBezTo>
                  <a:pt x="3506140" y="2597624"/>
                  <a:pt x="3500113" y="2599654"/>
                  <a:pt x="3494420" y="2601203"/>
                </a:cubicBezTo>
                <a:cubicBezTo>
                  <a:pt x="3488727" y="2602751"/>
                  <a:pt x="3476295" y="2605451"/>
                  <a:pt x="3457126" y="2609302"/>
                </a:cubicBezTo>
                <a:cubicBezTo>
                  <a:pt x="3441136" y="2612484"/>
                  <a:pt x="3430169" y="2617339"/>
                  <a:pt x="3424223" y="2623869"/>
                </a:cubicBezTo>
                <a:cubicBezTo>
                  <a:pt x="3418279" y="2630399"/>
                  <a:pt x="3415310" y="2638729"/>
                  <a:pt x="3415310" y="2648858"/>
                </a:cubicBezTo>
                <a:cubicBezTo>
                  <a:pt x="3415310" y="2659657"/>
                  <a:pt x="3419432" y="2668741"/>
                  <a:pt x="3427676" y="2676107"/>
                </a:cubicBezTo>
                <a:cubicBezTo>
                  <a:pt x="3435925" y="2683474"/>
                  <a:pt x="3448000" y="2687158"/>
                  <a:pt x="3463906" y="2687158"/>
                </a:cubicBezTo>
                <a:cubicBezTo>
                  <a:pt x="3475876" y="2687158"/>
                  <a:pt x="3486382" y="2685316"/>
                  <a:pt x="3495423" y="2681633"/>
                </a:cubicBezTo>
                <a:cubicBezTo>
                  <a:pt x="3502038" y="2678871"/>
                  <a:pt x="3508694" y="2674266"/>
                  <a:pt x="3515392" y="2667820"/>
                </a:cubicBezTo>
                <a:cubicBezTo>
                  <a:pt x="3515978" y="2671670"/>
                  <a:pt x="3516565" y="2674496"/>
                  <a:pt x="3517147" y="2676296"/>
                </a:cubicBezTo>
                <a:cubicBezTo>
                  <a:pt x="3517734" y="2678096"/>
                  <a:pt x="3518989" y="2680712"/>
                  <a:pt x="3520917" y="2684144"/>
                </a:cubicBezTo>
                <a:lnTo>
                  <a:pt x="3568886" y="2684144"/>
                </a:lnTo>
                <a:cubicBezTo>
                  <a:pt x="3566205" y="2678619"/>
                  <a:pt x="3564468" y="2674077"/>
                  <a:pt x="3563674" y="2670519"/>
                </a:cubicBezTo>
                <a:cubicBezTo>
                  <a:pt x="3562880" y="2666961"/>
                  <a:pt x="3562480" y="2662043"/>
                  <a:pt x="3562480" y="2655765"/>
                </a:cubicBezTo>
                <a:lnTo>
                  <a:pt x="3562480" y="2596870"/>
                </a:lnTo>
                <a:cubicBezTo>
                  <a:pt x="3562480" y="2590592"/>
                  <a:pt x="3561224" y="2583999"/>
                  <a:pt x="3558713" y="2577093"/>
                </a:cubicBezTo>
                <a:cubicBezTo>
                  <a:pt x="3556201" y="2570186"/>
                  <a:pt x="3552771" y="2564849"/>
                  <a:pt x="3548415" y="2561082"/>
                </a:cubicBezTo>
                <a:cubicBezTo>
                  <a:pt x="3542221" y="2555640"/>
                  <a:pt x="3534479" y="2552062"/>
                  <a:pt x="3525187" y="2550345"/>
                </a:cubicBezTo>
                <a:cubicBezTo>
                  <a:pt x="3515892" y="2548629"/>
                  <a:pt x="3503586" y="2547771"/>
                  <a:pt x="3488266" y="2547771"/>
                </a:cubicBezTo>
                <a:close/>
                <a:moveTo>
                  <a:pt x="3319078" y="2547771"/>
                </a:moveTo>
                <a:cubicBezTo>
                  <a:pt x="3295553" y="2547771"/>
                  <a:pt x="3277115" y="2554217"/>
                  <a:pt x="3263762" y="2567109"/>
                </a:cubicBezTo>
                <a:cubicBezTo>
                  <a:pt x="3250409" y="2580002"/>
                  <a:pt x="3243733" y="2596870"/>
                  <a:pt x="3243733" y="2617716"/>
                </a:cubicBezTo>
                <a:cubicBezTo>
                  <a:pt x="3243733" y="2632366"/>
                  <a:pt x="3247061" y="2645112"/>
                  <a:pt x="3253717" y="2655953"/>
                </a:cubicBezTo>
                <a:cubicBezTo>
                  <a:pt x="3260373" y="2666794"/>
                  <a:pt x="3268765" y="2674705"/>
                  <a:pt x="3278893" y="2679686"/>
                </a:cubicBezTo>
                <a:cubicBezTo>
                  <a:pt x="3289024" y="2684667"/>
                  <a:pt x="3302920" y="2687158"/>
                  <a:pt x="3320583" y="2687158"/>
                </a:cubicBezTo>
                <a:cubicBezTo>
                  <a:pt x="3340926" y="2687158"/>
                  <a:pt x="3356541" y="2684249"/>
                  <a:pt x="3367425" y="2678431"/>
                </a:cubicBezTo>
                <a:cubicBezTo>
                  <a:pt x="3378305" y="2672612"/>
                  <a:pt x="3387599" y="2663006"/>
                  <a:pt x="3395300" y="2649611"/>
                </a:cubicBezTo>
                <a:lnTo>
                  <a:pt x="3344946" y="2644965"/>
                </a:lnTo>
                <a:cubicBezTo>
                  <a:pt x="3341765" y="2648984"/>
                  <a:pt x="3338793" y="2651788"/>
                  <a:pt x="3336030" y="2653379"/>
                </a:cubicBezTo>
                <a:cubicBezTo>
                  <a:pt x="3331509" y="2655890"/>
                  <a:pt x="3326736" y="2657146"/>
                  <a:pt x="3321714" y="2657146"/>
                </a:cubicBezTo>
                <a:cubicBezTo>
                  <a:pt x="3313761" y="2657146"/>
                  <a:pt x="3307316" y="2654258"/>
                  <a:pt x="3302377" y="2648481"/>
                </a:cubicBezTo>
                <a:cubicBezTo>
                  <a:pt x="3298861" y="2644463"/>
                  <a:pt x="3296641" y="2638352"/>
                  <a:pt x="3295721" y="2630147"/>
                </a:cubicBezTo>
                <a:lnTo>
                  <a:pt x="3398190" y="2630147"/>
                </a:lnTo>
                <a:lnTo>
                  <a:pt x="3398190" y="2624371"/>
                </a:lnTo>
                <a:cubicBezTo>
                  <a:pt x="3398190" y="2606791"/>
                  <a:pt x="3395300" y="2592517"/>
                  <a:pt x="3389525" y="2581550"/>
                </a:cubicBezTo>
                <a:cubicBezTo>
                  <a:pt x="3383747" y="2570584"/>
                  <a:pt x="3375336" y="2562212"/>
                  <a:pt x="3364284" y="2556436"/>
                </a:cubicBezTo>
                <a:cubicBezTo>
                  <a:pt x="3353233" y="2550659"/>
                  <a:pt x="3338165" y="2547771"/>
                  <a:pt x="3319078" y="2547771"/>
                </a:cubicBezTo>
                <a:close/>
                <a:moveTo>
                  <a:pt x="2973917" y="2547771"/>
                </a:moveTo>
                <a:cubicBezTo>
                  <a:pt x="2964373" y="2547771"/>
                  <a:pt x="2955500" y="2548483"/>
                  <a:pt x="2947296" y="2549906"/>
                </a:cubicBezTo>
                <a:cubicBezTo>
                  <a:pt x="2939092" y="2551329"/>
                  <a:pt x="2932646" y="2553338"/>
                  <a:pt x="2927958" y="2555934"/>
                </a:cubicBezTo>
                <a:cubicBezTo>
                  <a:pt x="2921428" y="2559533"/>
                  <a:pt x="2916426" y="2563782"/>
                  <a:pt x="2912951" y="2568679"/>
                </a:cubicBezTo>
                <a:cubicBezTo>
                  <a:pt x="2909477" y="2573577"/>
                  <a:pt x="2906819" y="2580295"/>
                  <a:pt x="2904977" y="2588834"/>
                </a:cubicBezTo>
                <a:lnTo>
                  <a:pt x="2953825" y="2593982"/>
                </a:lnTo>
                <a:cubicBezTo>
                  <a:pt x="2955834" y="2588206"/>
                  <a:pt x="2958472" y="2584271"/>
                  <a:pt x="2961737" y="2582178"/>
                </a:cubicBezTo>
                <a:cubicBezTo>
                  <a:pt x="2965922" y="2579499"/>
                  <a:pt x="2972201" y="2578160"/>
                  <a:pt x="2980574" y="2578160"/>
                </a:cubicBezTo>
                <a:cubicBezTo>
                  <a:pt x="2987102" y="2578160"/>
                  <a:pt x="2991665" y="2579416"/>
                  <a:pt x="2994260" y="2581927"/>
                </a:cubicBezTo>
                <a:cubicBezTo>
                  <a:pt x="2996855" y="2584439"/>
                  <a:pt x="2998153" y="2588834"/>
                  <a:pt x="2998153" y="2595112"/>
                </a:cubicBezTo>
                <a:cubicBezTo>
                  <a:pt x="2991790" y="2597624"/>
                  <a:pt x="2985762" y="2599654"/>
                  <a:pt x="2980071" y="2601203"/>
                </a:cubicBezTo>
                <a:cubicBezTo>
                  <a:pt x="2974378" y="2602751"/>
                  <a:pt x="2961945" y="2605451"/>
                  <a:pt x="2942775" y="2609302"/>
                </a:cubicBezTo>
                <a:cubicBezTo>
                  <a:pt x="2926785" y="2612484"/>
                  <a:pt x="2915818" y="2617339"/>
                  <a:pt x="2909875" y="2623869"/>
                </a:cubicBezTo>
                <a:cubicBezTo>
                  <a:pt x="2903931" y="2630399"/>
                  <a:pt x="2900959" y="2638729"/>
                  <a:pt x="2900959" y="2648858"/>
                </a:cubicBezTo>
                <a:cubicBezTo>
                  <a:pt x="2900959" y="2659657"/>
                  <a:pt x="2905082" y="2668741"/>
                  <a:pt x="2913328" y="2676107"/>
                </a:cubicBezTo>
                <a:cubicBezTo>
                  <a:pt x="2921574" y="2683474"/>
                  <a:pt x="2933650" y="2687158"/>
                  <a:pt x="2949556" y="2687158"/>
                </a:cubicBezTo>
                <a:cubicBezTo>
                  <a:pt x="2961528" y="2687158"/>
                  <a:pt x="2972034" y="2685316"/>
                  <a:pt x="2981075" y="2681633"/>
                </a:cubicBezTo>
                <a:cubicBezTo>
                  <a:pt x="2987688" y="2678871"/>
                  <a:pt x="2994344" y="2674266"/>
                  <a:pt x="3001041" y="2667820"/>
                </a:cubicBezTo>
                <a:cubicBezTo>
                  <a:pt x="3001628" y="2671670"/>
                  <a:pt x="3002213" y="2674496"/>
                  <a:pt x="3002799" y="2676296"/>
                </a:cubicBezTo>
                <a:cubicBezTo>
                  <a:pt x="3003385" y="2678096"/>
                  <a:pt x="3004641" y="2680712"/>
                  <a:pt x="3006567" y="2684144"/>
                </a:cubicBezTo>
                <a:lnTo>
                  <a:pt x="3054535" y="2684144"/>
                </a:lnTo>
                <a:cubicBezTo>
                  <a:pt x="3051857" y="2678619"/>
                  <a:pt x="3050120" y="2674077"/>
                  <a:pt x="3049324" y="2670519"/>
                </a:cubicBezTo>
                <a:cubicBezTo>
                  <a:pt x="3048529" y="2666961"/>
                  <a:pt x="3048132" y="2662043"/>
                  <a:pt x="3048132" y="2655765"/>
                </a:cubicBezTo>
                <a:lnTo>
                  <a:pt x="3048132" y="2596870"/>
                </a:lnTo>
                <a:cubicBezTo>
                  <a:pt x="3048132" y="2590592"/>
                  <a:pt x="3046876" y="2583999"/>
                  <a:pt x="3044365" y="2577093"/>
                </a:cubicBezTo>
                <a:cubicBezTo>
                  <a:pt x="3041854" y="2570186"/>
                  <a:pt x="3038420" y="2564849"/>
                  <a:pt x="3034067" y="2561082"/>
                </a:cubicBezTo>
                <a:cubicBezTo>
                  <a:pt x="3027873" y="2555640"/>
                  <a:pt x="3020128" y="2552062"/>
                  <a:pt x="3010835" y="2550345"/>
                </a:cubicBezTo>
                <a:cubicBezTo>
                  <a:pt x="3001544" y="2548629"/>
                  <a:pt x="2989237" y="2547771"/>
                  <a:pt x="2973917" y="2547771"/>
                </a:cubicBezTo>
                <a:close/>
                <a:moveTo>
                  <a:pt x="2740043" y="2547771"/>
                </a:moveTo>
                <a:cubicBezTo>
                  <a:pt x="2724974" y="2547771"/>
                  <a:pt x="2712960" y="2549339"/>
                  <a:pt x="2704004" y="2552475"/>
                </a:cubicBezTo>
                <a:cubicBezTo>
                  <a:pt x="2695046" y="2555611"/>
                  <a:pt x="2688014" y="2560357"/>
                  <a:pt x="2682907" y="2566713"/>
                </a:cubicBezTo>
                <a:cubicBezTo>
                  <a:pt x="2677800" y="2573069"/>
                  <a:pt x="2675247" y="2580638"/>
                  <a:pt x="2675247" y="2589420"/>
                </a:cubicBezTo>
                <a:cubicBezTo>
                  <a:pt x="2675247" y="2597449"/>
                  <a:pt x="2677611" y="2604600"/>
                  <a:pt x="2682341" y="2610872"/>
                </a:cubicBezTo>
                <a:cubicBezTo>
                  <a:pt x="2687071" y="2617144"/>
                  <a:pt x="2692890" y="2621598"/>
                  <a:pt x="2699796" y="2624232"/>
                </a:cubicBezTo>
                <a:cubicBezTo>
                  <a:pt x="2706702" y="2626866"/>
                  <a:pt x="2719030" y="2629730"/>
                  <a:pt x="2736778" y="2632824"/>
                </a:cubicBezTo>
                <a:cubicBezTo>
                  <a:pt x="2748665" y="2634914"/>
                  <a:pt x="2755991" y="2636669"/>
                  <a:pt x="2758753" y="2638090"/>
                </a:cubicBezTo>
                <a:cubicBezTo>
                  <a:pt x="2762604" y="2640097"/>
                  <a:pt x="2764529" y="2642939"/>
                  <a:pt x="2764529" y="2646617"/>
                </a:cubicBezTo>
                <a:cubicBezTo>
                  <a:pt x="2764529" y="2649877"/>
                  <a:pt x="2763065" y="2652593"/>
                  <a:pt x="2760135" y="2654766"/>
                </a:cubicBezTo>
                <a:cubicBezTo>
                  <a:pt x="2756368" y="2657692"/>
                  <a:pt x="2751051" y="2659155"/>
                  <a:pt x="2744187" y="2659155"/>
                </a:cubicBezTo>
                <a:cubicBezTo>
                  <a:pt x="2737908" y="2659155"/>
                  <a:pt x="2732886" y="2657858"/>
                  <a:pt x="2729117" y="2655262"/>
                </a:cubicBezTo>
                <a:cubicBezTo>
                  <a:pt x="2725351" y="2652667"/>
                  <a:pt x="2722422" y="2648356"/>
                  <a:pt x="2720328" y="2642328"/>
                </a:cubicBezTo>
                <a:lnTo>
                  <a:pt x="2669595" y="2647100"/>
                </a:lnTo>
                <a:cubicBezTo>
                  <a:pt x="2672525" y="2659908"/>
                  <a:pt x="2679161" y="2669787"/>
                  <a:pt x="2689499" y="2676736"/>
                </a:cubicBezTo>
                <a:cubicBezTo>
                  <a:pt x="2699838" y="2683684"/>
                  <a:pt x="2717188" y="2687158"/>
                  <a:pt x="2741550" y="2687158"/>
                </a:cubicBezTo>
                <a:cubicBezTo>
                  <a:pt x="2758796" y="2687158"/>
                  <a:pt x="2772420" y="2685005"/>
                  <a:pt x="2782424" y="2680698"/>
                </a:cubicBezTo>
                <a:cubicBezTo>
                  <a:pt x="2792428" y="2676391"/>
                  <a:pt x="2799753" y="2670600"/>
                  <a:pt x="2804400" y="2663324"/>
                </a:cubicBezTo>
                <a:cubicBezTo>
                  <a:pt x="2809045" y="2656048"/>
                  <a:pt x="2811369" y="2648562"/>
                  <a:pt x="2811369" y="2640869"/>
                </a:cubicBezTo>
                <a:cubicBezTo>
                  <a:pt x="2811369" y="2633258"/>
                  <a:pt x="2809171" y="2626275"/>
                  <a:pt x="2804776" y="2619919"/>
                </a:cubicBezTo>
                <a:cubicBezTo>
                  <a:pt x="2800381" y="2613563"/>
                  <a:pt x="2794039" y="2608671"/>
                  <a:pt x="2785752" y="2605242"/>
                </a:cubicBezTo>
                <a:cubicBezTo>
                  <a:pt x="2777464" y="2601813"/>
                  <a:pt x="2764824" y="2599137"/>
                  <a:pt x="2747829" y="2597214"/>
                </a:cubicBezTo>
                <a:cubicBezTo>
                  <a:pt x="2736611" y="2595876"/>
                  <a:pt x="2729327" y="2594371"/>
                  <a:pt x="2725978" y="2592699"/>
                </a:cubicBezTo>
                <a:cubicBezTo>
                  <a:pt x="2722630" y="2591027"/>
                  <a:pt x="2720955" y="2588562"/>
                  <a:pt x="2720955" y="2585302"/>
                </a:cubicBezTo>
                <a:cubicBezTo>
                  <a:pt x="2720955" y="2582376"/>
                  <a:pt x="2722274" y="2579889"/>
                  <a:pt x="2724911" y="2577841"/>
                </a:cubicBezTo>
                <a:cubicBezTo>
                  <a:pt x="2727548" y="2575793"/>
                  <a:pt x="2731755" y="2574769"/>
                  <a:pt x="2737531" y="2574769"/>
                </a:cubicBezTo>
                <a:cubicBezTo>
                  <a:pt x="2743224" y="2574769"/>
                  <a:pt x="2748079" y="2576109"/>
                  <a:pt x="2752098" y="2578788"/>
                </a:cubicBezTo>
                <a:cubicBezTo>
                  <a:pt x="2755029" y="2580797"/>
                  <a:pt x="2757121" y="2583936"/>
                  <a:pt x="2758377" y="2588206"/>
                </a:cubicBezTo>
                <a:lnTo>
                  <a:pt x="2806848" y="2583434"/>
                </a:lnTo>
                <a:cubicBezTo>
                  <a:pt x="2803500" y="2574728"/>
                  <a:pt x="2799293" y="2567821"/>
                  <a:pt x="2794228" y="2562715"/>
                </a:cubicBezTo>
                <a:cubicBezTo>
                  <a:pt x="2789163" y="2557608"/>
                  <a:pt x="2782843" y="2553841"/>
                  <a:pt x="2775266" y="2551413"/>
                </a:cubicBezTo>
                <a:cubicBezTo>
                  <a:pt x="2767690" y="2548985"/>
                  <a:pt x="2755949" y="2547771"/>
                  <a:pt x="2740043" y="2547771"/>
                </a:cubicBezTo>
                <a:close/>
                <a:moveTo>
                  <a:pt x="2573867" y="2547771"/>
                </a:moveTo>
                <a:cubicBezTo>
                  <a:pt x="2564323" y="2547771"/>
                  <a:pt x="2555449" y="2548483"/>
                  <a:pt x="2547245" y="2549906"/>
                </a:cubicBezTo>
                <a:cubicBezTo>
                  <a:pt x="2539040" y="2551329"/>
                  <a:pt x="2532595" y="2553338"/>
                  <a:pt x="2527906" y="2555934"/>
                </a:cubicBezTo>
                <a:cubicBezTo>
                  <a:pt x="2521377" y="2559533"/>
                  <a:pt x="2516375" y="2563782"/>
                  <a:pt x="2512901" y="2568679"/>
                </a:cubicBezTo>
                <a:cubicBezTo>
                  <a:pt x="2509427" y="2573577"/>
                  <a:pt x="2506768" y="2580295"/>
                  <a:pt x="2504926" y="2588834"/>
                </a:cubicBezTo>
                <a:lnTo>
                  <a:pt x="2553775" y="2593982"/>
                </a:lnTo>
                <a:cubicBezTo>
                  <a:pt x="2555784" y="2588206"/>
                  <a:pt x="2558421" y="2584271"/>
                  <a:pt x="2561686" y="2582178"/>
                </a:cubicBezTo>
                <a:cubicBezTo>
                  <a:pt x="2565872" y="2579499"/>
                  <a:pt x="2572151" y="2578160"/>
                  <a:pt x="2580522" y="2578160"/>
                </a:cubicBezTo>
                <a:cubicBezTo>
                  <a:pt x="2587052" y="2578160"/>
                  <a:pt x="2591615" y="2579416"/>
                  <a:pt x="2594210" y="2581927"/>
                </a:cubicBezTo>
                <a:cubicBezTo>
                  <a:pt x="2596804" y="2584439"/>
                  <a:pt x="2598103" y="2588834"/>
                  <a:pt x="2598103" y="2595112"/>
                </a:cubicBezTo>
                <a:cubicBezTo>
                  <a:pt x="2591741" y="2597624"/>
                  <a:pt x="2585712" y="2599654"/>
                  <a:pt x="2580020" y="2601203"/>
                </a:cubicBezTo>
                <a:cubicBezTo>
                  <a:pt x="2574327" y="2602751"/>
                  <a:pt x="2561896" y="2605451"/>
                  <a:pt x="2542725" y="2609302"/>
                </a:cubicBezTo>
                <a:cubicBezTo>
                  <a:pt x="2526735" y="2612484"/>
                  <a:pt x="2515768" y="2617339"/>
                  <a:pt x="2509824" y="2623869"/>
                </a:cubicBezTo>
                <a:cubicBezTo>
                  <a:pt x="2503881" y="2630399"/>
                  <a:pt x="2500908" y="2638729"/>
                  <a:pt x="2500908" y="2648858"/>
                </a:cubicBezTo>
                <a:cubicBezTo>
                  <a:pt x="2500908" y="2659657"/>
                  <a:pt x="2505032" y="2668741"/>
                  <a:pt x="2513277" y="2676107"/>
                </a:cubicBezTo>
                <a:cubicBezTo>
                  <a:pt x="2521523" y="2683474"/>
                  <a:pt x="2533599" y="2687158"/>
                  <a:pt x="2549505" y="2687158"/>
                </a:cubicBezTo>
                <a:cubicBezTo>
                  <a:pt x="2561477" y="2687158"/>
                  <a:pt x="2571984" y="2685316"/>
                  <a:pt x="2581024" y="2681633"/>
                </a:cubicBezTo>
                <a:cubicBezTo>
                  <a:pt x="2587638" y="2678871"/>
                  <a:pt x="2594293" y="2674266"/>
                  <a:pt x="2600990" y="2667820"/>
                </a:cubicBezTo>
                <a:cubicBezTo>
                  <a:pt x="2601577" y="2671670"/>
                  <a:pt x="2602163" y="2674496"/>
                  <a:pt x="2602749" y="2676296"/>
                </a:cubicBezTo>
                <a:cubicBezTo>
                  <a:pt x="2603335" y="2678096"/>
                  <a:pt x="2604591" y="2680712"/>
                  <a:pt x="2606516" y="2684144"/>
                </a:cubicBezTo>
                <a:lnTo>
                  <a:pt x="2654486" y="2684144"/>
                </a:lnTo>
                <a:cubicBezTo>
                  <a:pt x="2651807" y="2678619"/>
                  <a:pt x="2650069" y="2674077"/>
                  <a:pt x="2649274" y="2670519"/>
                </a:cubicBezTo>
                <a:cubicBezTo>
                  <a:pt x="2648479" y="2666961"/>
                  <a:pt x="2648081" y="2662043"/>
                  <a:pt x="2648081" y="2655765"/>
                </a:cubicBezTo>
                <a:lnTo>
                  <a:pt x="2648081" y="2596870"/>
                </a:lnTo>
                <a:cubicBezTo>
                  <a:pt x="2648081" y="2590592"/>
                  <a:pt x="2646825" y="2583999"/>
                  <a:pt x="2644313" y="2577093"/>
                </a:cubicBezTo>
                <a:cubicBezTo>
                  <a:pt x="2641802" y="2570186"/>
                  <a:pt x="2638370" y="2564849"/>
                  <a:pt x="2634017" y="2561082"/>
                </a:cubicBezTo>
                <a:cubicBezTo>
                  <a:pt x="2627822" y="2555640"/>
                  <a:pt x="2620079" y="2552062"/>
                  <a:pt x="2610785" y="2550345"/>
                </a:cubicBezTo>
                <a:cubicBezTo>
                  <a:pt x="2601494" y="2548629"/>
                  <a:pt x="2589187" y="2547771"/>
                  <a:pt x="2573867" y="2547771"/>
                </a:cubicBezTo>
                <a:close/>
                <a:moveTo>
                  <a:pt x="2090353" y="2547771"/>
                </a:moveTo>
                <a:cubicBezTo>
                  <a:pt x="2066829" y="2547771"/>
                  <a:pt x="2048390" y="2554217"/>
                  <a:pt x="2035037" y="2567109"/>
                </a:cubicBezTo>
                <a:cubicBezTo>
                  <a:pt x="2021685" y="2580002"/>
                  <a:pt x="2015008" y="2596870"/>
                  <a:pt x="2015008" y="2617716"/>
                </a:cubicBezTo>
                <a:cubicBezTo>
                  <a:pt x="2015008" y="2632366"/>
                  <a:pt x="2018336" y="2645112"/>
                  <a:pt x="2024992" y="2655953"/>
                </a:cubicBezTo>
                <a:cubicBezTo>
                  <a:pt x="2031647" y="2666794"/>
                  <a:pt x="2040040" y="2674705"/>
                  <a:pt x="2050169" y="2679686"/>
                </a:cubicBezTo>
                <a:cubicBezTo>
                  <a:pt x="2060298" y="2684667"/>
                  <a:pt x="2074196" y="2687158"/>
                  <a:pt x="2091860" y="2687158"/>
                </a:cubicBezTo>
                <a:cubicBezTo>
                  <a:pt x="2112202" y="2687158"/>
                  <a:pt x="2127815" y="2684249"/>
                  <a:pt x="2138698" y="2678431"/>
                </a:cubicBezTo>
                <a:cubicBezTo>
                  <a:pt x="2149581" y="2672612"/>
                  <a:pt x="2158874" y="2663006"/>
                  <a:pt x="2166575" y="2649611"/>
                </a:cubicBezTo>
                <a:lnTo>
                  <a:pt x="2116220" y="2644965"/>
                </a:lnTo>
                <a:cubicBezTo>
                  <a:pt x="2113040" y="2648984"/>
                  <a:pt x="2110067" y="2651788"/>
                  <a:pt x="2107305" y="2653379"/>
                </a:cubicBezTo>
                <a:cubicBezTo>
                  <a:pt x="2102784" y="2655890"/>
                  <a:pt x="2098012" y="2657146"/>
                  <a:pt x="2092990" y="2657146"/>
                </a:cubicBezTo>
                <a:cubicBezTo>
                  <a:pt x="2085037" y="2657146"/>
                  <a:pt x="2078591" y="2654258"/>
                  <a:pt x="2073652" y="2648481"/>
                </a:cubicBezTo>
                <a:cubicBezTo>
                  <a:pt x="2070135" y="2644463"/>
                  <a:pt x="2067917" y="2638352"/>
                  <a:pt x="2066996" y="2630147"/>
                </a:cubicBezTo>
                <a:lnTo>
                  <a:pt x="2169463" y="2630147"/>
                </a:lnTo>
                <a:lnTo>
                  <a:pt x="2169463" y="2624371"/>
                </a:lnTo>
                <a:cubicBezTo>
                  <a:pt x="2169463" y="2606791"/>
                  <a:pt x="2166575" y="2592517"/>
                  <a:pt x="2160800" y="2581550"/>
                </a:cubicBezTo>
                <a:cubicBezTo>
                  <a:pt x="2155023" y="2570584"/>
                  <a:pt x="2146610" y="2562212"/>
                  <a:pt x="2135559" y="2556436"/>
                </a:cubicBezTo>
                <a:cubicBezTo>
                  <a:pt x="2124509" y="2550659"/>
                  <a:pt x="2109439" y="2547771"/>
                  <a:pt x="2090353" y="2547771"/>
                </a:cubicBezTo>
                <a:close/>
                <a:moveTo>
                  <a:pt x="1921540" y="2547771"/>
                </a:moveTo>
                <a:cubicBezTo>
                  <a:pt x="1905968" y="2547771"/>
                  <a:pt x="1893202" y="2549820"/>
                  <a:pt x="1883240" y="2553919"/>
                </a:cubicBezTo>
                <a:cubicBezTo>
                  <a:pt x="1876961" y="2556511"/>
                  <a:pt x="1870850" y="2560463"/>
                  <a:pt x="1864906" y="2565774"/>
                </a:cubicBezTo>
                <a:cubicBezTo>
                  <a:pt x="1858962" y="2571086"/>
                  <a:pt x="1854274" y="2577087"/>
                  <a:pt x="1850842" y="2583778"/>
                </a:cubicBezTo>
                <a:cubicBezTo>
                  <a:pt x="1846154" y="2592895"/>
                  <a:pt x="1843810" y="2604312"/>
                  <a:pt x="1843810" y="2618030"/>
                </a:cubicBezTo>
                <a:cubicBezTo>
                  <a:pt x="1843810" y="2631161"/>
                  <a:pt x="1845735" y="2641700"/>
                  <a:pt x="1849586" y="2649646"/>
                </a:cubicBezTo>
                <a:cubicBezTo>
                  <a:pt x="1853437" y="2657591"/>
                  <a:pt x="1858753" y="2664513"/>
                  <a:pt x="1865534" y="2670410"/>
                </a:cubicBezTo>
                <a:cubicBezTo>
                  <a:pt x="1872315" y="2676306"/>
                  <a:pt x="1880414" y="2680572"/>
                  <a:pt x="1889833" y="2683206"/>
                </a:cubicBezTo>
                <a:cubicBezTo>
                  <a:pt x="1899250" y="2685841"/>
                  <a:pt x="1911034" y="2687158"/>
                  <a:pt x="1925182" y="2687158"/>
                </a:cubicBezTo>
                <a:cubicBezTo>
                  <a:pt x="1939832" y="2687158"/>
                  <a:pt x="1951908" y="2685107"/>
                  <a:pt x="1961409" y="2681005"/>
                </a:cubicBezTo>
                <a:cubicBezTo>
                  <a:pt x="1970911" y="2676903"/>
                  <a:pt x="1978718" y="2671147"/>
                  <a:pt x="1984829" y="2663739"/>
                </a:cubicBezTo>
                <a:cubicBezTo>
                  <a:pt x="1990940" y="2656330"/>
                  <a:pt x="1995335" y="2647560"/>
                  <a:pt x="1998014" y="2637431"/>
                </a:cubicBezTo>
                <a:lnTo>
                  <a:pt x="1949417" y="2631905"/>
                </a:lnTo>
                <a:cubicBezTo>
                  <a:pt x="1947157" y="2639021"/>
                  <a:pt x="1943745" y="2644296"/>
                  <a:pt x="1939183" y="2647728"/>
                </a:cubicBezTo>
                <a:cubicBezTo>
                  <a:pt x="1934621" y="2651160"/>
                  <a:pt x="1928991" y="2652876"/>
                  <a:pt x="1922294" y="2652876"/>
                </a:cubicBezTo>
                <a:cubicBezTo>
                  <a:pt x="1914256" y="2652876"/>
                  <a:pt x="1907643" y="2650035"/>
                  <a:pt x="1902453" y="2644353"/>
                </a:cubicBezTo>
                <a:cubicBezTo>
                  <a:pt x="1897262" y="2638671"/>
                  <a:pt x="1894667" y="2630356"/>
                  <a:pt x="1894667" y="2619409"/>
                </a:cubicBezTo>
                <a:cubicBezTo>
                  <a:pt x="1894667" y="2607124"/>
                  <a:pt x="1897283" y="2597952"/>
                  <a:pt x="1902515" y="2591894"/>
                </a:cubicBezTo>
                <a:cubicBezTo>
                  <a:pt x="1907748" y="2585835"/>
                  <a:pt x="1914591" y="2582806"/>
                  <a:pt x="1923047" y="2582806"/>
                </a:cubicBezTo>
                <a:cubicBezTo>
                  <a:pt x="1929744" y="2582806"/>
                  <a:pt x="1935081" y="2584250"/>
                  <a:pt x="1939058" y="2587139"/>
                </a:cubicBezTo>
                <a:cubicBezTo>
                  <a:pt x="1943034" y="2590027"/>
                  <a:pt x="1945775" y="2594317"/>
                  <a:pt x="1947283" y="2600010"/>
                </a:cubicBezTo>
                <a:lnTo>
                  <a:pt x="1995377" y="2593605"/>
                </a:lnTo>
                <a:cubicBezTo>
                  <a:pt x="1990773" y="2578621"/>
                  <a:pt x="1982757" y="2567235"/>
                  <a:pt x="1971330" y="2559449"/>
                </a:cubicBezTo>
                <a:cubicBezTo>
                  <a:pt x="1959903" y="2551664"/>
                  <a:pt x="1943306" y="2547771"/>
                  <a:pt x="1921540" y="2547771"/>
                </a:cubicBezTo>
                <a:close/>
                <a:moveTo>
                  <a:pt x="1745193" y="2547771"/>
                </a:moveTo>
                <a:cubicBezTo>
                  <a:pt x="1735649" y="2547771"/>
                  <a:pt x="1726775" y="2548483"/>
                  <a:pt x="1718571" y="2549906"/>
                </a:cubicBezTo>
                <a:cubicBezTo>
                  <a:pt x="1710367" y="2551329"/>
                  <a:pt x="1703921" y="2553338"/>
                  <a:pt x="1699233" y="2555934"/>
                </a:cubicBezTo>
                <a:cubicBezTo>
                  <a:pt x="1692703" y="2559533"/>
                  <a:pt x="1687701" y="2563782"/>
                  <a:pt x="1684227" y="2568679"/>
                </a:cubicBezTo>
                <a:cubicBezTo>
                  <a:pt x="1680752" y="2573577"/>
                  <a:pt x="1678095" y="2580295"/>
                  <a:pt x="1676253" y="2588834"/>
                </a:cubicBezTo>
                <a:lnTo>
                  <a:pt x="1725101" y="2593982"/>
                </a:lnTo>
                <a:cubicBezTo>
                  <a:pt x="1727110" y="2588206"/>
                  <a:pt x="1729747" y="2584271"/>
                  <a:pt x="1733012" y="2582178"/>
                </a:cubicBezTo>
                <a:cubicBezTo>
                  <a:pt x="1737198" y="2579499"/>
                  <a:pt x="1743476" y="2578160"/>
                  <a:pt x="1751848" y="2578160"/>
                </a:cubicBezTo>
                <a:cubicBezTo>
                  <a:pt x="1758378" y="2578160"/>
                  <a:pt x="1762941" y="2579416"/>
                  <a:pt x="1765536" y="2581927"/>
                </a:cubicBezTo>
                <a:cubicBezTo>
                  <a:pt x="1768131" y="2584439"/>
                  <a:pt x="1769428" y="2588834"/>
                  <a:pt x="1769428" y="2595112"/>
                </a:cubicBezTo>
                <a:cubicBezTo>
                  <a:pt x="1763066" y="2597624"/>
                  <a:pt x="1757039" y="2599654"/>
                  <a:pt x="1751346" y="2601203"/>
                </a:cubicBezTo>
                <a:cubicBezTo>
                  <a:pt x="1745653" y="2602751"/>
                  <a:pt x="1733221" y="2605451"/>
                  <a:pt x="1714050" y="2609302"/>
                </a:cubicBezTo>
                <a:cubicBezTo>
                  <a:pt x="1698061" y="2612484"/>
                  <a:pt x="1687094" y="2617339"/>
                  <a:pt x="1681150" y="2623869"/>
                </a:cubicBezTo>
                <a:cubicBezTo>
                  <a:pt x="1675206" y="2630399"/>
                  <a:pt x="1672234" y="2638729"/>
                  <a:pt x="1672234" y="2648858"/>
                </a:cubicBezTo>
                <a:cubicBezTo>
                  <a:pt x="1672234" y="2659657"/>
                  <a:pt x="1676357" y="2668741"/>
                  <a:pt x="1684603" y="2676107"/>
                </a:cubicBezTo>
                <a:cubicBezTo>
                  <a:pt x="1692849" y="2683474"/>
                  <a:pt x="1704925" y="2687158"/>
                  <a:pt x="1720832" y="2687158"/>
                </a:cubicBezTo>
                <a:cubicBezTo>
                  <a:pt x="1732803" y="2687158"/>
                  <a:pt x="1743309" y="2685316"/>
                  <a:pt x="1752350" y="2681633"/>
                </a:cubicBezTo>
                <a:cubicBezTo>
                  <a:pt x="1758964" y="2678871"/>
                  <a:pt x="1765620" y="2674266"/>
                  <a:pt x="1772317" y="2667820"/>
                </a:cubicBezTo>
                <a:cubicBezTo>
                  <a:pt x="1772903" y="2671670"/>
                  <a:pt x="1773489" y="2674496"/>
                  <a:pt x="1774075" y="2676296"/>
                </a:cubicBezTo>
                <a:cubicBezTo>
                  <a:pt x="1774661" y="2678096"/>
                  <a:pt x="1775916" y="2680712"/>
                  <a:pt x="1777842" y="2684144"/>
                </a:cubicBezTo>
                <a:lnTo>
                  <a:pt x="1825811" y="2684144"/>
                </a:lnTo>
                <a:cubicBezTo>
                  <a:pt x="1823132" y="2678619"/>
                  <a:pt x="1821395" y="2674077"/>
                  <a:pt x="1820600" y="2670519"/>
                </a:cubicBezTo>
                <a:cubicBezTo>
                  <a:pt x="1819805" y="2666961"/>
                  <a:pt x="1819407" y="2662043"/>
                  <a:pt x="1819407" y="2655765"/>
                </a:cubicBezTo>
                <a:lnTo>
                  <a:pt x="1819407" y="2596870"/>
                </a:lnTo>
                <a:cubicBezTo>
                  <a:pt x="1819407" y="2590592"/>
                  <a:pt x="1818151" y="2583999"/>
                  <a:pt x="1815639" y="2577093"/>
                </a:cubicBezTo>
                <a:cubicBezTo>
                  <a:pt x="1813128" y="2570186"/>
                  <a:pt x="1809696" y="2564849"/>
                  <a:pt x="1805343" y="2561082"/>
                </a:cubicBezTo>
                <a:cubicBezTo>
                  <a:pt x="1799148" y="2555640"/>
                  <a:pt x="1791404" y="2552062"/>
                  <a:pt x="1782111" y="2550345"/>
                </a:cubicBezTo>
                <a:cubicBezTo>
                  <a:pt x="1772819" y="2548629"/>
                  <a:pt x="1760513" y="2547771"/>
                  <a:pt x="1745193" y="2547771"/>
                </a:cubicBezTo>
                <a:close/>
                <a:moveTo>
                  <a:pt x="1490278" y="2547771"/>
                </a:moveTo>
                <a:cubicBezTo>
                  <a:pt x="1466754" y="2547771"/>
                  <a:pt x="1448316" y="2554217"/>
                  <a:pt x="1434963" y="2567109"/>
                </a:cubicBezTo>
                <a:cubicBezTo>
                  <a:pt x="1421610" y="2580002"/>
                  <a:pt x="1414934" y="2596870"/>
                  <a:pt x="1414934" y="2617716"/>
                </a:cubicBezTo>
                <a:cubicBezTo>
                  <a:pt x="1414934" y="2632366"/>
                  <a:pt x="1418261" y="2645112"/>
                  <a:pt x="1424916" y="2655953"/>
                </a:cubicBezTo>
                <a:cubicBezTo>
                  <a:pt x="1431572" y="2666794"/>
                  <a:pt x="1439965" y="2674705"/>
                  <a:pt x="1450094" y="2679686"/>
                </a:cubicBezTo>
                <a:cubicBezTo>
                  <a:pt x="1460224" y="2684667"/>
                  <a:pt x="1474121" y="2687158"/>
                  <a:pt x="1491785" y="2687158"/>
                </a:cubicBezTo>
                <a:cubicBezTo>
                  <a:pt x="1512128" y="2687158"/>
                  <a:pt x="1527741" y="2684249"/>
                  <a:pt x="1538624" y="2678431"/>
                </a:cubicBezTo>
                <a:cubicBezTo>
                  <a:pt x="1549507" y="2672612"/>
                  <a:pt x="1558799" y="2663006"/>
                  <a:pt x="1566501" y="2649611"/>
                </a:cubicBezTo>
                <a:lnTo>
                  <a:pt x="1516146" y="2644965"/>
                </a:lnTo>
                <a:cubicBezTo>
                  <a:pt x="1512965" y="2648984"/>
                  <a:pt x="1509993" y="2651788"/>
                  <a:pt x="1507230" y="2653379"/>
                </a:cubicBezTo>
                <a:cubicBezTo>
                  <a:pt x="1502710" y="2655890"/>
                  <a:pt x="1497938" y="2657146"/>
                  <a:pt x="1492915" y="2657146"/>
                </a:cubicBezTo>
                <a:cubicBezTo>
                  <a:pt x="1484962" y="2657146"/>
                  <a:pt x="1478516" y="2654258"/>
                  <a:pt x="1473576" y="2648481"/>
                </a:cubicBezTo>
                <a:cubicBezTo>
                  <a:pt x="1470061" y="2644463"/>
                  <a:pt x="1467842" y="2638352"/>
                  <a:pt x="1466921" y="2630147"/>
                </a:cubicBezTo>
                <a:lnTo>
                  <a:pt x="1569390" y="2630147"/>
                </a:lnTo>
                <a:lnTo>
                  <a:pt x="1569390" y="2624371"/>
                </a:lnTo>
                <a:cubicBezTo>
                  <a:pt x="1569390" y="2606791"/>
                  <a:pt x="1566501" y="2592517"/>
                  <a:pt x="1560725" y="2581550"/>
                </a:cubicBezTo>
                <a:cubicBezTo>
                  <a:pt x="1554948" y="2570584"/>
                  <a:pt x="1546535" y="2562212"/>
                  <a:pt x="1535484" y="2556436"/>
                </a:cubicBezTo>
                <a:cubicBezTo>
                  <a:pt x="1524434" y="2550659"/>
                  <a:pt x="1509365" y="2547771"/>
                  <a:pt x="1490278" y="2547771"/>
                </a:cubicBezTo>
                <a:close/>
                <a:moveTo>
                  <a:pt x="1176957" y="2547771"/>
                </a:moveTo>
                <a:cubicBezTo>
                  <a:pt x="1153600" y="2547771"/>
                  <a:pt x="1135058" y="2554364"/>
                  <a:pt x="1121328" y="2567549"/>
                </a:cubicBezTo>
                <a:cubicBezTo>
                  <a:pt x="1107599" y="2580734"/>
                  <a:pt x="1100734" y="2597498"/>
                  <a:pt x="1100734" y="2617841"/>
                </a:cubicBezTo>
                <a:cubicBezTo>
                  <a:pt x="1100734" y="2639691"/>
                  <a:pt x="1108854" y="2657355"/>
                  <a:pt x="1125095" y="2670834"/>
                </a:cubicBezTo>
                <a:cubicBezTo>
                  <a:pt x="1138322" y="2681717"/>
                  <a:pt x="1155651" y="2687158"/>
                  <a:pt x="1177083" y="2687158"/>
                </a:cubicBezTo>
                <a:cubicBezTo>
                  <a:pt x="1201109" y="2687158"/>
                  <a:pt x="1219924" y="2680607"/>
                  <a:pt x="1233528" y="2667506"/>
                </a:cubicBezTo>
                <a:cubicBezTo>
                  <a:pt x="1247132" y="2654404"/>
                  <a:pt x="1253934" y="2637598"/>
                  <a:pt x="1253934" y="2617088"/>
                </a:cubicBezTo>
                <a:cubicBezTo>
                  <a:pt x="1253934" y="2598838"/>
                  <a:pt x="1248451" y="2583476"/>
                  <a:pt x="1237484" y="2571002"/>
                </a:cubicBezTo>
                <a:cubicBezTo>
                  <a:pt x="1223838" y="2555515"/>
                  <a:pt x="1203662" y="2547771"/>
                  <a:pt x="1176957" y="2547771"/>
                </a:cubicBezTo>
                <a:close/>
                <a:moveTo>
                  <a:pt x="754592" y="2547771"/>
                </a:moveTo>
                <a:cubicBezTo>
                  <a:pt x="745048" y="2547771"/>
                  <a:pt x="736175" y="2548483"/>
                  <a:pt x="727970" y="2549906"/>
                </a:cubicBezTo>
                <a:cubicBezTo>
                  <a:pt x="719766" y="2551329"/>
                  <a:pt x="713320" y="2553338"/>
                  <a:pt x="708632" y="2555934"/>
                </a:cubicBezTo>
                <a:cubicBezTo>
                  <a:pt x="702102" y="2559533"/>
                  <a:pt x="697100" y="2563782"/>
                  <a:pt x="693626" y="2568679"/>
                </a:cubicBezTo>
                <a:cubicBezTo>
                  <a:pt x="690152" y="2573577"/>
                  <a:pt x="687494" y="2580295"/>
                  <a:pt x="685652" y="2588834"/>
                </a:cubicBezTo>
                <a:lnTo>
                  <a:pt x="734500" y="2593982"/>
                </a:lnTo>
                <a:cubicBezTo>
                  <a:pt x="736510" y="2588206"/>
                  <a:pt x="739146" y="2584271"/>
                  <a:pt x="742411" y="2582178"/>
                </a:cubicBezTo>
                <a:cubicBezTo>
                  <a:pt x="746597" y="2579499"/>
                  <a:pt x="752876" y="2578160"/>
                  <a:pt x="761247" y="2578160"/>
                </a:cubicBezTo>
                <a:cubicBezTo>
                  <a:pt x="767777" y="2578160"/>
                  <a:pt x="772340" y="2579416"/>
                  <a:pt x="774935" y="2581927"/>
                </a:cubicBezTo>
                <a:cubicBezTo>
                  <a:pt x="777530" y="2584439"/>
                  <a:pt x="778828" y="2588834"/>
                  <a:pt x="778828" y="2595112"/>
                </a:cubicBezTo>
                <a:cubicBezTo>
                  <a:pt x="772465" y="2597624"/>
                  <a:pt x="766438" y="2599654"/>
                  <a:pt x="760745" y="2601203"/>
                </a:cubicBezTo>
                <a:cubicBezTo>
                  <a:pt x="755052" y="2602751"/>
                  <a:pt x="742621" y="2605451"/>
                  <a:pt x="723450" y="2609302"/>
                </a:cubicBezTo>
                <a:cubicBezTo>
                  <a:pt x="707460" y="2612484"/>
                  <a:pt x="696493" y="2617339"/>
                  <a:pt x="690549" y="2623869"/>
                </a:cubicBezTo>
                <a:cubicBezTo>
                  <a:pt x="684606" y="2630399"/>
                  <a:pt x="681634" y="2638729"/>
                  <a:pt x="681634" y="2648858"/>
                </a:cubicBezTo>
                <a:cubicBezTo>
                  <a:pt x="681634" y="2659657"/>
                  <a:pt x="685757" y="2668741"/>
                  <a:pt x="694003" y="2676107"/>
                </a:cubicBezTo>
                <a:cubicBezTo>
                  <a:pt x="702249" y="2683474"/>
                  <a:pt x="714325" y="2687158"/>
                  <a:pt x="730231" y="2687158"/>
                </a:cubicBezTo>
                <a:cubicBezTo>
                  <a:pt x="742202" y="2687158"/>
                  <a:pt x="752708" y="2685316"/>
                  <a:pt x="761750" y="2681633"/>
                </a:cubicBezTo>
                <a:cubicBezTo>
                  <a:pt x="768363" y="2678871"/>
                  <a:pt x="775019" y="2674266"/>
                  <a:pt x="781716" y="2667820"/>
                </a:cubicBezTo>
                <a:cubicBezTo>
                  <a:pt x="782302" y="2671670"/>
                  <a:pt x="782888" y="2674496"/>
                  <a:pt x="783474" y="2676296"/>
                </a:cubicBezTo>
                <a:cubicBezTo>
                  <a:pt x="784060" y="2678096"/>
                  <a:pt x="785316" y="2680712"/>
                  <a:pt x="787241" y="2684144"/>
                </a:cubicBezTo>
                <a:lnTo>
                  <a:pt x="835210" y="2684144"/>
                </a:lnTo>
                <a:cubicBezTo>
                  <a:pt x="832531" y="2678619"/>
                  <a:pt x="830794" y="2674077"/>
                  <a:pt x="829999" y="2670519"/>
                </a:cubicBezTo>
                <a:cubicBezTo>
                  <a:pt x="829204" y="2666961"/>
                  <a:pt x="828806" y="2662043"/>
                  <a:pt x="828806" y="2655765"/>
                </a:cubicBezTo>
                <a:lnTo>
                  <a:pt x="828806" y="2596870"/>
                </a:lnTo>
                <a:cubicBezTo>
                  <a:pt x="828806" y="2590592"/>
                  <a:pt x="827550" y="2583999"/>
                  <a:pt x="825039" y="2577093"/>
                </a:cubicBezTo>
                <a:cubicBezTo>
                  <a:pt x="822527" y="2570186"/>
                  <a:pt x="819095" y="2564849"/>
                  <a:pt x="814742" y="2561082"/>
                </a:cubicBezTo>
                <a:cubicBezTo>
                  <a:pt x="808547" y="2555640"/>
                  <a:pt x="800803" y="2552062"/>
                  <a:pt x="791511" y="2550345"/>
                </a:cubicBezTo>
                <a:cubicBezTo>
                  <a:pt x="782218" y="2548629"/>
                  <a:pt x="769912" y="2547771"/>
                  <a:pt x="754592" y="2547771"/>
                </a:cubicBezTo>
                <a:close/>
                <a:moveTo>
                  <a:pt x="400886" y="2547771"/>
                </a:moveTo>
                <a:lnTo>
                  <a:pt x="421205" y="2613948"/>
                </a:lnTo>
                <a:lnTo>
                  <a:pt x="380778" y="2613948"/>
                </a:lnTo>
                <a:close/>
                <a:moveTo>
                  <a:pt x="4506436" y="2528809"/>
                </a:moveTo>
                <a:cubicBezTo>
                  <a:pt x="4513635" y="2528809"/>
                  <a:pt x="4519747" y="2531635"/>
                  <a:pt x="4524770" y="2537286"/>
                </a:cubicBezTo>
                <a:cubicBezTo>
                  <a:pt x="4529793" y="2542936"/>
                  <a:pt x="4532304" y="2550743"/>
                  <a:pt x="4532304" y="2560705"/>
                </a:cubicBezTo>
                <a:cubicBezTo>
                  <a:pt x="4532304" y="2570500"/>
                  <a:pt x="4529918" y="2578035"/>
                  <a:pt x="4525146" y="2583308"/>
                </a:cubicBezTo>
                <a:cubicBezTo>
                  <a:pt x="4520375" y="2588583"/>
                  <a:pt x="4514389" y="2591220"/>
                  <a:pt x="4507189" y="2591220"/>
                </a:cubicBezTo>
                <a:cubicBezTo>
                  <a:pt x="4500241" y="2591220"/>
                  <a:pt x="4494444" y="2588499"/>
                  <a:pt x="4489797" y="2583057"/>
                </a:cubicBezTo>
                <a:cubicBezTo>
                  <a:pt x="4485151" y="2577616"/>
                  <a:pt x="4482828" y="2569746"/>
                  <a:pt x="4482828" y="2559449"/>
                </a:cubicBezTo>
                <a:cubicBezTo>
                  <a:pt x="4482828" y="2549236"/>
                  <a:pt x="4485067" y="2541576"/>
                  <a:pt x="4489546" y="2536470"/>
                </a:cubicBezTo>
                <a:cubicBezTo>
                  <a:pt x="4494025" y="2531363"/>
                  <a:pt x="4499655" y="2528809"/>
                  <a:pt x="4506436" y="2528809"/>
                </a:cubicBezTo>
                <a:close/>
                <a:moveTo>
                  <a:pt x="5550167" y="2500053"/>
                </a:moveTo>
                <a:lnTo>
                  <a:pt x="5498933" y="2526298"/>
                </a:lnTo>
                <a:lnTo>
                  <a:pt x="5498933" y="2550785"/>
                </a:lnTo>
                <a:lnTo>
                  <a:pt x="5480097" y="2550785"/>
                </a:lnTo>
                <a:lnTo>
                  <a:pt x="5480097" y="2588206"/>
                </a:lnTo>
                <a:lnTo>
                  <a:pt x="5498933" y="2588206"/>
                </a:lnTo>
                <a:lnTo>
                  <a:pt x="5498933" y="2635112"/>
                </a:lnTo>
                <a:cubicBezTo>
                  <a:pt x="5498933" y="2649993"/>
                  <a:pt x="5500377" y="2660758"/>
                  <a:pt x="5503265" y="2667405"/>
                </a:cubicBezTo>
                <a:cubicBezTo>
                  <a:pt x="5506154" y="2674051"/>
                  <a:pt x="5510612" y="2679006"/>
                  <a:pt x="5516639" y="2682266"/>
                </a:cubicBezTo>
                <a:cubicBezTo>
                  <a:pt x="5522667" y="2685528"/>
                  <a:pt x="5532043" y="2687158"/>
                  <a:pt x="5544768" y="2687158"/>
                </a:cubicBezTo>
                <a:cubicBezTo>
                  <a:pt x="5555734" y="2687158"/>
                  <a:pt x="5567538" y="2685777"/>
                  <a:pt x="5580179" y="2683014"/>
                </a:cubicBezTo>
                <a:lnTo>
                  <a:pt x="5576412" y="2647734"/>
                </a:lnTo>
                <a:cubicBezTo>
                  <a:pt x="5569631" y="2649906"/>
                  <a:pt x="5564357" y="2650993"/>
                  <a:pt x="5560590" y="2650993"/>
                </a:cubicBezTo>
                <a:cubicBezTo>
                  <a:pt x="5556404" y="2650993"/>
                  <a:pt x="5553474" y="2649572"/>
                  <a:pt x="5551800" y="2646731"/>
                </a:cubicBezTo>
                <a:cubicBezTo>
                  <a:pt x="5550711" y="2644893"/>
                  <a:pt x="5550167" y="2641134"/>
                  <a:pt x="5550167" y="2635453"/>
                </a:cubicBezTo>
                <a:lnTo>
                  <a:pt x="5550167" y="2588206"/>
                </a:lnTo>
                <a:lnTo>
                  <a:pt x="5578296" y="2588206"/>
                </a:lnTo>
                <a:lnTo>
                  <a:pt x="5578296" y="2550785"/>
                </a:lnTo>
                <a:lnTo>
                  <a:pt x="5550167" y="2550785"/>
                </a:lnTo>
                <a:close/>
                <a:moveTo>
                  <a:pt x="4726511" y="2500053"/>
                </a:moveTo>
                <a:lnTo>
                  <a:pt x="4726511" y="2684144"/>
                </a:lnTo>
                <a:lnTo>
                  <a:pt x="4777619" y="2684144"/>
                </a:lnTo>
                <a:lnTo>
                  <a:pt x="4777619" y="2620102"/>
                </a:lnTo>
                <a:cubicBezTo>
                  <a:pt x="4777619" y="2607963"/>
                  <a:pt x="4779545" y="2599549"/>
                  <a:pt x="4783396" y="2594861"/>
                </a:cubicBezTo>
                <a:cubicBezTo>
                  <a:pt x="4787247" y="2590173"/>
                  <a:pt x="4792270" y="2587829"/>
                  <a:pt x="4798465" y="2587829"/>
                </a:cubicBezTo>
                <a:cubicBezTo>
                  <a:pt x="4804074" y="2587829"/>
                  <a:pt x="4808427" y="2589566"/>
                  <a:pt x="4811524" y="2593040"/>
                </a:cubicBezTo>
                <a:cubicBezTo>
                  <a:pt x="4814622" y="2596515"/>
                  <a:pt x="4816171" y="2602438"/>
                  <a:pt x="4816171" y="2610810"/>
                </a:cubicBezTo>
                <a:lnTo>
                  <a:pt x="4816171" y="2684144"/>
                </a:lnTo>
                <a:lnTo>
                  <a:pt x="4867530" y="2684144"/>
                </a:lnTo>
                <a:lnTo>
                  <a:pt x="4867530" y="2599382"/>
                </a:lnTo>
                <a:cubicBezTo>
                  <a:pt x="4867530" y="2581885"/>
                  <a:pt x="4863533" y="2568909"/>
                  <a:pt x="4855538" y="2560454"/>
                </a:cubicBezTo>
                <a:cubicBezTo>
                  <a:pt x="4847543" y="2551999"/>
                  <a:pt x="4836597" y="2547771"/>
                  <a:pt x="4822700" y="2547771"/>
                </a:cubicBezTo>
                <a:cubicBezTo>
                  <a:pt x="4813324" y="2547771"/>
                  <a:pt x="4805204" y="2549320"/>
                  <a:pt x="4798339" y="2552418"/>
                </a:cubicBezTo>
                <a:cubicBezTo>
                  <a:pt x="4791475" y="2555515"/>
                  <a:pt x="4784568" y="2560664"/>
                  <a:pt x="4777619" y="2567863"/>
                </a:cubicBezTo>
                <a:lnTo>
                  <a:pt x="4777619" y="2500053"/>
                </a:lnTo>
                <a:close/>
                <a:moveTo>
                  <a:pt x="4673867" y="2500053"/>
                </a:moveTo>
                <a:lnTo>
                  <a:pt x="4622633" y="2526298"/>
                </a:lnTo>
                <a:lnTo>
                  <a:pt x="4622633" y="2550785"/>
                </a:lnTo>
                <a:lnTo>
                  <a:pt x="4603797" y="2550785"/>
                </a:lnTo>
                <a:lnTo>
                  <a:pt x="4603797" y="2588206"/>
                </a:lnTo>
                <a:lnTo>
                  <a:pt x="4622633" y="2588206"/>
                </a:lnTo>
                <a:lnTo>
                  <a:pt x="4622633" y="2635112"/>
                </a:lnTo>
                <a:cubicBezTo>
                  <a:pt x="4622633" y="2649993"/>
                  <a:pt x="4624077" y="2660758"/>
                  <a:pt x="4626965" y="2667405"/>
                </a:cubicBezTo>
                <a:cubicBezTo>
                  <a:pt x="4629854" y="2674051"/>
                  <a:pt x="4634312" y="2679006"/>
                  <a:pt x="4640339" y="2682266"/>
                </a:cubicBezTo>
                <a:cubicBezTo>
                  <a:pt x="4646367" y="2685528"/>
                  <a:pt x="4655743" y="2687158"/>
                  <a:pt x="4668468" y="2687158"/>
                </a:cubicBezTo>
                <a:cubicBezTo>
                  <a:pt x="4679435" y="2687158"/>
                  <a:pt x="4691239" y="2685777"/>
                  <a:pt x="4703879" y="2683014"/>
                </a:cubicBezTo>
                <a:lnTo>
                  <a:pt x="4700112" y="2647734"/>
                </a:lnTo>
                <a:cubicBezTo>
                  <a:pt x="4693331" y="2649906"/>
                  <a:pt x="4688057" y="2650993"/>
                  <a:pt x="4684290" y="2650993"/>
                </a:cubicBezTo>
                <a:cubicBezTo>
                  <a:pt x="4680104" y="2650993"/>
                  <a:pt x="4677174" y="2649572"/>
                  <a:pt x="4675500" y="2646731"/>
                </a:cubicBezTo>
                <a:cubicBezTo>
                  <a:pt x="4674412" y="2644893"/>
                  <a:pt x="4673867" y="2641134"/>
                  <a:pt x="4673867" y="2635453"/>
                </a:cubicBezTo>
                <a:lnTo>
                  <a:pt x="4673867" y="2588206"/>
                </a:lnTo>
                <a:lnTo>
                  <a:pt x="4701996" y="2588206"/>
                </a:lnTo>
                <a:lnTo>
                  <a:pt x="4701996" y="2550785"/>
                </a:lnTo>
                <a:lnTo>
                  <a:pt x="4673867" y="2550785"/>
                </a:lnTo>
                <a:close/>
                <a:moveTo>
                  <a:pt x="3766369" y="2500053"/>
                </a:moveTo>
                <a:lnTo>
                  <a:pt x="3766369" y="2534837"/>
                </a:lnTo>
                <a:lnTo>
                  <a:pt x="3817478" y="2534837"/>
                </a:lnTo>
                <a:lnTo>
                  <a:pt x="3817478" y="2500053"/>
                </a:lnTo>
                <a:close/>
                <a:moveTo>
                  <a:pt x="3681816" y="2500053"/>
                </a:moveTo>
                <a:lnTo>
                  <a:pt x="3681816" y="2563844"/>
                </a:lnTo>
                <a:cubicBezTo>
                  <a:pt x="3676793" y="2558487"/>
                  <a:pt x="3671038" y="2554469"/>
                  <a:pt x="3664550" y="2551789"/>
                </a:cubicBezTo>
                <a:cubicBezTo>
                  <a:pt x="3658062" y="2549111"/>
                  <a:pt x="3650842" y="2547771"/>
                  <a:pt x="3642889" y="2547771"/>
                </a:cubicBezTo>
                <a:cubicBezTo>
                  <a:pt x="3626566" y="2547771"/>
                  <a:pt x="3613107" y="2553631"/>
                  <a:pt x="3602517" y="2565351"/>
                </a:cubicBezTo>
                <a:cubicBezTo>
                  <a:pt x="3591928" y="2577072"/>
                  <a:pt x="3586634" y="2593982"/>
                  <a:pt x="3586634" y="2616083"/>
                </a:cubicBezTo>
                <a:cubicBezTo>
                  <a:pt x="3586634" y="2635840"/>
                  <a:pt x="3591425" y="2652625"/>
                  <a:pt x="3601012" y="2666439"/>
                </a:cubicBezTo>
                <a:cubicBezTo>
                  <a:pt x="3610595" y="2680251"/>
                  <a:pt x="3624471" y="2687158"/>
                  <a:pt x="3642637" y="2687158"/>
                </a:cubicBezTo>
                <a:cubicBezTo>
                  <a:pt x="3651679" y="2687158"/>
                  <a:pt x="3659883" y="2685232"/>
                  <a:pt x="3667250" y="2681382"/>
                </a:cubicBezTo>
                <a:cubicBezTo>
                  <a:pt x="3672775" y="2678452"/>
                  <a:pt x="3678886" y="2672801"/>
                  <a:pt x="3685584" y="2664429"/>
                </a:cubicBezTo>
                <a:lnTo>
                  <a:pt x="3685584" y="2684144"/>
                </a:lnTo>
                <a:lnTo>
                  <a:pt x="3733427" y="2684144"/>
                </a:lnTo>
                <a:lnTo>
                  <a:pt x="3733427" y="2500053"/>
                </a:lnTo>
                <a:close/>
                <a:moveTo>
                  <a:pt x="3166171" y="2500053"/>
                </a:moveTo>
                <a:lnTo>
                  <a:pt x="3166171" y="2684144"/>
                </a:lnTo>
                <a:lnTo>
                  <a:pt x="3217404" y="2684144"/>
                </a:lnTo>
                <a:lnTo>
                  <a:pt x="3217404" y="2500053"/>
                </a:lnTo>
                <a:close/>
                <a:moveTo>
                  <a:pt x="1594546" y="2500053"/>
                </a:moveTo>
                <a:lnTo>
                  <a:pt x="1594546" y="2684144"/>
                </a:lnTo>
                <a:lnTo>
                  <a:pt x="1645780" y="2684144"/>
                </a:lnTo>
                <a:lnTo>
                  <a:pt x="1645780" y="2500053"/>
                </a:lnTo>
                <a:close/>
                <a:moveTo>
                  <a:pt x="938953" y="2500053"/>
                </a:moveTo>
                <a:lnTo>
                  <a:pt x="938953" y="2684144"/>
                </a:lnTo>
                <a:lnTo>
                  <a:pt x="1084619" y="2684144"/>
                </a:lnTo>
                <a:lnTo>
                  <a:pt x="1084619" y="2638812"/>
                </a:lnTo>
                <a:lnTo>
                  <a:pt x="995838" y="2638812"/>
                </a:lnTo>
                <a:lnTo>
                  <a:pt x="995838" y="2500053"/>
                </a:lnTo>
                <a:close/>
                <a:moveTo>
                  <a:pt x="605243" y="2500053"/>
                </a:moveTo>
                <a:lnTo>
                  <a:pt x="605243" y="2563844"/>
                </a:lnTo>
                <a:cubicBezTo>
                  <a:pt x="600220" y="2558487"/>
                  <a:pt x="594465" y="2554469"/>
                  <a:pt x="587977" y="2551789"/>
                </a:cubicBezTo>
                <a:cubicBezTo>
                  <a:pt x="581489" y="2549111"/>
                  <a:pt x="574268" y="2547771"/>
                  <a:pt x="566315" y="2547771"/>
                </a:cubicBezTo>
                <a:cubicBezTo>
                  <a:pt x="549991" y="2547771"/>
                  <a:pt x="536533" y="2553631"/>
                  <a:pt x="525943" y="2565351"/>
                </a:cubicBezTo>
                <a:cubicBezTo>
                  <a:pt x="515353" y="2577072"/>
                  <a:pt x="510058" y="2593982"/>
                  <a:pt x="510058" y="2616083"/>
                </a:cubicBezTo>
                <a:cubicBezTo>
                  <a:pt x="510058" y="2635840"/>
                  <a:pt x="514851" y="2652625"/>
                  <a:pt x="524436" y="2666439"/>
                </a:cubicBezTo>
                <a:cubicBezTo>
                  <a:pt x="534022" y="2680251"/>
                  <a:pt x="547898" y="2687158"/>
                  <a:pt x="566064" y="2687158"/>
                </a:cubicBezTo>
                <a:cubicBezTo>
                  <a:pt x="575105" y="2687158"/>
                  <a:pt x="583310" y="2685232"/>
                  <a:pt x="590677" y="2681382"/>
                </a:cubicBezTo>
                <a:cubicBezTo>
                  <a:pt x="596202" y="2678452"/>
                  <a:pt x="602313" y="2672801"/>
                  <a:pt x="609010" y="2664429"/>
                </a:cubicBezTo>
                <a:lnTo>
                  <a:pt x="609010" y="2684144"/>
                </a:lnTo>
                <a:lnTo>
                  <a:pt x="656854" y="2684144"/>
                </a:lnTo>
                <a:lnTo>
                  <a:pt x="656854" y="2500053"/>
                </a:lnTo>
                <a:close/>
                <a:moveTo>
                  <a:pt x="370560" y="2500053"/>
                </a:moveTo>
                <a:lnTo>
                  <a:pt x="301369" y="2684144"/>
                </a:lnTo>
                <a:lnTo>
                  <a:pt x="359450" y="2684144"/>
                </a:lnTo>
                <a:lnTo>
                  <a:pt x="368423" y="2653755"/>
                </a:lnTo>
                <a:lnTo>
                  <a:pt x="433005" y="2653755"/>
                </a:lnTo>
                <a:lnTo>
                  <a:pt x="442215" y="2684144"/>
                </a:lnTo>
                <a:lnTo>
                  <a:pt x="501784" y="2684144"/>
                </a:lnTo>
                <a:lnTo>
                  <a:pt x="432609" y="2500053"/>
                </a:lnTo>
                <a:close/>
                <a:moveTo>
                  <a:pt x="4504929" y="2496914"/>
                </a:moveTo>
                <a:cubicBezTo>
                  <a:pt x="4489609" y="2496914"/>
                  <a:pt x="4476884" y="2499488"/>
                  <a:pt x="4466755" y="2504636"/>
                </a:cubicBezTo>
                <a:cubicBezTo>
                  <a:pt x="4456625" y="2509785"/>
                  <a:pt x="4448672" y="2517382"/>
                  <a:pt x="4442896" y="2527428"/>
                </a:cubicBezTo>
                <a:cubicBezTo>
                  <a:pt x="4437119" y="2537474"/>
                  <a:pt x="4434231" y="2548608"/>
                  <a:pt x="4434231" y="2560831"/>
                </a:cubicBezTo>
                <a:cubicBezTo>
                  <a:pt x="4434231" y="2578746"/>
                  <a:pt x="4439903" y="2593564"/>
                  <a:pt x="4451246" y="2605284"/>
                </a:cubicBezTo>
                <a:cubicBezTo>
                  <a:pt x="4462589" y="2617004"/>
                  <a:pt x="4476508" y="2622864"/>
                  <a:pt x="4493000" y="2622864"/>
                </a:cubicBezTo>
                <a:cubicBezTo>
                  <a:pt x="4501455" y="2622864"/>
                  <a:pt x="4508906" y="2621399"/>
                  <a:pt x="4515352" y="2618469"/>
                </a:cubicBezTo>
                <a:cubicBezTo>
                  <a:pt x="4521798" y="2615539"/>
                  <a:pt x="4528076" y="2610935"/>
                  <a:pt x="4534188" y="2604656"/>
                </a:cubicBezTo>
                <a:cubicBezTo>
                  <a:pt x="4532513" y="2624413"/>
                  <a:pt x="4530002" y="2637347"/>
                  <a:pt x="4526653" y="2643458"/>
                </a:cubicBezTo>
                <a:cubicBezTo>
                  <a:pt x="4522049" y="2651746"/>
                  <a:pt x="4515644" y="2655890"/>
                  <a:pt x="4507441" y="2655890"/>
                </a:cubicBezTo>
                <a:cubicBezTo>
                  <a:pt x="4502836" y="2655890"/>
                  <a:pt x="4498943" y="2654425"/>
                  <a:pt x="4495762" y="2651495"/>
                </a:cubicBezTo>
                <a:cubicBezTo>
                  <a:pt x="4492581" y="2648565"/>
                  <a:pt x="4490321" y="2643542"/>
                  <a:pt x="4488981" y="2636426"/>
                </a:cubicBezTo>
                <a:lnTo>
                  <a:pt x="4438124" y="2642830"/>
                </a:lnTo>
                <a:cubicBezTo>
                  <a:pt x="4441138" y="2652625"/>
                  <a:pt x="4445449" y="2660788"/>
                  <a:pt x="4451058" y="2667317"/>
                </a:cubicBezTo>
                <a:cubicBezTo>
                  <a:pt x="4456667" y="2673847"/>
                  <a:pt x="4463699" y="2678807"/>
                  <a:pt x="4472154" y="2682198"/>
                </a:cubicBezTo>
                <a:cubicBezTo>
                  <a:pt x="4480609" y="2685588"/>
                  <a:pt x="4492162" y="2687283"/>
                  <a:pt x="4506813" y="2687283"/>
                </a:cubicBezTo>
                <a:cubicBezTo>
                  <a:pt x="4531592" y="2687283"/>
                  <a:pt x="4550973" y="2679561"/>
                  <a:pt x="4564953" y="2664115"/>
                </a:cubicBezTo>
                <a:cubicBezTo>
                  <a:pt x="4578934" y="2648670"/>
                  <a:pt x="4585924" y="2624329"/>
                  <a:pt x="4585924" y="2591094"/>
                </a:cubicBezTo>
                <a:cubicBezTo>
                  <a:pt x="4585924" y="2568491"/>
                  <a:pt x="4582596" y="2550303"/>
                  <a:pt x="4575941" y="2536532"/>
                </a:cubicBezTo>
                <a:cubicBezTo>
                  <a:pt x="4569286" y="2522761"/>
                  <a:pt x="4560391" y="2512715"/>
                  <a:pt x="4549257" y="2506395"/>
                </a:cubicBezTo>
                <a:cubicBezTo>
                  <a:pt x="4538122" y="2500074"/>
                  <a:pt x="4523347" y="2496914"/>
                  <a:pt x="4504929" y="2496914"/>
                </a:cubicBezTo>
                <a:close/>
                <a:moveTo>
                  <a:pt x="4338000" y="2496914"/>
                </a:moveTo>
                <a:cubicBezTo>
                  <a:pt x="4332558" y="2508467"/>
                  <a:pt x="4325024" y="2518178"/>
                  <a:pt x="4315396" y="2526047"/>
                </a:cubicBezTo>
                <a:cubicBezTo>
                  <a:pt x="4305769" y="2533916"/>
                  <a:pt x="4292249" y="2540656"/>
                  <a:pt x="4274836" y="2546264"/>
                </a:cubicBezTo>
                <a:lnTo>
                  <a:pt x="4274836" y="2588206"/>
                </a:lnTo>
                <a:cubicBezTo>
                  <a:pt x="4286640" y="2584606"/>
                  <a:pt x="4296456" y="2580839"/>
                  <a:pt x="4304283" y="2576904"/>
                </a:cubicBezTo>
                <a:cubicBezTo>
                  <a:pt x="4312110" y="2572970"/>
                  <a:pt x="4320210" y="2567821"/>
                  <a:pt x="4328582" y="2561459"/>
                </a:cubicBezTo>
                <a:lnTo>
                  <a:pt x="4328582" y="2684144"/>
                </a:lnTo>
                <a:lnTo>
                  <a:pt x="4380318" y="2684144"/>
                </a:lnTo>
                <a:lnTo>
                  <a:pt x="4380318" y="2496914"/>
                </a:lnTo>
                <a:close/>
                <a:moveTo>
                  <a:pt x="3726686" y="1663974"/>
                </a:moveTo>
                <a:lnTo>
                  <a:pt x="3766573" y="1793878"/>
                </a:lnTo>
                <a:lnTo>
                  <a:pt x="3687216" y="1793878"/>
                </a:lnTo>
                <a:close/>
                <a:moveTo>
                  <a:pt x="2511149" y="1648691"/>
                </a:moveTo>
                <a:cubicBezTo>
                  <a:pt x="2534649" y="1648691"/>
                  <a:pt x="2553260" y="1656538"/>
                  <a:pt x="2566981" y="1672232"/>
                </a:cubicBezTo>
                <a:cubicBezTo>
                  <a:pt x="2580703" y="1687925"/>
                  <a:pt x="2587564" y="1712780"/>
                  <a:pt x="2587564" y="1746797"/>
                </a:cubicBezTo>
                <a:cubicBezTo>
                  <a:pt x="2587564" y="1787222"/>
                  <a:pt x="2580990" y="1815241"/>
                  <a:pt x="2567844" y="1830852"/>
                </a:cubicBezTo>
                <a:cubicBezTo>
                  <a:pt x="2554697" y="1846463"/>
                  <a:pt x="2536128" y="1854269"/>
                  <a:pt x="2512135" y="1854269"/>
                </a:cubicBezTo>
                <a:cubicBezTo>
                  <a:pt x="2488800" y="1854269"/>
                  <a:pt x="2470354" y="1846299"/>
                  <a:pt x="2456797" y="1830359"/>
                </a:cubicBezTo>
                <a:cubicBezTo>
                  <a:pt x="2443239" y="1814419"/>
                  <a:pt x="2436461" y="1788208"/>
                  <a:pt x="2436461" y="1751727"/>
                </a:cubicBezTo>
                <a:cubicBezTo>
                  <a:pt x="2436461" y="1714917"/>
                  <a:pt x="2443281" y="1688541"/>
                  <a:pt x="2456920" y="1672601"/>
                </a:cubicBezTo>
                <a:cubicBezTo>
                  <a:pt x="2470560" y="1656661"/>
                  <a:pt x="2488636" y="1648691"/>
                  <a:pt x="2511149" y="1648691"/>
                </a:cubicBezTo>
                <a:close/>
                <a:moveTo>
                  <a:pt x="1707561" y="1643761"/>
                </a:moveTo>
                <a:lnTo>
                  <a:pt x="1739360" y="1643761"/>
                </a:lnTo>
                <a:cubicBezTo>
                  <a:pt x="1760229" y="1643761"/>
                  <a:pt x="1774444" y="1647705"/>
                  <a:pt x="1782003" y="1655593"/>
                </a:cubicBezTo>
                <a:cubicBezTo>
                  <a:pt x="1789562" y="1663481"/>
                  <a:pt x="1793342" y="1673094"/>
                  <a:pt x="1793342" y="1684433"/>
                </a:cubicBezTo>
                <a:cubicBezTo>
                  <a:pt x="1793342" y="1696101"/>
                  <a:pt x="1788987" y="1705673"/>
                  <a:pt x="1780278" y="1713150"/>
                </a:cubicBezTo>
                <a:cubicBezTo>
                  <a:pt x="1771568" y="1720627"/>
                  <a:pt x="1756450" y="1724366"/>
                  <a:pt x="1734923" y="1724366"/>
                </a:cubicBezTo>
                <a:lnTo>
                  <a:pt x="1707561" y="1724366"/>
                </a:lnTo>
                <a:close/>
                <a:moveTo>
                  <a:pt x="5386183" y="1643268"/>
                </a:moveTo>
                <a:lnTo>
                  <a:pt x="5435236" y="1643268"/>
                </a:lnTo>
                <a:cubicBezTo>
                  <a:pt x="5455613" y="1643268"/>
                  <a:pt x="5469499" y="1646390"/>
                  <a:pt x="5476894" y="1652635"/>
                </a:cubicBezTo>
                <a:cubicBezTo>
                  <a:pt x="5484289" y="1658880"/>
                  <a:pt x="5487986" y="1667836"/>
                  <a:pt x="5487986" y="1679503"/>
                </a:cubicBezTo>
                <a:cubicBezTo>
                  <a:pt x="5487986" y="1687391"/>
                  <a:pt x="5485645" y="1694375"/>
                  <a:pt x="5480961" y="1700455"/>
                </a:cubicBezTo>
                <a:cubicBezTo>
                  <a:pt x="5476278" y="1706536"/>
                  <a:pt x="5470239" y="1710315"/>
                  <a:pt x="5462844" y="1711794"/>
                </a:cubicBezTo>
                <a:cubicBezTo>
                  <a:pt x="5448218" y="1715081"/>
                  <a:pt x="5438358" y="1716724"/>
                  <a:pt x="5433264" y="1716724"/>
                </a:cubicBezTo>
                <a:lnTo>
                  <a:pt x="5386183" y="1716724"/>
                </a:lnTo>
                <a:close/>
                <a:moveTo>
                  <a:pt x="3290683" y="1643268"/>
                </a:moveTo>
                <a:lnTo>
                  <a:pt x="3339736" y="1643268"/>
                </a:lnTo>
                <a:cubicBezTo>
                  <a:pt x="3360113" y="1643268"/>
                  <a:pt x="3373999" y="1646390"/>
                  <a:pt x="3381394" y="1652635"/>
                </a:cubicBezTo>
                <a:cubicBezTo>
                  <a:pt x="3388789" y="1658880"/>
                  <a:pt x="3392486" y="1667836"/>
                  <a:pt x="3392486" y="1679503"/>
                </a:cubicBezTo>
                <a:cubicBezTo>
                  <a:pt x="3392486" y="1687391"/>
                  <a:pt x="3390145" y="1694375"/>
                  <a:pt x="3385461" y="1700455"/>
                </a:cubicBezTo>
                <a:cubicBezTo>
                  <a:pt x="3380778" y="1706536"/>
                  <a:pt x="3374738" y="1710315"/>
                  <a:pt x="3367344" y="1711794"/>
                </a:cubicBezTo>
                <a:cubicBezTo>
                  <a:pt x="3352718" y="1715081"/>
                  <a:pt x="3342858" y="1716724"/>
                  <a:pt x="3337764" y="1716724"/>
                </a:cubicBezTo>
                <a:lnTo>
                  <a:pt x="3290683" y="1716724"/>
                </a:lnTo>
                <a:close/>
                <a:moveTo>
                  <a:pt x="2071483" y="1643268"/>
                </a:moveTo>
                <a:lnTo>
                  <a:pt x="2120536" y="1643268"/>
                </a:lnTo>
                <a:cubicBezTo>
                  <a:pt x="2140913" y="1643268"/>
                  <a:pt x="2154799" y="1646390"/>
                  <a:pt x="2162194" y="1652635"/>
                </a:cubicBezTo>
                <a:cubicBezTo>
                  <a:pt x="2169589" y="1658880"/>
                  <a:pt x="2173286" y="1667836"/>
                  <a:pt x="2173286" y="1679503"/>
                </a:cubicBezTo>
                <a:cubicBezTo>
                  <a:pt x="2173286" y="1687391"/>
                  <a:pt x="2170945" y="1694375"/>
                  <a:pt x="2166261" y="1700455"/>
                </a:cubicBezTo>
                <a:cubicBezTo>
                  <a:pt x="2161578" y="1706536"/>
                  <a:pt x="2155539" y="1710315"/>
                  <a:pt x="2148144" y="1711794"/>
                </a:cubicBezTo>
                <a:cubicBezTo>
                  <a:pt x="2133518" y="1715081"/>
                  <a:pt x="2123658" y="1716724"/>
                  <a:pt x="2118564" y="1716724"/>
                </a:cubicBezTo>
                <a:lnTo>
                  <a:pt x="2071483" y="1716724"/>
                </a:lnTo>
                <a:close/>
                <a:moveTo>
                  <a:pt x="5274027" y="1570305"/>
                </a:moveTo>
                <a:lnTo>
                  <a:pt x="5274027" y="1931669"/>
                </a:lnTo>
                <a:lnTo>
                  <a:pt x="5386183" y="1931669"/>
                </a:lnTo>
                <a:lnTo>
                  <a:pt x="5386183" y="1785004"/>
                </a:lnTo>
                <a:lnTo>
                  <a:pt x="5396043" y="1785004"/>
                </a:lnTo>
                <a:cubicBezTo>
                  <a:pt x="5406231" y="1785004"/>
                  <a:pt x="5415352" y="1787797"/>
                  <a:pt x="5423404" y="1793385"/>
                </a:cubicBezTo>
                <a:cubicBezTo>
                  <a:pt x="5429320" y="1797657"/>
                  <a:pt x="5436058" y="1806942"/>
                  <a:pt x="5443617" y="1821239"/>
                </a:cubicBezTo>
                <a:lnTo>
                  <a:pt x="5503304" y="1931669"/>
                </a:lnTo>
                <a:lnTo>
                  <a:pt x="5629475" y="1931669"/>
                </a:lnTo>
                <a:lnTo>
                  <a:pt x="5575400" y="1826958"/>
                </a:lnTo>
                <a:cubicBezTo>
                  <a:pt x="5572774" y="1821695"/>
                  <a:pt x="5567559" y="1814210"/>
                  <a:pt x="5559759" y="1804506"/>
                </a:cubicBezTo>
                <a:cubicBezTo>
                  <a:pt x="5551959" y="1794801"/>
                  <a:pt x="5546005" y="1788469"/>
                  <a:pt x="5541900" y="1785508"/>
                </a:cubicBezTo>
                <a:cubicBezTo>
                  <a:pt x="5535822" y="1781069"/>
                  <a:pt x="5526133" y="1776628"/>
                  <a:pt x="5512833" y="1772186"/>
                </a:cubicBezTo>
                <a:cubicBezTo>
                  <a:pt x="5529440" y="1768406"/>
                  <a:pt x="5542512" y="1763641"/>
                  <a:pt x="5552049" y="1757889"/>
                </a:cubicBezTo>
                <a:cubicBezTo>
                  <a:pt x="5567010" y="1748851"/>
                  <a:pt x="5578766" y="1737060"/>
                  <a:pt x="5587317" y="1722517"/>
                </a:cubicBezTo>
                <a:cubicBezTo>
                  <a:pt x="5595867" y="1707974"/>
                  <a:pt x="5600142" y="1690678"/>
                  <a:pt x="5600142" y="1670629"/>
                </a:cubicBezTo>
                <a:cubicBezTo>
                  <a:pt x="5600142" y="1647623"/>
                  <a:pt x="5594555" y="1628109"/>
                  <a:pt x="5583381" y="1612086"/>
                </a:cubicBezTo>
                <a:cubicBezTo>
                  <a:pt x="5572206" y="1596064"/>
                  <a:pt x="5557498" y="1585095"/>
                  <a:pt x="5539258" y="1579179"/>
                </a:cubicBezTo>
                <a:cubicBezTo>
                  <a:pt x="5521017" y="1573263"/>
                  <a:pt x="5494642" y="1570305"/>
                  <a:pt x="5460132" y="1570305"/>
                </a:cubicBezTo>
                <a:close/>
                <a:moveTo>
                  <a:pt x="4910352" y="1570305"/>
                </a:moveTo>
                <a:lnTo>
                  <a:pt x="4910352" y="1931669"/>
                </a:lnTo>
                <a:lnTo>
                  <a:pt x="5215022" y="1931669"/>
                </a:lnTo>
                <a:lnTo>
                  <a:pt x="5215022" y="1849832"/>
                </a:lnTo>
                <a:lnTo>
                  <a:pt x="5022261" y="1849832"/>
                </a:lnTo>
                <a:lnTo>
                  <a:pt x="5022261" y="1778595"/>
                </a:lnTo>
                <a:lnTo>
                  <a:pt x="5196041" y="1778595"/>
                </a:lnTo>
                <a:lnTo>
                  <a:pt x="5196041" y="1704892"/>
                </a:lnTo>
                <a:lnTo>
                  <a:pt x="5022261" y="1704892"/>
                </a:lnTo>
                <a:lnTo>
                  <a:pt x="5022261" y="1647459"/>
                </a:lnTo>
                <a:lnTo>
                  <a:pt x="5209599" y="1647459"/>
                </a:lnTo>
                <a:lnTo>
                  <a:pt x="5209599" y="1570305"/>
                </a:lnTo>
                <a:close/>
                <a:moveTo>
                  <a:pt x="4433116" y="1570305"/>
                </a:moveTo>
                <a:lnTo>
                  <a:pt x="4433116" y="1931669"/>
                </a:lnTo>
                <a:lnTo>
                  <a:pt x="4524566" y="1931669"/>
                </a:lnTo>
                <a:lnTo>
                  <a:pt x="4524566" y="1656086"/>
                </a:lnTo>
                <a:lnTo>
                  <a:pt x="4594898" y="1931669"/>
                </a:lnTo>
                <a:lnTo>
                  <a:pt x="4677675" y="1931669"/>
                </a:lnTo>
                <a:lnTo>
                  <a:pt x="4748138" y="1656086"/>
                </a:lnTo>
                <a:lnTo>
                  <a:pt x="4748138" y="1931669"/>
                </a:lnTo>
                <a:lnTo>
                  <a:pt x="4839589" y="1931669"/>
                </a:lnTo>
                <a:lnTo>
                  <a:pt x="4839589" y="1570305"/>
                </a:lnTo>
                <a:lnTo>
                  <a:pt x="4692827" y="1570305"/>
                </a:lnTo>
                <a:lnTo>
                  <a:pt x="4636599" y="1790180"/>
                </a:lnTo>
                <a:lnTo>
                  <a:pt x="4579966" y="1570305"/>
                </a:lnTo>
                <a:close/>
                <a:moveTo>
                  <a:pt x="3956866" y="1570305"/>
                </a:moveTo>
                <a:lnTo>
                  <a:pt x="3956866" y="1931669"/>
                </a:lnTo>
                <a:lnTo>
                  <a:pt x="4048316" y="1931669"/>
                </a:lnTo>
                <a:lnTo>
                  <a:pt x="4048316" y="1656086"/>
                </a:lnTo>
                <a:lnTo>
                  <a:pt x="4118649" y="1931669"/>
                </a:lnTo>
                <a:lnTo>
                  <a:pt x="4201425" y="1931669"/>
                </a:lnTo>
                <a:lnTo>
                  <a:pt x="4271888" y="1656086"/>
                </a:lnTo>
                <a:lnTo>
                  <a:pt x="4271888" y="1931669"/>
                </a:lnTo>
                <a:lnTo>
                  <a:pt x="4363339" y="1931669"/>
                </a:lnTo>
                <a:lnTo>
                  <a:pt x="4363339" y="1570305"/>
                </a:lnTo>
                <a:lnTo>
                  <a:pt x="4216577" y="1570305"/>
                </a:lnTo>
                <a:lnTo>
                  <a:pt x="4160349" y="1790180"/>
                </a:lnTo>
                <a:lnTo>
                  <a:pt x="4103716" y="1570305"/>
                </a:lnTo>
                <a:close/>
                <a:moveTo>
                  <a:pt x="3178527" y="1570305"/>
                </a:moveTo>
                <a:lnTo>
                  <a:pt x="3178527" y="1931669"/>
                </a:lnTo>
                <a:lnTo>
                  <a:pt x="3290683" y="1931669"/>
                </a:lnTo>
                <a:lnTo>
                  <a:pt x="3290683" y="1785004"/>
                </a:lnTo>
                <a:lnTo>
                  <a:pt x="3300543" y="1785004"/>
                </a:lnTo>
                <a:cubicBezTo>
                  <a:pt x="3310732" y="1785004"/>
                  <a:pt x="3319852" y="1787797"/>
                  <a:pt x="3327904" y="1793385"/>
                </a:cubicBezTo>
                <a:cubicBezTo>
                  <a:pt x="3333820" y="1797657"/>
                  <a:pt x="3340557" y="1806942"/>
                  <a:pt x="3348117" y="1821239"/>
                </a:cubicBezTo>
                <a:lnTo>
                  <a:pt x="3407804" y="1931669"/>
                </a:lnTo>
                <a:lnTo>
                  <a:pt x="3531338" y="1931669"/>
                </a:lnTo>
                <a:lnTo>
                  <a:pt x="3533975" y="1931669"/>
                </a:lnTo>
                <a:lnTo>
                  <a:pt x="3645350" y="1931669"/>
                </a:lnTo>
                <a:lnTo>
                  <a:pt x="3662963" y="1872017"/>
                </a:lnTo>
                <a:lnTo>
                  <a:pt x="3789736" y="1872017"/>
                </a:lnTo>
                <a:lnTo>
                  <a:pt x="3807815" y="1931669"/>
                </a:lnTo>
                <a:lnTo>
                  <a:pt x="3924746" y="1931669"/>
                </a:lnTo>
                <a:lnTo>
                  <a:pt x="3788958" y="1570305"/>
                </a:lnTo>
                <a:lnTo>
                  <a:pt x="3667158" y="1570305"/>
                </a:lnTo>
                <a:lnTo>
                  <a:pt x="3532449" y="1928714"/>
                </a:lnTo>
                <a:lnTo>
                  <a:pt x="3479900" y="1826958"/>
                </a:lnTo>
                <a:cubicBezTo>
                  <a:pt x="3477274" y="1821695"/>
                  <a:pt x="3472060" y="1814210"/>
                  <a:pt x="3464259" y="1804506"/>
                </a:cubicBezTo>
                <a:cubicBezTo>
                  <a:pt x="3456458" y="1794801"/>
                  <a:pt x="3450505" y="1788469"/>
                  <a:pt x="3446400" y="1785508"/>
                </a:cubicBezTo>
                <a:cubicBezTo>
                  <a:pt x="3440322" y="1781069"/>
                  <a:pt x="3430633" y="1776628"/>
                  <a:pt x="3417332" y="1772186"/>
                </a:cubicBezTo>
                <a:cubicBezTo>
                  <a:pt x="3433940" y="1768406"/>
                  <a:pt x="3447012" y="1763641"/>
                  <a:pt x="3456549" y="1757889"/>
                </a:cubicBezTo>
                <a:cubicBezTo>
                  <a:pt x="3471510" y="1748851"/>
                  <a:pt x="3483266" y="1737060"/>
                  <a:pt x="3491817" y="1722517"/>
                </a:cubicBezTo>
                <a:cubicBezTo>
                  <a:pt x="3500367" y="1707974"/>
                  <a:pt x="3504642" y="1690678"/>
                  <a:pt x="3504642" y="1670629"/>
                </a:cubicBezTo>
                <a:cubicBezTo>
                  <a:pt x="3504642" y="1647623"/>
                  <a:pt x="3499055" y="1628109"/>
                  <a:pt x="3487880" y="1612086"/>
                </a:cubicBezTo>
                <a:cubicBezTo>
                  <a:pt x="3476706" y="1596064"/>
                  <a:pt x="3461998" y="1585095"/>
                  <a:pt x="3443758" y="1579179"/>
                </a:cubicBezTo>
                <a:cubicBezTo>
                  <a:pt x="3425517" y="1573263"/>
                  <a:pt x="3399142" y="1570305"/>
                  <a:pt x="3364632" y="1570305"/>
                </a:cubicBezTo>
                <a:close/>
                <a:moveTo>
                  <a:pt x="1959327" y="1570305"/>
                </a:moveTo>
                <a:lnTo>
                  <a:pt x="1959327" y="1931669"/>
                </a:lnTo>
                <a:lnTo>
                  <a:pt x="2071483" y="1931669"/>
                </a:lnTo>
                <a:lnTo>
                  <a:pt x="2071483" y="1785004"/>
                </a:lnTo>
                <a:lnTo>
                  <a:pt x="2081343" y="1785004"/>
                </a:lnTo>
                <a:cubicBezTo>
                  <a:pt x="2091532" y="1785004"/>
                  <a:pt x="2100652" y="1787797"/>
                  <a:pt x="2108704" y="1793385"/>
                </a:cubicBezTo>
                <a:cubicBezTo>
                  <a:pt x="2114620" y="1797657"/>
                  <a:pt x="2121358" y="1806942"/>
                  <a:pt x="2128917" y="1821239"/>
                </a:cubicBezTo>
                <a:lnTo>
                  <a:pt x="2188604" y="1931669"/>
                </a:lnTo>
                <a:lnTo>
                  <a:pt x="2314775" y="1931669"/>
                </a:lnTo>
                <a:lnTo>
                  <a:pt x="2260700" y="1826958"/>
                </a:lnTo>
                <a:cubicBezTo>
                  <a:pt x="2258073" y="1821695"/>
                  <a:pt x="2252860" y="1814210"/>
                  <a:pt x="2245059" y="1804506"/>
                </a:cubicBezTo>
                <a:cubicBezTo>
                  <a:pt x="2237258" y="1794801"/>
                  <a:pt x="2231306" y="1788469"/>
                  <a:pt x="2227200" y="1785508"/>
                </a:cubicBezTo>
                <a:cubicBezTo>
                  <a:pt x="2221122" y="1781069"/>
                  <a:pt x="2211433" y="1776628"/>
                  <a:pt x="2198132" y="1772186"/>
                </a:cubicBezTo>
                <a:cubicBezTo>
                  <a:pt x="2214740" y="1768406"/>
                  <a:pt x="2227812" y="1763641"/>
                  <a:pt x="2237349" y="1757889"/>
                </a:cubicBezTo>
                <a:cubicBezTo>
                  <a:pt x="2252310" y="1748851"/>
                  <a:pt x="2264067" y="1737060"/>
                  <a:pt x="2272617" y="1722517"/>
                </a:cubicBezTo>
                <a:cubicBezTo>
                  <a:pt x="2281167" y="1707974"/>
                  <a:pt x="2285442" y="1690678"/>
                  <a:pt x="2285442" y="1670629"/>
                </a:cubicBezTo>
                <a:cubicBezTo>
                  <a:pt x="2285442" y="1647623"/>
                  <a:pt x="2279855" y="1628109"/>
                  <a:pt x="2268681" y="1612086"/>
                </a:cubicBezTo>
                <a:cubicBezTo>
                  <a:pt x="2257506" y="1596064"/>
                  <a:pt x="2242798" y="1585095"/>
                  <a:pt x="2224558" y="1579179"/>
                </a:cubicBezTo>
                <a:cubicBezTo>
                  <a:pt x="2206317" y="1573263"/>
                  <a:pt x="2179942" y="1570305"/>
                  <a:pt x="2145432" y="1570305"/>
                </a:cubicBezTo>
                <a:close/>
                <a:moveTo>
                  <a:pt x="1595406" y="1570305"/>
                </a:moveTo>
                <a:lnTo>
                  <a:pt x="1595406" y="1931669"/>
                </a:lnTo>
                <a:lnTo>
                  <a:pt x="1707561" y="1931669"/>
                </a:lnTo>
                <a:lnTo>
                  <a:pt x="1707561" y="1797575"/>
                </a:lnTo>
                <a:lnTo>
                  <a:pt x="1768693" y="1797575"/>
                </a:lnTo>
                <a:cubicBezTo>
                  <a:pt x="1813719" y="1797575"/>
                  <a:pt x="1847202" y="1787304"/>
                  <a:pt x="1869140" y="1766763"/>
                </a:cubicBezTo>
                <a:cubicBezTo>
                  <a:pt x="1891078" y="1746222"/>
                  <a:pt x="1902047" y="1717710"/>
                  <a:pt x="1902047" y="1681229"/>
                </a:cubicBezTo>
                <a:cubicBezTo>
                  <a:pt x="1902047" y="1645733"/>
                  <a:pt x="1891982" y="1618372"/>
                  <a:pt x="1871851" y="1599145"/>
                </a:cubicBezTo>
                <a:cubicBezTo>
                  <a:pt x="1851721" y="1579919"/>
                  <a:pt x="1821443" y="1570305"/>
                  <a:pt x="1781017" y="1570305"/>
                </a:cubicBezTo>
                <a:close/>
                <a:moveTo>
                  <a:pt x="2938877" y="1564143"/>
                </a:moveTo>
                <a:cubicBezTo>
                  <a:pt x="2897465" y="1564143"/>
                  <a:pt x="2864517" y="1569976"/>
                  <a:pt x="2840032" y="1581644"/>
                </a:cubicBezTo>
                <a:cubicBezTo>
                  <a:pt x="2808645" y="1596762"/>
                  <a:pt x="2784816" y="1618906"/>
                  <a:pt x="2768548" y="1648075"/>
                </a:cubicBezTo>
                <a:cubicBezTo>
                  <a:pt x="2752279" y="1677244"/>
                  <a:pt x="2744144" y="1711548"/>
                  <a:pt x="2744144" y="1750987"/>
                </a:cubicBezTo>
                <a:cubicBezTo>
                  <a:pt x="2744144" y="1788455"/>
                  <a:pt x="2751580" y="1821649"/>
                  <a:pt x="2766453" y="1850572"/>
                </a:cubicBezTo>
                <a:cubicBezTo>
                  <a:pt x="2781324" y="1879494"/>
                  <a:pt x="2802277" y="1901268"/>
                  <a:pt x="2829309" y="1915893"/>
                </a:cubicBezTo>
                <a:cubicBezTo>
                  <a:pt x="2856341" y="1930519"/>
                  <a:pt x="2891303" y="1937832"/>
                  <a:pt x="2934193" y="1937832"/>
                </a:cubicBezTo>
                <a:cubicBezTo>
                  <a:pt x="2969032" y="1937832"/>
                  <a:pt x="2999145" y="1933764"/>
                  <a:pt x="3024535" y="1925630"/>
                </a:cubicBezTo>
                <a:cubicBezTo>
                  <a:pt x="3049923" y="1917496"/>
                  <a:pt x="3079134" y="1902172"/>
                  <a:pt x="3112164" y="1879658"/>
                </a:cubicBezTo>
                <a:lnTo>
                  <a:pt x="3112164" y="1725598"/>
                </a:lnTo>
                <a:lnTo>
                  <a:pt x="2939616" y="1725598"/>
                </a:lnTo>
                <a:lnTo>
                  <a:pt x="2939616" y="1800780"/>
                </a:lnTo>
                <a:lnTo>
                  <a:pt x="3014305" y="1800780"/>
                </a:lnTo>
                <a:lnTo>
                  <a:pt x="3014305" y="1834796"/>
                </a:lnTo>
                <a:cubicBezTo>
                  <a:pt x="2999679" y="1843505"/>
                  <a:pt x="2986698" y="1849668"/>
                  <a:pt x="2975358" y="1853283"/>
                </a:cubicBezTo>
                <a:cubicBezTo>
                  <a:pt x="2964019" y="1856898"/>
                  <a:pt x="2952105" y="1858706"/>
                  <a:pt x="2939616" y="1858706"/>
                </a:cubicBezTo>
                <a:cubicBezTo>
                  <a:pt x="2913324" y="1858706"/>
                  <a:pt x="2892823" y="1850325"/>
                  <a:pt x="2878115" y="1833564"/>
                </a:cubicBezTo>
                <a:cubicBezTo>
                  <a:pt x="2863408" y="1816802"/>
                  <a:pt x="2856054" y="1788865"/>
                  <a:pt x="2856054" y="1749755"/>
                </a:cubicBezTo>
                <a:cubicBezTo>
                  <a:pt x="2856054" y="1712945"/>
                  <a:pt x="2863326" y="1686035"/>
                  <a:pt x="2877869" y="1669027"/>
                </a:cubicBezTo>
                <a:cubicBezTo>
                  <a:pt x="2892412" y="1652019"/>
                  <a:pt x="2911926" y="1643515"/>
                  <a:pt x="2936412" y="1643515"/>
                </a:cubicBezTo>
                <a:cubicBezTo>
                  <a:pt x="2952845" y="1643515"/>
                  <a:pt x="2966361" y="1647130"/>
                  <a:pt x="2976960" y="1654360"/>
                </a:cubicBezTo>
                <a:cubicBezTo>
                  <a:pt x="2987560" y="1661591"/>
                  <a:pt x="2995078" y="1672026"/>
                  <a:pt x="2999515" y="1685666"/>
                </a:cubicBezTo>
                <a:lnTo>
                  <a:pt x="3107234" y="1666439"/>
                </a:lnTo>
                <a:cubicBezTo>
                  <a:pt x="3100661" y="1643104"/>
                  <a:pt x="3090842" y="1623836"/>
                  <a:pt x="3077778" y="1608635"/>
                </a:cubicBezTo>
                <a:cubicBezTo>
                  <a:pt x="3064713" y="1593435"/>
                  <a:pt x="3048280" y="1582219"/>
                  <a:pt x="3028478" y="1574989"/>
                </a:cubicBezTo>
                <a:cubicBezTo>
                  <a:pt x="3008676" y="1567758"/>
                  <a:pt x="2978809" y="1564143"/>
                  <a:pt x="2938877" y="1564143"/>
                </a:cubicBezTo>
                <a:close/>
                <a:moveTo>
                  <a:pt x="2511396" y="1564143"/>
                </a:moveTo>
                <a:cubicBezTo>
                  <a:pt x="2452730" y="1564143"/>
                  <a:pt x="2406964" y="1580576"/>
                  <a:pt x="2374097" y="1613442"/>
                </a:cubicBezTo>
                <a:cubicBezTo>
                  <a:pt x="2341231" y="1646308"/>
                  <a:pt x="2324798" y="1692239"/>
                  <a:pt x="2324798" y="1751234"/>
                </a:cubicBezTo>
                <a:cubicBezTo>
                  <a:pt x="2324798" y="1793467"/>
                  <a:pt x="2333097" y="1828634"/>
                  <a:pt x="2349694" y="1856734"/>
                </a:cubicBezTo>
                <a:cubicBezTo>
                  <a:pt x="2366292" y="1884835"/>
                  <a:pt x="2387942" y="1905376"/>
                  <a:pt x="2414646" y="1918358"/>
                </a:cubicBezTo>
                <a:cubicBezTo>
                  <a:pt x="2441350" y="1931340"/>
                  <a:pt x="2475079" y="1937832"/>
                  <a:pt x="2515833" y="1937832"/>
                </a:cubicBezTo>
                <a:cubicBezTo>
                  <a:pt x="2555930" y="1937832"/>
                  <a:pt x="2589412" y="1930313"/>
                  <a:pt x="2616280" y="1915277"/>
                </a:cubicBezTo>
                <a:cubicBezTo>
                  <a:pt x="2643148" y="1900241"/>
                  <a:pt x="2663690" y="1879206"/>
                  <a:pt x="2677905" y="1852174"/>
                </a:cubicBezTo>
                <a:cubicBezTo>
                  <a:pt x="2692119" y="1825142"/>
                  <a:pt x="2699226" y="1790509"/>
                  <a:pt x="2699226" y="1748276"/>
                </a:cubicBezTo>
                <a:cubicBezTo>
                  <a:pt x="2699226" y="1690103"/>
                  <a:pt x="2682957" y="1644870"/>
                  <a:pt x="2650420" y="1612579"/>
                </a:cubicBezTo>
                <a:cubicBezTo>
                  <a:pt x="2617883" y="1580288"/>
                  <a:pt x="2571541" y="1564143"/>
                  <a:pt x="2511396" y="1564143"/>
                </a:cubicBezTo>
                <a:close/>
                <a:moveTo>
                  <a:pt x="2606399" y="1039091"/>
                </a:moveTo>
                <a:cubicBezTo>
                  <a:pt x="2629899" y="1039091"/>
                  <a:pt x="2648510" y="1046938"/>
                  <a:pt x="2662231" y="1062632"/>
                </a:cubicBezTo>
                <a:cubicBezTo>
                  <a:pt x="2675953" y="1078325"/>
                  <a:pt x="2682813" y="1103180"/>
                  <a:pt x="2682813" y="1137197"/>
                </a:cubicBezTo>
                <a:cubicBezTo>
                  <a:pt x="2682813" y="1177622"/>
                  <a:pt x="2676240" y="1205641"/>
                  <a:pt x="2663094" y="1221252"/>
                </a:cubicBezTo>
                <a:cubicBezTo>
                  <a:pt x="2649947" y="1236863"/>
                  <a:pt x="2631378" y="1244669"/>
                  <a:pt x="2607385" y="1244669"/>
                </a:cubicBezTo>
                <a:cubicBezTo>
                  <a:pt x="2584051" y="1244669"/>
                  <a:pt x="2565604" y="1236699"/>
                  <a:pt x="2552047" y="1220759"/>
                </a:cubicBezTo>
                <a:cubicBezTo>
                  <a:pt x="2538490" y="1204819"/>
                  <a:pt x="2531711" y="1178608"/>
                  <a:pt x="2531711" y="1142127"/>
                </a:cubicBezTo>
                <a:cubicBezTo>
                  <a:pt x="2531711" y="1105316"/>
                  <a:pt x="2538531" y="1078941"/>
                  <a:pt x="2552170" y="1063001"/>
                </a:cubicBezTo>
                <a:cubicBezTo>
                  <a:pt x="2565810" y="1047061"/>
                  <a:pt x="2583886" y="1039091"/>
                  <a:pt x="2606399" y="1039091"/>
                </a:cubicBezTo>
                <a:close/>
                <a:moveTo>
                  <a:pt x="3441111" y="1034161"/>
                </a:moveTo>
                <a:lnTo>
                  <a:pt x="3472909" y="1034161"/>
                </a:lnTo>
                <a:cubicBezTo>
                  <a:pt x="3493779" y="1034161"/>
                  <a:pt x="3507994" y="1038105"/>
                  <a:pt x="3515553" y="1045993"/>
                </a:cubicBezTo>
                <a:cubicBezTo>
                  <a:pt x="3523113" y="1053881"/>
                  <a:pt x="3526892" y="1063494"/>
                  <a:pt x="3526892" y="1074833"/>
                </a:cubicBezTo>
                <a:cubicBezTo>
                  <a:pt x="3526892" y="1086501"/>
                  <a:pt x="3522537" y="1096073"/>
                  <a:pt x="3513828" y="1103550"/>
                </a:cubicBezTo>
                <a:cubicBezTo>
                  <a:pt x="3505118" y="1111027"/>
                  <a:pt x="3489999" y="1114766"/>
                  <a:pt x="3468472" y="1114766"/>
                </a:cubicBezTo>
                <a:lnTo>
                  <a:pt x="3441111" y="1114766"/>
                </a:lnTo>
                <a:close/>
                <a:moveTo>
                  <a:pt x="4948033" y="1033668"/>
                </a:moveTo>
                <a:lnTo>
                  <a:pt x="4997086" y="1033668"/>
                </a:lnTo>
                <a:cubicBezTo>
                  <a:pt x="5017463" y="1033668"/>
                  <a:pt x="5031349" y="1036790"/>
                  <a:pt x="5038744" y="1043035"/>
                </a:cubicBezTo>
                <a:cubicBezTo>
                  <a:pt x="5046139" y="1049280"/>
                  <a:pt x="5049836" y="1058236"/>
                  <a:pt x="5049836" y="1069903"/>
                </a:cubicBezTo>
                <a:cubicBezTo>
                  <a:pt x="5049836" y="1077791"/>
                  <a:pt x="5047495" y="1084775"/>
                  <a:pt x="5042811" y="1090855"/>
                </a:cubicBezTo>
                <a:cubicBezTo>
                  <a:pt x="5038128" y="1096936"/>
                  <a:pt x="5032089" y="1100715"/>
                  <a:pt x="5024694" y="1102194"/>
                </a:cubicBezTo>
                <a:cubicBezTo>
                  <a:pt x="5010068" y="1105481"/>
                  <a:pt x="5000208" y="1107124"/>
                  <a:pt x="4995114" y="1107124"/>
                </a:cubicBezTo>
                <a:lnTo>
                  <a:pt x="4948033" y="1107124"/>
                </a:lnTo>
                <a:close/>
                <a:moveTo>
                  <a:pt x="4835877" y="960705"/>
                </a:moveTo>
                <a:lnTo>
                  <a:pt x="4835877" y="1322069"/>
                </a:lnTo>
                <a:lnTo>
                  <a:pt x="4948033" y="1322069"/>
                </a:lnTo>
                <a:lnTo>
                  <a:pt x="4948033" y="1175404"/>
                </a:lnTo>
                <a:lnTo>
                  <a:pt x="4957893" y="1175404"/>
                </a:lnTo>
                <a:cubicBezTo>
                  <a:pt x="4968082" y="1175404"/>
                  <a:pt x="4977202" y="1178197"/>
                  <a:pt x="4985254" y="1183785"/>
                </a:cubicBezTo>
                <a:cubicBezTo>
                  <a:pt x="4991170" y="1188057"/>
                  <a:pt x="4997908" y="1197342"/>
                  <a:pt x="5005467" y="1211639"/>
                </a:cubicBezTo>
                <a:lnTo>
                  <a:pt x="5065153" y="1322069"/>
                </a:lnTo>
                <a:lnTo>
                  <a:pt x="5191325" y="1322069"/>
                </a:lnTo>
                <a:lnTo>
                  <a:pt x="5137250" y="1217358"/>
                </a:lnTo>
                <a:cubicBezTo>
                  <a:pt x="5134623" y="1212094"/>
                  <a:pt x="5129410" y="1204610"/>
                  <a:pt x="5121609" y="1194906"/>
                </a:cubicBezTo>
                <a:cubicBezTo>
                  <a:pt x="5113809" y="1185201"/>
                  <a:pt x="5107855" y="1178869"/>
                  <a:pt x="5103749" y="1175908"/>
                </a:cubicBezTo>
                <a:cubicBezTo>
                  <a:pt x="5097672" y="1171469"/>
                  <a:pt x="5087983" y="1167028"/>
                  <a:pt x="5074682" y="1162586"/>
                </a:cubicBezTo>
                <a:cubicBezTo>
                  <a:pt x="5091290" y="1158806"/>
                  <a:pt x="5104362" y="1154041"/>
                  <a:pt x="5113898" y="1148289"/>
                </a:cubicBezTo>
                <a:cubicBezTo>
                  <a:pt x="5128860" y="1139251"/>
                  <a:pt x="5140616" y="1127460"/>
                  <a:pt x="5149166" y="1112917"/>
                </a:cubicBezTo>
                <a:cubicBezTo>
                  <a:pt x="5157717" y="1098373"/>
                  <a:pt x="5161992" y="1081078"/>
                  <a:pt x="5161992" y="1061029"/>
                </a:cubicBezTo>
                <a:cubicBezTo>
                  <a:pt x="5161992" y="1038023"/>
                  <a:pt x="5156405" y="1018509"/>
                  <a:pt x="5145231" y="1002486"/>
                </a:cubicBezTo>
                <a:cubicBezTo>
                  <a:pt x="5134056" y="986464"/>
                  <a:pt x="5119348" y="975495"/>
                  <a:pt x="5101108" y="969579"/>
                </a:cubicBezTo>
                <a:cubicBezTo>
                  <a:pt x="5082867" y="963663"/>
                  <a:pt x="5056492" y="960705"/>
                  <a:pt x="5021982" y="960705"/>
                </a:cubicBezTo>
                <a:close/>
                <a:moveTo>
                  <a:pt x="4472202" y="960705"/>
                </a:moveTo>
                <a:lnTo>
                  <a:pt x="4472202" y="1322069"/>
                </a:lnTo>
                <a:lnTo>
                  <a:pt x="4776872" y="1322069"/>
                </a:lnTo>
                <a:lnTo>
                  <a:pt x="4776872" y="1240232"/>
                </a:lnTo>
                <a:lnTo>
                  <a:pt x="4584111" y="1240232"/>
                </a:lnTo>
                <a:lnTo>
                  <a:pt x="4584111" y="1168995"/>
                </a:lnTo>
                <a:lnTo>
                  <a:pt x="4757891" y="1168995"/>
                </a:lnTo>
                <a:lnTo>
                  <a:pt x="4757891" y="1095292"/>
                </a:lnTo>
                <a:lnTo>
                  <a:pt x="4584111" y="1095292"/>
                </a:lnTo>
                <a:lnTo>
                  <a:pt x="4584111" y="1037859"/>
                </a:lnTo>
                <a:lnTo>
                  <a:pt x="4771449" y="1037859"/>
                </a:lnTo>
                <a:lnTo>
                  <a:pt x="4771449" y="960705"/>
                </a:lnTo>
                <a:close/>
                <a:moveTo>
                  <a:pt x="4085109" y="960705"/>
                </a:moveTo>
                <a:lnTo>
                  <a:pt x="4085109" y="1049937"/>
                </a:lnTo>
                <a:lnTo>
                  <a:pt x="4198990" y="1049937"/>
                </a:lnTo>
                <a:lnTo>
                  <a:pt x="4198990" y="1322069"/>
                </a:lnTo>
                <a:lnTo>
                  <a:pt x="4310654" y="1322069"/>
                </a:lnTo>
                <a:lnTo>
                  <a:pt x="4310654" y="1049937"/>
                </a:lnTo>
                <a:lnTo>
                  <a:pt x="4424535" y="1049937"/>
                </a:lnTo>
                <a:lnTo>
                  <a:pt x="4424535" y="960705"/>
                </a:lnTo>
                <a:close/>
                <a:moveTo>
                  <a:pt x="3691645" y="960705"/>
                </a:moveTo>
                <a:lnTo>
                  <a:pt x="3691645" y="1176001"/>
                </a:lnTo>
                <a:cubicBezTo>
                  <a:pt x="3691645" y="1193736"/>
                  <a:pt x="3695096" y="1214098"/>
                  <a:pt x="3701998" y="1237089"/>
                </a:cubicBezTo>
                <a:cubicBezTo>
                  <a:pt x="3706270" y="1251376"/>
                  <a:pt x="3714199" y="1265252"/>
                  <a:pt x="3725784" y="1278719"/>
                </a:cubicBezTo>
                <a:cubicBezTo>
                  <a:pt x="3737370" y="1292185"/>
                  <a:pt x="3750146" y="1302572"/>
                  <a:pt x="3764115" y="1309879"/>
                </a:cubicBezTo>
                <a:cubicBezTo>
                  <a:pt x="3778083" y="1317187"/>
                  <a:pt x="3795461" y="1322072"/>
                  <a:pt x="3816249" y="1324536"/>
                </a:cubicBezTo>
                <a:cubicBezTo>
                  <a:pt x="3837036" y="1327000"/>
                  <a:pt x="3856222" y="1328232"/>
                  <a:pt x="3873806" y="1328232"/>
                </a:cubicBezTo>
                <a:cubicBezTo>
                  <a:pt x="3904207" y="1328232"/>
                  <a:pt x="3930253" y="1324208"/>
                  <a:pt x="3951945" y="1316161"/>
                </a:cubicBezTo>
                <a:cubicBezTo>
                  <a:pt x="3967556" y="1310414"/>
                  <a:pt x="3982469" y="1300438"/>
                  <a:pt x="3996684" y="1286233"/>
                </a:cubicBezTo>
                <a:cubicBezTo>
                  <a:pt x="4010899" y="1272027"/>
                  <a:pt x="4021334" y="1255441"/>
                  <a:pt x="4027989" y="1236473"/>
                </a:cubicBezTo>
                <a:cubicBezTo>
                  <a:pt x="4034645" y="1217506"/>
                  <a:pt x="4037972" y="1197348"/>
                  <a:pt x="4037972" y="1176001"/>
                </a:cubicBezTo>
                <a:lnTo>
                  <a:pt x="4037972" y="960705"/>
                </a:lnTo>
                <a:lnTo>
                  <a:pt x="3926556" y="960705"/>
                </a:lnTo>
                <a:lnTo>
                  <a:pt x="3926556" y="1181127"/>
                </a:lnTo>
                <a:cubicBezTo>
                  <a:pt x="3926556" y="1201157"/>
                  <a:pt x="3921092" y="1216632"/>
                  <a:pt x="3910164" y="1227551"/>
                </a:cubicBezTo>
                <a:cubicBezTo>
                  <a:pt x="3899236" y="1238470"/>
                  <a:pt x="3884159" y="1243930"/>
                  <a:pt x="3864932" y="1243930"/>
                </a:cubicBezTo>
                <a:cubicBezTo>
                  <a:pt x="3845541" y="1243930"/>
                  <a:pt x="3830381" y="1238389"/>
                  <a:pt x="3819453" y="1227307"/>
                </a:cubicBezTo>
                <a:cubicBezTo>
                  <a:pt x="3808525" y="1216225"/>
                  <a:pt x="3803061" y="1200831"/>
                  <a:pt x="3803061" y="1181127"/>
                </a:cubicBezTo>
                <a:lnTo>
                  <a:pt x="3803061" y="960705"/>
                </a:lnTo>
                <a:close/>
                <a:moveTo>
                  <a:pt x="3328955" y="960705"/>
                </a:moveTo>
                <a:lnTo>
                  <a:pt x="3328955" y="1322069"/>
                </a:lnTo>
                <a:lnTo>
                  <a:pt x="3441111" y="1322069"/>
                </a:lnTo>
                <a:lnTo>
                  <a:pt x="3441111" y="1187975"/>
                </a:lnTo>
                <a:lnTo>
                  <a:pt x="3502242" y="1187975"/>
                </a:lnTo>
                <a:cubicBezTo>
                  <a:pt x="3547269" y="1187975"/>
                  <a:pt x="3580752" y="1177704"/>
                  <a:pt x="3602690" y="1157163"/>
                </a:cubicBezTo>
                <a:cubicBezTo>
                  <a:pt x="3624628" y="1136622"/>
                  <a:pt x="3635597" y="1108110"/>
                  <a:pt x="3635597" y="1071629"/>
                </a:cubicBezTo>
                <a:cubicBezTo>
                  <a:pt x="3635597" y="1036133"/>
                  <a:pt x="3625532" y="1008772"/>
                  <a:pt x="3605401" y="989545"/>
                </a:cubicBezTo>
                <a:cubicBezTo>
                  <a:pt x="3585270" y="970319"/>
                  <a:pt x="3554993" y="960705"/>
                  <a:pt x="3514567" y="960705"/>
                </a:cubicBezTo>
                <a:close/>
                <a:moveTo>
                  <a:pt x="2851966" y="960705"/>
                </a:moveTo>
                <a:lnTo>
                  <a:pt x="2851966" y="1322069"/>
                </a:lnTo>
                <a:lnTo>
                  <a:pt x="2943416" y="1322069"/>
                </a:lnTo>
                <a:lnTo>
                  <a:pt x="2943416" y="1046486"/>
                </a:lnTo>
                <a:lnTo>
                  <a:pt x="3013748" y="1322069"/>
                </a:lnTo>
                <a:lnTo>
                  <a:pt x="3096525" y="1322069"/>
                </a:lnTo>
                <a:lnTo>
                  <a:pt x="3166988" y="1046486"/>
                </a:lnTo>
                <a:lnTo>
                  <a:pt x="3166988" y="1322069"/>
                </a:lnTo>
                <a:lnTo>
                  <a:pt x="3258439" y="1322069"/>
                </a:lnTo>
                <a:lnTo>
                  <a:pt x="3258439" y="960705"/>
                </a:lnTo>
                <a:lnTo>
                  <a:pt x="3111677" y="960705"/>
                </a:lnTo>
                <a:lnTo>
                  <a:pt x="3055449" y="1180580"/>
                </a:lnTo>
                <a:lnTo>
                  <a:pt x="2998816" y="960705"/>
                </a:lnTo>
                <a:close/>
                <a:moveTo>
                  <a:pt x="2606646" y="954543"/>
                </a:moveTo>
                <a:cubicBezTo>
                  <a:pt x="2547980" y="954543"/>
                  <a:pt x="2502214" y="970976"/>
                  <a:pt x="2469347" y="1003842"/>
                </a:cubicBezTo>
                <a:cubicBezTo>
                  <a:pt x="2436481" y="1036708"/>
                  <a:pt x="2420048" y="1082639"/>
                  <a:pt x="2420048" y="1141634"/>
                </a:cubicBezTo>
                <a:cubicBezTo>
                  <a:pt x="2420048" y="1183867"/>
                  <a:pt x="2428347" y="1219033"/>
                  <a:pt x="2444944" y="1247134"/>
                </a:cubicBezTo>
                <a:cubicBezTo>
                  <a:pt x="2461542" y="1275235"/>
                  <a:pt x="2483192" y="1295776"/>
                  <a:pt x="2509896" y="1308758"/>
                </a:cubicBezTo>
                <a:cubicBezTo>
                  <a:pt x="2536600" y="1321741"/>
                  <a:pt x="2570329" y="1328232"/>
                  <a:pt x="2611083" y="1328232"/>
                </a:cubicBezTo>
                <a:cubicBezTo>
                  <a:pt x="2651179" y="1328232"/>
                  <a:pt x="2684662" y="1320713"/>
                  <a:pt x="2711530" y="1305677"/>
                </a:cubicBezTo>
                <a:cubicBezTo>
                  <a:pt x="2738398" y="1290641"/>
                  <a:pt x="2758939" y="1269607"/>
                  <a:pt x="2773155" y="1242574"/>
                </a:cubicBezTo>
                <a:cubicBezTo>
                  <a:pt x="2787369" y="1215542"/>
                  <a:pt x="2794476" y="1180909"/>
                  <a:pt x="2794476" y="1138676"/>
                </a:cubicBezTo>
                <a:cubicBezTo>
                  <a:pt x="2794476" y="1080503"/>
                  <a:pt x="2778207" y="1035270"/>
                  <a:pt x="2745670" y="1002979"/>
                </a:cubicBezTo>
                <a:cubicBezTo>
                  <a:pt x="2713132" y="970688"/>
                  <a:pt x="2666791" y="954543"/>
                  <a:pt x="2606646" y="954543"/>
                </a:cubicBezTo>
                <a:close/>
                <a:moveTo>
                  <a:pt x="2213163" y="954543"/>
                </a:moveTo>
                <a:cubicBezTo>
                  <a:pt x="2154990" y="954543"/>
                  <a:pt x="2110004" y="970596"/>
                  <a:pt x="2078206" y="1002702"/>
                </a:cubicBezTo>
                <a:cubicBezTo>
                  <a:pt x="2046408" y="1034808"/>
                  <a:pt x="2030509" y="1080749"/>
                  <a:pt x="2030509" y="1140524"/>
                </a:cubicBezTo>
                <a:cubicBezTo>
                  <a:pt x="2030509" y="1185359"/>
                  <a:pt x="2039547" y="1222145"/>
                  <a:pt x="2057624" y="1250884"/>
                </a:cubicBezTo>
                <a:cubicBezTo>
                  <a:pt x="2075700" y="1279622"/>
                  <a:pt x="2097186" y="1299698"/>
                  <a:pt x="2122082" y="1311112"/>
                </a:cubicBezTo>
                <a:cubicBezTo>
                  <a:pt x="2146978" y="1322525"/>
                  <a:pt x="2179064" y="1328232"/>
                  <a:pt x="2218339" y="1328232"/>
                </a:cubicBezTo>
                <a:cubicBezTo>
                  <a:pt x="2250712" y="1328232"/>
                  <a:pt x="2277375" y="1323548"/>
                  <a:pt x="2298327" y="1314181"/>
                </a:cubicBezTo>
                <a:cubicBezTo>
                  <a:pt x="2319280" y="1304814"/>
                  <a:pt x="2336822" y="1290928"/>
                  <a:pt x="2350955" y="1272523"/>
                </a:cubicBezTo>
                <a:cubicBezTo>
                  <a:pt x="2365087" y="1254118"/>
                  <a:pt x="2375440" y="1231194"/>
                  <a:pt x="2382013" y="1203751"/>
                </a:cubicBezTo>
                <a:lnTo>
                  <a:pt x="2284154" y="1174171"/>
                </a:lnTo>
                <a:cubicBezTo>
                  <a:pt x="2279224" y="1197013"/>
                  <a:pt x="2271295" y="1214432"/>
                  <a:pt x="2260367" y="1226428"/>
                </a:cubicBezTo>
                <a:cubicBezTo>
                  <a:pt x="2249439" y="1238425"/>
                  <a:pt x="2233294" y="1244423"/>
                  <a:pt x="2211930" y="1244423"/>
                </a:cubicBezTo>
                <a:cubicBezTo>
                  <a:pt x="2189910" y="1244423"/>
                  <a:pt x="2172820" y="1236996"/>
                  <a:pt x="2160659" y="1222142"/>
                </a:cubicBezTo>
                <a:cubicBezTo>
                  <a:pt x="2148499" y="1207288"/>
                  <a:pt x="2142418" y="1179835"/>
                  <a:pt x="2142418" y="1139785"/>
                </a:cubicBezTo>
                <a:cubicBezTo>
                  <a:pt x="2142418" y="1107453"/>
                  <a:pt x="2147513" y="1083736"/>
                  <a:pt x="2157702" y="1068636"/>
                </a:cubicBezTo>
                <a:cubicBezTo>
                  <a:pt x="2171176" y="1048282"/>
                  <a:pt x="2190567" y="1038105"/>
                  <a:pt x="2215874" y="1038105"/>
                </a:cubicBezTo>
                <a:cubicBezTo>
                  <a:pt x="2227049" y="1038105"/>
                  <a:pt x="2237155" y="1040406"/>
                  <a:pt x="2246194" y="1045007"/>
                </a:cubicBezTo>
                <a:cubicBezTo>
                  <a:pt x="2255232" y="1049608"/>
                  <a:pt x="2262873" y="1056181"/>
                  <a:pt x="2269117" y="1064727"/>
                </a:cubicBezTo>
                <a:cubicBezTo>
                  <a:pt x="2272897" y="1069821"/>
                  <a:pt x="2276513" y="1077873"/>
                  <a:pt x="2279963" y="1088883"/>
                </a:cubicBezTo>
                <a:lnTo>
                  <a:pt x="2378562" y="1066945"/>
                </a:lnTo>
                <a:cubicBezTo>
                  <a:pt x="2365908" y="1028820"/>
                  <a:pt x="2346559" y="1000555"/>
                  <a:pt x="2320512" y="982150"/>
                </a:cubicBezTo>
                <a:cubicBezTo>
                  <a:pt x="2294466" y="963745"/>
                  <a:pt x="2258682" y="954543"/>
                  <a:pt x="2213163" y="954543"/>
                </a:cubicBezTo>
                <a:close/>
                <a:moveTo>
                  <a:pt x="3928365" y="432942"/>
                </a:moveTo>
                <a:lnTo>
                  <a:pt x="3956219" y="432942"/>
                </a:lnTo>
                <a:cubicBezTo>
                  <a:pt x="3985142" y="432942"/>
                  <a:pt x="4005847" y="440008"/>
                  <a:pt x="4018336" y="454141"/>
                </a:cubicBezTo>
                <a:cubicBezTo>
                  <a:pt x="4030825" y="468273"/>
                  <a:pt x="4037070" y="494484"/>
                  <a:pt x="4037070" y="532773"/>
                </a:cubicBezTo>
                <a:cubicBezTo>
                  <a:pt x="4037070" y="561695"/>
                  <a:pt x="4034276" y="582607"/>
                  <a:pt x="4028689" y="595507"/>
                </a:cubicBezTo>
                <a:cubicBezTo>
                  <a:pt x="4023102" y="608407"/>
                  <a:pt x="4015378" y="617445"/>
                  <a:pt x="4005519" y="622621"/>
                </a:cubicBezTo>
                <a:cubicBezTo>
                  <a:pt x="3995659" y="627798"/>
                  <a:pt x="3979061" y="630386"/>
                  <a:pt x="3955726" y="630386"/>
                </a:cubicBezTo>
                <a:lnTo>
                  <a:pt x="3928365" y="630386"/>
                </a:lnTo>
                <a:close/>
                <a:moveTo>
                  <a:pt x="2844524" y="429491"/>
                </a:moveTo>
                <a:cubicBezTo>
                  <a:pt x="2868024" y="429491"/>
                  <a:pt x="2886635" y="437338"/>
                  <a:pt x="2900356" y="453032"/>
                </a:cubicBezTo>
                <a:cubicBezTo>
                  <a:pt x="2914078" y="468725"/>
                  <a:pt x="2920938" y="493580"/>
                  <a:pt x="2920938" y="527597"/>
                </a:cubicBezTo>
                <a:cubicBezTo>
                  <a:pt x="2920938" y="568022"/>
                  <a:pt x="2914365" y="596041"/>
                  <a:pt x="2901219" y="611652"/>
                </a:cubicBezTo>
                <a:cubicBezTo>
                  <a:pt x="2888072" y="627264"/>
                  <a:pt x="2869503" y="635069"/>
                  <a:pt x="2845511" y="635069"/>
                </a:cubicBezTo>
                <a:cubicBezTo>
                  <a:pt x="2822176" y="635069"/>
                  <a:pt x="2803729" y="627099"/>
                  <a:pt x="2790172" y="611159"/>
                </a:cubicBezTo>
                <a:cubicBezTo>
                  <a:pt x="2776615" y="595219"/>
                  <a:pt x="2769836" y="569008"/>
                  <a:pt x="2769836" y="532527"/>
                </a:cubicBezTo>
                <a:cubicBezTo>
                  <a:pt x="2769836" y="495717"/>
                  <a:pt x="2776656" y="469341"/>
                  <a:pt x="2790295" y="453401"/>
                </a:cubicBezTo>
                <a:cubicBezTo>
                  <a:pt x="2803935" y="437461"/>
                  <a:pt x="2822011" y="429491"/>
                  <a:pt x="2844524" y="429491"/>
                </a:cubicBezTo>
                <a:close/>
                <a:moveTo>
                  <a:pt x="5414758" y="424068"/>
                </a:moveTo>
                <a:lnTo>
                  <a:pt x="5463811" y="424068"/>
                </a:lnTo>
                <a:cubicBezTo>
                  <a:pt x="5484188" y="424068"/>
                  <a:pt x="5498074" y="427190"/>
                  <a:pt x="5505468" y="433435"/>
                </a:cubicBezTo>
                <a:cubicBezTo>
                  <a:pt x="5512863" y="439680"/>
                  <a:pt x="5516561" y="448636"/>
                  <a:pt x="5516561" y="460303"/>
                </a:cubicBezTo>
                <a:cubicBezTo>
                  <a:pt x="5516561" y="468191"/>
                  <a:pt x="5514219" y="475175"/>
                  <a:pt x="5509536" y="481255"/>
                </a:cubicBezTo>
                <a:cubicBezTo>
                  <a:pt x="5504852" y="487336"/>
                  <a:pt x="5498813" y="491115"/>
                  <a:pt x="5491418" y="492594"/>
                </a:cubicBezTo>
                <a:cubicBezTo>
                  <a:pt x="5476793" y="495881"/>
                  <a:pt x="5466934" y="497524"/>
                  <a:pt x="5461839" y="497524"/>
                </a:cubicBezTo>
                <a:lnTo>
                  <a:pt x="5414758" y="497524"/>
                </a:lnTo>
                <a:close/>
                <a:moveTo>
                  <a:pt x="3204959" y="424068"/>
                </a:moveTo>
                <a:lnTo>
                  <a:pt x="3254011" y="424068"/>
                </a:lnTo>
                <a:cubicBezTo>
                  <a:pt x="3274388" y="424068"/>
                  <a:pt x="3288274" y="427190"/>
                  <a:pt x="3295669" y="433435"/>
                </a:cubicBezTo>
                <a:cubicBezTo>
                  <a:pt x="3303064" y="439680"/>
                  <a:pt x="3306761" y="448636"/>
                  <a:pt x="3306761" y="460303"/>
                </a:cubicBezTo>
                <a:cubicBezTo>
                  <a:pt x="3306761" y="468191"/>
                  <a:pt x="3304420" y="475175"/>
                  <a:pt x="3299736" y="481255"/>
                </a:cubicBezTo>
                <a:cubicBezTo>
                  <a:pt x="3295053" y="487336"/>
                  <a:pt x="3289014" y="491115"/>
                  <a:pt x="3281619" y="492594"/>
                </a:cubicBezTo>
                <a:cubicBezTo>
                  <a:pt x="3266993" y="495881"/>
                  <a:pt x="3257133" y="497524"/>
                  <a:pt x="3252039" y="497524"/>
                </a:cubicBezTo>
                <a:lnTo>
                  <a:pt x="3204959" y="497524"/>
                </a:lnTo>
                <a:close/>
                <a:moveTo>
                  <a:pt x="6028209" y="351105"/>
                </a:moveTo>
                <a:lnTo>
                  <a:pt x="6028209" y="440337"/>
                </a:lnTo>
                <a:lnTo>
                  <a:pt x="6142091" y="440337"/>
                </a:lnTo>
                <a:lnTo>
                  <a:pt x="6142091" y="712469"/>
                </a:lnTo>
                <a:lnTo>
                  <a:pt x="6253754" y="712469"/>
                </a:lnTo>
                <a:lnTo>
                  <a:pt x="6253754" y="440337"/>
                </a:lnTo>
                <a:lnTo>
                  <a:pt x="6367635" y="440337"/>
                </a:lnTo>
                <a:lnTo>
                  <a:pt x="6367635" y="351105"/>
                </a:lnTo>
                <a:close/>
                <a:moveTo>
                  <a:pt x="5302602" y="351105"/>
                </a:moveTo>
                <a:lnTo>
                  <a:pt x="5302602" y="712469"/>
                </a:lnTo>
                <a:lnTo>
                  <a:pt x="5414758" y="712469"/>
                </a:lnTo>
                <a:lnTo>
                  <a:pt x="5414758" y="565804"/>
                </a:lnTo>
                <a:lnTo>
                  <a:pt x="5424618" y="565804"/>
                </a:lnTo>
                <a:cubicBezTo>
                  <a:pt x="5434806" y="565804"/>
                  <a:pt x="5443927" y="568597"/>
                  <a:pt x="5451979" y="574185"/>
                </a:cubicBezTo>
                <a:cubicBezTo>
                  <a:pt x="5457895" y="578457"/>
                  <a:pt x="5464633" y="587742"/>
                  <a:pt x="5472191" y="602039"/>
                </a:cubicBezTo>
                <a:lnTo>
                  <a:pt x="5531878" y="712469"/>
                </a:lnTo>
                <a:lnTo>
                  <a:pt x="5658050" y="712469"/>
                </a:lnTo>
                <a:lnTo>
                  <a:pt x="5603975" y="607758"/>
                </a:lnTo>
                <a:cubicBezTo>
                  <a:pt x="5601348" y="602495"/>
                  <a:pt x="5596134" y="595010"/>
                  <a:pt x="5588334" y="585306"/>
                </a:cubicBezTo>
                <a:cubicBezTo>
                  <a:pt x="5580534" y="575601"/>
                  <a:pt x="5574580" y="569269"/>
                  <a:pt x="5570474" y="566308"/>
                </a:cubicBezTo>
                <a:cubicBezTo>
                  <a:pt x="5564397" y="561869"/>
                  <a:pt x="5554708" y="557428"/>
                  <a:pt x="5541407" y="552986"/>
                </a:cubicBezTo>
                <a:cubicBezTo>
                  <a:pt x="5558015" y="549206"/>
                  <a:pt x="5571087" y="544441"/>
                  <a:pt x="5580623" y="538689"/>
                </a:cubicBezTo>
                <a:cubicBezTo>
                  <a:pt x="5595585" y="529651"/>
                  <a:pt x="5607341" y="517860"/>
                  <a:pt x="5615891" y="503317"/>
                </a:cubicBezTo>
                <a:cubicBezTo>
                  <a:pt x="5624442" y="488774"/>
                  <a:pt x="5628717" y="471478"/>
                  <a:pt x="5628717" y="451429"/>
                </a:cubicBezTo>
                <a:cubicBezTo>
                  <a:pt x="5628717" y="428423"/>
                  <a:pt x="5623130" y="408909"/>
                  <a:pt x="5611955" y="392886"/>
                </a:cubicBezTo>
                <a:cubicBezTo>
                  <a:pt x="5600781" y="376864"/>
                  <a:pt x="5586073" y="365895"/>
                  <a:pt x="5567832" y="359979"/>
                </a:cubicBezTo>
                <a:cubicBezTo>
                  <a:pt x="5549591" y="354063"/>
                  <a:pt x="5523216" y="351105"/>
                  <a:pt x="5488707" y="351105"/>
                </a:cubicBezTo>
                <a:close/>
                <a:moveTo>
                  <a:pt x="5105535" y="351105"/>
                </a:moveTo>
                <a:lnTo>
                  <a:pt x="5105535" y="712469"/>
                </a:lnTo>
                <a:lnTo>
                  <a:pt x="5217445" y="712469"/>
                </a:lnTo>
                <a:lnTo>
                  <a:pt x="5217445" y="351105"/>
                </a:lnTo>
                <a:close/>
                <a:moveTo>
                  <a:pt x="4768216" y="351105"/>
                </a:moveTo>
                <a:lnTo>
                  <a:pt x="4768216" y="712469"/>
                </a:lnTo>
                <a:lnTo>
                  <a:pt x="4880372" y="712469"/>
                </a:lnTo>
                <a:lnTo>
                  <a:pt x="4880372" y="564818"/>
                </a:lnTo>
                <a:lnTo>
                  <a:pt x="5020382" y="564818"/>
                </a:lnTo>
                <a:lnTo>
                  <a:pt x="5020382" y="491855"/>
                </a:lnTo>
                <a:lnTo>
                  <a:pt x="4880372" y="491855"/>
                </a:lnTo>
                <a:lnTo>
                  <a:pt x="4880372" y="428752"/>
                </a:lnTo>
                <a:lnTo>
                  <a:pt x="5044293" y="428752"/>
                </a:lnTo>
                <a:lnTo>
                  <a:pt x="5044293" y="351105"/>
                </a:lnTo>
                <a:close/>
                <a:moveTo>
                  <a:pt x="3816702" y="351105"/>
                </a:moveTo>
                <a:lnTo>
                  <a:pt x="3816702" y="712469"/>
                </a:lnTo>
                <a:lnTo>
                  <a:pt x="3982594" y="712469"/>
                </a:lnTo>
                <a:cubicBezTo>
                  <a:pt x="4002478" y="712469"/>
                  <a:pt x="4024663" y="709183"/>
                  <a:pt x="4049148" y="702609"/>
                </a:cubicBezTo>
                <a:cubicBezTo>
                  <a:pt x="4067060" y="697844"/>
                  <a:pt x="4083822" y="688271"/>
                  <a:pt x="4099434" y="673892"/>
                </a:cubicBezTo>
                <a:cubicBezTo>
                  <a:pt x="4115045" y="659514"/>
                  <a:pt x="4127247" y="641684"/>
                  <a:pt x="4136039" y="620403"/>
                </a:cubicBezTo>
                <a:cubicBezTo>
                  <a:pt x="4144830" y="599122"/>
                  <a:pt x="4149226" y="569173"/>
                  <a:pt x="4149226" y="530555"/>
                </a:cubicBezTo>
                <a:cubicBezTo>
                  <a:pt x="4149226" y="505905"/>
                  <a:pt x="4146268" y="482570"/>
                  <a:pt x="4140352" y="460550"/>
                </a:cubicBezTo>
                <a:cubicBezTo>
                  <a:pt x="4134436" y="438529"/>
                  <a:pt x="4124905" y="419220"/>
                  <a:pt x="4111759" y="402623"/>
                </a:cubicBezTo>
                <a:cubicBezTo>
                  <a:pt x="4098612" y="386026"/>
                  <a:pt x="4081974" y="373290"/>
                  <a:pt x="4061843" y="364416"/>
                </a:cubicBezTo>
                <a:cubicBezTo>
                  <a:pt x="4041713" y="355542"/>
                  <a:pt x="4015296" y="351105"/>
                  <a:pt x="3982594" y="351105"/>
                </a:cubicBezTo>
                <a:close/>
                <a:moveTo>
                  <a:pt x="3481848" y="351105"/>
                </a:moveTo>
                <a:lnTo>
                  <a:pt x="3481848" y="712469"/>
                </a:lnTo>
                <a:lnTo>
                  <a:pt x="3767784" y="712469"/>
                </a:lnTo>
                <a:lnTo>
                  <a:pt x="3767784" y="623484"/>
                </a:lnTo>
                <a:lnTo>
                  <a:pt x="3593511" y="623484"/>
                </a:lnTo>
                <a:lnTo>
                  <a:pt x="3593511" y="351105"/>
                </a:lnTo>
                <a:close/>
                <a:moveTo>
                  <a:pt x="3092802" y="351105"/>
                </a:moveTo>
                <a:lnTo>
                  <a:pt x="3092802" y="712469"/>
                </a:lnTo>
                <a:lnTo>
                  <a:pt x="3204959" y="712469"/>
                </a:lnTo>
                <a:lnTo>
                  <a:pt x="3204959" y="565804"/>
                </a:lnTo>
                <a:lnTo>
                  <a:pt x="3214818" y="565804"/>
                </a:lnTo>
                <a:cubicBezTo>
                  <a:pt x="3225007" y="565804"/>
                  <a:pt x="3234127" y="568597"/>
                  <a:pt x="3242179" y="574185"/>
                </a:cubicBezTo>
                <a:cubicBezTo>
                  <a:pt x="3248095" y="578457"/>
                  <a:pt x="3254833" y="587742"/>
                  <a:pt x="3262392" y="602039"/>
                </a:cubicBezTo>
                <a:lnTo>
                  <a:pt x="3322079" y="712469"/>
                </a:lnTo>
                <a:lnTo>
                  <a:pt x="3448250" y="712469"/>
                </a:lnTo>
                <a:lnTo>
                  <a:pt x="3394175" y="607758"/>
                </a:lnTo>
                <a:cubicBezTo>
                  <a:pt x="3391549" y="602495"/>
                  <a:pt x="3386335" y="595010"/>
                  <a:pt x="3378534" y="585306"/>
                </a:cubicBezTo>
                <a:cubicBezTo>
                  <a:pt x="3370734" y="575601"/>
                  <a:pt x="3364780" y="569269"/>
                  <a:pt x="3360675" y="566308"/>
                </a:cubicBezTo>
                <a:cubicBezTo>
                  <a:pt x="3354597" y="561869"/>
                  <a:pt x="3344908" y="557428"/>
                  <a:pt x="3331607" y="552986"/>
                </a:cubicBezTo>
                <a:cubicBezTo>
                  <a:pt x="3348215" y="549206"/>
                  <a:pt x="3361287" y="544441"/>
                  <a:pt x="3370823" y="538689"/>
                </a:cubicBezTo>
                <a:cubicBezTo>
                  <a:pt x="3385785" y="529651"/>
                  <a:pt x="3397541" y="517860"/>
                  <a:pt x="3406092" y="503317"/>
                </a:cubicBezTo>
                <a:cubicBezTo>
                  <a:pt x="3414642" y="488774"/>
                  <a:pt x="3418917" y="471478"/>
                  <a:pt x="3418917" y="451429"/>
                </a:cubicBezTo>
                <a:cubicBezTo>
                  <a:pt x="3418917" y="428423"/>
                  <a:pt x="3413330" y="408909"/>
                  <a:pt x="3402156" y="392886"/>
                </a:cubicBezTo>
                <a:cubicBezTo>
                  <a:pt x="3390981" y="376864"/>
                  <a:pt x="3376273" y="365895"/>
                  <a:pt x="3358033" y="359979"/>
                </a:cubicBezTo>
                <a:cubicBezTo>
                  <a:pt x="3339792" y="354063"/>
                  <a:pt x="3313417" y="351105"/>
                  <a:pt x="3278907" y="351105"/>
                </a:cubicBezTo>
                <a:close/>
                <a:moveTo>
                  <a:pt x="2139702" y="351105"/>
                </a:moveTo>
                <a:lnTo>
                  <a:pt x="2220099" y="712469"/>
                </a:lnTo>
                <a:lnTo>
                  <a:pt x="2329597" y="712469"/>
                </a:lnTo>
                <a:lnTo>
                  <a:pt x="2392731" y="484953"/>
                </a:lnTo>
                <a:lnTo>
                  <a:pt x="2456112" y="712469"/>
                </a:lnTo>
                <a:lnTo>
                  <a:pt x="2565610" y="712469"/>
                </a:lnTo>
                <a:lnTo>
                  <a:pt x="2645267" y="351105"/>
                </a:lnTo>
                <a:lnTo>
                  <a:pt x="2539759" y="351105"/>
                </a:lnTo>
                <a:lnTo>
                  <a:pt x="2501532" y="553136"/>
                </a:lnTo>
                <a:lnTo>
                  <a:pt x="2445508" y="351105"/>
                </a:lnTo>
                <a:lnTo>
                  <a:pt x="2339831" y="351105"/>
                </a:lnTo>
                <a:lnTo>
                  <a:pt x="2283946" y="553406"/>
                </a:lnTo>
                <a:lnTo>
                  <a:pt x="2245761" y="351105"/>
                </a:lnTo>
                <a:close/>
                <a:moveTo>
                  <a:pt x="1633752" y="351105"/>
                </a:moveTo>
                <a:lnTo>
                  <a:pt x="1633752" y="712469"/>
                </a:lnTo>
                <a:lnTo>
                  <a:pt x="1938422" y="712469"/>
                </a:lnTo>
                <a:lnTo>
                  <a:pt x="1938422" y="630632"/>
                </a:lnTo>
                <a:lnTo>
                  <a:pt x="1745662" y="630632"/>
                </a:lnTo>
                <a:lnTo>
                  <a:pt x="1745662" y="559395"/>
                </a:lnTo>
                <a:lnTo>
                  <a:pt x="1919442" y="559395"/>
                </a:lnTo>
                <a:lnTo>
                  <a:pt x="1919442" y="485692"/>
                </a:lnTo>
                <a:lnTo>
                  <a:pt x="1745662" y="485692"/>
                </a:lnTo>
                <a:lnTo>
                  <a:pt x="1745662" y="428259"/>
                </a:lnTo>
                <a:lnTo>
                  <a:pt x="1932999" y="428259"/>
                </a:lnTo>
                <a:lnTo>
                  <a:pt x="1932999" y="351105"/>
                </a:lnTo>
                <a:close/>
                <a:moveTo>
                  <a:pt x="1215392" y="351105"/>
                </a:moveTo>
                <a:lnTo>
                  <a:pt x="1215392" y="712469"/>
                </a:lnTo>
                <a:lnTo>
                  <a:pt x="1327055" y="712469"/>
                </a:lnTo>
                <a:lnTo>
                  <a:pt x="1327055" y="566297"/>
                </a:lnTo>
                <a:lnTo>
                  <a:pt x="1449070" y="566297"/>
                </a:lnTo>
                <a:lnTo>
                  <a:pt x="1449070" y="712469"/>
                </a:lnTo>
                <a:lnTo>
                  <a:pt x="1561226" y="712469"/>
                </a:lnTo>
                <a:lnTo>
                  <a:pt x="1561226" y="351105"/>
                </a:lnTo>
                <a:lnTo>
                  <a:pt x="1449070" y="351105"/>
                </a:lnTo>
                <a:lnTo>
                  <a:pt x="1449070" y="477558"/>
                </a:lnTo>
                <a:lnTo>
                  <a:pt x="1327055" y="477558"/>
                </a:lnTo>
                <a:lnTo>
                  <a:pt x="1327055" y="351105"/>
                </a:lnTo>
                <a:close/>
                <a:moveTo>
                  <a:pt x="827559" y="351105"/>
                </a:moveTo>
                <a:lnTo>
                  <a:pt x="827559" y="440337"/>
                </a:lnTo>
                <a:lnTo>
                  <a:pt x="941441" y="440337"/>
                </a:lnTo>
                <a:lnTo>
                  <a:pt x="941441" y="712469"/>
                </a:lnTo>
                <a:lnTo>
                  <a:pt x="1053104" y="712469"/>
                </a:lnTo>
                <a:lnTo>
                  <a:pt x="1053104" y="440337"/>
                </a:lnTo>
                <a:lnTo>
                  <a:pt x="1166985" y="440337"/>
                </a:lnTo>
                <a:lnTo>
                  <a:pt x="1166985" y="351105"/>
                </a:lnTo>
                <a:close/>
                <a:moveTo>
                  <a:pt x="5839300" y="344943"/>
                </a:moveTo>
                <a:cubicBezTo>
                  <a:pt x="5801668" y="344943"/>
                  <a:pt x="5772047" y="349667"/>
                  <a:pt x="5750438" y="359116"/>
                </a:cubicBezTo>
                <a:cubicBezTo>
                  <a:pt x="5728829" y="368565"/>
                  <a:pt x="5712641" y="381548"/>
                  <a:pt x="5701878" y="398063"/>
                </a:cubicBezTo>
                <a:cubicBezTo>
                  <a:pt x="5691114" y="414578"/>
                  <a:pt x="5685732" y="432120"/>
                  <a:pt x="5685732" y="450690"/>
                </a:cubicBezTo>
                <a:cubicBezTo>
                  <a:pt x="5685732" y="478955"/>
                  <a:pt x="5696249" y="502208"/>
                  <a:pt x="5717284" y="520448"/>
                </a:cubicBezTo>
                <a:cubicBezTo>
                  <a:pt x="5738154" y="538689"/>
                  <a:pt x="5773075" y="553315"/>
                  <a:pt x="5822045" y="564325"/>
                </a:cubicBezTo>
                <a:cubicBezTo>
                  <a:pt x="5851954" y="570898"/>
                  <a:pt x="5871015" y="577882"/>
                  <a:pt x="5879232" y="585277"/>
                </a:cubicBezTo>
                <a:cubicBezTo>
                  <a:pt x="5887449" y="592672"/>
                  <a:pt x="5891557" y="601053"/>
                  <a:pt x="5891557" y="610420"/>
                </a:cubicBezTo>
                <a:cubicBezTo>
                  <a:pt x="5891557" y="620279"/>
                  <a:pt x="5887243" y="628948"/>
                  <a:pt x="5878616" y="636425"/>
                </a:cubicBezTo>
                <a:cubicBezTo>
                  <a:pt x="5869989" y="643902"/>
                  <a:pt x="5857704" y="647641"/>
                  <a:pt x="5841765" y="647641"/>
                </a:cubicBezTo>
                <a:cubicBezTo>
                  <a:pt x="5820402" y="647641"/>
                  <a:pt x="5803968" y="640328"/>
                  <a:pt x="5792465" y="625702"/>
                </a:cubicBezTo>
                <a:cubicBezTo>
                  <a:pt x="5785400" y="616664"/>
                  <a:pt x="5780716" y="603518"/>
                  <a:pt x="5778415" y="586263"/>
                </a:cubicBezTo>
                <a:lnTo>
                  <a:pt x="5672175" y="592918"/>
                </a:lnTo>
                <a:cubicBezTo>
                  <a:pt x="5675297" y="629400"/>
                  <a:pt x="5688690" y="659472"/>
                  <a:pt x="5712354" y="683136"/>
                </a:cubicBezTo>
                <a:cubicBezTo>
                  <a:pt x="5736018" y="706800"/>
                  <a:pt x="5778579" y="718632"/>
                  <a:pt x="5840039" y="718632"/>
                </a:cubicBezTo>
                <a:cubicBezTo>
                  <a:pt x="5875042" y="718632"/>
                  <a:pt x="5904046" y="713578"/>
                  <a:pt x="5927053" y="703472"/>
                </a:cubicBezTo>
                <a:cubicBezTo>
                  <a:pt x="5950059" y="693366"/>
                  <a:pt x="5967971" y="678535"/>
                  <a:pt x="5980789" y="658979"/>
                </a:cubicBezTo>
                <a:cubicBezTo>
                  <a:pt x="5993607" y="639424"/>
                  <a:pt x="6000016" y="618061"/>
                  <a:pt x="6000016" y="594890"/>
                </a:cubicBezTo>
                <a:cubicBezTo>
                  <a:pt x="6000016" y="575171"/>
                  <a:pt x="5995209" y="557341"/>
                  <a:pt x="5985596" y="541401"/>
                </a:cubicBezTo>
                <a:cubicBezTo>
                  <a:pt x="5975982" y="525460"/>
                  <a:pt x="5960617" y="512109"/>
                  <a:pt x="5939501" y="501345"/>
                </a:cubicBezTo>
                <a:cubicBezTo>
                  <a:pt x="5918385" y="490581"/>
                  <a:pt x="5883423" y="479941"/>
                  <a:pt x="5834616" y="469424"/>
                </a:cubicBezTo>
                <a:cubicBezTo>
                  <a:pt x="5814897" y="465315"/>
                  <a:pt x="5802408" y="460878"/>
                  <a:pt x="5797149" y="456113"/>
                </a:cubicBezTo>
                <a:cubicBezTo>
                  <a:pt x="5791726" y="451512"/>
                  <a:pt x="5789014" y="446335"/>
                  <a:pt x="5789014" y="440584"/>
                </a:cubicBezTo>
                <a:cubicBezTo>
                  <a:pt x="5789014" y="432696"/>
                  <a:pt x="5792302" y="425999"/>
                  <a:pt x="5798874" y="420494"/>
                </a:cubicBezTo>
                <a:cubicBezTo>
                  <a:pt x="5805447" y="414989"/>
                  <a:pt x="5815226" y="412236"/>
                  <a:pt x="5828207" y="412236"/>
                </a:cubicBezTo>
                <a:cubicBezTo>
                  <a:pt x="5843983" y="412236"/>
                  <a:pt x="5856349" y="415934"/>
                  <a:pt x="5865305" y="423329"/>
                </a:cubicBezTo>
                <a:cubicBezTo>
                  <a:pt x="5874262" y="430724"/>
                  <a:pt x="5880136" y="442555"/>
                  <a:pt x="5882930" y="458824"/>
                </a:cubicBezTo>
                <a:lnTo>
                  <a:pt x="5988184" y="452662"/>
                </a:lnTo>
                <a:cubicBezTo>
                  <a:pt x="5983583" y="415194"/>
                  <a:pt x="5969163" y="387874"/>
                  <a:pt x="5944924" y="370702"/>
                </a:cubicBezTo>
                <a:cubicBezTo>
                  <a:pt x="5920684" y="353529"/>
                  <a:pt x="5885477" y="344943"/>
                  <a:pt x="5839300" y="344943"/>
                </a:cubicBezTo>
                <a:close/>
                <a:moveTo>
                  <a:pt x="4353400" y="344943"/>
                </a:moveTo>
                <a:cubicBezTo>
                  <a:pt x="4315768" y="344943"/>
                  <a:pt x="4286147" y="349667"/>
                  <a:pt x="4264538" y="359116"/>
                </a:cubicBezTo>
                <a:cubicBezTo>
                  <a:pt x="4242928" y="368565"/>
                  <a:pt x="4226742" y="381548"/>
                  <a:pt x="4215978" y="398063"/>
                </a:cubicBezTo>
                <a:cubicBezTo>
                  <a:pt x="4205214" y="414578"/>
                  <a:pt x="4199832" y="432120"/>
                  <a:pt x="4199832" y="450690"/>
                </a:cubicBezTo>
                <a:cubicBezTo>
                  <a:pt x="4199832" y="478955"/>
                  <a:pt x="4210350" y="502208"/>
                  <a:pt x="4231384" y="520448"/>
                </a:cubicBezTo>
                <a:cubicBezTo>
                  <a:pt x="4252254" y="538689"/>
                  <a:pt x="4287174" y="553315"/>
                  <a:pt x="4336145" y="564325"/>
                </a:cubicBezTo>
                <a:cubicBezTo>
                  <a:pt x="4366053" y="570898"/>
                  <a:pt x="4385116" y="577882"/>
                  <a:pt x="4393332" y="585277"/>
                </a:cubicBezTo>
                <a:cubicBezTo>
                  <a:pt x="4401549" y="592672"/>
                  <a:pt x="4405657" y="601053"/>
                  <a:pt x="4405657" y="610420"/>
                </a:cubicBezTo>
                <a:cubicBezTo>
                  <a:pt x="4405657" y="620279"/>
                  <a:pt x="4401343" y="628948"/>
                  <a:pt x="4392716" y="636425"/>
                </a:cubicBezTo>
                <a:cubicBezTo>
                  <a:pt x="4384089" y="643902"/>
                  <a:pt x="4371805" y="647641"/>
                  <a:pt x="4355865" y="647641"/>
                </a:cubicBezTo>
                <a:cubicBezTo>
                  <a:pt x="4334502" y="647641"/>
                  <a:pt x="4318069" y="640328"/>
                  <a:pt x="4306565" y="625702"/>
                </a:cubicBezTo>
                <a:cubicBezTo>
                  <a:pt x="4299499" y="616664"/>
                  <a:pt x="4294816" y="603518"/>
                  <a:pt x="4292515" y="586263"/>
                </a:cubicBezTo>
                <a:lnTo>
                  <a:pt x="4186275" y="592918"/>
                </a:lnTo>
                <a:cubicBezTo>
                  <a:pt x="4189397" y="629400"/>
                  <a:pt x="4202790" y="659472"/>
                  <a:pt x="4226454" y="683136"/>
                </a:cubicBezTo>
                <a:cubicBezTo>
                  <a:pt x="4250118" y="706800"/>
                  <a:pt x="4292680" y="718632"/>
                  <a:pt x="4354139" y="718632"/>
                </a:cubicBezTo>
                <a:cubicBezTo>
                  <a:pt x="4389142" y="718632"/>
                  <a:pt x="4418146" y="713578"/>
                  <a:pt x="4441153" y="703472"/>
                </a:cubicBezTo>
                <a:cubicBezTo>
                  <a:pt x="4464159" y="693366"/>
                  <a:pt x="4482071" y="678535"/>
                  <a:pt x="4494889" y="658979"/>
                </a:cubicBezTo>
                <a:cubicBezTo>
                  <a:pt x="4507707" y="639424"/>
                  <a:pt x="4514116" y="618061"/>
                  <a:pt x="4514116" y="594890"/>
                </a:cubicBezTo>
                <a:cubicBezTo>
                  <a:pt x="4514116" y="575171"/>
                  <a:pt x="4509309" y="557341"/>
                  <a:pt x="4499696" y="541401"/>
                </a:cubicBezTo>
                <a:cubicBezTo>
                  <a:pt x="4490082" y="525460"/>
                  <a:pt x="4474717" y="512109"/>
                  <a:pt x="4453601" y="501345"/>
                </a:cubicBezTo>
                <a:cubicBezTo>
                  <a:pt x="4432484" y="490581"/>
                  <a:pt x="4397523" y="479941"/>
                  <a:pt x="4348716" y="469424"/>
                </a:cubicBezTo>
                <a:cubicBezTo>
                  <a:pt x="4328997" y="465315"/>
                  <a:pt x="4316508" y="460878"/>
                  <a:pt x="4311249" y="456113"/>
                </a:cubicBezTo>
                <a:cubicBezTo>
                  <a:pt x="4305826" y="451512"/>
                  <a:pt x="4303114" y="446335"/>
                  <a:pt x="4303114" y="440584"/>
                </a:cubicBezTo>
                <a:cubicBezTo>
                  <a:pt x="4303114" y="432696"/>
                  <a:pt x="4306401" y="425999"/>
                  <a:pt x="4312974" y="420494"/>
                </a:cubicBezTo>
                <a:cubicBezTo>
                  <a:pt x="4319548" y="414989"/>
                  <a:pt x="4329325" y="412236"/>
                  <a:pt x="4342307" y="412236"/>
                </a:cubicBezTo>
                <a:cubicBezTo>
                  <a:pt x="4358083" y="412236"/>
                  <a:pt x="4370449" y="415934"/>
                  <a:pt x="4379405" y="423329"/>
                </a:cubicBezTo>
                <a:cubicBezTo>
                  <a:pt x="4388361" y="430724"/>
                  <a:pt x="4394236" y="442555"/>
                  <a:pt x="4397030" y="458824"/>
                </a:cubicBezTo>
                <a:lnTo>
                  <a:pt x="4502284" y="452662"/>
                </a:lnTo>
                <a:cubicBezTo>
                  <a:pt x="4497683" y="415194"/>
                  <a:pt x="4483263" y="387874"/>
                  <a:pt x="4459024" y="370702"/>
                </a:cubicBezTo>
                <a:cubicBezTo>
                  <a:pt x="4434785" y="353529"/>
                  <a:pt x="4399577" y="344943"/>
                  <a:pt x="4353400" y="344943"/>
                </a:cubicBezTo>
                <a:close/>
                <a:moveTo>
                  <a:pt x="2844771" y="344943"/>
                </a:moveTo>
                <a:cubicBezTo>
                  <a:pt x="2786105" y="344943"/>
                  <a:pt x="2740339" y="361376"/>
                  <a:pt x="2707472" y="394242"/>
                </a:cubicBezTo>
                <a:cubicBezTo>
                  <a:pt x="2674606" y="427108"/>
                  <a:pt x="2658173" y="473039"/>
                  <a:pt x="2658173" y="532034"/>
                </a:cubicBezTo>
                <a:cubicBezTo>
                  <a:pt x="2658173" y="574267"/>
                  <a:pt x="2666472" y="609434"/>
                  <a:pt x="2683069" y="637534"/>
                </a:cubicBezTo>
                <a:cubicBezTo>
                  <a:pt x="2699667" y="665635"/>
                  <a:pt x="2721317" y="686176"/>
                  <a:pt x="2748021" y="699158"/>
                </a:cubicBezTo>
                <a:cubicBezTo>
                  <a:pt x="2774725" y="712140"/>
                  <a:pt x="2808454" y="718632"/>
                  <a:pt x="2849208" y="718632"/>
                </a:cubicBezTo>
                <a:cubicBezTo>
                  <a:pt x="2889304" y="718632"/>
                  <a:pt x="2922787" y="711113"/>
                  <a:pt x="2949655" y="696077"/>
                </a:cubicBezTo>
                <a:cubicBezTo>
                  <a:pt x="2976524" y="681041"/>
                  <a:pt x="2997065" y="660006"/>
                  <a:pt x="3011280" y="632974"/>
                </a:cubicBezTo>
                <a:cubicBezTo>
                  <a:pt x="3025494" y="605942"/>
                  <a:pt x="3032601" y="571309"/>
                  <a:pt x="3032601" y="529076"/>
                </a:cubicBezTo>
                <a:cubicBezTo>
                  <a:pt x="3032601" y="470902"/>
                  <a:pt x="3016333" y="425670"/>
                  <a:pt x="2983795" y="393379"/>
                </a:cubicBezTo>
                <a:cubicBezTo>
                  <a:pt x="2951258" y="361088"/>
                  <a:pt x="2904916" y="344943"/>
                  <a:pt x="2844771" y="344943"/>
                </a:cubicBezTo>
                <a:close/>
                <a:moveTo>
                  <a:pt x="0" y="0"/>
                </a:moveTo>
                <a:lnTo>
                  <a:pt x="7229475" y="0"/>
                </a:lnTo>
                <a:lnTo>
                  <a:pt x="7229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80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72B6F4B-72A6-FE67-6896-F61F46C6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E6CAB3-C466-2B19-BAAD-2A4D4E507943}"/>
              </a:ext>
            </a:extLst>
          </p:cNvPr>
          <p:cNvSpPr/>
          <p:nvPr/>
        </p:nvSpPr>
        <p:spPr>
          <a:xfrm>
            <a:off x="0" y="0"/>
            <a:ext cx="7134225" cy="6857999"/>
          </a:xfrm>
          <a:prstGeom prst="rect">
            <a:avLst/>
          </a:prstGeom>
          <a:solidFill>
            <a:srgbClr val="F26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11402-0044-4697-7108-C257624EE785}"/>
              </a:ext>
            </a:extLst>
          </p:cNvPr>
          <p:cNvSpPr txBox="1"/>
          <p:nvPr/>
        </p:nvSpPr>
        <p:spPr>
          <a:xfrm>
            <a:off x="0" y="0"/>
            <a:ext cx="7448550" cy="6858000"/>
          </a:xfrm>
          <a:custGeom>
            <a:avLst/>
            <a:gdLst/>
            <a:ahLst/>
            <a:cxnLst/>
            <a:rect l="l" t="t" r="r" b="b"/>
            <a:pathLst>
              <a:path w="7448550" h="6858000">
                <a:moveTo>
                  <a:pt x="4193236" y="6509229"/>
                </a:moveTo>
                <a:lnTo>
                  <a:pt x="4193236" y="6560463"/>
                </a:lnTo>
                <a:lnTo>
                  <a:pt x="4247861" y="6560463"/>
                </a:lnTo>
                <a:lnTo>
                  <a:pt x="4247861" y="6509229"/>
                </a:lnTo>
                <a:close/>
                <a:moveTo>
                  <a:pt x="3979226" y="6497174"/>
                </a:moveTo>
                <a:lnTo>
                  <a:pt x="3979226" y="6505336"/>
                </a:lnTo>
                <a:cubicBezTo>
                  <a:pt x="3979226" y="6511699"/>
                  <a:pt x="3978201" y="6516868"/>
                  <a:pt x="3976150" y="6520845"/>
                </a:cubicBezTo>
                <a:cubicBezTo>
                  <a:pt x="3974099" y="6524821"/>
                  <a:pt x="3970624" y="6528191"/>
                  <a:pt x="3965727" y="6530953"/>
                </a:cubicBezTo>
                <a:cubicBezTo>
                  <a:pt x="3960830" y="6533716"/>
                  <a:pt x="3955535" y="6535097"/>
                  <a:pt x="3949842" y="6535097"/>
                </a:cubicBezTo>
                <a:cubicBezTo>
                  <a:pt x="3944400" y="6535097"/>
                  <a:pt x="3940277" y="6533821"/>
                  <a:pt x="3937473" y="6531267"/>
                </a:cubicBezTo>
                <a:cubicBezTo>
                  <a:pt x="3934668" y="6528714"/>
                  <a:pt x="3933266" y="6525428"/>
                  <a:pt x="3933266" y="6521410"/>
                </a:cubicBezTo>
                <a:cubicBezTo>
                  <a:pt x="3933266" y="6517894"/>
                  <a:pt x="3934689" y="6514754"/>
                  <a:pt x="3937536" y="6511992"/>
                </a:cubicBezTo>
                <a:cubicBezTo>
                  <a:pt x="3940298" y="6509313"/>
                  <a:pt x="3946870" y="6506592"/>
                  <a:pt x="3957251" y="6503829"/>
                </a:cubicBezTo>
                <a:cubicBezTo>
                  <a:pt x="3964869" y="6501904"/>
                  <a:pt x="3972194" y="6499685"/>
                  <a:pt x="3979226" y="6497174"/>
                </a:cubicBezTo>
                <a:close/>
                <a:moveTo>
                  <a:pt x="1245552" y="6497174"/>
                </a:moveTo>
                <a:lnTo>
                  <a:pt x="1245552" y="6505336"/>
                </a:lnTo>
                <a:cubicBezTo>
                  <a:pt x="1245552" y="6511699"/>
                  <a:pt x="1244526" y="6516868"/>
                  <a:pt x="1242475" y="6520845"/>
                </a:cubicBezTo>
                <a:cubicBezTo>
                  <a:pt x="1240424" y="6524821"/>
                  <a:pt x="1236950" y="6528191"/>
                  <a:pt x="1232052" y="6530953"/>
                </a:cubicBezTo>
                <a:cubicBezTo>
                  <a:pt x="1227155" y="6533716"/>
                  <a:pt x="1221860" y="6535097"/>
                  <a:pt x="1216167" y="6535097"/>
                </a:cubicBezTo>
                <a:cubicBezTo>
                  <a:pt x="1210726" y="6535097"/>
                  <a:pt x="1206603" y="6533821"/>
                  <a:pt x="1203798" y="6531267"/>
                </a:cubicBezTo>
                <a:cubicBezTo>
                  <a:pt x="1200994" y="6528714"/>
                  <a:pt x="1199591" y="6525428"/>
                  <a:pt x="1199591" y="6521410"/>
                </a:cubicBezTo>
                <a:cubicBezTo>
                  <a:pt x="1199591" y="6517894"/>
                  <a:pt x="1201015" y="6514754"/>
                  <a:pt x="1203861" y="6511992"/>
                </a:cubicBezTo>
                <a:cubicBezTo>
                  <a:pt x="1206624" y="6509313"/>
                  <a:pt x="1213195" y="6506592"/>
                  <a:pt x="1223576" y="6503829"/>
                </a:cubicBezTo>
                <a:cubicBezTo>
                  <a:pt x="1231194" y="6501904"/>
                  <a:pt x="1238519" y="6499685"/>
                  <a:pt x="1245552" y="6497174"/>
                </a:cubicBezTo>
                <a:close/>
                <a:moveTo>
                  <a:pt x="3782536" y="6462264"/>
                </a:moveTo>
                <a:cubicBezTo>
                  <a:pt x="3789317" y="6462264"/>
                  <a:pt x="3794926" y="6464839"/>
                  <a:pt x="3799363" y="6469987"/>
                </a:cubicBezTo>
                <a:cubicBezTo>
                  <a:pt x="3803800" y="6475136"/>
                  <a:pt x="3806018" y="6482942"/>
                  <a:pt x="3806018" y="6493407"/>
                </a:cubicBezTo>
                <a:cubicBezTo>
                  <a:pt x="3806018" y="6504960"/>
                  <a:pt x="3803841" y="6513289"/>
                  <a:pt x="3799488" y="6518396"/>
                </a:cubicBezTo>
                <a:cubicBezTo>
                  <a:pt x="3795135" y="6523503"/>
                  <a:pt x="3789694" y="6526056"/>
                  <a:pt x="3783164" y="6526056"/>
                </a:cubicBezTo>
                <a:cubicBezTo>
                  <a:pt x="3777052" y="6526056"/>
                  <a:pt x="3771925" y="6523524"/>
                  <a:pt x="3767781" y="6518459"/>
                </a:cubicBezTo>
                <a:cubicBezTo>
                  <a:pt x="3763637" y="6513394"/>
                  <a:pt x="3761566" y="6505420"/>
                  <a:pt x="3761566" y="6494537"/>
                </a:cubicBezTo>
                <a:cubicBezTo>
                  <a:pt x="3761566" y="6482900"/>
                  <a:pt x="3763575" y="6474613"/>
                  <a:pt x="3767593" y="6469673"/>
                </a:cubicBezTo>
                <a:cubicBezTo>
                  <a:pt x="3771611" y="6464734"/>
                  <a:pt x="3776592" y="6462264"/>
                  <a:pt x="3782536" y="6462264"/>
                </a:cubicBezTo>
                <a:close/>
                <a:moveTo>
                  <a:pt x="486026" y="6461637"/>
                </a:moveTo>
                <a:cubicBezTo>
                  <a:pt x="492053" y="6461637"/>
                  <a:pt x="497160" y="6464169"/>
                  <a:pt x="501346" y="6469234"/>
                </a:cubicBezTo>
                <a:cubicBezTo>
                  <a:pt x="505531" y="6474299"/>
                  <a:pt x="507624" y="6482231"/>
                  <a:pt x="507624" y="6493030"/>
                </a:cubicBezTo>
                <a:cubicBezTo>
                  <a:pt x="507624" y="6504750"/>
                  <a:pt x="505615" y="6513059"/>
                  <a:pt x="501597" y="6517956"/>
                </a:cubicBezTo>
                <a:cubicBezTo>
                  <a:pt x="497578" y="6522854"/>
                  <a:pt x="492597" y="6525302"/>
                  <a:pt x="486654" y="6525302"/>
                </a:cubicBezTo>
                <a:cubicBezTo>
                  <a:pt x="479873" y="6525302"/>
                  <a:pt x="474263" y="6522749"/>
                  <a:pt x="469827" y="6517642"/>
                </a:cubicBezTo>
                <a:cubicBezTo>
                  <a:pt x="465390" y="6512536"/>
                  <a:pt x="463171" y="6504708"/>
                  <a:pt x="463171" y="6494160"/>
                </a:cubicBezTo>
                <a:cubicBezTo>
                  <a:pt x="463171" y="6482691"/>
                  <a:pt x="465348" y="6474403"/>
                  <a:pt x="469701" y="6469297"/>
                </a:cubicBezTo>
                <a:cubicBezTo>
                  <a:pt x="474054" y="6464190"/>
                  <a:pt x="479496" y="6461637"/>
                  <a:pt x="486026" y="6461637"/>
                </a:cubicBezTo>
                <a:close/>
                <a:moveTo>
                  <a:pt x="935063" y="6461134"/>
                </a:moveTo>
                <a:cubicBezTo>
                  <a:pt x="941593" y="6461134"/>
                  <a:pt x="947118" y="6463709"/>
                  <a:pt x="951639" y="6468857"/>
                </a:cubicBezTo>
                <a:cubicBezTo>
                  <a:pt x="956160" y="6474006"/>
                  <a:pt x="958420" y="6481435"/>
                  <a:pt x="958420" y="6491146"/>
                </a:cubicBezTo>
                <a:cubicBezTo>
                  <a:pt x="958420" y="6500857"/>
                  <a:pt x="956264" y="6508120"/>
                  <a:pt x="951953" y="6512933"/>
                </a:cubicBezTo>
                <a:cubicBezTo>
                  <a:pt x="947642" y="6517747"/>
                  <a:pt x="942305" y="6520154"/>
                  <a:pt x="935942" y="6520154"/>
                </a:cubicBezTo>
                <a:cubicBezTo>
                  <a:pt x="929245" y="6520154"/>
                  <a:pt x="923845" y="6517831"/>
                  <a:pt x="919743" y="6513185"/>
                </a:cubicBezTo>
                <a:cubicBezTo>
                  <a:pt x="915641" y="6508538"/>
                  <a:pt x="913590" y="6501402"/>
                  <a:pt x="913590" y="6491774"/>
                </a:cubicBezTo>
                <a:cubicBezTo>
                  <a:pt x="913590" y="6480808"/>
                  <a:pt x="915537" y="6472959"/>
                  <a:pt x="919429" y="6468229"/>
                </a:cubicBezTo>
                <a:cubicBezTo>
                  <a:pt x="923322" y="6463499"/>
                  <a:pt x="928534" y="6461134"/>
                  <a:pt x="935063" y="6461134"/>
                </a:cubicBezTo>
                <a:close/>
                <a:moveTo>
                  <a:pt x="3616109" y="6459251"/>
                </a:moveTo>
                <a:cubicBezTo>
                  <a:pt x="3623141" y="6459251"/>
                  <a:pt x="3629044" y="6462076"/>
                  <a:pt x="3633815" y="6467727"/>
                </a:cubicBezTo>
                <a:cubicBezTo>
                  <a:pt x="3638587" y="6473378"/>
                  <a:pt x="3640973" y="6481980"/>
                  <a:pt x="3640973" y="6493532"/>
                </a:cubicBezTo>
                <a:cubicBezTo>
                  <a:pt x="3640973" y="6505922"/>
                  <a:pt x="3638608" y="6514922"/>
                  <a:pt x="3633878" y="6520531"/>
                </a:cubicBezTo>
                <a:cubicBezTo>
                  <a:pt x="3629148" y="6526140"/>
                  <a:pt x="3623099" y="6528944"/>
                  <a:pt x="3615732" y="6528944"/>
                </a:cubicBezTo>
                <a:cubicBezTo>
                  <a:pt x="3608449" y="6528944"/>
                  <a:pt x="3602401" y="6526098"/>
                  <a:pt x="3597587" y="6520405"/>
                </a:cubicBezTo>
                <a:cubicBezTo>
                  <a:pt x="3592773" y="6514712"/>
                  <a:pt x="3590366" y="6505922"/>
                  <a:pt x="3590366" y="6494035"/>
                </a:cubicBezTo>
                <a:cubicBezTo>
                  <a:pt x="3590366" y="6482314"/>
                  <a:pt x="3592795" y="6473587"/>
                  <a:pt x="3597650" y="6467853"/>
                </a:cubicBezTo>
                <a:cubicBezTo>
                  <a:pt x="3602505" y="6462118"/>
                  <a:pt x="3608658" y="6459251"/>
                  <a:pt x="3616109" y="6459251"/>
                </a:cubicBezTo>
                <a:close/>
                <a:moveTo>
                  <a:pt x="768134" y="6459251"/>
                </a:moveTo>
                <a:cubicBezTo>
                  <a:pt x="775166" y="6459251"/>
                  <a:pt x="781068" y="6462076"/>
                  <a:pt x="785840" y="6467727"/>
                </a:cubicBezTo>
                <a:cubicBezTo>
                  <a:pt x="790612" y="6473378"/>
                  <a:pt x="792998" y="6481980"/>
                  <a:pt x="792998" y="6493532"/>
                </a:cubicBezTo>
                <a:cubicBezTo>
                  <a:pt x="792998" y="6505922"/>
                  <a:pt x="790633" y="6514922"/>
                  <a:pt x="785903" y="6520531"/>
                </a:cubicBezTo>
                <a:cubicBezTo>
                  <a:pt x="781173" y="6526140"/>
                  <a:pt x="775124" y="6528944"/>
                  <a:pt x="767757" y="6528944"/>
                </a:cubicBezTo>
                <a:cubicBezTo>
                  <a:pt x="760474" y="6528944"/>
                  <a:pt x="754425" y="6526098"/>
                  <a:pt x="749612" y="6520405"/>
                </a:cubicBezTo>
                <a:cubicBezTo>
                  <a:pt x="744798" y="6514712"/>
                  <a:pt x="742391" y="6505922"/>
                  <a:pt x="742391" y="6494035"/>
                </a:cubicBezTo>
                <a:cubicBezTo>
                  <a:pt x="742391" y="6482314"/>
                  <a:pt x="744819" y="6473587"/>
                  <a:pt x="749675" y="6467853"/>
                </a:cubicBezTo>
                <a:cubicBezTo>
                  <a:pt x="754530" y="6462118"/>
                  <a:pt x="760683" y="6459251"/>
                  <a:pt x="768134" y="6459251"/>
                </a:cubicBezTo>
                <a:close/>
                <a:moveTo>
                  <a:pt x="3254536" y="6454353"/>
                </a:moveTo>
                <a:cubicBezTo>
                  <a:pt x="3261568" y="6454353"/>
                  <a:pt x="3267240" y="6456488"/>
                  <a:pt x="3271551" y="6460758"/>
                </a:cubicBezTo>
                <a:cubicBezTo>
                  <a:pt x="3275862" y="6465027"/>
                  <a:pt x="3278520" y="6472101"/>
                  <a:pt x="3279525" y="6481980"/>
                </a:cubicBezTo>
                <a:lnTo>
                  <a:pt x="3229170" y="6481980"/>
                </a:lnTo>
                <a:cubicBezTo>
                  <a:pt x="3230007" y="6474027"/>
                  <a:pt x="3231974" y="6468041"/>
                  <a:pt x="3235072" y="6464023"/>
                </a:cubicBezTo>
                <a:cubicBezTo>
                  <a:pt x="3239927" y="6457576"/>
                  <a:pt x="3246415" y="6454353"/>
                  <a:pt x="3254536" y="6454353"/>
                </a:cubicBezTo>
                <a:close/>
                <a:moveTo>
                  <a:pt x="1911511" y="6454353"/>
                </a:moveTo>
                <a:cubicBezTo>
                  <a:pt x="1918543" y="6454353"/>
                  <a:pt x="1924215" y="6456488"/>
                  <a:pt x="1928526" y="6460758"/>
                </a:cubicBezTo>
                <a:cubicBezTo>
                  <a:pt x="1932837" y="6465027"/>
                  <a:pt x="1935496" y="6472101"/>
                  <a:pt x="1936500" y="6481980"/>
                </a:cubicBezTo>
                <a:lnTo>
                  <a:pt x="1886145" y="6481980"/>
                </a:lnTo>
                <a:cubicBezTo>
                  <a:pt x="1886982" y="6474027"/>
                  <a:pt x="1888950" y="6468041"/>
                  <a:pt x="1892047" y="6464023"/>
                </a:cubicBezTo>
                <a:cubicBezTo>
                  <a:pt x="1896903" y="6457576"/>
                  <a:pt x="1903390" y="6454353"/>
                  <a:pt x="1911511" y="6454353"/>
                </a:cubicBezTo>
                <a:close/>
                <a:moveTo>
                  <a:pt x="4045069" y="6427104"/>
                </a:moveTo>
                <a:lnTo>
                  <a:pt x="4101031" y="6560440"/>
                </a:lnTo>
                <a:cubicBezTo>
                  <a:pt x="4098439" y="6567564"/>
                  <a:pt x="4095281" y="6572510"/>
                  <a:pt x="4091559" y="6575276"/>
                </a:cubicBezTo>
                <a:cubicBezTo>
                  <a:pt x="4087837" y="6578042"/>
                  <a:pt x="4082965" y="6579425"/>
                  <a:pt x="4076943" y="6579425"/>
                </a:cubicBezTo>
                <a:cubicBezTo>
                  <a:pt x="4067909" y="6579425"/>
                  <a:pt x="4059712" y="6578253"/>
                  <a:pt x="4052352" y="6575909"/>
                </a:cubicBezTo>
                <a:lnTo>
                  <a:pt x="4056366" y="6611572"/>
                </a:lnTo>
                <a:cubicBezTo>
                  <a:pt x="4071764" y="6613581"/>
                  <a:pt x="4083144" y="6614585"/>
                  <a:pt x="4090509" y="6614585"/>
                </a:cubicBezTo>
                <a:cubicBezTo>
                  <a:pt x="4108667" y="6614585"/>
                  <a:pt x="4122181" y="6610564"/>
                  <a:pt x="4131051" y="6602520"/>
                </a:cubicBezTo>
                <a:cubicBezTo>
                  <a:pt x="4137327" y="6596824"/>
                  <a:pt x="4143478" y="6585849"/>
                  <a:pt x="4149503" y="6569597"/>
                </a:cubicBezTo>
                <a:lnTo>
                  <a:pt x="4202413" y="6427104"/>
                </a:lnTo>
                <a:lnTo>
                  <a:pt x="4152050" y="6427104"/>
                </a:lnTo>
                <a:lnTo>
                  <a:pt x="4126503" y="6515884"/>
                </a:lnTo>
                <a:lnTo>
                  <a:pt x="4098996" y="6427104"/>
                </a:lnTo>
                <a:close/>
                <a:moveTo>
                  <a:pt x="2849584" y="6427104"/>
                </a:moveTo>
                <a:lnTo>
                  <a:pt x="2849584" y="6511992"/>
                </a:lnTo>
                <a:cubicBezTo>
                  <a:pt x="2849584" y="6529488"/>
                  <a:pt x="2853581" y="6542443"/>
                  <a:pt x="2861576" y="6550857"/>
                </a:cubicBezTo>
                <a:cubicBezTo>
                  <a:pt x="2869571" y="6559270"/>
                  <a:pt x="2880601" y="6563477"/>
                  <a:pt x="2894665" y="6563477"/>
                </a:cubicBezTo>
                <a:cubicBezTo>
                  <a:pt x="2905213" y="6563477"/>
                  <a:pt x="2914107" y="6561593"/>
                  <a:pt x="2921349" y="6557826"/>
                </a:cubicBezTo>
                <a:cubicBezTo>
                  <a:pt x="2928590" y="6554059"/>
                  <a:pt x="2935769" y="6547738"/>
                  <a:pt x="2942885" y="6538864"/>
                </a:cubicBezTo>
                <a:lnTo>
                  <a:pt x="2942885" y="6560463"/>
                </a:lnTo>
                <a:lnTo>
                  <a:pt x="2990603" y="6560463"/>
                </a:lnTo>
                <a:lnTo>
                  <a:pt x="2990603" y="6427104"/>
                </a:lnTo>
                <a:lnTo>
                  <a:pt x="2939494" y="6427104"/>
                </a:lnTo>
                <a:lnTo>
                  <a:pt x="2939494" y="6491272"/>
                </a:lnTo>
                <a:cubicBezTo>
                  <a:pt x="2939494" y="6503411"/>
                  <a:pt x="2937548" y="6511824"/>
                  <a:pt x="2933656" y="6516512"/>
                </a:cubicBezTo>
                <a:cubicBezTo>
                  <a:pt x="2929763" y="6521200"/>
                  <a:pt x="2924761" y="6523544"/>
                  <a:pt x="2918649" y="6523544"/>
                </a:cubicBezTo>
                <a:cubicBezTo>
                  <a:pt x="2913040" y="6523544"/>
                  <a:pt x="2908687" y="6521786"/>
                  <a:pt x="2905589" y="6518270"/>
                </a:cubicBezTo>
                <a:cubicBezTo>
                  <a:pt x="2902492" y="6514754"/>
                  <a:pt x="2900943" y="6508810"/>
                  <a:pt x="2900943" y="6500439"/>
                </a:cubicBezTo>
                <a:lnTo>
                  <a:pt x="2900943" y="6427104"/>
                </a:lnTo>
                <a:close/>
                <a:moveTo>
                  <a:pt x="2528120" y="6427104"/>
                </a:moveTo>
                <a:lnTo>
                  <a:pt x="2528120" y="6560463"/>
                </a:lnTo>
                <a:lnTo>
                  <a:pt x="2579228" y="6560463"/>
                </a:lnTo>
                <a:lnTo>
                  <a:pt x="2579228" y="6427104"/>
                </a:lnTo>
                <a:close/>
                <a:moveTo>
                  <a:pt x="3954990" y="6424090"/>
                </a:moveTo>
                <a:cubicBezTo>
                  <a:pt x="3945447" y="6424090"/>
                  <a:pt x="3936573" y="6424802"/>
                  <a:pt x="3928369" y="6426225"/>
                </a:cubicBezTo>
                <a:cubicBezTo>
                  <a:pt x="3920165" y="6427648"/>
                  <a:pt x="3913719" y="6429657"/>
                  <a:pt x="3909030" y="6432252"/>
                </a:cubicBezTo>
                <a:cubicBezTo>
                  <a:pt x="3902501" y="6435852"/>
                  <a:pt x="3897499" y="6440101"/>
                  <a:pt x="3894024" y="6444998"/>
                </a:cubicBezTo>
                <a:cubicBezTo>
                  <a:pt x="3890550" y="6449895"/>
                  <a:pt x="3887892" y="6456614"/>
                  <a:pt x="3886050" y="6465153"/>
                </a:cubicBezTo>
                <a:lnTo>
                  <a:pt x="3934899" y="6470301"/>
                </a:lnTo>
                <a:cubicBezTo>
                  <a:pt x="3936908" y="6464525"/>
                  <a:pt x="3939545" y="6460590"/>
                  <a:pt x="3942810" y="6458497"/>
                </a:cubicBezTo>
                <a:cubicBezTo>
                  <a:pt x="3946996" y="6455818"/>
                  <a:pt x="3953274" y="6454479"/>
                  <a:pt x="3961646" y="6454479"/>
                </a:cubicBezTo>
                <a:cubicBezTo>
                  <a:pt x="3968176" y="6454479"/>
                  <a:pt x="3972738" y="6455735"/>
                  <a:pt x="3975333" y="6458246"/>
                </a:cubicBezTo>
                <a:cubicBezTo>
                  <a:pt x="3977929" y="6460758"/>
                  <a:pt x="3979226" y="6465153"/>
                  <a:pt x="3979226" y="6471431"/>
                </a:cubicBezTo>
                <a:cubicBezTo>
                  <a:pt x="3972864" y="6473943"/>
                  <a:pt x="3966836" y="6475973"/>
                  <a:pt x="3961144" y="6477522"/>
                </a:cubicBezTo>
                <a:cubicBezTo>
                  <a:pt x="3955451" y="6479070"/>
                  <a:pt x="3943019" y="6481770"/>
                  <a:pt x="3923848" y="6485621"/>
                </a:cubicBezTo>
                <a:cubicBezTo>
                  <a:pt x="3907858" y="6488802"/>
                  <a:pt x="3896892" y="6493658"/>
                  <a:pt x="3890948" y="6500188"/>
                </a:cubicBezTo>
                <a:cubicBezTo>
                  <a:pt x="3885004" y="6506718"/>
                  <a:pt x="3882032" y="6515047"/>
                  <a:pt x="3882032" y="6525177"/>
                </a:cubicBezTo>
                <a:cubicBezTo>
                  <a:pt x="3882032" y="6535976"/>
                  <a:pt x="3886155" y="6545059"/>
                  <a:pt x="3894401" y="6552426"/>
                </a:cubicBezTo>
                <a:cubicBezTo>
                  <a:pt x="3902647" y="6559793"/>
                  <a:pt x="3914723" y="6563477"/>
                  <a:pt x="3930629" y="6563477"/>
                </a:cubicBezTo>
                <a:cubicBezTo>
                  <a:pt x="3942600" y="6563477"/>
                  <a:pt x="3953107" y="6561635"/>
                  <a:pt x="3962148" y="6557952"/>
                </a:cubicBezTo>
                <a:cubicBezTo>
                  <a:pt x="3968762" y="6555189"/>
                  <a:pt x="3975417" y="6550585"/>
                  <a:pt x="3982114" y="6544139"/>
                </a:cubicBezTo>
                <a:cubicBezTo>
                  <a:pt x="3982700" y="6547989"/>
                  <a:pt x="3983286" y="6550815"/>
                  <a:pt x="3983872" y="6552615"/>
                </a:cubicBezTo>
                <a:cubicBezTo>
                  <a:pt x="3984458" y="6554415"/>
                  <a:pt x="3985714" y="6557031"/>
                  <a:pt x="3987640" y="6560463"/>
                </a:cubicBezTo>
                <a:lnTo>
                  <a:pt x="4035609" y="6560463"/>
                </a:lnTo>
                <a:cubicBezTo>
                  <a:pt x="4032930" y="6554938"/>
                  <a:pt x="4031193" y="6550396"/>
                  <a:pt x="4030397" y="6546838"/>
                </a:cubicBezTo>
                <a:cubicBezTo>
                  <a:pt x="4029602" y="6543280"/>
                  <a:pt x="4029204" y="6538362"/>
                  <a:pt x="4029204" y="6532083"/>
                </a:cubicBezTo>
                <a:lnTo>
                  <a:pt x="4029204" y="6473189"/>
                </a:lnTo>
                <a:cubicBezTo>
                  <a:pt x="4029204" y="6466911"/>
                  <a:pt x="4027949" y="6460318"/>
                  <a:pt x="4025437" y="6453412"/>
                </a:cubicBezTo>
                <a:cubicBezTo>
                  <a:pt x="4022926" y="6446505"/>
                  <a:pt x="4019493" y="6441168"/>
                  <a:pt x="4015140" y="6437401"/>
                </a:cubicBezTo>
                <a:cubicBezTo>
                  <a:pt x="4008945" y="6431959"/>
                  <a:pt x="4001202" y="6428380"/>
                  <a:pt x="3991909" y="6426664"/>
                </a:cubicBezTo>
                <a:cubicBezTo>
                  <a:pt x="3982617" y="6424948"/>
                  <a:pt x="3970310" y="6424090"/>
                  <a:pt x="3954990" y="6424090"/>
                </a:cubicBezTo>
                <a:close/>
                <a:moveTo>
                  <a:pt x="3615356" y="6424090"/>
                </a:moveTo>
                <a:cubicBezTo>
                  <a:pt x="3591999" y="6424090"/>
                  <a:pt x="3573456" y="6430683"/>
                  <a:pt x="3559727" y="6443868"/>
                </a:cubicBezTo>
                <a:cubicBezTo>
                  <a:pt x="3545997" y="6457053"/>
                  <a:pt x="3539132" y="6473817"/>
                  <a:pt x="3539132" y="6494160"/>
                </a:cubicBezTo>
                <a:cubicBezTo>
                  <a:pt x="3539132" y="6516010"/>
                  <a:pt x="3547253" y="6533674"/>
                  <a:pt x="3563494" y="6547152"/>
                </a:cubicBezTo>
                <a:cubicBezTo>
                  <a:pt x="3576721" y="6558035"/>
                  <a:pt x="3594050" y="6563477"/>
                  <a:pt x="3615481" y="6563477"/>
                </a:cubicBezTo>
                <a:cubicBezTo>
                  <a:pt x="3639508" y="6563477"/>
                  <a:pt x="3658323" y="6556926"/>
                  <a:pt x="3671927" y="6543825"/>
                </a:cubicBezTo>
                <a:cubicBezTo>
                  <a:pt x="3685530" y="6530723"/>
                  <a:pt x="3692333" y="6513917"/>
                  <a:pt x="3692333" y="6493407"/>
                </a:cubicBezTo>
                <a:cubicBezTo>
                  <a:pt x="3692333" y="6475157"/>
                  <a:pt x="3686849" y="6459795"/>
                  <a:pt x="3675882" y="6447321"/>
                </a:cubicBezTo>
                <a:cubicBezTo>
                  <a:pt x="3662236" y="6431834"/>
                  <a:pt x="3642061" y="6424090"/>
                  <a:pt x="3615356" y="6424090"/>
                </a:cubicBezTo>
                <a:close/>
                <a:moveTo>
                  <a:pt x="3252401" y="6424090"/>
                </a:moveTo>
                <a:cubicBezTo>
                  <a:pt x="3228877" y="6424090"/>
                  <a:pt x="3210438" y="6430536"/>
                  <a:pt x="3197086" y="6443428"/>
                </a:cubicBezTo>
                <a:cubicBezTo>
                  <a:pt x="3183733" y="6456321"/>
                  <a:pt x="3177056" y="6473189"/>
                  <a:pt x="3177056" y="6494035"/>
                </a:cubicBezTo>
                <a:cubicBezTo>
                  <a:pt x="3177056" y="6508685"/>
                  <a:pt x="3180385" y="6521431"/>
                  <a:pt x="3187040" y="6532272"/>
                </a:cubicBezTo>
                <a:cubicBezTo>
                  <a:pt x="3193696" y="6543113"/>
                  <a:pt x="3202088" y="6551024"/>
                  <a:pt x="3212218" y="6556005"/>
                </a:cubicBezTo>
                <a:cubicBezTo>
                  <a:pt x="3222347" y="6560986"/>
                  <a:pt x="3236244" y="6563477"/>
                  <a:pt x="3253908" y="6563477"/>
                </a:cubicBezTo>
                <a:cubicBezTo>
                  <a:pt x="3274251" y="6563477"/>
                  <a:pt x="3289864" y="6560568"/>
                  <a:pt x="3300747" y="6554750"/>
                </a:cubicBezTo>
                <a:cubicBezTo>
                  <a:pt x="3311630" y="6548931"/>
                  <a:pt x="3320922" y="6539325"/>
                  <a:pt x="3328624" y="6525930"/>
                </a:cubicBezTo>
                <a:lnTo>
                  <a:pt x="3278269" y="6521284"/>
                </a:lnTo>
                <a:cubicBezTo>
                  <a:pt x="3275088" y="6525302"/>
                  <a:pt x="3272116" y="6528107"/>
                  <a:pt x="3269353" y="6529698"/>
                </a:cubicBezTo>
                <a:cubicBezTo>
                  <a:pt x="3264833" y="6532209"/>
                  <a:pt x="3260061" y="6533465"/>
                  <a:pt x="3255038" y="6533465"/>
                </a:cubicBezTo>
                <a:cubicBezTo>
                  <a:pt x="3247085" y="6533465"/>
                  <a:pt x="3240639" y="6530577"/>
                  <a:pt x="3235699" y="6524800"/>
                </a:cubicBezTo>
                <a:cubicBezTo>
                  <a:pt x="3232184" y="6520782"/>
                  <a:pt x="3229965" y="6514671"/>
                  <a:pt x="3229044" y="6506466"/>
                </a:cubicBezTo>
                <a:lnTo>
                  <a:pt x="3331512" y="6506466"/>
                </a:lnTo>
                <a:lnTo>
                  <a:pt x="3331512" y="6500690"/>
                </a:lnTo>
                <a:cubicBezTo>
                  <a:pt x="3331512" y="6483110"/>
                  <a:pt x="3328624" y="6468836"/>
                  <a:pt x="3322848" y="6457869"/>
                </a:cubicBezTo>
                <a:cubicBezTo>
                  <a:pt x="3317071" y="6446903"/>
                  <a:pt x="3308658" y="6438531"/>
                  <a:pt x="3297608" y="6432755"/>
                </a:cubicBezTo>
                <a:cubicBezTo>
                  <a:pt x="3286557" y="6426978"/>
                  <a:pt x="3271488" y="6424090"/>
                  <a:pt x="3252401" y="6424090"/>
                </a:cubicBezTo>
                <a:close/>
                <a:moveTo>
                  <a:pt x="3082942" y="6424090"/>
                </a:moveTo>
                <a:cubicBezTo>
                  <a:pt x="3067873" y="6424090"/>
                  <a:pt x="3055859" y="6425658"/>
                  <a:pt x="3046902" y="6428794"/>
                </a:cubicBezTo>
                <a:cubicBezTo>
                  <a:pt x="3037944" y="6431930"/>
                  <a:pt x="3030912" y="6436677"/>
                  <a:pt x="3025806" y="6443032"/>
                </a:cubicBezTo>
                <a:cubicBezTo>
                  <a:pt x="3020699" y="6449388"/>
                  <a:pt x="3018146" y="6456957"/>
                  <a:pt x="3018146" y="6465739"/>
                </a:cubicBezTo>
                <a:cubicBezTo>
                  <a:pt x="3018146" y="6473768"/>
                  <a:pt x="3020511" y="6480919"/>
                  <a:pt x="3025241" y="6487191"/>
                </a:cubicBezTo>
                <a:cubicBezTo>
                  <a:pt x="3029970" y="6493463"/>
                  <a:pt x="3035788" y="6497916"/>
                  <a:pt x="3042696" y="6500551"/>
                </a:cubicBezTo>
                <a:cubicBezTo>
                  <a:pt x="3049601" y="6503185"/>
                  <a:pt x="3061929" y="6506049"/>
                  <a:pt x="3079677" y="6509143"/>
                </a:cubicBezTo>
                <a:cubicBezTo>
                  <a:pt x="3091564" y="6511233"/>
                  <a:pt x="3098889" y="6512989"/>
                  <a:pt x="3101652" y="6514409"/>
                </a:cubicBezTo>
                <a:cubicBezTo>
                  <a:pt x="3105503" y="6516416"/>
                  <a:pt x="3107429" y="6519258"/>
                  <a:pt x="3107429" y="6522936"/>
                </a:cubicBezTo>
                <a:cubicBezTo>
                  <a:pt x="3107429" y="6526196"/>
                  <a:pt x="3105963" y="6528912"/>
                  <a:pt x="3103034" y="6531085"/>
                </a:cubicBezTo>
                <a:cubicBezTo>
                  <a:pt x="3099266" y="6534011"/>
                  <a:pt x="3093950" y="6535474"/>
                  <a:pt x="3087085" y="6535474"/>
                </a:cubicBezTo>
                <a:cubicBezTo>
                  <a:pt x="3080807" y="6535474"/>
                  <a:pt x="3075784" y="6534176"/>
                  <a:pt x="3072017" y="6531581"/>
                </a:cubicBezTo>
                <a:cubicBezTo>
                  <a:pt x="3068250" y="6528986"/>
                  <a:pt x="3065319" y="6524675"/>
                  <a:pt x="3063226" y="6518647"/>
                </a:cubicBezTo>
                <a:lnTo>
                  <a:pt x="3012495" y="6523419"/>
                </a:lnTo>
                <a:cubicBezTo>
                  <a:pt x="3015424" y="6536227"/>
                  <a:pt x="3022059" y="6546106"/>
                  <a:pt x="3032398" y="6553054"/>
                </a:cubicBezTo>
                <a:cubicBezTo>
                  <a:pt x="3042737" y="6560003"/>
                  <a:pt x="3060088" y="6563477"/>
                  <a:pt x="3084448" y="6563477"/>
                </a:cubicBezTo>
                <a:cubicBezTo>
                  <a:pt x="3101694" y="6563477"/>
                  <a:pt x="3115318" y="6561324"/>
                  <a:pt x="3125323" y="6557017"/>
                </a:cubicBezTo>
                <a:cubicBezTo>
                  <a:pt x="3135326" y="6552710"/>
                  <a:pt x="3142652" y="6546919"/>
                  <a:pt x="3147298" y="6539642"/>
                </a:cubicBezTo>
                <a:cubicBezTo>
                  <a:pt x="3151944" y="6532367"/>
                  <a:pt x="3154268" y="6524882"/>
                  <a:pt x="3154268" y="6517187"/>
                </a:cubicBezTo>
                <a:cubicBezTo>
                  <a:pt x="3154268" y="6509577"/>
                  <a:pt x="3152070" y="6502594"/>
                  <a:pt x="3147675" y="6496238"/>
                </a:cubicBezTo>
                <a:cubicBezTo>
                  <a:pt x="3143280" y="6489883"/>
                  <a:pt x="3136939" y="6484990"/>
                  <a:pt x="3128651" y="6481561"/>
                </a:cubicBezTo>
                <a:cubicBezTo>
                  <a:pt x="3120363" y="6478132"/>
                  <a:pt x="3107721" y="6475456"/>
                  <a:pt x="3090727" y="6473533"/>
                </a:cubicBezTo>
                <a:cubicBezTo>
                  <a:pt x="3079509" y="6472195"/>
                  <a:pt x="3072226" y="6470690"/>
                  <a:pt x="3068878" y="6469018"/>
                </a:cubicBezTo>
                <a:cubicBezTo>
                  <a:pt x="3065529" y="6467346"/>
                  <a:pt x="3063854" y="6464881"/>
                  <a:pt x="3063854" y="6461621"/>
                </a:cubicBezTo>
                <a:cubicBezTo>
                  <a:pt x="3063854" y="6458695"/>
                  <a:pt x="3065173" y="6456208"/>
                  <a:pt x="3067810" y="6454160"/>
                </a:cubicBezTo>
                <a:cubicBezTo>
                  <a:pt x="3070447" y="6452112"/>
                  <a:pt x="3074654" y="6451088"/>
                  <a:pt x="3080430" y="6451088"/>
                </a:cubicBezTo>
                <a:cubicBezTo>
                  <a:pt x="3086123" y="6451088"/>
                  <a:pt x="3090978" y="6452428"/>
                  <a:pt x="3094997" y="6455107"/>
                </a:cubicBezTo>
                <a:cubicBezTo>
                  <a:pt x="3097926" y="6457116"/>
                  <a:pt x="3100019" y="6460255"/>
                  <a:pt x="3101275" y="6464525"/>
                </a:cubicBezTo>
                <a:lnTo>
                  <a:pt x="3149747" y="6459753"/>
                </a:lnTo>
                <a:cubicBezTo>
                  <a:pt x="3146398" y="6451047"/>
                  <a:pt x="3142192" y="6444140"/>
                  <a:pt x="3137126" y="6439033"/>
                </a:cubicBezTo>
                <a:cubicBezTo>
                  <a:pt x="3132062" y="6433927"/>
                  <a:pt x="3125742" y="6430159"/>
                  <a:pt x="3118165" y="6427732"/>
                </a:cubicBezTo>
                <a:cubicBezTo>
                  <a:pt x="3110589" y="6425304"/>
                  <a:pt x="3098847" y="6424090"/>
                  <a:pt x="3082942" y="6424090"/>
                </a:cubicBezTo>
                <a:close/>
                <a:moveTo>
                  <a:pt x="2311416" y="6424090"/>
                </a:moveTo>
                <a:cubicBezTo>
                  <a:pt x="2296348" y="6424090"/>
                  <a:pt x="2284334" y="6425658"/>
                  <a:pt x="2275377" y="6428794"/>
                </a:cubicBezTo>
                <a:cubicBezTo>
                  <a:pt x="2266419" y="6431930"/>
                  <a:pt x="2259387" y="6436677"/>
                  <a:pt x="2254281" y="6443032"/>
                </a:cubicBezTo>
                <a:cubicBezTo>
                  <a:pt x="2249174" y="6449388"/>
                  <a:pt x="2246620" y="6456957"/>
                  <a:pt x="2246620" y="6465739"/>
                </a:cubicBezTo>
                <a:cubicBezTo>
                  <a:pt x="2246620" y="6473768"/>
                  <a:pt x="2248985" y="6480919"/>
                  <a:pt x="2253715" y="6487191"/>
                </a:cubicBezTo>
                <a:cubicBezTo>
                  <a:pt x="2258445" y="6493463"/>
                  <a:pt x="2264264" y="6497916"/>
                  <a:pt x="2271170" y="6500551"/>
                </a:cubicBezTo>
                <a:cubicBezTo>
                  <a:pt x="2278077" y="6503185"/>
                  <a:pt x="2290404" y="6506049"/>
                  <a:pt x="2308152" y="6509143"/>
                </a:cubicBezTo>
                <a:cubicBezTo>
                  <a:pt x="2320040" y="6511233"/>
                  <a:pt x="2327365" y="6512989"/>
                  <a:pt x="2330127" y="6514409"/>
                </a:cubicBezTo>
                <a:cubicBezTo>
                  <a:pt x="2333978" y="6516416"/>
                  <a:pt x="2335903" y="6519258"/>
                  <a:pt x="2335903" y="6522936"/>
                </a:cubicBezTo>
                <a:cubicBezTo>
                  <a:pt x="2335903" y="6526196"/>
                  <a:pt x="2334438" y="6528912"/>
                  <a:pt x="2331508" y="6531085"/>
                </a:cubicBezTo>
                <a:cubicBezTo>
                  <a:pt x="2327741" y="6534011"/>
                  <a:pt x="2322425" y="6535474"/>
                  <a:pt x="2315560" y="6535474"/>
                </a:cubicBezTo>
                <a:cubicBezTo>
                  <a:pt x="2309282" y="6535474"/>
                  <a:pt x="2304259" y="6534176"/>
                  <a:pt x="2300491" y="6531581"/>
                </a:cubicBezTo>
                <a:cubicBezTo>
                  <a:pt x="2296725" y="6528986"/>
                  <a:pt x="2293794" y="6524675"/>
                  <a:pt x="2291701" y="6518647"/>
                </a:cubicBezTo>
                <a:lnTo>
                  <a:pt x="2240970" y="6523419"/>
                </a:lnTo>
                <a:cubicBezTo>
                  <a:pt x="2243900" y="6536227"/>
                  <a:pt x="2250535" y="6546106"/>
                  <a:pt x="2260873" y="6553054"/>
                </a:cubicBezTo>
                <a:cubicBezTo>
                  <a:pt x="2271212" y="6560003"/>
                  <a:pt x="2288562" y="6563477"/>
                  <a:pt x="2312923" y="6563477"/>
                </a:cubicBezTo>
                <a:cubicBezTo>
                  <a:pt x="2330169" y="6563477"/>
                  <a:pt x="2343793" y="6561324"/>
                  <a:pt x="2353798" y="6557017"/>
                </a:cubicBezTo>
                <a:cubicBezTo>
                  <a:pt x="2363802" y="6552710"/>
                  <a:pt x="2371127" y="6546919"/>
                  <a:pt x="2375773" y="6539642"/>
                </a:cubicBezTo>
                <a:cubicBezTo>
                  <a:pt x="2380420" y="6532367"/>
                  <a:pt x="2382742" y="6524882"/>
                  <a:pt x="2382742" y="6517187"/>
                </a:cubicBezTo>
                <a:cubicBezTo>
                  <a:pt x="2382742" y="6509577"/>
                  <a:pt x="2380545" y="6502594"/>
                  <a:pt x="2376150" y="6496238"/>
                </a:cubicBezTo>
                <a:cubicBezTo>
                  <a:pt x="2371755" y="6489883"/>
                  <a:pt x="2365413" y="6484990"/>
                  <a:pt x="2357125" y="6481561"/>
                </a:cubicBezTo>
                <a:cubicBezTo>
                  <a:pt x="2348837" y="6478132"/>
                  <a:pt x="2336196" y="6475456"/>
                  <a:pt x="2319203" y="6473533"/>
                </a:cubicBezTo>
                <a:cubicBezTo>
                  <a:pt x="2307984" y="6472195"/>
                  <a:pt x="2300701" y="6470690"/>
                  <a:pt x="2297352" y="6469018"/>
                </a:cubicBezTo>
                <a:cubicBezTo>
                  <a:pt x="2294004" y="6467346"/>
                  <a:pt x="2292329" y="6464881"/>
                  <a:pt x="2292329" y="6461621"/>
                </a:cubicBezTo>
                <a:cubicBezTo>
                  <a:pt x="2292329" y="6458695"/>
                  <a:pt x="2293648" y="6456208"/>
                  <a:pt x="2296285" y="6454160"/>
                </a:cubicBezTo>
                <a:cubicBezTo>
                  <a:pt x="2298922" y="6452112"/>
                  <a:pt x="2303129" y="6451088"/>
                  <a:pt x="2308905" y="6451088"/>
                </a:cubicBezTo>
                <a:cubicBezTo>
                  <a:pt x="2314598" y="6451088"/>
                  <a:pt x="2319453" y="6452428"/>
                  <a:pt x="2323472" y="6455107"/>
                </a:cubicBezTo>
                <a:cubicBezTo>
                  <a:pt x="2326402" y="6457116"/>
                  <a:pt x="2328495" y="6460255"/>
                  <a:pt x="2329750" y="6464525"/>
                </a:cubicBezTo>
                <a:lnTo>
                  <a:pt x="2378222" y="6459753"/>
                </a:lnTo>
                <a:cubicBezTo>
                  <a:pt x="2374873" y="6451047"/>
                  <a:pt x="2370666" y="6444140"/>
                  <a:pt x="2365602" y="6439033"/>
                </a:cubicBezTo>
                <a:cubicBezTo>
                  <a:pt x="2360537" y="6433927"/>
                  <a:pt x="2354217" y="6430159"/>
                  <a:pt x="2346640" y="6427732"/>
                </a:cubicBezTo>
                <a:cubicBezTo>
                  <a:pt x="2339064" y="6425304"/>
                  <a:pt x="2327322" y="6424090"/>
                  <a:pt x="2311416" y="6424090"/>
                </a:cubicBezTo>
                <a:close/>
                <a:moveTo>
                  <a:pt x="2073292" y="6424090"/>
                </a:moveTo>
                <a:cubicBezTo>
                  <a:pt x="2058223" y="6424090"/>
                  <a:pt x="2046210" y="6425658"/>
                  <a:pt x="2037252" y="6428794"/>
                </a:cubicBezTo>
                <a:cubicBezTo>
                  <a:pt x="2028294" y="6431930"/>
                  <a:pt x="2021262" y="6436677"/>
                  <a:pt x="2016156" y="6443032"/>
                </a:cubicBezTo>
                <a:cubicBezTo>
                  <a:pt x="2011049" y="6449388"/>
                  <a:pt x="2008496" y="6456957"/>
                  <a:pt x="2008496" y="6465739"/>
                </a:cubicBezTo>
                <a:cubicBezTo>
                  <a:pt x="2008496" y="6473768"/>
                  <a:pt x="2010861" y="6480919"/>
                  <a:pt x="2015590" y="6487191"/>
                </a:cubicBezTo>
                <a:cubicBezTo>
                  <a:pt x="2020321" y="6493463"/>
                  <a:pt x="2026139" y="6497916"/>
                  <a:pt x="2033045" y="6500551"/>
                </a:cubicBezTo>
                <a:cubicBezTo>
                  <a:pt x="2039952" y="6503185"/>
                  <a:pt x="2052279" y="6506049"/>
                  <a:pt x="2070027" y="6509143"/>
                </a:cubicBezTo>
                <a:cubicBezTo>
                  <a:pt x="2081914" y="6511233"/>
                  <a:pt x="2089239" y="6512989"/>
                  <a:pt x="2092002" y="6514409"/>
                </a:cubicBezTo>
                <a:cubicBezTo>
                  <a:pt x="2095853" y="6516416"/>
                  <a:pt x="2097779" y="6519258"/>
                  <a:pt x="2097779" y="6522936"/>
                </a:cubicBezTo>
                <a:cubicBezTo>
                  <a:pt x="2097779" y="6526196"/>
                  <a:pt x="2096314" y="6528912"/>
                  <a:pt x="2093383" y="6531085"/>
                </a:cubicBezTo>
                <a:cubicBezTo>
                  <a:pt x="2089616" y="6534011"/>
                  <a:pt x="2084300" y="6535474"/>
                  <a:pt x="2077436" y="6535474"/>
                </a:cubicBezTo>
                <a:cubicBezTo>
                  <a:pt x="2071157" y="6535474"/>
                  <a:pt x="2066134" y="6534176"/>
                  <a:pt x="2062367" y="6531581"/>
                </a:cubicBezTo>
                <a:cubicBezTo>
                  <a:pt x="2058599" y="6528986"/>
                  <a:pt x="2055669" y="6524675"/>
                  <a:pt x="2053577" y="6518647"/>
                </a:cubicBezTo>
                <a:lnTo>
                  <a:pt x="2002845" y="6523419"/>
                </a:lnTo>
                <a:cubicBezTo>
                  <a:pt x="2005775" y="6536227"/>
                  <a:pt x="2012409" y="6546106"/>
                  <a:pt x="2022748" y="6553054"/>
                </a:cubicBezTo>
                <a:cubicBezTo>
                  <a:pt x="2033087" y="6560003"/>
                  <a:pt x="2050437" y="6563477"/>
                  <a:pt x="2074799" y="6563477"/>
                </a:cubicBezTo>
                <a:cubicBezTo>
                  <a:pt x="2092044" y="6563477"/>
                  <a:pt x="2105669" y="6561324"/>
                  <a:pt x="2115673" y="6557017"/>
                </a:cubicBezTo>
                <a:cubicBezTo>
                  <a:pt x="2125677" y="6552710"/>
                  <a:pt x="2133002" y="6546919"/>
                  <a:pt x="2137649" y="6539642"/>
                </a:cubicBezTo>
                <a:cubicBezTo>
                  <a:pt x="2142295" y="6532367"/>
                  <a:pt x="2144617" y="6524882"/>
                  <a:pt x="2144617" y="6517187"/>
                </a:cubicBezTo>
                <a:cubicBezTo>
                  <a:pt x="2144617" y="6509577"/>
                  <a:pt x="2142420" y="6502594"/>
                  <a:pt x="2138025" y="6496238"/>
                </a:cubicBezTo>
                <a:cubicBezTo>
                  <a:pt x="2133630" y="6489883"/>
                  <a:pt x="2127289" y="6484990"/>
                  <a:pt x="2119000" y="6481561"/>
                </a:cubicBezTo>
                <a:cubicBezTo>
                  <a:pt x="2110713" y="6478132"/>
                  <a:pt x="2098072" y="6475456"/>
                  <a:pt x="2081077" y="6473533"/>
                </a:cubicBezTo>
                <a:cubicBezTo>
                  <a:pt x="2069859" y="6472195"/>
                  <a:pt x="2062576" y="6470690"/>
                  <a:pt x="2059227" y="6469018"/>
                </a:cubicBezTo>
                <a:cubicBezTo>
                  <a:pt x="2055879" y="6467346"/>
                  <a:pt x="2054205" y="6464881"/>
                  <a:pt x="2054205" y="6461621"/>
                </a:cubicBezTo>
                <a:cubicBezTo>
                  <a:pt x="2054205" y="6458695"/>
                  <a:pt x="2055523" y="6456208"/>
                  <a:pt x="2058160" y="6454160"/>
                </a:cubicBezTo>
                <a:cubicBezTo>
                  <a:pt x="2060797" y="6452112"/>
                  <a:pt x="2065004" y="6451088"/>
                  <a:pt x="2070780" y="6451088"/>
                </a:cubicBezTo>
                <a:cubicBezTo>
                  <a:pt x="2076473" y="6451088"/>
                  <a:pt x="2081328" y="6452428"/>
                  <a:pt x="2085347" y="6455107"/>
                </a:cubicBezTo>
                <a:cubicBezTo>
                  <a:pt x="2088277" y="6457116"/>
                  <a:pt x="2090370" y="6460255"/>
                  <a:pt x="2091626" y="6464525"/>
                </a:cubicBezTo>
                <a:lnTo>
                  <a:pt x="2140097" y="6459753"/>
                </a:lnTo>
                <a:cubicBezTo>
                  <a:pt x="2136748" y="6451047"/>
                  <a:pt x="2132541" y="6444140"/>
                  <a:pt x="2127477" y="6439033"/>
                </a:cubicBezTo>
                <a:cubicBezTo>
                  <a:pt x="2122412" y="6433927"/>
                  <a:pt x="2116091" y="6430159"/>
                  <a:pt x="2108515" y="6427732"/>
                </a:cubicBezTo>
                <a:cubicBezTo>
                  <a:pt x="2100939" y="6425304"/>
                  <a:pt x="2089198" y="6424090"/>
                  <a:pt x="2073292" y="6424090"/>
                </a:cubicBezTo>
                <a:close/>
                <a:moveTo>
                  <a:pt x="1909376" y="6424090"/>
                </a:moveTo>
                <a:cubicBezTo>
                  <a:pt x="1885852" y="6424090"/>
                  <a:pt x="1867413" y="6430536"/>
                  <a:pt x="1854061" y="6443428"/>
                </a:cubicBezTo>
                <a:cubicBezTo>
                  <a:pt x="1840708" y="6456321"/>
                  <a:pt x="1834032" y="6473189"/>
                  <a:pt x="1834032" y="6494035"/>
                </a:cubicBezTo>
                <a:cubicBezTo>
                  <a:pt x="1834032" y="6508685"/>
                  <a:pt x="1837360" y="6521431"/>
                  <a:pt x="1844015" y="6532272"/>
                </a:cubicBezTo>
                <a:cubicBezTo>
                  <a:pt x="1850670" y="6543113"/>
                  <a:pt x="1859063" y="6551024"/>
                  <a:pt x="1869192" y="6556005"/>
                </a:cubicBezTo>
                <a:cubicBezTo>
                  <a:pt x="1879322" y="6560986"/>
                  <a:pt x="1893219" y="6563477"/>
                  <a:pt x="1910883" y="6563477"/>
                </a:cubicBezTo>
                <a:cubicBezTo>
                  <a:pt x="1931226" y="6563477"/>
                  <a:pt x="1946839" y="6560568"/>
                  <a:pt x="1957722" y="6554750"/>
                </a:cubicBezTo>
                <a:cubicBezTo>
                  <a:pt x="1968605" y="6548931"/>
                  <a:pt x="1977898" y="6539325"/>
                  <a:pt x="1985599" y="6525930"/>
                </a:cubicBezTo>
                <a:lnTo>
                  <a:pt x="1935244" y="6521284"/>
                </a:lnTo>
                <a:cubicBezTo>
                  <a:pt x="1932063" y="6525302"/>
                  <a:pt x="1929091" y="6528107"/>
                  <a:pt x="1926329" y="6529698"/>
                </a:cubicBezTo>
                <a:cubicBezTo>
                  <a:pt x="1921808" y="6532209"/>
                  <a:pt x="1917036" y="6533465"/>
                  <a:pt x="1912013" y="6533465"/>
                </a:cubicBezTo>
                <a:cubicBezTo>
                  <a:pt x="1904060" y="6533465"/>
                  <a:pt x="1897614" y="6530577"/>
                  <a:pt x="1892675" y="6524800"/>
                </a:cubicBezTo>
                <a:cubicBezTo>
                  <a:pt x="1889159" y="6520782"/>
                  <a:pt x="1886940" y="6514671"/>
                  <a:pt x="1886019" y="6506466"/>
                </a:cubicBezTo>
                <a:lnTo>
                  <a:pt x="1988488" y="6506466"/>
                </a:lnTo>
                <a:lnTo>
                  <a:pt x="1988488" y="6500690"/>
                </a:lnTo>
                <a:cubicBezTo>
                  <a:pt x="1988488" y="6483110"/>
                  <a:pt x="1985599" y="6468836"/>
                  <a:pt x="1979823" y="6457869"/>
                </a:cubicBezTo>
                <a:cubicBezTo>
                  <a:pt x="1974047" y="6446903"/>
                  <a:pt x="1965633" y="6438531"/>
                  <a:pt x="1954583" y="6432755"/>
                </a:cubicBezTo>
                <a:cubicBezTo>
                  <a:pt x="1943532" y="6426978"/>
                  <a:pt x="1928463" y="6424090"/>
                  <a:pt x="1909376" y="6424090"/>
                </a:cubicBezTo>
                <a:close/>
                <a:moveTo>
                  <a:pt x="1677508" y="6424090"/>
                </a:moveTo>
                <a:cubicBezTo>
                  <a:pt x="1667615" y="6424090"/>
                  <a:pt x="1659169" y="6425806"/>
                  <a:pt x="1652169" y="6429239"/>
                </a:cubicBezTo>
                <a:cubicBezTo>
                  <a:pt x="1645169" y="6432671"/>
                  <a:pt x="1638231" y="6438447"/>
                  <a:pt x="1631356" y="6446568"/>
                </a:cubicBezTo>
                <a:lnTo>
                  <a:pt x="1631356" y="6427104"/>
                </a:lnTo>
                <a:lnTo>
                  <a:pt x="1583638" y="6427104"/>
                </a:lnTo>
                <a:lnTo>
                  <a:pt x="1583638" y="6560463"/>
                </a:lnTo>
                <a:lnTo>
                  <a:pt x="1634872" y="6560463"/>
                </a:lnTo>
                <a:lnTo>
                  <a:pt x="1634872" y="6492402"/>
                </a:lnTo>
                <a:cubicBezTo>
                  <a:pt x="1634872" y="6482273"/>
                  <a:pt x="1636762" y="6474989"/>
                  <a:pt x="1640542" y="6470552"/>
                </a:cubicBezTo>
                <a:cubicBezTo>
                  <a:pt x="1644323" y="6466115"/>
                  <a:pt x="1649153" y="6463897"/>
                  <a:pt x="1655034" y="6463897"/>
                </a:cubicBezTo>
                <a:cubicBezTo>
                  <a:pt x="1658646" y="6463897"/>
                  <a:pt x="1661796" y="6464922"/>
                  <a:pt x="1664484" y="6466973"/>
                </a:cubicBezTo>
                <a:cubicBezTo>
                  <a:pt x="1667172" y="6469025"/>
                  <a:pt x="1669062" y="6471724"/>
                  <a:pt x="1670154" y="6475073"/>
                </a:cubicBezTo>
                <a:cubicBezTo>
                  <a:pt x="1670827" y="6477166"/>
                  <a:pt x="1671163" y="6481142"/>
                  <a:pt x="1671163" y="6487003"/>
                </a:cubicBezTo>
                <a:lnTo>
                  <a:pt x="1671163" y="6560463"/>
                </a:lnTo>
                <a:lnTo>
                  <a:pt x="1722397" y="6560463"/>
                </a:lnTo>
                <a:lnTo>
                  <a:pt x="1722397" y="6491649"/>
                </a:lnTo>
                <a:cubicBezTo>
                  <a:pt x="1722397" y="6482021"/>
                  <a:pt x="1724232" y="6475031"/>
                  <a:pt x="1727903" y="6470678"/>
                </a:cubicBezTo>
                <a:cubicBezTo>
                  <a:pt x="1731574" y="6466325"/>
                  <a:pt x="1736413" y="6464148"/>
                  <a:pt x="1742420" y="6464148"/>
                </a:cubicBezTo>
                <a:cubicBezTo>
                  <a:pt x="1747508" y="6464148"/>
                  <a:pt x="1751763" y="6466450"/>
                  <a:pt x="1755183" y="6471055"/>
                </a:cubicBezTo>
                <a:cubicBezTo>
                  <a:pt x="1757520" y="6473985"/>
                  <a:pt x="1758688" y="6478463"/>
                  <a:pt x="1758688" y="6484491"/>
                </a:cubicBezTo>
                <a:lnTo>
                  <a:pt x="1758688" y="6560463"/>
                </a:lnTo>
                <a:lnTo>
                  <a:pt x="1809922" y="6560463"/>
                </a:lnTo>
                <a:lnTo>
                  <a:pt x="1809922" y="6476705"/>
                </a:lnTo>
                <a:cubicBezTo>
                  <a:pt x="1809922" y="6458623"/>
                  <a:pt x="1805909" y="6445333"/>
                  <a:pt x="1797883" y="6436836"/>
                </a:cubicBezTo>
                <a:cubicBezTo>
                  <a:pt x="1789858" y="6428339"/>
                  <a:pt x="1778697" y="6424090"/>
                  <a:pt x="1764401" y="6424090"/>
                </a:cubicBezTo>
                <a:cubicBezTo>
                  <a:pt x="1754703" y="6424090"/>
                  <a:pt x="1746552" y="6425660"/>
                  <a:pt x="1739948" y="6428799"/>
                </a:cubicBezTo>
                <a:cubicBezTo>
                  <a:pt x="1733343" y="6431938"/>
                  <a:pt x="1726028" y="6437861"/>
                  <a:pt x="1718002" y="6446568"/>
                </a:cubicBezTo>
                <a:cubicBezTo>
                  <a:pt x="1714062" y="6439117"/>
                  <a:pt x="1708990" y="6433508"/>
                  <a:pt x="1702786" y="6429741"/>
                </a:cubicBezTo>
                <a:cubicBezTo>
                  <a:pt x="1696581" y="6425974"/>
                  <a:pt x="1688156" y="6424090"/>
                  <a:pt x="1677508" y="6424090"/>
                </a:cubicBezTo>
                <a:close/>
                <a:moveTo>
                  <a:pt x="1420333" y="6424090"/>
                </a:moveTo>
                <a:cubicBezTo>
                  <a:pt x="1410440" y="6424090"/>
                  <a:pt x="1401994" y="6425806"/>
                  <a:pt x="1394994" y="6429239"/>
                </a:cubicBezTo>
                <a:cubicBezTo>
                  <a:pt x="1387994" y="6432671"/>
                  <a:pt x="1381056" y="6438447"/>
                  <a:pt x="1374181" y="6446568"/>
                </a:cubicBezTo>
                <a:lnTo>
                  <a:pt x="1374181" y="6427104"/>
                </a:lnTo>
                <a:lnTo>
                  <a:pt x="1326463" y="6427104"/>
                </a:lnTo>
                <a:lnTo>
                  <a:pt x="1326463" y="6560463"/>
                </a:lnTo>
                <a:lnTo>
                  <a:pt x="1377697" y="6560463"/>
                </a:lnTo>
                <a:lnTo>
                  <a:pt x="1377697" y="6492402"/>
                </a:lnTo>
                <a:cubicBezTo>
                  <a:pt x="1377697" y="6482273"/>
                  <a:pt x="1379587" y="6474989"/>
                  <a:pt x="1383367" y="6470552"/>
                </a:cubicBezTo>
                <a:cubicBezTo>
                  <a:pt x="1387148" y="6466115"/>
                  <a:pt x="1391978" y="6463897"/>
                  <a:pt x="1397859" y="6463897"/>
                </a:cubicBezTo>
                <a:cubicBezTo>
                  <a:pt x="1401471" y="6463897"/>
                  <a:pt x="1404621" y="6464922"/>
                  <a:pt x="1407309" y="6466973"/>
                </a:cubicBezTo>
                <a:cubicBezTo>
                  <a:pt x="1409997" y="6469025"/>
                  <a:pt x="1411887" y="6471724"/>
                  <a:pt x="1412979" y="6475073"/>
                </a:cubicBezTo>
                <a:cubicBezTo>
                  <a:pt x="1413652" y="6477166"/>
                  <a:pt x="1413988" y="6481142"/>
                  <a:pt x="1413988" y="6487003"/>
                </a:cubicBezTo>
                <a:lnTo>
                  <a:pt x="1413988" y="6560463"/>
                </a:lnTo>
                <a:lnTo>
                  <a:pt x="1465222" y="6560463"/>
                </a:lnTo>
                <a:lnTo>
                  <a:pt x="1465222" y="6491649"/>
                </a:lnTo>
                <a:cubicBezTo>
                  <a:pt x="1465222" y="6482021"/>
                  <a:pt x="1467057" y="6475031"/>
                  <a:pt x="1470728" y="6470678"/>
                </a:cubicBezTo>
                <a:cubicBezTo>
                  <a:pt x="1474399" y="6466325"/>
                  <a:pt x="1479238" y="6464148"/>
                  <a:pt x="1485245" y="6464148"/>
                </a:cubicBezTo>
                <a:cubicBezTo>
                  <a:pt x="1490333" y="6464148"/>
                  <a:pt x="1494588" y="6466450"/>
                  <a:pt x="1498008" y="6471055"/>
                </a:cubicBezTo>
                <a:cubicBezTo>
                  <a:pt x="1500345" y="6473985"/>
                  <a:pt x="1501512" y="6478463"/>
                  <a:pt x="1501512" y="6484491"/>
                </a:cubicBezTo>
                <a:lnTo>
                  <a:pt x="1501512" y="6560463"/>
                </a:lnTo>
                <a:lnTo>
                  <a:pt x="1552747" y="6560463"/>
                </a:lnTo>
                <a:lnTo>
                  <a:pt x="1552747" y="6476705"/>
                </a:lnTo>
                <a:cubicBezTo>
                  <a:pt x="1552747" y="6458623"/>
                  <a:pt x="1548734" y="6445333"/>
                  <a:pt x="1540708" y="6436836"/>
                </a:cubicBezTo>
                <a:cubicBezTo>
                  <a:pt x="1532683" y="6428339"/>
                  <a:pt x="1521522" y="6424090"/>
                  <a:pt x="1507226" y="6424090"/>
                </a:cubicBezTo>
                <a:cubicBezTo>
                  <a:pt x="1497528" y="6424090"/>
                  <a:pt x="1489377" y="6425660"/>
                  <a:pt x="1482773" y="6428799"/>
                </a:cubicBezTo>
                <a:cubicBezTo>
                  <a:pt x="1476168" y="6431938"/>
                  <a:pt x="1468853" y="6437861"/>
                  <a:pt x="1460827" y="6446568"/>
                </a:cubicBezTo>
                <a:cubicBezTo>
                  <a:pt x="1456887" y="6439117"/>
                  <a:pt x="1451815" y="6433508"/>
                  <a:pt x="1445611" y="6429741"/>
                </a:cubicBezTo>
                <a:cubicBezTo>
                  <a:pt x="1439407" y="6425974"/>
                  <a:pt x="1430981" y="6424090"/>
                  <a:pt x="1420333" y="6424090"/>
                </a:cubicBezTo>
                <a:close/>
                <a:moveTo>
                  <a:pt x="1221316" y="6424090"/>
                </a:moveTo>
                <a:cubicBezTo>
                  <a:pt x="1211772" y="6424090"/>
                  <a:pt x="1202898" y="6424802"/>
                  <a:pt x="1194694" y="6426225"/>
                </a:cubicBezTo>
                <a:cubicBezTo>
                  <a:pt x="1186490" y="6427648"/>
                  <a:pt x="1180044" y="6429657"/>
                  <a:pt x="1175356" y="6432252"/>
                </a:cubicBezTo>
                <a:cubicBezTo>
                  <a:pt x="1168826" y="6435852"/>
                  <a:pt x="1163824" y="6440101"/>
                  <a:pt x="1160350" y="6444998"/>
                </a:cubicBezTo>
                <a:cubicBezTo>
                  <a:pt x="1156876" y="6449895"/>
                  <a:pt x="1154218" y="6456614"/>
                  <a:pt x="1152376" y="6465153"/>
                </a:cubicBezTo>
                <a:lnTo>
                  <a:pt x="1201224" y="6470301"/>
                </a:lnTo>
                <a:cubicBezTo>
                  <a:pt x="1203233" y="6464525"/>
                  <a:pt x="1205870" y="6460590"/>
                  <a:pt x="1209135" y="6458497"/>
                </a:cubicBezTo>
                <a:cubicBezTo>
                  <a:pt x="1213321" y="6455818"/>
                  <a:pt x="1219600" y="6454479"/>
                  <a:pt x="1227971" y="6454479"/>
                </a:cubicBezTo>
                <a:cubicBezTo>
                  <a:pt x="1234501" y="6454479"/>
                  <a:pt x="1239064" y="6455735"/>
                  <a:pt x="1241659" y="6458246"/>
                </a:cubicBezTo>
                <a:cubicBezTo>
                  <a:pt x="1244254" y="6460758"/>
                  <a:pt x="1245552" y="6465153"/>
                  <a:pt x="1245552" y="6471431"/>
                </a:cubicBezTo>
                <a:cubicBezTo>
                  <a:pt x="1239189" y="6473943"/>
                  <a:pt x="1233162" y="6475973"/>
                  <a:pt x="1227469" y="6477522"/>
                </a:cubicBezTo>
                <a:cubicBezTo>
                  <a:pt x="1221776" y="6479070"/>
                  <a:pt x="1209344" y="6481770"/>
                  <a:pt x="1190174" y="6485621"/>
                </a:cubicBezTo>
                <a:cubicBezTo>
                  <a:pt x="1174184" y="6488802"/>
                  <a:pt x="1163217" y="6493658"/>
                  <a:pt x="1157273" y="6500188"/>
                </a:cubicBezTo>
                <a:cubicBezTo>
                  <a:pt x="1151329" y="6506718"/>
                  <a:pt x="1148357" y="6515047"/>
                  <a:pt x="1148357" y="6525177"/>
                </a:cubicBezTo>
                <a:cubicBezTo>
                  <a:pt x="1148357" y="6535976"/>
                  <a:pt x="1152480" y="6545059"/>
                  <a:pt x="1160726" y="6552426"/>
                </a:cubicBezTo>
                <a:cubicBezTo>
                  <a:pt x="1168972" y="6559793"/>
                  <a:pt x="1181048" y="6563477"/>
                  <a:pt x="1196955" y="6563477"/>
                </a:cubicBezTo>
                <a:cubicBezTo>
                  <a:pt x="1208926" y="6563477"/>
                  <a:pt x="1219432" y="6561635"/>
                  <a:pt x="1228474" y="6557952"/>
                </a:cubicBezTo>
                <a:cubicBezTo>
                  <a:pt x="1235087" y="6555189"/>
                  <a:pt x="1241742" y="6550585"/>
                  <a:pt x="1248440" y="6544139"/>
                </a:cubicBezTo>
                <a:cubicBezTo>
                  <a:pt x="1249026" y="6547989"/>
                  <a:pt x="1249612" y="6550815"/>
                  <a:pt x="1250198" y="6552615"/>
                </a:cubicBezTo>
                <a:cubicBezTo>
                  <a:pt x="1250784" y="6554415"/>
                  <a:pt x="1252039" y="6557031"/>
                  <a:pt x="1253965" y="6560463"/>
                </a:cubicBezTo>
                <a:lnTo>
                  <a:pt x="1301934" y="6560463"/>
                </a:lnTo>
                <a:cubicBezTo>
                  <a:pt x="1299255" y="6554938"/>
                  <a:pt x="1297518" y="6550396"/>
                  <a:pt x="1296723" y="6546838"/>
                </a:cubicBezTo>
                <a:cubicBezTo>
                  <a:pt x="1295927" y="6543280"/>
                  <a:pt x="1295530" y="6538362"/>
                  <a:pt x="1295530" y="6532083"/>
                </a:cubicBezTo>
                <a:lnTo>
                  <a:pt x="1295530" y="6473189"/>
                </a:lnTo>
                <a:cubicBezTo>
                  <a:pt x="1295530" y="6466911"/>
                  <a:pt x="1294274" y="6460318"/>
                  <a:pt x="1291763" y="6453412"/>
                </a:cubicBezTo>
                <a:cubicBezTo>
                  <a:pt x="1289251" y="6446505"/>
                  <a:pt x="1285819" y="6441168"/>
                  <a:pt x="1281466" y="6437401"/>
                </a:cubicBezTo>
                <a:cubicBezTo>
                  <a:pt x="1275271" y="6431959"/>
                  <a:pt x="1267527" y="6428380"/>
                  <a:pt x="1258234" y="6426664"/>
                </a:cubicBezTo>
                <a:cubicBezTo>
                  <a:pt x="1248942" y="6424948"/>
                  <a:pt x="1236636" y="6424090"/>
                  <a:pt x="1221316" y="6424090"/>
                </a:cubicBezTo>
                <a:close/>
                <a:moveTo>
                  <a:pt x="1121080" y="6424090"/>
                </a:moveTo>
                <a:cubicBezTo>
                  <a:pt x="1113880" y="6424090"/>
                  <a:pt x="1107832" y="6425869"/>
                  <a:pt x="1102934" y="6429427"/>
                </a:cubicBezTo>
                <a:cubicBezTo>
                  <a:pt x="1098037" y="6432985"/>
                  <a:pt x="1093286" y="6439494"/>
                  <a:pt x="1088682" y="6448954"/>
                </a:cubicBezTo>
                <a:lnTo>
                  <a:pt x="1088682" y="6427104"/>
                </a:lnTo>
                <a:lnTo>
                  <a:pt x="1040838" y="6427104"/>
                </a:lnTo>
                <a:lnTo>
                  <a:pt x="1040838" y="6560463"/>
                </a:lnTo>
                <a:lnTo>
                  <a:pt x="1092198" y="6560463"/>
                </a:lnTo>
                <a:lnTo>
                  <a:pt x="1092198" y="6515759"/>
                </a:lnTo>
                <a:cubicBezTo>
                  <a:pt x="1092198" y="6494411"/>
                  <a:pt x="1094835" y="6479845"/>
                  <a:pt x="1100109" y="6472059"/>
                </a:cubicBezTo>
                <a:cubicBezTo>
                  <a:pt x="1103793" y="6466534"/>
                  <a:pt x="1108983" y="6463771"/>
                  <a:pt x="1115680" y="6463771"/>
                </a:cubicBezTo>
                <a:cubicBezTo>
                  <a:pt x="1119196" y="6463771"/>
                  <a:pt x="1123968" y="6465027"/>
                  <a:pt x="1129996" y="6467539"/>
                </a:cubicBezTo>
                <a:lnTo>
                  <a:pt x="1145818" y="6431122"/>
                </a:lnTo>
                <a:cubicBezTo>
                  <a:pt x="1136860" y="6426434"/>
                  <a:pt x="1128614" y="6424090"/>
                  <a:pt x="1121080" y="6424090"/>
                </a:cubicBezTo>
                <a:close/>
                <a:moveTo>
                  <a:pt x="917106" y="6424090"/>
                </a:moveTo>
                <a:cubicBezTo>
                  <a:pt x="900865" y="6424090"/>
                  <a:pt x="887722" y="6429532"/>
                  <a:pt x="877676" y="6440415"/>
                </a:cubicBezTo>
                <a:cubicBezTo>
                  <a:pt x="867630" y="6451298"/>
                  <a:pt x="862607" y="6467120"/>
                  <a:pt x="862607" y="6487882"/>
                </a:cubicBezTo>
                <a:cubicBezTo>
                  <a:pt x="862607" y="6506048"/>
                  <a:pt x="866500" y="6520656"/>
                  <a:pt x="874286" y="6531707"/>
                </a:cubicBezTo>
                <a:cubicBezTo>
                  <a:pt x="885252" y="6547278"/>
                  <a:pt x="899651" y="6555063"/>
                  <a:pt x="917483" y="6555063"/>
                </a:cubicBezTo>
                <a:cubicBezTo>
                  <a:pt x="926608" y="6555063"/>
                  <a:pt x="935105" y="6552971"/>
                  <a:pt x="942974" y="6548785"/>
                </a:cubicBezTo>
                <a:cubicBezTo>
                  <a:pt x="947998" y="6546106"/>
                  <a:pt x="953020" y="6541795"/>
                  <a:pt x="958043" y="6535851"/>
                </a:cubicBezTo>
                <a:lnTo>
                  <a:pt x="958043" y="6556068"/>
                </a:lnTo>
                <a:cubicBezTo>
                  <a:pt x="958043" y="6565863"/>
                  <a:pt x="956222" y="6572728"/>
                  <a:pt x="952581" y="6576662"/>
                </a:cubicBezTo>
                <a:cubicBezTo>
                  <a:pt x="948939" y="6580597"/>
                  <a:pt x="943435" y="6582564"/>
                  <a:pt x="936068" y="6582564"/>
                </a:cubicBezTo>
                <a:cubicBezTo>
                  <a:pt x="930375" y="6582564"/>
                  <a:pt x="925645" y="6581267"/>
                  <a:pt x="921878" y="6578671"/>
                </a:cubicBezTo>
                <a:cubicBezTo>
                  <a:pt x="919283" y="6576913"/>
                  <a:pt x="917357" y="6573732"/>
                  <a:pt x="916102" y="6569128"/>
                </a:cubicBezTo>
                <a:lnTo>
                  <a:pt x="866500" y="6563477"/>
                </a:lnTo>
                <a:cubicBezTo>
                  <a:pt x="866333" y="6566323"/>
                  <a:pt x="866249" y="6568584"/>
                  <a:pt x="866249" y="6570258"/>
                </a:cubicBezTo>
                <a:cubicBezTo>
                  <a:pt x="866249" y="6583736"/>
                  <a:pt x="871251" y="6594494"/>
                  <a:pt x="881255" y="6602530"/>
                </a:cubicBezTo>
                <a:cubicBezTo>
                  <a:pt x="891259" y="6610567"/>
                  <a:pt x="909656" y="6614585"/>
                  <a:pt x="936445" y="6614585"/>
                </a:cubicBezTo>
                <a:cubicBezTo>
                  <a:pt x="948165" y="6614585"/>
                  <a:pt x="958567" y="6613539"/>
                  <a:pt x="967650" y="6611446"/>
                </a:cubicBezTo>
                <a:cubicBezTo>
                  <a:pt x="976733" y="6609353"/>
                  <a:pt x="984225" y="6605963"/>
                  <a:pt x="990127" y="6601275"/>
                </a:cubicBezTo>
                <a:cubicBezTo>
                  <a:pt x="996029" y="6596587"/>
                  <a:pt x="1000759" y="6590454"/>
                  <a:pt x="1004317" y="6582878"/>
                </a:cubicBezTo>
                <a:cubicBezTo>
                  <a:pt x="1007875" y="6575302"/>
                  <a:pt x="1009654" y="6567328"/>
                  <a:pt x="1009654" y="6558956"/>
                </a:cubicBezTo>
                <a:lnTo>
                  <a:pt x="1009529" y="6553054"/>
                </a:lnTo>
                <a:lnTo>
                  <a:pt x="1009529" y="6427104"/>
                </a:lnTo>
                <a:lnTo>
                  <a:pt x="961685" y="6427104"/>
                </a:lnTo>
                <a:lnTo>
                  <a:pt x="961685" y="6446819"/>
                </a:lnTo>
                <a:cubicBezTo>
                  <a:pt x="955825" y="6438698"/>
                  <a:pt x="949525" y="6432880"/>
                  <a:pt x="942786" y="6429364"/>
                </a:cubicBezTo>
                <a:cubicBezTo>
                  <a:pt x="936047" y="6425848"/>
                  <a:pt x="927487" y="6424090"/>
                  <a:pt x="917106" y="6424090"/>
                </a:cubicBezTo>
                <a:close/>
                <a:moveTo>
                  <a:pt x="767381" y="6424090"/>
                </a:moveTo>
                <a:cubicBezTo>
                  <a:pt x="744024" y="6424090"/>
                  <a:pt x="725481" y="6430683"/>
                  <a:pt x="711751" y="6443868"/>
                </a:cubicBezTo>
                <a:cubicBezTo>
                  <a:pt x="698022" y="6457053"/>
                  <a:pt x="691157" y="6473817"/>
                  <a:pt x="691157" y="6494160"/>
                </a:cubicBezTo>
                <a:cubicBezTo>
                  <a:pt x="691157" y="6516010"/>
                  <a:pt x="699278" y="6533674"/>
                  <a:pt x="715519" y="6547152"/>
                </a:cubicBezTo>
                <a:cubicBezTo>
                  <a:pt x="728746" y="6558035"/>
                  <a:pt x="746075" y="6563477"/>
                  <a:pt x="767506" y="6563477"/>
                </a:cubicBezTo>
                <a:cubicBezTo>
                  <a:pt x="791533" y="6563477"/>
                  <a:pt x="810348" y="6556926"/>
                  <a:pt x="823951" y="6543825"/>
                </a:cubicBezTo>
                <a:cubicBezTo>
                  <a:pt x="837555" y="6530723"/>
                  <a:pt x="844357" y="6513917"/>
                  <a:pt x="844357" y="6493407"/>
                </a:cubicBezTo>
                <a:cubicBezTo>
                  <a:pt x="844357" y="6475157"/>
                  <a:pt x="838874" y="6459795"/>
                  <a:pt x="827907" y="6447321"/>
                </a:cubicBezTo>
                <a:cubicBezTo>
                  <a:pt x="814261" y="6431834"/>
                  <a:pt x="794086" y="6424090"/>
                  <a:pt x="767381" y="6424090"/>
                </a:cubicBezTo>
                <a:close/>
                <a:moveTo>
                  <a:pt x="663880" y="6424090"/>
                </a:moveTo>
                <a:cubicBezTo>
                  <a:pt x="656680" y="6424090"/>
                  <a:pt x="650632" y="6425869"/>
                  <a:pt x="645735" y="6429427"/>
                </a:cubicBezTo>
                <a:cubicBezTo>
                  <a:pt x="640837" y="6432985"/>
                  <a:pt x="636086" y="6439494"/>
                  <a:pt x="631482" y="6448954"/>
                </a:cubicBezTo>
                <a:lnTo>
                  <a:pt x="631482" y="6427104"/>
                </a:lnTo>
                <a:lnTo>
                  <a:pt x="583638" y="6427104"/>
                </a:lnTo>
                <a:lnTo>
                  <a:pt x="583638" y="6560463"/>
                </a:lnTo>
                <a:lnTo>
                  <a:pt x="634998" y="6560463"/>
                </a:lnTo>
                <a:lnTo>
                  <a:pt x="634998" y="6515759"/>
                </a:lnTo>
                <a:cubicBezTo>
                  <a:pt x="634998" y="6494411"/>
                  <a:pt x="637635" y="6479845"/>
                  <a:pt x="642909" y="6472059"/>
                </a:cubicBezTo>
                <a:cubicBezTo>
                  <a:pt x="646593" y="6466534"/>
                  <a:pt x="651783" y="6463771"/>
                  <a:pt x="658480" y="6463771"/>
                </a:cubicBezTo>
                <a:cubicBezTo>
                  <a:pt x="661996" y="6463771"/>
                  <a:pt x="666768" y="6465027"/>
                  <a:pt x="672796" y="6467539"/>
                </a:cubicBezTo>
                <a:lnTo>
                  <a:pt x="688618" y="6431122"/>
                </a:lnTo>
                <a:cubicBezTo>
                  <a:pt x="679660" y="6426434"/>
                  <a:pt x="671414" y="6424090"/>
                  <a:pt x="663880" y="6424090"/>
                </a:cubicBezTo>
                <a:close/>
                <a:moveTo>
                  <a:pt x="502727" y="6424090"/>
                </a:moveTo>
                <a:cubicBezTo>
                  <a:pt x="493686" y="6424090"/>
                  <a:pt x="485440" y="6426057"/>
                  <a:pt x="477989" y="6429992"/>
                </a:cubicBezTo>
                <a:cubicBezTo>
                  <a:pt x="472464" y="6432922"/>
                  <a:pt x="466394" y="6438531"/>
                  <a:pt x="459781" y="6446819"/>
                </a:cubicBezTo>
                <a:lnTo>
                  <a:pt x="459781" y="6427104"/>
                </a:lnTo>
                <a:lnTo>
                  <a:pt x="411937" y="6427104"/>
                </a:lnTo>
                <a:lnTo>
                  <a:pt x="411937" y="6611195"/>
                </a:lnTo>
                <a:lnTo>
                  <a:pt x="463548" y="6611195"/>
                </a:lnTo>
                <a:lnTo>
                  <a:pt x="463548" y="6547529"/>
                </a:lnTo>
                <a:cubicBezTo>
                  <a:pt x="468655" y="6552803"/>
                  <a:pt x="474452" y="6556780"/>
                  <a:pt x="480940" y="6559459"/>
                </a:cubicBezTo>
                <a:cubicBezTo>
                  <a:pt x="487428" y="6562137"/>
                  <a:pt x="494607" y="6563477"/>
                  <a:pt x="502476" y="6563477"/>
                </a:cubicBezTo>
                <a:cubicBezTo>
                  <a:pt x="518717" y="6563477"/>
                  <a:pt x="532153" y="6557638"/>
                  <a:pt x="542785" y="6545959"/>
                </a:cubicBezTo>
                <a:cubicBezTo>
                  <a:pt x="553417" y="6534281"/>
                  <a:pt x="558733" y="6517349"/>
                  <a:pt x="558733" y="6495165"/>
                </a:cubicBezTo>
                <a:cubicBezTo>
                  <a:pt x="558733" y="6475073"/>
                  <a:pt x="553856" y="6458204"/>
                  <a:pt x="544104" y="6444559"/>
                </a:cubicBezTo>
                <a:cubicBezTo>
                  <a:pt x="534351" y="6430913"/>
                  <a:pt x="520558" y="6424090"/>
                  <a:pt x="502727" y="6424090"/>
                </a:cubicBezTo>
                <a:close/>
                <a:moveTo>
                  <a:pt x="3805641" y="6376372"/>
                </a:moveTo>
                <a:lnTo>
                  <a:pt x="3805641" y="6440163"/>
                </a:lnTo>
                <a:cubicBezTo>
                  <a:pt x="3800618" y="6434806"/>
                  <a:pt x="3794863" y="6430787"/>
                  <a:pt x="3788375" y="6428108"/>
                </a:cubicBezTo>
                <a:cubicBezTo>
                  <a:pt x="3781887" y="6425430"/>
                  <a:pt x="3774667" y="6424090"/>
                  <a:pt x="3766714" y="6424090"/>
                </a:cubicBezTo>
                <a:cubicBezTo>
                  <a:pt x="3750389" y="6424090"/>
                  <a:pt x="3736932" y="6429950"/>
                  <a:pt x="3726342" y="6441670"/>
                </a:cubicBezTo>
                <a:cubicBezTo>
                  <a:pt x="3715752" y="6453391"/>
                  <a:pt x="3710457" y="6470301"/>
                  <a:pt x="3710457" y="6492402"/>
                </a:cubicBezTo>
                <a:cubicBezTo>
                  <a:pt x="3710457" y="6512159"/>
                  <a:pt x="3715250" y="6528944"/>
                  <a:pt x="3724835" y="6542757"/>
                </a:cubicBezTo>
                <a:cubicBezTo>
                  <a:pt x="3734420" y="6556570"/>
                  <a:pt x="3748296" y="6563477"/>
                  <a:pt x="3766463" y="6563477"/>
                </a:cubicBezTo>
                <a:cubicBezTo>
                  <a:pt x="3775504" y="6563477"/>
                  <a:pt x="3783708" y="6561551"/>
                  <a:pt x="3791075" y="6557701"/>
                </a:cubicBezTo>
                <a:cubicBezTo>
                  <a:pt x="3796600" y="6554770"/>
                  <a:pt x="3802711" y="6549120"/>
                  <a:pt x="3809409" y="6540748"/>
                </a:cubicBezTo>
                <a:lnTo>
                  <a:pt x="3809409" y="6560463"/>
                </a:lnTo>
                <a:lnTo>
                  <a:pt x="3857252" y="6560463"/>
                </a:lnTo>
                <a:lnTo>
                  <a:pt x="3857252" y="6376372"/>
                </a:lnTo>
                <a:close/>
                <a:moveTo>
                  <a:pt x="3492768" y="6376372"/>
                </a:moveTo>
                <a:lnTo>
                  <a:pt x="3441534" y="6402617"/>
                </a:lnTo>
                <a:lnTo>
                  <a:pt x="3441534" y="6427104"/>
                </a:lnTo>
                <a:lnTo>
                  <a:pt x="3422698" y="6427104"/>
                </a:lnTo>
                <a:lnTo>
                  <a:pt x="3422698" y="6464525"/>
                </a:lnTo>
                <a:lnTo>
                  <a:pt x="3441534" y="6464525"/>
                </a:lnTo>
                <a:lnTo>
                  <a:pt x="3441534" y="6511431"/>
                </a:lnTo>
                <a:cubicBezTo>
                  <a:pt x="3441534" y="6526312"/>
                  <a:pt x="3442977" y="6537077"/>
                  <a:pt x="3445866" y="6543723"/>
                </a:cubicBezTo>
                <a:cubicBezTo>
                  <a:pt x="3448754" y="6550371"/>
                  <a:pt x="3453212" y="6555324"/>
                  <a:pt x="3459239" y="6558585"/>
                </a:cubicBezTo>
                <a:cubicBezTo>
                  <a:pt x="3465268" y="6561847"/>
                  <a:pt x="3474643" y="6563477"/>
                  <a:pt x="3487368" y="6563477"/>
                </a:cubicBezTo>
                <a:cubicBezTo>
                  <a:pt x="3498335" y="6563477"/>
                  <a:pt x="3510139" y="6562096"/>
                  <a:pt x="3522780" y="6559333"/>
                </a:cubicBezTo>
                <a:lnTo>
                  <a:pt x="3519013" y="6524053"/>
                </a:lnTo>
                <a:cubicBezTo>
                  <a:pt x="3512231" y="6526226"/>
                  <a:pt x="3506957" y="6527312"/>
                  <a:pt x="3503190" y="6527312"/>
                </a:cubicBezTo>
                <a:cubicBezTo>
                  <a:pt x="3499005" y="6527312"/>
                  <a:pt x="3496074" y="6525891"/>
                  <a:pt x="3494401" y="6523050"/>
                </a:cubicBezTo>
                <a:cubicBezTo>
                  <a:pt x="3493312" y="6521212"/>
                  <a:pt x="3492768" y="6517453"/>
                  <a:pt x="3492768" y="6511772"/>
                </a:cubicBezTo>
                <a:lnTo>
                  <a:pt x="3492768" y="6464525"/>
                </a:lnTo>
                <a:lnTo>
                  <a:pt x="3520896" y="6464525"/>
                </a:lnTo>
                <a:lnTo>
                  <a:pt x="3520896" y="6427104"/>
                </a:lnTo>
                <a:lnTo>
                  <a:pt x="3492768" y="6427104"/>
                </a:lnTo>
                <a:close/>
                <a:moveTo>
                  <a:pt x="2699444" y="6376372"/>
                </a:moveTo>
                <a:lnTo>
                  <a:pt x="2699444" y="6560463"/>
                </a:lnTo>
                <a:lnTo>
                  <a:pt x="2750678" y="6560463"/>
                </a:lnTo>
                <a:lnTo>
                  <a:pt x="2750678" y="6376372"/>
                </a:lnTo>
                <a:close/>
                <a:moveTo>
                  <a:pt x="2613719" y="6376372"/>
                </a:moveTo>
                <a:lnTo>
                  <a:pt x="2613719" y="6560463"/>
                </a:lnTo>
                <a:lnTo>
                  <a:pt x="2664953" y="6560463"/>
                </a:lnTo>
                <a:lnTo>
                  <a:pt x="2664953" y="6376372"/>
                </a:lnTo>
                <a:close/>
                <a:moveTo>
                  <a:pt x="2528120" y="6376372"/>
                </a:moveTo>
                <a:lnTo>
                  <a:pt x="2528120" y="6411156"/>
                </a:lnTo>
                <a:lnTo>
                  <a:pt x="2579228" y="6411156"/>
                </a:lnTo>
                <a:lnTo>
                  <a:pt x="2579228" y="6376372"/>
                </a:lnTo>
                <a:close/>
                <a:moveTo>
                  <a:pt x="2473592" y="6376372"/>
                </a:moveTo>
                <a:lnTo>
                  <a:pt x="2422359" y="6402617"/>
                </a:lnTo>
                <a:lnTo>
                  <a:pt x="2422359" y="6427104"/>
                </a:lnTo>
                <a:lnTo>
                  <a:pt x="2403523" y="6427104"/>
                </a:lnTo>
                <a:lnTo>
                  <a:pt x="2403523" y="6464525"/>
                </a:lnTo>
                <a:lnTo>
                  <a:pt x="2422359" y="6464525"/>
                </a:lnTo>
                <a:lnTo>
                  <a:pt x="2422359" y="6511431"/>
                </a:lnTo>
                <a:cubicBezTo>
                  <a:pt x="2422359" y="6526312"/>
                  <a:pt x="2423802" y="6537077"/>
                  <a:pt x="2426691" y="6543723"/>
                </a:cubicBezTo>
                <a:cubicBezTo>
                  <a:pt x="2429579" y="6550371"/>
                  <a:pt x="2434037" y="6555324"/>
                  <a:pt x="2440065" y="6558585"/>
                </a:cubicBezTo>
                <a:cubicBezTo>
                  <a:pt x="2446092" y="6561847"/>
                  <a:pt x="2455468" y="6563477"/>
                  <a:pt x="2468193" y="6563477"/>
                </a:cubicBezTo>
                <a:cubicBezTo>
                  <a:pt x="2479160" y="6563477"/>
                  <a:pt x="2490964" y="6562096"/>
                  <a:pt x="2503605" y="6559333"/>
                </a:cubicBezTo>
                <a:lnTo>
                  <a:pt x="2499838" y="6524053"/>
                </a:lnTo>
                <a:cubicBezTo>
                  <a:pt x="2493056" y="6526226"/>
                  <a:pt x="2487783" y="6527312"/>
                  <a:pt x="2484015" y="6527312"/>
                </a:cubicBezTo>
                <a:cubicBezTo>
                  <a:pt x="2479830" y="6527312"/>
                  <a:pt x="2476899" y="6525891"/>
                  <a:pt x="2475225" y="6523050"/>
                </a:cubicBezTo>
                <a:cubicBezTo>
                  <a:pt x="2474137" y="6521212"/>
                  <a:pt x="2473592" y="6517453"/>
                  <a:pt x="2473592" y="6511772"/>
                </a:cubicBezTo>
                <a:lnTo>
                  <a:pt x="2473592" y="6464525"/>
                </a:lnTo>
                <a:lnTo>
                  <a:pt x="2501722" y="6464525"/>
                </a:lnTo>
                <a:lnTo>
                  <a:pt x="2501722" y="6427104"/>
                </a:lnTo>
                <a:lnTo>
                  <a:pt x="2473592" y="6427104"/>
                </a:lnTo>
                <a:close/>
                <a:moveTo>
                  <a:pt x="4626926" y="6192374"/>
                </a:moveTo>
                <a:lnTo>
                  <a:pt x="4626926" y="6200536"/>
                </a:lnTo>
                <a:cubicBezTo>
                  <a:pt x="4626926" y="6206899"/>
                  <a:pt x="4625900" y="6212068"/>
                  <a:pt x="4623850" y="6216045"/>
                </a:cubicBezTo>
                <a:cubicBezTo>
                  <a:pt x="4621799" y="6220021"/>
                  <a:pt x="4618324" y="6223391"/>
                  <a:pt x="4613427" y="6226153"/>
                </a:cubicBezTo>
                <a:cubicBezTo>
                  <a:pt x="4608530" y="6228916"/>
                  <a:pt x="4603234" y="6230297"/>
                  <a:pt x="4597542" y="6230297"/>
                </a:cubicBezTo>
                <a:cubicBezTo>
                  <a:pt x="4592100" y="6230297"/>
                  <a:pt x="4587977" y="6229021"/>
                  <a:pt x="4585173" y="6226467"/>
                </a:cubicBezTo>
                <a:cubicBezTo>
                  <a:pt x="4582369" y="6223914"/>
                  <a:pt x="4580966" y="6220628"/>
                  <a:pt x="4580966" y="6216610"/>
                </a:cubicBezTo>
                <a:cubicBezTo>
                  <a:pt x="4580966" y="6213094"/>
                  <a:pt x="4582389" y="6209954"/>
                  <a:pt x="4585236" y="6207192"/>
                </a:cubicBezTo>
                <a:cubicBezTo>
                  <a:pt x="4587998" y="6204513"/>
                  <a:pt x="4594570" y="6201792"/>
                  <a:pt x="4604951" y="6199029"/>
                </a:cubicBezTo>
                <a:cubicBezTo>
                  <a:pt x="4612569" y="6197104"/>
                  <a:pt x="4619894" y="6194885"/>
                  <a:pt x="4626926" y="6192374"/>
                </a:cubicBezTo>
                <a:close/>
                <a:moveTo>
                  <a:pt x="2693352" y="6192374"/>
                </a:moveTo>
                <a:lnTo>
                  <a:pt x="2693352" y="6200536"/>
                </a:lnTo>
                <a:cubicBezTo>
                  <a:pt x="2693352" y="6206899"/>
                  <a:pt x="2692326" y="6212068"/>
                  <a:pt x="2690275" y="6216045"/>
                </a:cubicBezTo>
                <a:cubicBezTo>
                  <a:pt x="2688224" y="6220021"/>
                  <a:pt x="2684750" y="6223391"/>
                  <a:pt x="2679853" y="6226153"/>
                </a:cubicBezTo>
                <a:cubicBezTo>
                  <a:pt x="2674955" y="6228916"/>
                  <a:pt x="2669660" y="6230297"/>
                  <a:pt x="2663968" y="6230297"/>
                </a:cubicBezTo>
                <a:cubicBezTo>
                  <a:pt x="2658526" y="6230297"/>
                  <a:pt x="2654403" y="6229021"/>
                  <a:pt x="2651599" y="6226467"/>
                </a:cubicBezTo>
                <a:cubicBezTo>
                  <a:pt x="2648794" y="6223914"/>
                  <a:pt x="2647392" y="6220628"/>
                  <a:pt x="2647392" y="6216610"/>
                </a:cubicBezTo>
                <a:cubicBezTo>
                  <a:pt x="2647392" y="6213094"/>
                  <a:pt x="2648815" y="6209954"/>
                  <a:pt x="2651661" y="6207192"/>
                </a:cubicBezTo>
                <a:cubicBezTo>
                  <a:pt x="2654424" y="6204513"/>
                  <a:pt x="2660996" y="6201792"/>
                  <a:pt x="2671376" y="6199029"/>
                </a:cubicBezTo>
                <a:cubicBezTo>
                  <a:pt x="2678994" y="6197104"/>
                  <a:pt x="2686320" y="6194885"/>
                  <a:pt x="2693352" y="6192374"/>
                </a:cubicBezTo>
                <a:close/>
                <a:moveTo>
                  <a:pt x="5572375" y="6156837"/>
                </a:moveTo>
                <a:cubicBezTo>
                  <a:pt x="5578403" y="6156837"/>
                  <a:pt x="5583509" y="6159369"/>
                  <a:pt x="5587695" y="6164434"/>
                </a:cubicBezTo>
                <a:cubicBezTo>
                  <a:pt x="5591881" y="6169499"/>
                  <a:pt x="5593974" y="6177431"/>
                  <a:pt x="5593974" y="6188230"/>
                </a:cubicBezTo>
                <a:cubicBezTo>
                  <a:pt x="5593974" y="6199950"/>
                  <a:pt x="5591965" y="6208259"/>
                  <a:pt x="5587946" y="6213156"/>
                </a:cubicBezTo>
                <a:cubicBezTo>
                  <a:pt x="5583928" y="6218054"/>
                  <a:pt x="5578947" y="6220502"/>
                  <a:pt x="5573003" y="6220502"/>
                </a:cubicBezTo>
                <a:cubicBezTo>
                  <a:pt x="5566222" y="6220502"/>
                  <a:pt x="5560613" y="6217949"/>
                  <a:pt x="5556176" y="6212842"/>
                </a:cubicBezTo>
                <a:cubicBezTo>
                  <a:pt x="5551739" y="6207736"/>
                  <a:pt x="5549521" y="6199908"/>
                  <a:pt x="5549521" y="6189360"/>
                </a:cubicBezTo>
                <a:cubicBezTo>
                  <a:pt x="5549521" y="6177891"/>
                  <a:pt x="5551697" y="6169603"/>
                  <a:pt x="5556051" y="6164497"/>
                </a:cubicBezTo>
                <a:cubicBezTo>
                  <a:pt x="5560404" y="6159390"/>
                  <a:pt x="5565845" y="6156837"/>
                  <a:pt x="5572375" y="6156837"/>
                </a:cubicBezTo>
                <a:close/>
                <a:moveTo>
                  <a:pt x="3591176" y="6156837"/>
                </a:moveTo>
                <a:cubicBezTo>
                  <a:pt x="3597203" y="6156837"/>
                  <a:pt x="3602311" y="6159369"/>
                  <a:pt x="3606495" y="6164434"/>
                </a:cubicBezTo>
                <a:cubicBezTo>
                  <a:pt x="3610682" y="6169499"/>
                  <a:pt x="3612774" y="6177431"/>
                  <a:pt x="3612774" y="6188230"/>
                </a:cubicBezTo>
                <a:cubicBezTo>
                  <a:pt x="3612774" y="6199950"/>
                  <a:pt x="3610766" y="6208259"/>
                  <a:pt x="3606748" y="6213156"/>
                </a:cubicBezTo>
                <a:cubicBezTo>
                  <a:pt x="3602728" y="6218054"/>
                  <a:pt x="3597748" y="6220502"/>
                  <a:pt x="3591803" y="6220502"/>
                </a:cubicBezTo>
                <a:cubicBezTo>
                  <a:pt x="3585023" y="6220502"/>
                  <a:pt x="3579414" y="6217949"/>
                  <a:pt x="3574977" y="6212842"/>
                </a:cubicBezTo>
                <a:cubicBezTo>
                  <a:pt x="3570540" y="6207736"/>
                  <a:pt x="3568321" y="6199908"/>
                  <a:pt x="3568321" y="6189360"/>
                </a:cubicBezTo>
                <a:cubicBezTo>
                  <a:pt x="3568321" y="6177891"/>
                  <a:pt x="3570498" y="6169603"/>
                  <a:pt x="3574852" y="6164497"/>
                </a:cubicBezTo>
                <a:cubicBezTo>
                  <a:pt x="3579205" y="6159390"/>
                  <a:pt x="3584646" y="6156837"/>
                  <a:pt x="3591176" y="6156837"/>
                </a:cubicBezTo>
                <a:close/>
                <a:moveTo>
                  <a:pt x="486026" y="6156837"/>
                </a:moveTo>
                <a:cubicBezTo>
                  <a:pt x="492053" y="6156837"/>
                  <a:pt x="497160" y="6159369"/>
                  <a:pt x="501346" y="6164434"/>
                </a:cubicBezTo>
                <a:cubicBezTo>
                  <a:pt x="505531" y="6169499"/>
                  <a:pt x="507624" y="6177431"/>
                  <a:pt x="507624" y="6188230"/>
                </a:cubicBezTo>
                <a:cubicBezTo>
                  <a:pt x="507624" y="6199950"/>
                  <a:pt x="505615" y="6208259"/>
                  <a:pt x="501597" y="6213156"/>
                </a:cubicBezTo>
                <a:cubicBezTo>
                  <a:pt x="497579" y="6218054"/>
                  <a:pt x="492597" y="6220502"/>
                  <a:pt x="486654" y="6220502"/>
                </a:cubicBezTo>
                <a:cubicBezTo>
                  <a:pt x="479873" y="6220502"/>
                  <a:pt x="474264" y="6217949"/>
                  <a:pt x="469827" y="6212842"/>
                </a:cubicBezTo>
                <a:cubicBezTo>
                  <a:pt x="465390" y="6207736"/>
                  <a:pt x="463171" y="6199908"/>
                  <a:pt x="463171" y="6189360"/>
                </a:cubicBezTo>
                <a:cubicBezTo>
                  <a:pt x="463171" y="6177891"/>
                  <a:pt x="465348" y="6169603"/>
                  <a:pt x="469701" y="6164497"/>
                </a:cubicBezTo>
                <a:cubicBezTo>
                  <a:pt x="474054" y="6159390"/>
                  <a:pt x="479496" y="6156837"/>
                  <a:pt x="486026" y="6156837"/>
                </a:cubicBezTo>
                <a:close/>
                <a:moveTo>
                  <a:pt x="4011638" y="6156334"/>
                </a:moveTo>
                <a:cubicBezTo>
                  <a:pt x="4018168" y="6156334"/>
                  <a:pt x="4023693" y="6158909"/>
                  <a:pt x="4028214" y="6164057"/>
                </a:cubicBezTo>
                <a:cubicBezTo>
                  <a:pt x="4032734" y="6169206"/>
                  <a:pt x="4034995" y="6176635"/>
                  <a:pt x="4034995" y="6186346"/>
                </a:cubicBezTo>
                <a:cubicBezTo>
                  <a:pt x="4034995" y="6196057"/>
                  <a:pt x="4032839" y="6203320"/>
                  <a:pt x="4028528" y="6208133"/>
                </a:cubicBezTo>
                <a:cubicBezTo>
                  <a:pt x="4024216" y="6212947"/>
                  <a:pt x="4018880" y="6215354"/>
                  <a:pt x="4012517" y="6215354"/>
                </a:cubicBezTo>
                <a:cubicBezTo>
                  <a:pt x="4005820" y="6215354"/>
                  <a:pt x="4000420" y="6213031"/>
                  <a:pt x="3996318" y="6208385"/>
                </a:cubicBezTo>
                <a:cubicBezTo>
                  <a:pt x="3992216" y="6203738"/>
                  <a:pt x="3990165" y="6196602"/>
                  <a:pt x="3990165" y="6186974"/>
                </a:cubicBezTo>
                <a:cubicBezTo>
                  <a:pt x="3990165" y="6176008"/>
                  <a:pt x="3992111" y="6168159"/>
                  <a:pt x="3996004" y="6163429"/>
                </a:cubicBezTo>
                <a:cubicBezTo>
                  <a:pt x="3999897" y="6158699"/>
                  <a:pt x="4005108" y="6156334"/>
                  <a:pt x="4011638" y="6156334"/>
                </a:cubicBezTo>
                <a:close/>
                <a:moveTo>
                  <a:pt x="5140109" y="6154451"/>
                </a:moveTo>
                <a:cubicBezTo>
                  <a:pt x="5147141" y="6154451"/>
                  <a:pt x="5153043" y="6157276"/>
                  <a:pt x="5157815" y="6162927"/>
                </a:cubicBezTo>
                <a:cubicBezTo>
                  <a:pt x="5162587" y="6168578"/>
                  <a:pt x="5164972" y="6177180"/>
                  <a:pt x="5164972" y="6188732"/>
                </a:cubicBezTo>
                <a:cubicBezTo>
                  <a:pt x="5164972" y="6201122"/>
                  <a:pt x="5162608" y="6210122"/>
                  <a:pt x="5157878" y="6215731"/>
                </a:cubicBezTo>
                <a:cubicBezTo>
                  <a:pt x="5153148" y="6221340"/>
                  <a:pt x="5147099" y="6224144"/>
                  <a:pt x="5139732" y="6224144"/>
                </a:cubicBezTo>
                <a:cubicBezTo>
                  <a:pt x="5132449" y="6224144"/>
                  <a:pt x="5126400" y="6221298"/>
                  <a:pt x="5121587" y="6215605"/>
                </a:cubicBezTo>
                <a:cubicBezTo>
                  <a:pt x="5116773" y="6209912"/>
                  <a:pt x="5114366" y="6201122"/>
                  <a:pt x="5114366" y="6189235"/>
                </a:cubicBezTo>
                <a:cubicBezTo>
                  <a:pt x="5114366" y="6177514"/>
                  <a:pt x="5116794" y="6168787"/>
                  <a:pt x="5121650" y="6163053"/>
                </a:cubicBezTo>
                <a:cubicBezTo>
                  <a:pt x="5126505" y="6157318"/>
                  <a:pt x="5132658" y="6154451"/>
                  <a:pt x="5140109" y="6154451"/>
                </a:cubicBezTo>
                <a:close/>
                <a:moveTo>
                  <a:pt x="3416084" y="6154451"/>
                </a:moveTo>
                <a:cubicBezTo>
                  <a:pt x="3423117" y="6154451"/>
                  <a:pt x="3429018" y="6157276"/>
                  <a:pt x="3433790" y="6162927"/>
                </a:cubicBezTo>
                <a:cubicBezTo>
                  <a:pt x="3438562" y="6168578"/>
                  <a:pt x="3440948" y="6177180"/>
                  <a:pt x="3440948" y="6188732"/>
                </a:cubicBezTo>
                <a:cubicBezTo>
                  <a:pt x="3440948" y="6201122"/>
                  <a:pt x="3438583" y="6210122"/>
                  <a:pt x="3433852" y="6215731"/>
                </a:cubicBezTo>
                <a:cubicBezTo>
                  <a:pt x="3429123" y="6221340"/>
                  <a:pt x="3423075" y="6224144"/>
                  <a:pt x="3415708" y="6224144"/>
                </a:cubicBezTo>
                <a:cubicBezTo>
                  <a:pt x="3408425" y="6224144"/>
                  <a:pt x="3402376" y="6221298"/>
                  <a:pt x="3397563" y="6215605"/>
                </a:cubicBezTo>
                <a:cubicBezTo>
                  <a:pt x="3392748" y="6209912"/>
                  <a:pt x="3390342" y="6201122"/>
                  <a:pt x="3390342" y="6189235"/>
                </a:cubicBezTo>
                <a:cubicBezTo>
                  <a:pt x="3390342" y="6177514"/>
                  <a:pt x="3392769" y="6168787"/>
                  <a:pt x="3397625" y="6163053"/>
                </a:cubicBezTo>
                <a:cubicBezTo>
                  <a:pt x="3402480" y="6157318"/>
                  <a:pt x="3408634" y="6154451"/>
                  <a:pt x="3416084" y="6154451"/>
                </a:cubicBezTo>
                <a:close/>
                <a:moveTo>
                  <a:pt x="3244634" y="6154451"/>
                </a:moveTo>
                <a:cubicBezTo>
                  <a:pt x="3251666" y="6154451"/>
                  <a:pt x="3257569" y="6157276"/>
                  <a:pt x="3262340" y="6162927"/>
                </a:cubicBezTo>
                <a:cubicBezTo>
                  <a:pt x="3267112" y="6168578"/>
                  <a:pt x="3269498" y="6177180"/>
                  <a:pt x="3269498" y="6188732"/>
                </a:cubicBezTo>
                <a:cubicBezTo>
                  <a:pt x="3269498" y="6201122"/>
                  <a:pt x="3267133" y="6210122"/>
                  <a:pt x="3262403" y="6215731"/>
                </a:cubicBezTo>
                <a:cubicBezTo>
                  <a:pt x="3257673" y="6221340"/>
                  <a:pt x="3251624" y="6224144"/>
                  <a:pt x="3244258" y="6224144"/>
                </a:cubicBezTo>
                <a:cubicBezTo>
                  <a:pt x="3236974" y="6224144"/>
                  <a:pt x="3230926" y="6221298"/>
                  <a:pt x="3226112" y="6215605"/>
                </a:cubicBezTo>
                <a:cubicBezTo>
                  <a:pt x="3221298" y="6209912"/>
                  <a:pt x="3218891" y="6201122"/>
                  <a:pt x="3218891" y="6189235"/>
                </a:cubicBezTo>
                <a:cubicBezTo>
                  <a:pt x="3218891" y="6177514"/>
                  <a:pt x="3221319" y="6168787"/>
                  <a:pt x="3226174" y="6163053"/>
                </a:cubicBezTo>
                <a:cubicBezTo>
                  <a:pt x="3231031" y="6157318"/>
                  <a:pt x="3237183" y="6154451"/>
                  <a:pt x="3244634" y="6154451"/>
                </a:cubicBezTo>
                <a:close/>
                <a:moveTo>
                  <a:pt x="2015909" y="6154451"/>
                </a:moveTo>
                <a:cubicBezTo>
                  <a:pt x="2022941" y="6154451"/>
                  <a:pt x="2028843" y="6157276"/>
                  <a:pt x="2033615" y="6162927"/>
                </a:cubicBezTo>
                <a:cubicBezTo>
                  <a:pt x="2038387" y="6168578"/>
                  <a:pt x="2040773" y="6177180"/>
                  <a:pt x="2040773" y="6188732"/>
                </a:cubicBezTo>
                <a:cubicBezTo>
                  <a:pt x="2040773" y="6201122"/>
                  <a:pt x="2038408" y="6210122"/>
                  <a:pt x="2033678" y="6215731"/>
                </a:cubicBezTo>
                <a:cubicBezTo>
                  <a:pt x="2028948" y="6221340"/>
                  <a:pt x="2022900" y="6224144"/>
                  <a:pt x="2015533" y="6224144"/>
                </a:cubicBezTo>
                <a:cubicBezTo>
                  <a:pt x="2008249" y="6224144"/>
                  <a:pt x="2002201" y="6221298"/>
                  <a:pt x="1997387" y="6215605"/>
                </a:cubicBezTo>
                <a:cubicBezTo>
                  <a:pt x="1992574" y="6209912"/>
                  <a:pt x="1990167" y="6201122"/>
                  <a:pt x="1990167" y="6189235"/>
                </a:cubicBezTo>
                <a:cubicBezTo>
                  <a:pt x="1990167" y="6177514"/>
                  <a:pt x="1992594" y="6168787"/>
                  <a:pt x="1997450" y="6163053"/>
                </a:cubicBezTo>
                <a:cubicBezTo>
                  <a:pt x="2002306" y="6157318"/>
                  <a:pt x="2008459" y="6154451"/>
                  <a:pt x="2015909" y="6154451"/>
                </a:cubicBezTo>
                <a:close/>
                <a:moveTo>
                  <a:pt x="768134" y="6154451"/>
                </a:moveTo>
                <a:cubicBezTo>
                  <a:pt x="775166" y="6154451"/>
                  <a:pt x="781068" y="6157276"/>
                  <a:pt x="785840" y="6162927"/>
                </a:cubicBezTo>
                <a:cubicBezTo>
                  <a:pt x="790612" y="6168578"/>
                  <a:pt x="792998" y="6177180"/>
                  <a:pt x="792998" y="6188732"/>
                </a:cubicBezTo>
                <a:cubicBezTo>
                  <a:pt x="792998" y="6201122"/>
                  <a:pt x="790633" y="6210122"/>
                  <a:pt x="785903" y="6215731"/>
                </a:cubicBezTo>
                <a:cubicBezTo>
                  <a:pt x="781173" y="6221340"/>
                  <a:pt x="775124" y="6224144"/>
                  <a:pt x="767757" y="6224144"/>
                </a:cubicBezTo>
                <a:cubicBezTo>
                  <a:pt x="760474" y="6224144"/>
                  <a:pt x="754426" y="6221298"/>
                  <a:pt x="749612" y="6215605"/>
                </a:cubicBezTo>
                <a:cubicBezTo>
                  <a:pt x="744798" y="6209912"/>
                  <a:pt x="742392" y="6201122"/>
                  <a:pt x="742392" y="6189235"/>
                </a:cubicBezTo>
                <a:cubicBezTo>
                  <a:pt x="742392" y="6177514"/>
                  <a:pt x="744819" y="6168787"/>
                  <a:pt x="749675" y="6163053"/>
                </a:cubicBezTo>
                <a:cubicBezTo>
                  <a:pt x="754530" y="6157318"/>
                  <a:pt x="760684" y="6154451"/>
                  <a:pt x="768134" y="6154451"/>
                </a:cubicBezTo>
                <a:close/>
                <a:moveTo>
                  <a:pt x="6026310" y="6149553"/>
                </a:moveTo>
                <a:cubicBezTo>
                  <a:pt x="6033342" y="6149553"/>
                  <a:pt x="6039014" y="6151688"/>
                  <a:pt x="6043326" y="6155958"/>
                </a:cubicBezTo>
                <a:cubicBezTo>
                  <a:pt x="6047637" y="6160227"/>
                  <a:pt x="6050295" y="6167301"/>
                  <a:pt x="6051299" y="6177180"/>
                </a:cubicBezTo>
                <a:lnTo>
                  <a:pt x="6000944" y="6177180"/>
                </a:lnTo>
                <a:cubicBezTo>
                  <a:pt x="6001782" y="6169227"/>
                  <a:pt x="6003749" y="6163241"/>
                  <a:pt x="6006846" y="6159223"/>
                </a:cubicBezTo>
                <a:cubicBezTo>
                  <a:pt x="6011702" y="6152776"/>
                  <a:pt x="6018190" y="6149553"/>
                  <a:pt x="6026310" y="6149553"/>
                </a:cubicBezTo>
                <a:close/>
                <a:moveTo>
                  <a:pt x="1111411" y="6149553"/>
                </a:moveTo>
                <a:cubicBezTo>
                  <a:pt x="1118443" y="6149553"/>
                  <a:pt x="1124115" y="6151688"/>
                  <a:pt x="1128426" y="6155958"/>
                </a:cubicBezTo>
                <a:cubicBezTo>
                  <a:pt x="1132738" y="6160227"/>
                  <a:pt x="1135396" y="6167301"/>
                  <a:pt x="1136400" y="6177180"/>
                </a:cubicBezTo>
                <a:lnTo>
                  <a:pt x="1086045" y="6177180"/>
                </a:lnTo>
                <a:cubicBezTo>
                  <a:pt x="1086882" y="6169227"/>
                  <a:pt x="1088850" y="6163241"/>
                  <a:pt x="1091947" y="6159223"/>
                </a:cubicBezTo>
                <a:cubicBezTo>
                  <a:pt x="1096803" y="6152776"/>
                  <a:pt x="1103290" y="6149553"/>
                  <a:pt x="1111411" y="6149553"/>
                </a:cubicBezTo>
                <a:close/>
                <a:moveTo>
                  <a:pt x="5668983" y="6122304"/>
                </a:moveTo>
                <a:lnTo>
                  <a:pt x="5668983" y="6207192"/>
                </a:lnTo>
                <a:cubicBezTo>
                  <a:pt x="5668983" y="6224688"/>
                  <a:pt x="5672981" y="6237643"/>
                  <a:pt x="5680976" y="6246057"/>
                </a:cubicBezTo>
                <a:cubicBezTo>
                  <a:pt x="5688970" y="6254470"/>
                  <a:pt x="5700000" y="6258677"/>
                  <a:pt x="5714064" y="6258677"/>
                </a:cubicBezTo>
                <a:cubicBezTo>
                  <a:pt x="5724612" y="6258677"/>
                  <a:pt x="5733507" y="6256793"/>
                  <a:pt x="5740749" y="6253026"/>
                </a:cubicBezTo>
                <a:cubicBezTo>
                  <a:pt x="5747990" y="6249259"/>
                  <a:pt x="5755169" y="6242938"/>
                  <a:pt x="5762285" y="6234064"/>
                </a:cubicBezTo>
                <a:lnTo>
                  <a:pt x="5762285" y="6255663"/>
                </a:lnTo>
                <a:lnTo>
                  <a:pt x="5810003" y="6255663"/>
                </a:lnTo>
                <a:lnTo>
                  <a:pt x="5810003" y="6122304"/>
                </a:lnTo>
                <a:lnTo>
                  <a:pt x="5758894" y="6122304"/>
                </a:lnTo>
                <a:lnTo>
                  <a:pt x="5758894" y="6186472"/>
                </a:lnTo>
                <a:cubicBezTo>
                  <a:pt x="5758894" y="6198611"/>
                  <a:pt x="5756948" y="6207024"/>
                  <a:pt x="5753055" y="6211712"/>
                </a:cubicBezTo>
                <a:cubicBezTo>
                  <a:pt x="5749162" y="6216400"/>
                  <a:pt x="5744160" y="6218744"/>
                  <a:pt x="5738049" y="6218744"/>
                </a:cubicBezTo>
                <a:cubicBezTo>
                  <a:pt x="5732440" y="6218744"/>
                  <a:pt x="5728087" y="6216986"/>
                  <a:pt x="5724989" y="6213470"/>
                </a:cubicBezTo>
                <a:cubicBezTo>
                  <a:pt x="5721892" y="6209954"/>
                  <a:pt x="5720343" y="6204010"/>
                  <a:pt x="5720343" y="6195639"/>
                </a:cubicBezTo>
                <a:lnTo>
                  <a:pt x="5720343" y="6122304"/>
                </a:lnTo>
                <a:close/>
                <a:moveTo>
                  <a:pt x="3690170" y="6122304"/>
                </a:moveTo>
                <a:lnTo>
                  <a:pt x="3690170" y="6255663"/>
                </a:lnTo>
                <a:lnTo>
                  <a:pt x="3741279" y="6255663"/>
                </a:lnTo>
                <a:lnTo>
                  <a:pt x="3741279" y="6122304"/>
                </a:lnTo>
                <a:close/>
                <a:moveTo>
                  <a:pt x="2101718" y="6122304"/>
                </a:moveTo>
                <a:lnTo>
                  <a:pt x="2151168" y="6255663"/>
                </a:lnTo>
                <a:lnTo>
                  <a:pt x="2196854" y="6255663"/>
                </a:lnTo>
                <a:lnTo>
                  <a:pt x="2222960" y="6175422"/>
                </a:lnTo>
                <a:lnTo>
                  <a:pt x="2249972" y="6255663"/>
                </a:lnTo>
                <a:lnTo>
                  <a:pt x="2295452" y="6255663"/>
                </a:lnTo>
                <a:lnTo>
                  <a:pt x="2344578" y="6122304"/>
                </a:lnTo>
                <a:lnTo>
                  <a:pt x="2295464" y="6122304"/>
                </a:lnTo>
                <a:lnTo>
                  <a:pt x="2273960" y="6206480"/>
                </a:lnTo>
                <a:lnTo>
                  <a:pt x="2245757" y="6122304"/>
                </a:lnTo>
                <a:lnTo>
                  <a:pt x="2199572" y="6122304"/>
                </a:lnTo>
                <a:lnTo>
                  <a:pt x="2172516" y="6206268"/>
                </a:lnTo>
                <a:lnTo>
                  <a:pt x="2151137" y="6122304"/>
                </a:lnTo>
                <a:close/>
                <a:moveTo>
                  <a:pt x="6207429" y="6119290"/>
                </a:moveTo>
                <a:cubicBezTo>
                  <a:pt x="6200230" y="6119290"/>
                  <a:pt x="6194181" y="6121069"/>
                  <a:pt x="6189284" y="6124627"/>
                </a:cubicBezTo>
                <a:cubicBezTo>
                  <a:pt x="6184387" y="6128185"/>
                  <a:pt x="6179636" y="6134694"/>
                  <a:pt x="6175031" y="6144154"/>
                </a:cubicBezTo>
                <a:lnTo>
                  <a:pt x="6175031" y="6122304"/>
                </a:lnTo>
                <a:lnTo>
                  <a:pt x="6127188" y="6122304"/>
                </a:lnTo>
                <a:lnTo>
                  <a:pt x="6127188" y="6255663"/>
                </a:lnTo>
                <a:lnTo>
                  <a:pt x="6178548" y="6255663"/>
                </a:lnTo>
                <a:lnTo>
                  <a:pt x="6178548" y="6210959"/>
                </a:lnTo>
                <a:cubicBezTo>
                  <a:pt x="6178548" y="6189611"/>
                  <a:pt x="6181185" y="6175045"/>
                  <a:pt x="6186459" y="6167259"/>
                </a:cubicBezTo>
                <a:cubicBezTo>
                  <a:pt x="6190142" y="6161734"/>
                  <a:pt x="6195333" y="6158971"/>
                  <a:pt x="6202030" y="6158971"/>
                </a:cubicBezTo>
                <a:cubicBezTo>
                  <a:pt x="6205546" y="6158971"/>
                  <a:pt x="6210318" y="6160227"/>
                  <a:pt x="6216345" y="6162739"/>
                </a:cubicBezTo>
                <a:lnTo>
                  <a:pt x="6232168" y="6126322"/>
                </a:lnTo>
                <a:cubicBezTo>
                  <a:pt x="6223210" y="6121634"/>
                  <a:pt x="6214964" y="6119290"/>
                  <a:pt x="6207429" y="6119290"/>
                </a:cubicBezTo>
                <a:close/>
                <a:moveTo>
                  <a:pt x="6024176" y="6119290"/>
                </a:moveTo>
                <a:cubicBezTo>
                  <a:pt x="6000651" y="6119290"/>
                  <a:pt x="5982213" y="6125736"/>
                  <a:pt x="5968860" y="6138628"/>
                </a:cubicBezTo>
                <a:cubicBezTo>
                  <a:pt x="5955508" y="6151521"/>
                  <a:pt x="5948831" y="6168389"/>
                  <a:pt x="5948831" y="6189235"/>
                </a:cubicBezTo>
                <a:cubicBezTo>
                  <a:pt x="5948831" y="6203885"/>
                  <a:pt x="5952159" y="6216631"/>
                  <a:pt x="5958814" y="6227472"/>
                </a:cubicBezTo>
                <a:cubicBezTo>
                  <a:pt x="5965470" y="6238313"/>
                  <a:pt x="5973862" y="6246224"/>
                  <a:pt x="5983992" y="6251205"/>
                </a:cubicBezTo>
                <a:cubicBezTo>
                  <a:pt x="5994122" y="6256186"/>
                  <a:pt x="6008018" y="6258677"/>
                  <a:pt x="6025682" y="6258677"/>
                </a:cubicBezTo>
                <a:cubicBezTo>
                  <a:pt x="6046025" y="6258677"/>
                  <a:pt x="6061638" y="6255768"/>
                  <a:pt x="6072521" y="6249950"/>
                </a:cubicBezTo>
                <a:cubicBezTo>
                  <a:pt x="6083405" y="6244131"/>
                  <a:pt x="6092697" y="6234525"/>
                  <a:pt x="6100399" y="6221130"/>
                </a:cubicBezTo>
                <a:lnTo>
                  <a:pt x="6050044" y="6216484"/>
                </a:lnTo>
                <a:cubicBezTo>
                  <a:pt x="6046863" y="6220502"/>
                  <a:pt x="6043891" y="6223307"/>
                  <a:pt x="6041128" y="6224898"/>
                </a:cubicBezTo>
                <a:cubicBezTo>
                  <a:pt x="6036607" y="6227409"/>
                  <a:pt x="6031836" y="6228665"/>
                  <a:pt x="6026813" y="6228665"/>
                </a:cubicBezTo>
                <a:cubicBezTo>
                  <a:pt x="6018860" y="6228665"/>
                  <a:pt x="6012413" y="6225777"/>
                  <a:pt x="6007474" y="6220000"/>
                </a:cubicBezTo>
                <a:cubicBezTo>
                  <a:pt x="6003958" y="6215982"/>
                  <a:pt x="6001740" y="6209871"/>
                  <a:pt x="6000819" y="6201666"/>
                </a:cubicBezTo>
                <a:lnTo>
                  <a:pt x="6103287" y="6201666"/>
                </a:lnTo>
                <a:lnTo>
                  <a:pt x="6103287" y="6195890"/>
                </a:lnTo>
                <a:cubicBezTo>
                  <a:pt x="6103287" y="6178310"/>
                  <a:pt x="6100399" y="6164036"/>
                  <a:pt x="6094622" y="6153069"/>
                </a:cubicBezTo>
                <a:cubicBezTo>
                  <a:pt x="6088846" y="6142103"/>
                  <a:pt x="6080433" y="6133731"/>
                  <a:pt x="6069382" y="6127955"/>
                </a:cubicBezTo>
                <a:cubicBezTo>
                  <a:pt x="6058332" y="6122178"/>
                  <a:pt x="6043263" y="6119290"/>
                  <a:pt x="6024176" y="6119290"/>
                </a:cubicBezTo>
                <a:close/>
                <a:moveTo>
                  <a:pt x="5589077" y="6119290"/>
                </a:moveTo>
                <a:cubicBezTo>
                  <a:pt x="5580035" y="6119290"/>
                  <a:pt x="5571789" y="6121257"/>
                  <a:pt x="5564339" y="6125192"/>
                </a:cubicBezTo>
                <a:cubicBezTo>
                  <a:pt x="5558813" y="6128122"/>
                  <a:pt x="5552744" y="6133731"/>
                  <a:pt x="5546130" y="6142019"/>
                </a:cubicBezTo>
                <a:lnTo>
                  <a:pt x="5546130" y="6122304"/>
                </a:lnTo>
                <a:lnTo>
                  <a:pt x="5498287" y="6122304"/>
                </a:lnTo>
                <a:lnTo>
                  <a:pt x="5498287" y="6306395"/>
                </a:lnTo>
                <a:lnTo>
                  <a:pt x="5549898" y="6306395"/>
                </a:lnTo>
                <a:lnTo>
                  <a:pt x="5549898" y="6242729"/>
                </a:lnTo>
                <a:cubicBezTo>
                  <a:pt x="5555004" y="6248003"/>
                  <a:pt x="5560802" y="6251980"/>
                  <a:pt x="5567289" y="6254659"/>
                </a:cubicBezTo>
                <a:cubicBezTo>
                  <a:pt x="5573777" y="6257337"/>
                  <a:pt x="5580956" y="6258677"/>
                  <a:pt x="5588825" y="6258677"/>
                </a:cubicBezTo>
                <a:cubicBezTo>
                  <a:pt x="5605066" y="6258677"/>
                  <a:pt x="5618503" y="6252838"/>
                  <a:pt x="5629135" y="6241159"/>
                </a:cubicBezTo>
                <a:cubicBezTo>
                  <a:pt x="5639766" y="6229481"/>
                  <a:pt x="5645082" y="6212549"/>
                  <a:pt x="5645082" y="6190365"/>
                </a:cubicBezTo>
                <a:cubicBezTo>
                  <a:pt x="5645082" y="6170273"/>
                  <a:pt x="5640206" y="6153404"/>
                  <a:pt x="5630453" y="6139759"/>
                </a:cubicBezTo>
                <a:cubicBezTo>
                  <a:pt x="5620700" y="6126113"/>
                  <a:pt x="5606908" y="6119290"/>
                  <a:pt x="5589077" y="6119290"/>
                </a:cubicBezTo>
                <a:close/>
                <a:moveTo>
                  <a:pt x="5335108" y="6119290"/>
                </a:moveTo>
                <a:cubicBezTo>
                  <a:pt x="5325215" y="6119290"/>
                  <a:pt x="5316768" y="6121006"/>
                  <a:pt x="5309769" y="6124439"/>
                </a:cubicBezTo>
                <a:cubicBezTo>
                  <a:pt x="5302768" y="6127871"/>
                  <a:pt x="5295830" y="6133647"/>
                  <a:pt x="5288955" y="6141768"/>
                </a:cubicBezTo>
                <a:lnTo>
                  <a:pt x="5288955" y="6122304"/>
                </a:lnTo>
                <a:lnTo>
                  <a:pt x="5241238" y="6122304"/>
                </a:lnTo>
                <a:lnTo>
                  <a:pt x="5241238" y="6255663"/>
                </a:lnTo>
                <a:lnTo>
                  <a:pt x="5292471" y="6255663"/>
                </a:lnTo>
                <a:lnTo>
                  <a:pt x="5292471" y="6187602"/>
                </a:lnTo>
                <a:cubicBezTo>
                  <a:pt x="5292471" y="6177473"/>
                  <a:pt x="5294361" y="6170189"/>
                  <a:pt x="5298142" y="6165752"/>
                </a:cubicBezTo>
                <a:cubicBezTo>
                  <a:pt x="5301922" y="6161315"/>
                  <a:pt x="5306752" y="6159097"/>
                  <a:pt x="5312634" y="6159097"/>
                </a:cubicBezTo>
                <a:cubicBezTo>
                  <a:pt x="5316246" y="6159097"/>
                  <a:pt x="5319395" y="6160122"/>
                  <a:pt x="5322084" y="6162173"/>
                </a:cubicBezTo>
                <a:cubicBezTo>
                  <a:pt x="5324772" y="6164225"/>
                  <a:pt x="5326662" y="6166924"/>
                  <a:pt x="5327754" y="6170273"/>
                </a:cubicBezTo>
                <a:cubicBezTo>
                  <a:pt x="5328426" y="6172366"/>
                  <a:pt x="5328762" y="6176342"/>
                  <a:pt x="5328762" y="6182203"/>
                </a:cubicBezTo>
                <a:lnTo>
                  <a:pt x="5328762" y="6255663"/>
                </a:lnTo>
                <a:lnTo>
                  <a:pt x="5379996" y="6255663"/>
                </a:lnTo>
                <a:lnTo>
                  <a:pt x="5379996" y="6186849"/>
                </a:lnTo>
                <a:cubicBezTo>
                  <a:pt x="5379996" y="6177221"/>
                  <a:pt x="5381832" y="6170231"/>
                  <a:pt x="5385503" y="6165878"/>
                </a:cubicBezTo>
                <a:cubicBezTo>
                  <a:pt x="5389174" y="6161525"/>
                  <a:pt x="5394013" y="6159348"/>
                  <a:pt x="5400019" y="6159348"/>
                </a:cubicBezTo>
                <a:cubicBezTo>
                  <a:pt x="5405108" y="6159348"/>
                  <a:pt x="5409362" y="6161650"/>
                  <a:pt x="5412783" y="6166255"/>
                </a:cubicBezTo>
                <a:cubicBezTo>
                  <a:pt x="5415119" y="6169185"/>
                  <a:pt x="5416287" y="6173663"/>
                  <a:pt x="5416287" y="6179691"/>
                </a:cubicBezTo>
                <a:lnTo>
                  <a:pt x="5416287" y="6255663"/>
                </a:lnTo>
                <a:lnTo>
                  <a:pt x="5467521" y="6255663"/>
                </a:lnTo>
                <a:lnTo>
                  <a:pt x="5467521" y="6171905"/>
                </a:lnTo>
                <a:cubicBezTo>
                  <a:pt x="5467521" y="6153823"/>
                  <a:pt x="5463509" y="6140533"/>
                  <a:pt x="5455483" y="6132036"/>
                </a:cubicBezTo>
                <a:cubicBezTo>
                  <a:pt x="5447457" y="6123539"/>
                  <a:pt x="5436297" y="6119290"/>
                  <a:pt x="5422001" y="6119290"/>
                </a:cubicBezTo>
                <a:cubicBezTo>
                  <a:pt x="5412303" y="6119290"/>
                  <a:pt x="5404152" y="6120860"/>
                  <a:pt x="5397548" y="6123999"/>
                </a:cubicBezTo>
                <a:cubicBezTo>
                  <a:pt x="5390943" y="6127138"/>
                  <a:pt x="5383627" y="6133061"/>
                  <a:pt x="5375601" y="6141768"/>
                </a:cubicBezTo>
                <a:cubicBezTo>
                  <a:pt x="5371661" y="6134317"/>
                  <a:pt x="5366590" y="6128708"/>
                  <a:pt x="5360385" y="6124941"/>
                </a:cubicBezTo>
                <a:cubicBezTo>
                  <a:pt x="5354182" y="6121174"/>
                  <a:pt x="5345755" y="6119290"/>
                  <a:pt x="5335108" y="6119290"/>
                </a:cubicBezTo>
                <a:close/>
                <a:moveTo>
                  <a:pt x="5139355" y="6119290"/>
                </a:moveTo>
                <a:cubicBezTo>
                  <a:pt x="5115999" y="6119290"/>
                  <a:pt x="5097455" y="6125883"/>
                  <a:pt x="5083726" y="6139068"/>
                </a:cubicBezTo>
                <a:cubicBezTo>
                  <a:pt x="5069997" y="6152253"/>
                  <a:pt x="5063132" y="6169017"/>
                  <a:pt x="5063132" y="6189360"/>
                </a:cubicBezTo>
                <a:cubicBezTo>
                  <a:pt x="5063132" y="6211210"/>
                  <a:pt x="5071253" y="6228874"/>
                  <a:pt x="5087493" y="6242352"/>
                </a:cubicBezTo>
                <a:cubicBezTo>
                  <a:pt x="5100721" y="6253235"/>
                  <a:pt x="5118049" y="6258677"/>
                  <a:pt x="5139481" y="6258677"/>
                </a:cubicBezTo>
                <a:cubicBezTo>
                  <a:pt x="5163508" y="6258677"/>
                  <a:pt x="5182322" y="6252126"/>
                  <a:pt x="5195926" y="6239025"/>
                </a:cubicBezTo>
                <a:cubicBezTo>
                  <a:pt x="5209531" y="6225923"/>
                  <a:pt x="5216332" y="6209117"/>
                  <a:pt x="5216332" y="6188607"/>
                </a:cubicBezTo>
                <a:cubicBezTo>
                  <a:pt x="5216332" y="6170357"/>
                  <a:pt x="5210848" y="6154995"/>
                  <a:pt x="5199882" y="6142521"/>
                </a:cubicBezTo>
                <a:cubicBezTo>
                  <a:pt x="5186237" y="6127034"/>
                  <a:pt x="5166061" y="6119290"/>
                  <a:pt x="5139355" y="6119290"/>
                </a:cubicBezTo>
                <a:close/>
                <a:moveTo>
                  <a:pt x="4969538" y="6119290"/>
                </a:moveTo>
                <a:cubicBezTo>
                  <a:pt x="4953967" y="6119290"/>
                  <a:pt x="4941200" y="6121339"/>
                  <a:pt x="4931238" y="6125437"/>
                </a:cubicBezTo>
                <a:cubicBezTo>
                  <a:pt x="4924959" y="6128030"/>
                  <a:pt x="4918848" y="6131982"/>
                  <a:pt x="4912904" y="6137294"/>
                </a:cubicBezTo>
                <a:cubicBezTo>
                  <a:pt x="4906961" y="6142605"/>
                  <a:pt x="4902272" y="6148606"/>
                  <a:pt x="4898840" y="6155297"/>
                </a:cubicBezTo>
                <a:cubicBezTo>
                  <a:pt x="4894152" y="6164413"/>
                  <a:pt x="4891808" y="6175831"/>
                  <a:pt x="4891808" y="6189549"/>
                </a:cubicBezTo>
                <a:cubicBezTo>
                  <a:pt x="4891808" y="6202680"/>
                  <a:pt x="4893733" y="6213219"/>
                  <a:pt x="4897584" y="6221165"/>
                </a:cubicBezTo>
                <a:cubicBezTo>
                  <a:pt x="4901435" y="6229111"/>
                  <a:pt x="4906751" y="6236032"/>
                  <a:pt x="4913532" y="6241929"/>
                </a:cubicBezTo>
                <a:cubicBezTo>
                  <a:pt x="4920313" y="6247825"/>
                  <a:pt x="4928413" y="6252091"/>
                  <a:pt x="4937831" y="6254725"/>
                </a:cubicBezTo>
                <a:cubicBezTo>
                  <a:pt x="4947249" y="6257360"/>
                  <a:pt x="4959032" y="6258677"/>
                  <a:pt x="4973180" y="6258677"/>
                </a:cubicBezTo>
                <a:cubicBezTo>
                  <a:pt x="4987830" y="6258677"/>
                  <a:pt x="4999906" y="6256626"/>
                  <a:pt x="5009408" y="6252524"/>
                </a:cubicBezTo>
                <a:cubicBezTo>
                  <a:pt x="5018910" y="6248422"/>
                  <a:pt x="5026716" y="6242666"/>
                  <a:pt x="5032827" y="6235257"/>
                </a:cubicBezTo>
                <a:cubicBezTo>
                  <a:pt x="5038939" y="6227849"/>
                  <a:pt x="5043334" y="6219079"/>
                  <a:pt x="5046012" y="6208950"/>
                </a:cubicBezTo>
                <a:lnTo>
                  <a:pt x="4997415" y="6203424"/>
                </a:lnTo>
                <a:cubicBezTo>
                  <a:pt x="4995155" y="6210540"/>
                  <a:pt x="4991744" y="6215814"/>
                  <a:pt x="4987181" y="6219247"/>
                </a:cubicBezTo>
                <a:cubicBezTo>
                  <a:pt x="4982619" y="6222679"/>
                  <a:pt x="4976989" y="6224395"/>
                  <a:pt x="4970291" y="6224395"/>
                </a:cubicBezTo>
                <a:cubicBezTo>
                  <a:pt x="4962255" y="6224395"/>
                  <a:pt x="4955641" y="6221554"/>
                  <a:pt x="4950451" y="6215872"/>
                </a:cubicBezTo>
                <a:cubicBezTo>
                  <a:pt x="4945261" y="6210190"/>
                  <a:pt x="4942665" y="6201875"/>
                  <a:pt x="4942665" y="6190928"/>
                </a:cubicBezTo>
                <a:cubicBezTo>
                  <a:pt x="4942665" y="6178643"/>
                  <a:pt x="4945281" y="6169471"/>
                  <a:pt x="4950513" y="6163413"/>
                </a:cubicBezTo>
                <a:cubicBezTo>
                  <a:pt x="4955746" y="6157355"/>
                  <a:pt x="4962590" y="6154325"/>
                  <a:pt x="4971045" y="6154325"/>
                </a:cubicBezTo>
                <a:cubicBezTo>
                  <a:pt x="4977742" y="6154325"/>
                  <a:pt x="4983079" y="6155769"/>
                  <a:pt x="4987055" y="6158657"/>
                </a:cubicBezTo>
                <a:cubicBezTo>
                  <a:pt x="4991032" y="6161546"/>
                  <a:pt x="4993774" y="6165836"/>
                  <a:pt x="4995281" y="6171529"/>
                </a:cubicBezTo>
                <a:lnTo>
                  <a:pt x="5043375" y="6165124"/>
                </a:lnTo>
                <a:cubicBezTo>
                  <a:pt x="5038771" y="6150139"/>
                  <a:pt x="5030755" y="6138754"/>
                  <a:pt x="5019328" y="6130968"/>
                </a:cubicBezTo>
                <a:cubicBezTo>
                  <a:pt x="5007901" y="6123183"/>
                  <a:pt x="4991304" y="6119290"/>
                  <a:pt x="4969538" y="6119290"/>
                </a:cubicBezTo>
                <a:close/>
                <a:moveTo>
                  <a:pt x="4602691" y="6119290"/>
                </a:moveTo>
                <a:cubicBezTo>
                  <a:pt x="4593147" y="6119290"/>
                  <a:pt x="4584273" y="6120002"/>
                  <a:pt x="4576069" y="6121425"/>
                </a:cubicBezTo>
                <a:cubicBezTo>
                  <a:pt x="4567865" y="6122848"/>
                  <a:pt x="4561418" y="6124857"/>
                  <a:pt x="4556731" y="6127452"/>
                </a:cubicBezTo>
                <a:cubicBezTo>
                  <a:pt x="4550201" y="6131052"/>
                  <a:pt x="4545199" y="6135301"/>
                  <a:pt x="4541724" y="6140198"/>
                </a:cubicBezTo>
                <a:cubicBezTo>
                  <a:pt x="4538250" y="6145095"/>
                  <a:pt x="4535592" y="6151814"/>
                  <a:pt x="4533751" y="6160353"/>
                </a:cubicBezTo>
                <a:lnTo>
                  <a:pt x="4582599" y="6165501"/>
                </a:lnTo>
                <a:cubicBezTo>
                  <a:pt x="4584608" y="6159725"/>
                  <a:pt x="4587245" y="6155790"/>
                  <a:pt x="4590510" y="6153697"/>
                </a:cubicBezTo>
                <a:cubicBezTo>
                  <a:pt x="4594695" y="6151018"/>
                  <a:pt x="4600974" y="6149679"/>
                  <a:pt x="4609346" y="6149679"/>
                </a:cubicBezTo>
                <a:cubicBezTo>
                  <a:pt x="4615876" y="6149679"/>
                  <a:pt x="4620438" y="6150935"/>
                  <a:pt x="4623033" y="6153446"/>
                </a:cubicBezTo>
                <a:cubicBezTo>
                  <a:pt x="4625629" y="6155958"/>
                  <a:pt x="4626926" y="6160353"/>
                  <a:pt x="4626926" y="6166631"/>
                </a:cubicBezTo>
                <a:cubicBezTo>
                  <a:pt x="4620564" y="6169143"/>
                  <a:pt x="4614536" y="6171173"/>
                  <a:pt x="4608844" y="6172722"/>
                </a:cubicBezTo>
                <a:cubicBezTo>
                  <a:pt x="4603151" y="6174270"/>
                  <a:pt x="4590719" y="6176970"/>
                  <a:pt x="4571548" y="6180821"/>
                </a:cubicBezTo>
                <a:cubicBezTo>
                  <a:pt x="4555559" y="6184002"/>
                  <a:pt x="4544591" y="6188858"/>
                  <a:pt x="4538648" y="6195388"/>
                </a:cubicBezTo>
                <a:cubicBezTo>
                  <a:pt x="4532704" y="6201918"/>
                  <a:pt x="4529732" y="6210247"/>
                  <a:pt x="4529732" y="6220377"/>
                </a:cubicBezTo>
                <a:cubicBezTo>
                  <a:pt x="4529732" y="6231176"/>
                  <a:pt x="4533855" y="6240259"/>
                  <a:pt x="4542101" y="6247626"/>
                </a:cubicBezTo>
                <a:cubicBezTo>
                  <a:pt x="4550347" y="6254993"/>
                  <a:pt x="4562423" y="6258677"/>
                  <a:pt x="4578329" y="6258677"/>
                </a:cubicBezTo>
                <a:cubicBezTo>
                  <a:pt x="4590300" y="6258677"/>
                  <a:pt x="4600807" y="6256835"/>
                  <a:pt x="4609848" y="6253152"/>
                </a:cubicBezTo>
                <a:cubicBezTo>
                  <a:pt x="4616462" y="6250389"/>
                  <a:pt x="4623117" y="6245785"/>
                  <a:pt x="4629814" y="6239339"/>
                </a:cubicBezTo>
                <a:cubicBezTo>
                  <a:pt x="4630400" y="6243189"/>
                  <a:pt x="4630986" y="6246015"/>
                  <a:pt x="4631572" y="6247815"/>
                </a:cubicBezTo>
                <a:cubicBezTo>
                  <a:pt x="4632158" y="6249615"/>
                  <a:pt x="4633414" y="6252231"/>
                  <a:pt x="4635340" y="6255663"/>
                </a:cubicBezTo>
                <a:lnTo>
                  <a:pt x="4683309" y="6255663"/>
                </a:lnTo>
                <a:cubicBezTo>
                  <a:pt x="4680630" y="6250138"/>
                  <a:pt x="4678893" y="6245596"/>
                  <a:pt x="4678098" y="6242038"/>
                </a:cubicBezTo>
                <a:cubicBezTo>
                  <a:pt x="4677302" y="6238480"/>
                  <a:pt x="4676905" y="6233562"/>
                  <a:pt x="4676905" y="6227283"/>
                </a:cubicBezTo>
                <a:lnTo>
                  <a:pt x="4676905" y="6168389"/>
                </a:lnTo>
                <a:cubicBezTo>
                  <a:pt x="4676905" y="6162111"/>
                  <a:pt x="4675649" y="6155518"/>
                  <a:pt x="4673137" y="6148612"/>
                </a:cubicBezTo>
                <a:cubicBezTo>
                  <a:pt x="4670626" y="6141705"/>
                  <a:pt x="4667194" y="6136368"/>
                  <a:pt x="4662840" y="6132601"/>
                </a:cubicBezTo>
                <a:cubicBezTo>
                  <a:pt x="4656645" y="6127159"/>
                  <a:pt x="4648902" y="6123580"/>
                  <a:pt x="4639609" y="6121864"/>
                </a:cubicBezTo>
                <a:cubicBezTo>
                  <a:pt x="4630317" y="6120148"/>
                  <a:pt x="4618011" y="6119290"/>
                  <a:pt x="4602691" y="6119290"/>
                </a:cubicBezTo>
                <a:close/>
                <a:moveTo>
                  <a:pt x="3993681" y="6119290"/>
                </a:moveTo>
                <a:cubicBezTo>
                  <a:pt x="3977440" y="6119290"/>
                  <a:pt x="3964297" y="6124732"/>
                  <a:pt x="3954251" y="6135615"/>
                </a:cubicBezTo>
                <a:cubicBezTo>
                  <a:pt x="3944205" y="6146498"/>
                  <a:pt x="3939182" y="6162320"/>
                  <a:pt x="3939182" y="6183082"/>
                </a:cubicBezTo>
                <a:cubicBezTo>
                  <a:pt x="3939182" y="6201248"/>
                  <a:pt x="3943075" y="6215856"/>
                  <a:pt x="3950860" y="6226907"/>
                </a:cubicBezTo>
                <a:cubicBezTo>
                  <a:pt x="3961827" y="6242478"/>
                  <a:pt x="3976226" y="6250263"/>
                  <a:pt x="3994058" y="6250263"/>
                </a:cubicBezTo>
                <a:cubicBezTo>
                  <a:pt x="4003183" y="6250263"/>
                  <a:pt x="4011680" y="6248171"/>
                  <a:pt x="4019549" y="6243985"/>
                </a:cubicBezTo>
                <a:cubicBezTo>
                  <a:pt x="4024572" y="6241306"/>
                  <a:pt x="4029595" y="6236995"/>
                  <a:pt x="4034618" y="6231051"/>
                </a:cubicBezTo>
                <a:lnTo>
                  <a:pt x="4034618" y="6251268"/>
                </a:lnTo>
                <a:cubicBezTo>
                  <a:pt x="4034618" y="6261063"/>
                  <a:pt x="4032797" y="6267928"/>
                  <a:pt x="4029156" y="6271862"/>
                </a:cubicBezTo>
                <a:cubicBezTo>
                  <a:pt x="4025514" y="6275797"/>
                  <a:pt x="4020010" y="6277764"/>
                  <a:pt x="4012643" y="6277764"/>
                </a:cubicBezTo>
                <a:cubicBezTo>
                  <a:pt x="4006950" y="6277764"/>
                  <a:pt x="4002220" y="6276467"/>
                  <a:pt x="3998453" y="6273871"/>
                </a:cubicBezTo>
                <a:cubicBezTo>
                  <a:pt x="3995858" y="6272113"/>
                  <a:pt x="3993932" y="6268932"/>
                  <a:pt x="3992676" y="6264328"/>
                </a:cubicBezTo>
                <a:lnTo>
                  <a:pt x="3943075" y="6258677"/>
                </a:lnTo>
                <a:cubicBezTo>
                  <a:pt x="3942907" y="6261523"/>
                  <a:pt x="3942824" y="6263784"/>
                  <a:pt x="3942824" y="6265458"/>
                </a:cubicBezTo>
                <a:cubicBezTo>
                  <a:pt x="3942824" y="6278936"/>
                  <a:pt x="3947826" y="6289694"/>
                  <a:pt x="3957830" y="6297730"/>
                </a:cubicBezTo>
                <a:cubicBezTo>
                  <a:pt x="3967834" y="6305767"/>
                  <a:pt x="3986230" y="6309785"/>
                  <a:pt x="4013019" y="6309785"/>
                </a:cubicBezTo>
                <a:cubicBezTo>
                  <a:pt x="4024740" y="6309785"/>
                  <a:pt x="4035141" y="6308739"/>
                  <a:pt x="4044224" y="6306646"/>
                </a:cubicBezTo>
                <a:cubicBezTo>
                  <a:pt x="4053308" y="6304553"/>
                  <a:pt x="4060800" y="6301163"/>
                  <a:pt x="4066702" y="6296475"/>
                </a:cubicBezTo>
                <a:cubicBezTo>
                  <a:pt x="4072604" y="6291787"/>
                  <a:pt x="4077334" y="6285654"/>
                  <a:pt x="4080892" y="6278078"/>
                </a:cubicBezTo>
                <a:cubicBezTo>
                  <a:pt x="4084450" y="6270502"/>
                  <a:pt x="4086229" y="6262528"/>
                  <a:pt x="4086229" y="6254156"/>
                </a:cubicBezTo>
                <a:lnTo>
                  <a:pt x="4086103" y="6248254"/>
                </a:lnTo>
                <a:lnTo>
                  <a:pt x="4086103" y="6122304"/>
                </a:lnTo>
                <a:lnTo>
                  <a:pt x="4038260" y="6122304"/>
                </a:lnTo>
                <a:lnTo>
                  <a:pt x="4038260" y="6142019"/>
                </a:lnTo>
                <a:cubicBezTo>
                  <a:pt x="4032400" y="6133898"/>
                  <a:pt x="4026100" y="6128080"/>
                  <a:pt x="4019361" y="6124564"/>
                </a:cubicBezTo>
                <a:cubicBezTo>
                  <a:pt x="4012622" y="6121048"/>
                  <a:pt x="4004062" y="6119290"/>
                  <a:pt x="3993681" y="6119290"/>
                </a:cubicBezTo>
                <a:close/>
                <a:moveTo>
                  <a:pt x="3869824" y="6119290"/>
                </a:moveTo>
                <a:cubicBezTo>
                  <a:pt x="3859359" y="6119290"/>
                  <a:pt x="3850485" y="6121195"/>
                  <a:pt x="3843202" y="6125004"/>
                </a:cubicBezTo>
                <a:cubicBezTo>
                  <a:pt x="3835919" y="6128813"/>
                  <a:pt x="3828719" y="6135154"/>
                  <a:pt x="3821603" y="6144028"/>
                </a:cubicBezTo>
                <a:lnTo>
                  <a:pt x="3821603" y="6122304"/>
                </a:lnTo>
                <a:lnTo>
                  <a:pt x="3774012" y="6122304"/>
                </a:lnTo>
                <a:lnTo>
                  <a:pt x="3774012" y="6255663"/>
                </a:lnTo>
                <a:lnTo>
                  <a:pt x="3825119" y="6255663"/>
                </a:lnTo>
                <a:lnTo>
                  <a:pt x="3825119" y="6191621"/>
                </a:lnTo>
                <a:cubicBezTo>
                  <a:pt x="3825119" y="6179482"/>
                  <a:pt x="3827045" y="6171068"/>
                  <a:pt x="3830896" y="6166380"/>
                </a:cubicBezTo>
                <a:cubicBezTo>
                  <a:pt x="3834747" y="6161692"/>
                  <a:pt x="3839770" y="6159348"/>
                  <a:pt x="3845964" y="6159348"/>
                </a:cubicBezTo>
                <a:cubicBezTo>
                  <a:pt x="3851573" y="6159348"/>
                  <a:pt x="3855927" y="6161085"/>
                  <a:pt x="3859024" y="6164559"/>
                </a:cubicBezTo>
                <a:cubicBezTo>
                  <a:pt x="3862122" y="6168034"/>
                  <a:pt x="3863670" y="6173956"/>
                  <a:pt x="3863670" y="6182328"/>
                </a:cubicBezTo>
                <a:lnTo>
                  <a:pt x="3863670" y="6255663"/>
                </a:lnTo>
                <a:lnTo>
                  <a:pt x="3915030" y="6255663"/>
                </a:lnTo>
                <a:lnTo>
                  <a:pt x="3915030" y="6170901"/>
                </a:lnTo>
                <a:cubicBezTo>
                  <a:pt x="3915030" y="6153321"/>
                  <a:pt x="3911033" y="6140324"/>
                  <a:pt x="3903038" y="6131910"/>
                </a:cubicBezTo>
                <a:cubicBezTo>
                  <a:pt x="3895043" y="6123497"/>
                  <a:pt x="3883971" y="6119290"/>
                  <a:pt x="3869824" y="6119290"/>
                </a:cubicBezTo>
                <a:close/>
                <a:moveTo>
                  <a:pt x="3607877" y="6119290"/>
                </a:moveTo>
                <a:cubicBezTo>
                  <a:pt x="3598836" y="6119290"/>
                  <a:pt x="3590590" y="6121257"/>
                  <a:pt x="3583140" y="6125192"/>
                </a:cubicBezTo>
                <a:cubicBezTo>
                  <a:pt x="3577614" y="6128122"/>
                  <a:pt x="3571545" y="6133731"/>
                  <a:pt x="3564931" y="6142019"/>
                </a:cubicBezTo>
                <a:lnTo>
                  <a:pt x="3564931" y="6122304"/>
                </a:lnTo>
                <a:lnTo>
                  <a:pt x="3517087" y="6122304"/>
                </a:lnTo>
                <a:lnTo>
                  <a:pt x="3517087" y="6306395"/>
                </a:lnTo>
                <a:lnTo>
                  <a:pt x="3568698" y="6306395"/>
                </a:lnTo>
                <a:lnTo>
                  <a:pt x="3568698" y="6242729"/>
                </a:lnTo>
                <a:cubicBezTo>
                  <a:pt x="3573805" y="6248003"/>
                  <a:pt x="3579602" y="6251980"/>
                  <a:pt x="3586090" y="6254659"/>
                </a:cubicBezTo>
                <a:cubicBezTo>
                  <a:pt x="3592578" y="6257337"/>
                  <a:pt x="3599757" y="6258677"/>
                  <a:pt x="3607626" y="6258677"/>
                </a:cubicBezTo>
                <a:cubicBezTo>
                  <a:pt x="3623867" y="6258677"/>
                  <a:pt x="3637304" y="6252838"/>
                  <a:pt x="3647935" y="6241159"/>
                </a:cubicBezTo>
                <a:cubicBezTo>
                  <a:pt x="3658567" y="6229481"/>
                  <a:pt x="3663883" y="6212549"/>
                  <a:pt x="3663883" y="6190365"/>
                </a:cubicBezTo>
                <a:cubicBezTo>
                  <a:pt x="3663883" y="6170273"/>
                  <a:pt x="3659007" y="6153404"/>
                  <a:pt x="3649254" y="6139759"/>
                </a:cubicBezTo>
                <a:cubicBezTo>
                  <a:pt x="3639501" y="6126113"/>
                  <a:pt x="3625708" y="6119290"/>
                  <a:pt x="3607877" y="6119290"/>
                </a:cubicBezTo>
                <a:close/>
                <a:moveTo>
                  <a:pt x="3415330" y="6119290"/>
                </a:moveTo>
                <a:cubicBezTo>
                  <a:pt x="3391974" y="6119290"/>
                  <a:pt x="3373431" y="6125883"/>
                  <a:pt x="3359701" y="6139068"/>
                </a:cubicBezTo>
                <a:cubicBezTo>
                  <a:pt x="3345972" y="6152253"/>
                  <a:pt x="3339108" y="6169017"/>
                  <a:pt x="3339108" y="6189360"/>
                </a:cubicBezTo>
                <a:cubicBezTo>
                  <a:pt x="3339108" y="6211210"/>
                  <a:pt x="3347229" y="6228874"/>
                  <a:pt x="3363469" y="6242352"/>
                </a:cubicBezTo>
                <a:cubicBezTo>
                  <a:pt x="3376696" y="6253235"/>
                  <a:pt x="3394025" y="6258677"/>
                  <a:pt x="3415456" y="6258677"/>
                </a:cubicBezTo>
                <a:cubicBezTo>
                  <a:pt x="3439484" y="6258677"/>
                  <a:pt x="3458297" y="6252126"/>
                  <a:pt x="3471902" y="6239025"/>
                </a:cubicBezTo>
                <a:cubicBezTo>
                  <a:pt x="3485505" y="6225923"/>
                  <a:pt x="3492307" y="6209117"/>
                  <a:pt x="3492307" y="6188607"/>
                </a:cubicBezTo>
                <a:cubicBezTo>
                  <a:pt x="3492307" y="6170357"/>
                  <a:pt x="3486824" y="6154995"/>
                  <a:pt x="3475857" y="6142521"/>
                </a:cubicBezTo>
                <a:cubicBezTo>
                  <a:pt x="3462212" y="6127034"/>
                  <a:pt x="3442036" y="6119290"/>
                  <a:pt x="3415330" y="6119290"/>
                </a:cubicBezTo>
                <a:close/>
                <a:moveTo>
                  <a:pt x="3243881" y="6119290"/>
                </a:moveTo>
                <a:cubicBezTo>
                  <a:pt x="3220524" y="6119290"/>
                  <a:pt x="3201981" y="6125883"/>
                  <a:pt x="3188252" y="6139068"/>
                </a:cubicBezTo>
                <a:cubicBezTo>
                  <a:pt x="3174523" y="6152253"/>
                  <a:pt x="3167657" y="6169017"/>
                  <a:pt x="3167657" y="6189360"/>
                </a:cubicBezTo>
                <a:cubicBezTo>
                  <a:pt x="3167657" y="6211210"/>
                  <a:pt x="3175778" y="6228874"/>
                  <a:pt x="3192019" y="6242352"/>
                </a:cubicBezTo>
                <a:cubicBezTo>
                  <a:pt x="3205245" y="6253235"/>
                  <a:pt x="3222575" y="6258677"/>
                  <a:pt x="3244007" y="6258677"/>
                </a:cubicBezTo>
                <a:cubicBezTo>
                  <a:pt x="3268032" y="6258677"/>
                  <a:pt x="3286848" y="6252126"/>
                  <a:pt x="3300452" y="6239025"/>
                </a:cubicBezTo>
                <a:cubicBezTo>
                  <a:pt x="3314056" y="6225923"/>
                  <a:pt x="3320858" y="6209117"/>
                  <a:pt x="3320858" y="6188607"/>
                </a:cubicBezTo>
                <a:cubicBezTo>
                  <a:pt x="3320858" y="6170357"/>
                  <a:pt x="3315374" y="6154995"/>
                  <a:pt x="3304408" y="6142521"/>
                </a:cubicBezTo>
                <a:cubicBezTo>
                  <a:pt x="3290762" y="6127034"/>
                  <a:pt x="3270586" y="6119290"/>
                  <a:pt x="3243881" y="6119290"/>
                </a:cubicBezTo>
                <a:close/>
                <a:moveTo>
                  <a:pt x="2835292" y="6119290"/>
                </a:moveTo>
                <a:cubicBezTo>
                  <a:pt x="2820223" y="6119290"/>
                  <a:pt x="2808210" y="6120858"/>
                  <a:pt x="2799252" y="6123994"/>
                </a:cubicBezTo>
                <a:cubicBezTo>
                  <a:pt x="2790294" y="6127130"/>
                  <a:pt x="2783262" y="6131877"/>
                  <a:pt x="2778156" y="6138232"/>
                </a:cubicBezTo>
                <a:cubicBezTo>
                  <a:pt x="2773049" y="6144588"/>
                  <a:pt x="2770496" y="6152157"/>
                  <a:pt x="2770496" y="6160939"/>
                </a:cubicBezTo>
                <a:cubicBezTo>
                  <a:pt x="2770496" y="6168968"/>
                  <a:pt x="2772861" y="6176119"/>
                  <a:pt x="2777590" y="6182391"/>
                </a:cubicBezTo>
                <a:cubicBezTo>
                  <a:pt x="2782321" y="6188663"/>
                  <a:pt x="2788139" y="6193116"/>
                  <a:pt x="2795045" y="6195751"/>
                </a:cubicBezTo>
                <a:cubicBezTo>
                  <a:pt x="2801952" y="6198385"/>
                  <a:pt x="2814279" y="6201249"/>
                  <a:pt x="2832027" y="6204343"/>
                </a:cubicBezTo>
                <a:cubicBezTo>
                  <a:pt x="2843915" y="6206433"/>
                  <a:pt x="2851240" y="6208189"/>
                  <a:pt x="2854002" y="6209609"/>
                </a:cubicBezTo>
                <a:cubicBezTo>
                  <a:pt x="2857853" y="6211616"/>
                  <a:pt x="2859778" y="6214458"/>
                  <a:pt x="2859778" y="6218136"/>
                </a:cubicBezTo>
                <a:cubicBezTo>
                  <a:pt x="2859778" y="6221396"/>
                  <a:pt x="2858314" y="6224112"/>
                  <a:pt x="2855383" y="6226285"/>
                </a:cubicBezTo>
                <a:cubicBezTo>
                  <a:pt x="2851616" y="6229211"/>
                  <a:pt x="2846301" y="6230674"/>
                  <a:pt x="2839435" y="6230674"/>
                </a:cubicBezTo>
                <a:cubicBezTo>
                  <a:pt x="2833157" y="6230674"/>
                  <a:pt x="2828134" y="6229376"/>
                  <a:pt x="2824367" y="6226781"/>
                </a:cubicBezTo>
                <a:cubicBezTo>
                  <a:pt x="2820599" y="6224186"/>
                  <a:pt x="2817670" y="6219875"/>
                  <a:pt x="2815577" y="6213847"/>
                </a:cubicBezTo>
                <a:lnTo>
                  <a:pt x="2764845" y="6218619"/>
                </a:lnTo>
                <a:cubicBezTo>
                  <a:pt x="2767775" y="6231427"/>
                  <a:pt x="2774410" y="6241306"/>
                  <a:pt x="2784748" y="6248254"/>
                </a:cubicBezTo>
                <a:cubicBezTo>
                  <a:pt x="2795087" y="6255203"/>
                  <a:pt x="2812437" y="6258677"/>
                  <a:pt x="2836799" y="6258677"/>
                </a:cubicBezTo>
                <a:cubicBezTo>
                  <a:pt x="2854044" y="6258677"/>
                  <a:pt x="2867669" y="6256524"/>
                  <a:pt x="2877673" y="6252217"/>
                </a:cubicBezTo>
                <a:cubicBezTo>
                  <a:pt x="2887677" y="6247910"/>
                  <a:pt x="2895002" y="6242119"/>
                  <a:pt x="2899649" y="6234842"/>
                </a:cubicBezTo>
                <a:cubicBezTo>
                  <a:pt x="2904295" y="6227567"/>
                  <a:pt x="2906617" y="6220082"/>
                  <a:pt x="2906617" y="6212387"/>
                </a:cubicBezTo>
                <a:cubicBezTo>
                  <a:pt x="2906617" y="6204777"/>
                  <a:pt x="2904420" y="6197794"/>
                  <a:pt x="2900025" y="6191438"/>
                </a:cubicBezTo>
                <a:cubicBezTo>
                  <a:pt x="2895630" y="6185083"/>
                  <a:pt x="2889289" y="6180190"/>
                  <a:pt x="2881001" y="6176761"/>
                </a:cubicBezTo>
                <a:cubicBezTo>
                  <a:pt x="2872713" y="6173332"/>
                  <a:pt x="2860072" y="6170656"/>
                  <a:pt x="2843077" y="6168733"/>
                </a:cubicBezTo>
                <a:cubicBezTo>
                  <a:pt x="2831860" y="6167395"/>
                  <a:pt x="2824576" y="6165890"/>
                  <a:pt x="2821228" y="6164218"/>
                </a:cubicBezTo>
                <a:cubicBezTo>
                  <a:pt x="2817879" y="6162546"/>
                  <a:pt x="2816205" y="6160081"/>
                  <a:pt x="2816205" y="6156821"/>
                </a:cubicBezTo>
                <a:cubicBezTo>
                  <a:pt x="2816205" y="6153895"/>
                  <a:pt x="2817523" y="6151408"/>
                  <a:pt x="2820160" y="6149360"/>
                </a:cubicBezTo>
                <a:cubicBezTo>
                  <a:pt x="2822798" y="6147312"/>
                  <a:pt x="2827004" y="6146288"/>
                  <a:pt x="2832780" y="6146288"/>
                </a:cubicBezTo>
                <a:cubicBezTo>
                  <a:pt x="2838473" y="6146288"/>
                  <a:pt x="2843328" y="6147628"/>
                  <a:pt x="2847347" y="6150307"/>
                </a:cubicBezTo>
                <a:cubicBezTo>
                  <a:pt x="2850277" y="6152316"/>
                  <a:pt x="2852370" y="6155455"/>
                  <a:pt x="2853625" y="6159725"/>
                </a:cubicBezTo>
                <a:lnTo>
                  <a:pt x="2902097" y="6154953"/>
                </a:lnTo>
                <a:cubicBezTo>
                  <a:pt x="2898748" y="6146247"/>
                  <a:pt x="2894541" y="6139340"/>
                  <a:pt x="2889477" y="6134233"/>
                </a:cubicBezTo>
                <a:cubicBezTo>
                  <a:pt x="2884412" y="6129127"/>
                  <a:pt x="2878092" y="6125359"/>
                  <a:pt x="2870515" y="6122932"/>
                </a:cubicBezTo>
                <a:cubicBezTo>
                  <a:pt x="2862939" y="6120504"/>
                  <a:pt x="2851198" y="6119290"/>
                  <a:pt x="2835292" y="6119290"/>
                </a:cubicBezTo>
                <a:close/>
                <a:moveTo>
                  <a:pt x="2669116" y="6119290"/>
                </a:moveTo>
                <a:cubicBezTo>
                  <a:pt x="2659572" y="6119290"/>
                  <a:pt x="2650698" y="6120002"/>
                  <a:pt x="2642494" y="6121425"/>
                </a:cubicBezTo>
                <a:cubicBezTo>
                  <a:pt x="2634290" y="6122848"/>
                  <a:pt x="2627844" y="6124857"/>
                  <a:pt x="2623156" y="6127452"/>
                </a:cubicBezTo>
                <a:cubicBezTo>
                  <a:pt x="2616626" y="6131052"/>
                  <a:pt x="2611624" y="6135301"/>
                  <a:pt x="2608150" y="6140198"/>
                </a:cubicBezTo>
                <a:cubicBezTo>
                  <a:pt x="2604675" y="6145095"/>
                  <a:pt x="2602017" y="6151814"/>
                  <a:pt x="2600176" y="6160353"/>
                </a:cubicBezTo>
                <a:lnTo>
                  <a:pt x="2649024" y="6165501"/>
                </a:lnTo>
                <a:cubicBezTo>
                  <a:pt x="2651033" y="6159725"/>
                  <a:pt x="2653671" y="6155790"/>
                  <a:pt x="2656935" y="6153697"/>
                </a:cubicBezTo>
                <a:cubicBezTo>
                  <a:pt x="2661121" y="6151018"/>
                  <a:pt x="2667400" y="6149679"/>
                  <a:pt x="2675771" y="6149679"/>
                </a:cubicBezTo>
                <a:cubicBezTo>
                  <a:pt x="2682301" y="6149679"/>
                  <a:pt x="2686864" y="6150935"/>
                  <a:pt x="2689459" y="6153446"/>
                </a:cubicBezTo>
                <a:cubicBezTo>
                  <a:pt x="2692054" y="6155958"/>
                  <a:pt x="2693352" y="6160353"/>
                  <a:pt x="2693352" y="6166631"/>
                </a:cubicBezTo>
                <a:cubicBezTo>
                  <a:pt x="2686989" y="6169143"/>
                  <a:pt x="2680961" y="6171173"/>
                  <a:pt x="2675269" y="6172722"/>
                </a:cubicBezTo>
                <a:cubicBezTo>
                  <a:pt x="2669576" y="6174270"/>
                  <a:pt x="2657144" y="6176970"/>
                  <a:pt x="2637973" y="6180821"/>
                </a:cubicBezTo>
                <a:cubicBezTo>
                  <a:pt x="2621984" y="6184002"/>
                  <a:pt x="2611017" y="6188858"/>
                  <a:pt x="2605073" y="6195388"/>
                </a:cubicBezTo>
                <a:cubicBezTo>
                  <a:pt x="2599129" y="6201918"/>
                  <a:pt x="2596158" y="6210247"/>
                  <a:pt x="2596158" y="6220377"/>
                </a:cubicBezTo>
                <a:cubicBezTo>
                  <a:pt x="2596158" y="6231176"/>
                  <a:pt x="2600280" y="6240259"/>
                  <a:pt x="2608527" y="6247626"/>
                </a:cubicBezTo>
                <a:cubicBezTo>
                  <a:pt x="2616773" y="6254993"/>
                  <a:pt x="2628848" y="6258677"/>
                  <a:pt x="2644755" y="6258677"/>
                </a:cubicBezTo>
                <a:cubicBezTo>
                  <a:pt x="2656726" y="6258677"/>
                  <a:pt x="2667232" y="6256835"/>
                  <a:pt x="2676274" y="6253152"/>
                </a:cubicBezTo>
                <a:cubicBezTo>
                  <a:pt x="2682887" y="6250389"/>
                  <a:pt x="2689542" y="6245785"/>
                  <a:pt x="2696240" y="6239339"/>
                </a:cubicBezTo>
                <a:cubicBezTo>
                  <a:pt x="2696826" y="6243189"/>
                  <a:pt x="2697412" y="6246015"/>
                  <a:pt x="2697998" y="6247815"/>
                </a:cubicBezTo>
                <a:cubicBezTo>
                  <a:pt x="2698584" y="6249615"/>
                  <a:pt x="2699839" y="6252231"/>
                  <a:pt x="2701765" y="6255663"/>
                </a:cubicBezTo>
                <a:lnTo>
                  <a:pt x="2749734" y="6255663"/>
                </a:lnTo>
                <a:cubicBezTo>
                  <a:pt x="2747055" y="6250138"/>
                  <a:pt x="2745318" y="6245596"/>
                  <a:pt x="2744523" y="6242038"/>
                </a:cubicBezTo>
                <a:cubicBezTo>
                  <a:pt x="2743727" y="6238480"/>
                  <a:pt x="2743330" y="6233562"/>
                  <a:pt x="2743330" y="6227283"/>
                </a:cubicBezTo>
                <a:lnTo>
                  <a:pt x="2743330" y="6168389"/>
                </a:lnTo>
                <a:cubicBezTo>
                  <a:pt x="2743330" y="6162111"/>
                  <a:pt x="2742074" y="6155518"/>
                  <a:pt x="2739563" y="6148612"/>
                </a:cubicBezTo>
                <a:cubicBezTo>
                  <a:pt x="2737052" y="6141705"/>
                  <a:pt x="2733619" y="6136368"/>
                  <a:pt x="2729266" y="6132601"/>
                </a:cubicBezTo>
                <a:cubicBezTo>
                  <a:pt x="2723071" y="6127159"/>
                  <a:pt x="2715327" y="6123580"/>
                  <a:pt x="2706035" y="6121864"/>
                </a:cubicBezTo>
                <a:cubicBezTo>
                  <a:pt x="2696742" y="6120148"/>
                  <a:pt x="2684436" y="6119290"/>
                  <a:pt x="2669116" y="6119290"/>
                </a:cubicBezTo>
                <a:close/>
                <a:moveTo>
                  <a:pt x="2450599" y="6119290"/>
                </a:moveTo>
                <a:cubicBezTo>
                  <a:pt x="2440135" y="6119290"/>
                  <a:pt x="2431261" y="6121195"/>
                  <a:pt x="2423977" y="6125004"/>
                </a:cubicBezTo>
                <a:cubicBezTo>
                  <a:pt x="2416694" y="6128813"/>
                  <a:pt x="2409495" y="6135154"/>
                  <a:pt x="2402379" y="6144028"/>
                </a:cubicBezTo>
                <a:lnTo>
                  <a:pt x="2402379" y="6122304"/>
                </a:lnTo>
                <a:lnTo>
                  <a:pt x="2354786" y="6122304"/>
                </a:lnTo>
                <a:lnTo>
                  <a:pt x="2354786" y="6255663"/>
                </a:lnTo>
                <a:lnTo>
                  <a:pt x="2405895" y="6255663"/>
                </a:lnTo>
                <a:lnTo>
                  <a:pt x="2405895" y="6191621"/>
                </a:lnTo>
                <a:cubicBezTo>
                  <a:pt x="2405895" y="6179482"/>
                  <a:pt x="2407820" y="6171068"/>
                  <a:pt x="2411671" y="6166380"/>
                </a:cubicBezTo>
                <a:cubicBezTo>
                  <a:pt x="2415522" y="6161692"/>
                  <a:pt x="2420545" y="6159348"/>
                  <a:pt x="2426740" y="6159348"/>
                </a:cubicBezTo>
                <a:cubicBezTo>
                  <a:pt x="2432349" y="6159348"/>
                  <a:pt x="2436702" y="6161085"/>
                  <a:pt x="2439800" y="6164559"/>
                </a:cubicBezTo>
                <a:cubicBezTo>
                  <a:pt x="2442898" y="6168034"/>
                  <a:pt x="2444446" y="6173956"/>
                  <a:pt x="2444446" y="6182328"/>
                </a:cubicBezTo>
                <a:lnTo>
                  <a:pt x="2444446" y="6255663"/>
                </a:lnTo>
                <a:lnTo>
                  <a:pt x="2495806" y="6255663"/>
                </a:lnTo>
                <a:lnTo>
                  <a:pt x="2495806" y="6170901"/>
                </a:lnTo>
                <a:cubicBezTo>
                  <a:pt x="2495806" y="6153321"/>
                  <a:pt x="2491808" y="6140324"/>
                  <a:pt x="2483813" y="6131910"/>
                </a:cubicBezTo>
                <a:cubicBezTo>
                  <a:pt x="2475819" y="6123497"/>
                  <a:pt x="2464747" y="6119290"/>
                  <a:pt x="2450599" y="6119290"/>
                </a:cubicBezTo>
                <a:close/>
                <a:moveTo>
                  <a:pt x="2015156" y="6119290"/>
                </a:moveTo>
                <a:cubicBezTo>
                  <a:pt x="1991799" y="6119290"/>
                  <a:pt x="1973256" y="6125883"/>
                  <a:pt x="1959527" y="6139068"/>
                </a:cubicBezTo>
                <a:cubicBezTo>
                  <a:pt x="1945797" y="6152253"/>
                  <a:pt x="1938933" y="6169017"/>
                  <a:pt x="1938933" y="6189360"/>
                </a:cubicBezTo>
                <a:cubicBezTo>
                  <a:pt x="1938933" y="6211210"/>
                  <a:pt x="1947053" y="6228874"/>
                  <a:pt x="1963294" y="6242352"/>
                </a:cubicBezTo>
                <a:cubicBezTo>
                  <a:pt x="1976521" y="6253235"/>
                  <a:pt x="1993850" y="6258677"/>
                  <a:pt x="2015281" y="6258677"/>
                </a:cubicBezTo>
                <a:cubicBezTo>
                  <a:pt x="2039308" y="6258677"/>
                  <a:pt x="2058123" y="6252126"/>
                  <a:pt x="2071727" y="6239025"/>
                </a:cubicBezTo>
                <a:cubicBezTo>
                  <a:pt x="2085331" y="6225923"/>
                  <a:pt x="2092133" y="6209117"/>
                  <a:pt x="2092133" y="6188607"/>
                </a:cubicBezTo>
                <a:cubicBezTo>
                  <a:pt x="2092133" y="6170357"/>
                  <a:pt x="2086649" y="6154995"/>
                  <a:pt x="2075682" y="6142521"/>
                </a:cubicBezTo>
                <a:cubicBezTo>
                  <a:pt x="2062037" y="6127034"/>
                  <a:pt x="2041861" y="6119290"/>
                  <a:pt x="2015156" y="6119290"/>
                </a:cubicBezTo>
                <a:close/>
                <a:moveTo>
                  <a:pt x="1869574" y="6119290"/>
                </a:moveTo>
                <a:cubicBezTo>
                  <a:pt x="1859110" y="6119290"/>
                  <a:pt x="1850236" y="6121195"/>
                  <a:pt x="1842952" y="6125004"/>
                </a:cubicBezTo>
                <a:cubicBezTo>
                  <a:pt x="1835669" y="6128813"/>
                  <a:pt x="1828470" y="6135154"/>
                  <a:pt x="1821354" y="6144028"/>
                </a:cubicBezTo>
                <a:lnTo>
                  <a:pt x="1821354" y="6122304"/>
                </a:lnTo>
                <a:lnTo>
                  <a:pt x="1773761" y="6122304"/>
                </a:lnTo>
                <a:lnTo>
                  <a:pt x="1773761" y="6255663"/>
                </a:lnTo>
                <a:lnTo>
                  <a:pt x="1824870" y="6255663"/>
                </a:lnTo>
                <a:lnTo>
                  <a:pt x="1824870" y="6191621"/>
                </a:lnTo>
                <a:cubicBezTo>
                  <a:pt x="1824870" y="6179482"/>
                  <a:pt x="1826795" y="6171068"/>
                  <a:pt x="1830646" y="6166380"/>
                </a:cubicBezTo>
                <a:cubicBezTo>
                  <a:pt x="1834497" y="6161692"/>
                  <a:pt x="1839520" y="6159348"/>
                  <a:pt x="1845715" y="6159348"/>
                </a:cubicBezTo>
                <a:cubicBezTo>
                  <a:pt x="1851324" y="6159348"/>
                  <a:pt x="1855677" y="6161085"/>
                  <a:pt x="1858775" y="6164559"/>
                </a:cubicBezTo>
                <a:cubicBezTo>
                  <a:pt x="1861872" y="6168034"/>
                  <a:pt x="1863421" y="6173956"/>
                  <a:pt x="1863421" y="6182328"/>
                </a:cubicBezTo>
                <a:lnTo>
                  <a:pt x="1863421" y="6255663"/>
                </a:lnTo>
                <a:lnTo>
                  <a:pt x="1914781" y="6255663"/>
                </a:lnTo>
                <a:lnTo>
                  <a:pt x="1914781" y="6170901"/>
                </a:lnTo>
                <a:cubicBezTo>
                  <a:pt x="1914781" y="6153321"/>
                  <a:pt x="1910783" y="6140324"/>
                  <a:pt x="1902788" y="6131910"/>
                </a:cubicBezTo>
                <a:cubicBezTo>
                  <a:pt x="1894793" y="6123497"/>
                  <a:pt x="1883722" y="6119290"/>
                  <a:pt x="1869574" y="6119290"/>
                </a:cubicBezTo>
                <a:close/>
                <a:moveTo>
                  <a:pt x="1435117" y="6119290"/>
                </a:moveTo>
                <a:cubicBezTo>
                  <a:pt x="1420048" y="6119290"/>
                  <a:pt x="1408035" y="6120858"/>
                  <a:pt x="1399077" y="6123994"/>
                </a:cubicBezTo>
                <a:cubicBezTo>
                  <a:pt x="1390119" y="6127130"/>
                  <a:pt x="1383087" y="6131877"/>
                  <a:pt x="1377981" y="6138232"/>
                </a:cubicBezTo>
                <a:cubicBezTo>
                  <a:pt x="1372874" y="6144588"/>
                  <a:pt x="1370321" y="6152157"/>
                  <a:pt x="1370321" y="6160939"/>
                </a:cubicBezTo>
                <a:cubicBezTo>
                  <a:pt x="1370321" y="6168968"/>
                  <a:pt x="1372686" y="6176119"/>
                  <a:pt x="1377416" y="6182391"/>
                </a:cubicBezTo>
                <a:cubicBezTo>
                  <a:pt x="1382146" y="6188663"/>
                  <a:pt x="1387964" y="6193116"/>
                  <a:pt x="1394870" y="6195751"/>
                </a:cubicBezTo>
                <a:cubicBezTo>
                  <a:pt x="1401777" y="6198385"/>
                  <a:pt x="1414104" y="6201249"/>
                  <a:pt x="1431852" y="6204343"/>
                </a:cubicBezTo>
                <a:cubicBezTo>
                  <a:pt x="1443740" y="6206433"/>
                  <a:pt x="1451065" y="6208189"/>
                  <a:pt x="1453827" y="6209609"/>
                </a:cubicBezTo>
                <a:cubicBezTo>
                  <a:pt x="1457678" y="6211616"/>
                  <a:pt x="1459604" y="6214458"/>
                  <a:pt x="1459604" y="6218136"/>
                </a:cubicBezTo>
                <a:cubicBezTo>
                  <a:pt x="1459604" y="6221396"/>
                  <a:pt x="1458139" y="6224112"/>
                  <a:pt x="1455209" y="6226285"/>
                </a:cubicBezTo>
                <a:cubicBezTo>
                  <a:pt x="1451441" y="6229211"/>
                  <a:pt x="1446125" y="6230674"/>
                  <a:pt x="1439261" y="6230674"/>
                </a:cubicBezTo>
                <a:cubicBezTo>
                  <a:pt x="1432982" y="6230674"/>
                  <a:pt x="1427959" y="6229376"/>
                  <a:pt x="1424192" y="6226781"/>
                </a:cubicBezTo>
                <a:cubicBezTo>
                  <a:pt x="1420425" y="6224186"/>
                  <a:pt x="1417495" y="6219875"/>
                  <a:pt x="1415402" y="6213847"/>
                </a:cubicBezTo>
                <a:lnTo>
                  <a:pt x="1364670" y="6218619"/>
                </a:lnTo>
                <a:cubicBezTo>
                  <a:pt x="1367600" y="6231427"/>
                  <a:pt x="1374235" y="6241306"/>
                  <a:pt x="1384573" y="6248254"/>
                </a:cubicBezTo>
                <a:cubicBezTo>
                  <a:pt x="1394912" y="6255203"/>
                  <a:pt x="1412262" y="6258677"/>
                  <a:pt x="1436624" y="6258677"/>
                </a:cubicBezTo>
                <a:cubicBezTo>
                  <a:pt x="1453869" y="6258677"/>
                  <a:pt x="1467494" y="6256524"/>
                  <a:pt x="1477498" y="6252217"/>
                </a:cubicBezTo>
                <a:cubicBezTo>
                  <a:pt x="1487502" y="6247910"/>
                  <a:pt x="1494827" y="6242119"/>
                  <a:pt x="1499473" y="6234842"/>
                </a:cubicBezTo>
                <a:cubicBezTo>
                  <a:pt x="1504120" y="6227567"/>
                  <a:pt x="1506443" y="6220082"/>
                  <a:pt x="1506443" y="6212387"/>
                </a:cubicBezTo>
                <a:cubicBezTo>
                  <a:pt x="1506443" y="6204777"/>
                  <a:pt x="1504245" y="6197794"/>
                  <a:pt x="1499850" y="6191438"/>
                </a:cubicBezTo>
                <a:cubicBezTo>
                  <a:pt x="1495455" y="6185083"/>
                  <a:pt x="1489114" y="6180190"/>
                  <a:pt x="1480826" y="6176761"/>
                </a:cubicBezTo>
                <a:cubicBezTo>
                  <a:pt x="1472538" y="6173332"/>
                  <a:pt x="1459897" y="6170656"/>
                  <a:pt x="1442903" y="6168733"/>
                </a:cubicBezTo>
                <a:cubicBezTo>
                  <a:pt x="1431685" y="6167395"/>
                  <a:pt x="1424401" y="6165890"/>
                  <a:pt x="1421053" y="6164218"/>
                </a:cubicBezTo>
                <a:cubicBezTo>
                  <a:pt x="1417704" y="6162546"/>
                  <a:pt x="1416030" y="6160081"/>
                  <a:pt x="1416030" y="6156821"/>
                </a:cubicBezTo>
                <a:cubicBezTo>
                  <a:pt x="1416030" y="6153895"/>
                  <a:pt x="1417348" y="6151408"/>
                  <a:pt x="1419985" y="6149360"/>
                </a:cubicBezTo>
                <a:cubicBezTo>
                  <a:pt x="1422622" y="6147312"/>
                  <a:pt x="1426829" y="6146288"/>
                  <a:pt x="1432605" y="6146288"/>
                </a:cubicBezTo>
                <a:cubicBezTo>
                  <a:pt x="1438298" y="6146288"/>
                  <a:pt x="1443153" y="6147628"/>
                  <a:pt x="1447172" y="6150307"/>
                </a:cubicBezTo>
                <a:cubicBezTo>
                  <a:pt x="1450102" y="6152316"/>
                  <a:pt x="1452195" y="6155455"/>
                  <a:pt x="1453451" y="6159725"/>
                </a:cubicBezTo>
                <a:lnTo>
                  <a:pt x="1501922" y="6154953"/>
                </a:lnTo>
                <a:cubicBezTo>
                  <a:pt x="1498573" y="6146247"/>
                  <a:pt x="1494367" y="6139340"/>
                  <a:pt x="1489302" y="6134233"/>
                </a:cubicBezTo>
                <a:cubicBezTo>
                  <a:pt x="1484237" y="6129127"/>
                  <a:pt x="1477917" y="6125359"/>
                  <a:pt x="1470340" y="6122932"/>
                </a:cubicBezTo>
                <a:cubicBezTo>
                  <a:pt x="1462764" y="6120504"/>
                  <a:pt x="1451023" y="6119290"/>
                  <a:pt x="1435117" y="6119290"/>
                </a:cubicBezTo>
                <a:close/>
                <a:moveTo>
                  <a:pt x="1273192" y="6119290"/>
                </a:moveTo>
                <a:cubicBezTo>
                  <a:pt x="1258123" y="6119290"/>
                  <a:pt x="1246110" y="6120858"/>
                  <a:pt x="1237152" y="6123994"/>
                </a:cubicBezTo>
                <a:cubicBezTo>
                  <a:pt x="1228195" y="6127130"/>
                  <a:pt x="1221162" y="6131877"/>
                  <a:pt x="1216056" y="6138232"/>
                </a:cubicBezTo>
                <a:cubicBezTo>
                  <a:pt x="1210949" y="6144588"/>
                  <a:pt x="1208396" y="6152157"/>
                  <a:pt x="1208396" y="6160939"/>
                </a:cubicBezTo>
                <a:cubicBezTo>
                  <a:pt x="1208396" y="6168968"/>
                  <a:pt x="1210761" y="6176119"/>
                  <a:pt x="1215491" y="6182391"/>
                </a:cubicBezTo>
                <a:cubicBezTo>
                  <a:pt x="1220221" y="6188663"/>
                  <a:pt x="1226039" y="6193116"/>
                  <a:pt x="1232945" y="6195751"/>
                </a:cubicBezTo>
                <a:cubicBezTo>
                  <a:pt x="1239852" y="6198385"/>
                  <a:pt x="1252179" y="6201249"/>
                  <a:pt x="1269927" y="6204343"/>
                </a:cubicBezTo>
                <a:cubicBezTo>
                  <a:pt x="1281815" y="6206433"/>
                  <a:pt x="1289140" y="6208189"/>
                  <a:pt x="1291902" y="6209609"/>
                </a:cubicBezTo>
                <a:cubicBezTo>
                  <a:pt x="1295753" y="6211616"/>
                  <a:pt x="1297679" y="6214458"/>
                  <a:pt x="1297679" y="6218136"/>
                </a:cubicBezTo>
                <a:cubicBezTo>
                  <a:pt x="1297679" y="6221396"/>
                  <a:pt x="1296214" y="6224112"/>
                  <a:pt x="1293284" y="6226285"/>
                </a:cubicBezTo>
                <a:cubicBezTo>
                  <a:pt x="1289516" y="6229211"/>
                  <a:pt x="1284201" y="6230674"/>
                  <a:pt x="1277336" y="6230674"/>
                </a:cubicBezTo>
                <a:cubicBezTo>
                  <a:pt x="1271057" y="6230674"/>
                  <a:pt x="1266034" y="6229376"/>
                  <a:pt x="1262267" y="6226781"/>
                </a:cubicBezTo>
                <a:cubicBezTo>
                  <a:pt x="1258500" y="6224186"/>
                  <a:pt x="1255570" y="6219875"/>
                  <a:pt x="1253477" y="6213847"/>
                </a:cubicBezTo>
                <a:lnTo>
                  <a:pt x="1202745" y="6218619"/>
                </a:lnTo>
                <a:cubicBezTo>
                  <a:pt x="1205675" y="6231427"/>
                  <a:pt x="1212310" y="6241306"/>
                  <a:pt x="1222648" y="6248254"/>
                </a:cubicBezTo>
                <a:cubicBezTo>
                  <a:pt x="1232987" y="6255203"/>
                  <a:pt x="1250337" y="6258677"/>
                  <a:pt x="1274699" y="6258677"/>
                </a:cubicBezTo>
                <a:cubicBezTo>
                  <a:pt x="1291944" y="6258677"/>
                  <a:pt x="1305569" y="6256524"/>
                  <a:pt x="1315573" y="6252217"/>
                </a:cubicBezTo>
                <a:cubicBezTo>
                  <a:pt x="1325577" y="6247910"/>
                  <a:pt x="1332902" y="6242119"/>
                  <a:pt x="1337548" y="6234842"/>
                </a:cubicBezTo>
                <a:cubicBezTo>
                  <a:pt x="1342195" y="6227567"/>
                  <a:pt x="1344518" y="6220082"/>
                  <a:pt x="1344518" y="6212387"/>
                </a:cubicBezTo>
                <a:cubicBezTo>
                  <a:pt x="1344518" y="6204777"/>
                  <a:pt x="1342320" y="6197794"/>
                  <a:pt x="1337925" y="6191438"/>
                </a:cubicBezTo>
                <a:cubicBezTo>
                  <a:pt x="1333530" y="6185083"/>
                  <a:pt x="1327189" y="6180190"/>
                  <a:pt x="1318901" y="6176761"/>
                </a:cubicBezTo>
                <a:cubicBezTo>
                  <a:pt x="1310613" y="6173332"/>
                  <a:pt x="1297972" y="6170656"/>
                  <a:pt x="1280977" y="6168733"/>
                </a:cubicBezTo>
                <a:cubicBezTo>
                  <a:pt x="1269759" y="6167395"/>
                  <a:pt x="1262476" y="6165890"/>
                  <a:pt x="1259128" y="6164218"/>
                </a:cubicBezTo>
                <a:cubicBezTo>
                  <a:pt x="1255779" y="6162546"/>
                  <a:pt x="1254104" y="6160081"/>
                  <a:pt x="1254104" y="6156821"/>
                </a:cubicBezTo>
                <a:cubicBezTo>
                  <a:pt x="1254104" y="6153895"/>
                  <a:pt x="1255423" y="6151408"/>
                  <a:pt x="1258060" y="6149360"/>
                </a:cubicBezTo>
                <a:cubicBezTo>
                  <a:pt x="1260697" y="6147312"/>
                  <a:pt x="1264904" y="6146288"/>
                  <a:pt x="1270680" y="6146288"/>
                </a:cubicBezTo>
                <a:cubicBezTo>
                  <a:pt x="1276373" y="6146288"/>
                  <a:pt x="1281229" y="6147628"/>
                  <a:pt x="1285247" y="6150307"/>
                </a:cubicBezTo>
                <a:cubicBezTo>
                  <a:pt x="1288177" y="6152316"/>
                  <a:pt x="1290270" y="6155455"/>
                  <a:pt x="1291526" y="6159725"/>
                </a:cubicBezTo>
                <a:lnTo>
                  <a:pt x="1339997" y="6154953"/>
                </a:lnTo>
                <a:cubicBezTo>
                  <a:pt x="1336648" y="6146247"/>
                  <a:pt x="1332442" y="6139340"/>
                  <a:pt x="1327377" y="6134233"/>
                </a:cubicBezTo>
                <a:cubicBezTo>
                  <a:pt x="1322312" y="6129127"/>
                  <a:pt x="1315992" y="6125359"/>
                  <a:pt x="1308415" y="6122932"/>
                </a:cubicBezTo>
                <a:cubicBezTo>
                  <a:pt x="1300839" y="6120504"/>
                  <a:pt x="1289098" y="6119290"/>
                  <a:pt x="1273192" y="6119290"/>
                </a:cubicBezTo>
                <a:close/>
                <a:moveTo>
                  <a:pt x="1109276" y="6119290"/>
                </a:moveTo>
                <a:cubicBezTo>
                  <a:pt x="1085752" y="6119290"/>
                  <a:pt x="1067314" y="6125736"/>
                  <a:pt x="1053961" y="6138628"/>
                </a:cubicBezTo>
                <a:cubicBezTo>
                  <a:pt x="1040608" y="6151521"/>
                  <a:pt x="1033932" y="6168389"/>
                  <a:pt x="1033932" y="6189235"/>
                </a:cubicBezTo>
                <a:cubicBezTo>
                  <a:pt x="1033932" y="6203885"/>
                  <a:pt x="1037260" y="6216631"/>
                  <a:pt x="1043915" y="6227472"/>
                </a:cubicBezTo>
                <a:cubicBezTo>
                  <a:pt x="1050570" y="6238313"/>
                  <a:pt x="1058963" y="6246224"/>
                  <a:pt x="1069093" y="6251205"/>
                </a:cubicBezTo>
                <a:cubicBezTo>
                  <a:pt x="1079222" y="6256186"/>
                  <a:pt x="1093119" y="6258677"/>
                  <a:pt x="1110783" y="6258677"/>
                </a:cubicBezTo>
                <a:cubicBezTo>
                  <a:pt x="1131126" y="6258677"/>
                  <a:pt x="1146739" y="6255768"/>
                  <a:pt x="1157622" y="6249950"/>
                </a:cubicBezTo>
                <a:cubicBezTo>
                  <a:pt x="1168505" y="6244131"/>
                  <a:pt x="1177798" y="6234525"/>
                  <a:pt x="1185500" y="6221130"/>
                </a:cubicBezTo>
                <a:lnTo>
                  <a:pt x="1135145" y="6216484"/>
                </a:lnTo>
                <a:cubicBezTo>
                  <a:pt x="1131963" y="6220502"/>
                  <a:pt x="1128991" y="6223307"/>
                  <a:pt x="1126229" y="6224898"/>
                </a:cubicBezTo>
                <a:cubicBezTo>
                  <a:pt x="1121708" y="6227409"/>
                  <a:pt x="1116936" y="6228665"/>
                  <a:pt x="1111913" y="6228665"/>
                </a:cubicBezTo>
                <a:cubicBezTo>
                  <a:pt x="1103960" y="6228665"/>
                  <a:pt x="1097514" y="6225777"/>
                  <a:pt x="1092575" y="6220000"/>
                </a:cubicBezTo>
                <a:cubicBezTo>
                  <a:pt x="1089059" y="6215982"/>
                  <a:pt x="1086840" y="6209871"/>
                  <a:pt x="1085920" y="6201666"/>
                </a:cubicBezTo>
                <a:lnTo>
                  <a:pt x="1188388" y="6201666"/>
                </a:lnTo>
                <a:lnTo>
                  <a:pt x="1188388" y="6195890"/>
                </a:lnTo>
                <a:cubicBezTo>
                  <a:pt x="1188388" y="6178310"/>
                  <a:pt x="1185500" y="6164036"/>
                  <a:pt x="1179723" y="6153069"/>
                </a:cubicBezTo>
                <a:cubicBezTo>
                  <a:pt x="1173947" y="6142103"/>
                  <a:pt x="1165533" y="6133731"/>
                  <a:pt x="1154483" y="6127955"/>
                </a:cubicBezTo>
                <a:cubicBezTo>
                  <a:pt x="1143432" y="6122178"/>
                  <a:pt x="1128363" y="6119290"/>
                  <a:pt x="1109276" y="6119290"/>
                </a:cubicBezTo>
                <a:close/>
                <a:moveTo>
                  <a:pt x="940463" y="6119290"/>
                </a:moveTo>
                <a:cubicBezTo>
                  <a:pt x="924892" y="6119290"/>
                  <a:pt x="912125" y="6121339"/>
                  <a:pt x="902163" y="6125437"/>
                </a:cubicBezTo>
                <a:cubicBezTo>
                  <a:pt x="895885" y="6128030"/>
                  <a:pt x="889773" y="6131982"/>
                  <a:pt x="883829" y="6137294"/>
                </a:cubicBezTo>
                <a:cubicBezTo>
                  <a:pt x="877886" y="6142605"/>
                  <a:pt x="873197" y="6148606"/>
                  <a:pt x="869765" y="6155297"/>
                </a:cubicBezTo>
                <a:cubicBezTo>
                  <a:pt x="865077" y="6164413"/>
                  <a:pt x="862733" y="6175831"/>
                  <a:pt x="862733" y="6189549"/>
                </a:cubicBezTo>
                <a:cubicBezTo>
                  <a:pt x="862733" y="6202680"/>
                  <a:pt x="864658" y="6213219"/>
                  <a:pt x="868509" y="6221165"/>
                </a:cubicBezTo>
                <a:cubicBezTo>
                  <a:pt x="872360" y="6229111"/>
                  <a:pt x="877676" y="6236032"/>
                  <a:pt x="884457" y="6241929"/>
                </a:cubicBezTo>
                <a:cubicBezTo>
                  <a:pt x="891238" y="6247825"/>
                  <a:pt x="899338" y="6252091"/>
                  <a:pt x="908756" y="6254725"/>
                </a:cubicBezTo>
                <a:cubicBezTo>
                  <a:pt x="918174" y="6257360"/>
                  <a:pt x="929957" y="6258677"/>
                  <a:pt x="944105" y="6258677"/>
                </a:cubicBezTo>
                <a:cubicBezTo>
                  <a:pt x="958755" y="6258677"/>
                  <a:pt x="970831" y="6256626"/>
                  <a:pt x="980333" y="6252524"/>
                </a:cubicBezTo>
                <a:cubicBezTo>
                  <a:pt x="989835" y="6248422"/>
                  <a:pt x="997641" y="6242666"/>
                  <a:pt x="1003752" y="6235257"/>
                </a:cubicBezTo>
                <a:cubicBezTo>
                  <a:pt x="1009863" y="6227849"/>
                  <a:pt x="1014259" y="6219079"/>
                  <a:pt x="1016938" y="6208950"/>
                </a:cubicBezTo>
                <a:lnTo>
                  <a:pt x="968340" y="6203424"/>
                </a:lnTo>
                <a:cubicBezTo>
                  <a:pt x="966080" y="6210540"/>
                  <a:pt x="962669" y="6215814"/>
                  <a:pt x="958106" y="6219247"/>
                </a:cubicBezTo>
                <a:cubicBezTo>
                  <a:pt x="953544" y="6222679"/>
                  <a:pt x="947914" y="6224395"/>
                  <a:pt x="941217" y="6224395"/>
                </a:cubicBezTo>
                <a:cubicBezTo>
                  <a:pt x="933180" y="6224395"/>
                  <a:pt x="926566" y="6221554"/>
                  <a:pt x="921376" y="6215872"/>
                </a:cubicBezTo>
                <a:cubicBezTo>
                  <a:pt x="916186" y="6210190"/>
                  <a:pt x="913590" y="6201875"/>
                  <a:pt x="913590" y="6190928"/>
                </a:cubicBezTo>
                <a:cubicBezTo>
                  <a:pt x="913590" y="6178643"/>
                  <a:pt x="916207" y="6169471"/>
                  <a:pt x="921439" y="6163413"/>
                </a:cubicBezTo>
                <a:cubicBezTo>
                  <a:pt x="926671" y="6157355"/>
                  <a:pt x="933515" y="6154325"/>
                  <a:pt x="941970" y="6154325"/>
                </a:cubicBezTo>
                <a:cubicBezTo>
                  <a:pt x="948667" y="6154325"/>
                  <a:pt x="954004" y="6155769"/>
                  <a:pt x="957981" y="6158657"/>
                </a:cubicBezTo>
                <a:cubicBezTo>
                  <a:pt x="961957" y="6161546"/>
                  <a:pt x="964699" y="6165836"/>
                  <a:pt x="966206" y="6171529"/>
                </a:cubicBezTo>
                <a:lnTo>
                  <a:pt x="1014300" y="6165124"/>
                </a:lnTo>
                <a:cubicBezTo>
                  <a:pt x="1009696" y="6150139"/>
                  <a:pt x="1001680" y="6138754"/>
                  <a:pt x="990253" y="6130968"/>
                </a:cubicBezTo>
                <a:cubicBezTo>
                  <a:pt x="978826" y="6123183"/>
                  <a:pt x="962229" y="6119290"/>
                  <a:pt x="940463" y="6119290"/>
                </a:cubicBezTo>
                <a:close/>
                <a:moveTo>
                  <a:pt x="767381" y="6119290"/>
                </a:moveTo>
                <a:cubicBezTo>
                  <a:pt x="744024" y="6119290"/>
                  <a:pt x="725481" y="6125883"/>
                  <a:pt x="711751" y="6139068"/>
                </a:cubicBezTo>
                <a:cubicBezTo>
                  <a:pt x="698022" y="6152253"/>
                  <a:pt x="691157" y="6169017"/>
                  <a:pt x="691157" y="6189360"/>
                </a:cubicBezTo>
                <a:cubicBezTo>
                  <a:pt x="691157" y="6211210"/>
                  <a:pt x="699278" y="6228874"/>
                  <a:pt x="715519" y="6242352"/>
                </a:cubicBezTo>
                <a:cubicBezTo>
                  <a:pt x="728746" y="6253235"/>
                  <a:pt x="746075" y="6258677"/>
                  <a:pt x="767506" y="6258677"/>
                </a:cubicBezTo>
                <a:cubicBezTo>
                  <a:pt x="791533" y="6258677"/>
                  <a:pt x="810348" y="6252126"/>
                  <a:pt x="823952" y="6239025"/>
                </a:cubicBezTo>
                <a:cubicBezTo>
                  <a:pt x="837555" y="6225923"/>
                  <a:pt x="844357" y="6209117"/>
                  <a:pt x="844357" y="6188607"/>
                </a:cubicBezTo>
                <a:cubicBezTo>
                  <a:pt x="844357" y="6170357"/>
                  <a:pt x="838874" y="6154995"/>
                  <a:pt x="827907" y="6142521"/>
                </a:cubicBezTo>
                <a:cubicBezTo>
                  <a:pt x="814262" y="6127034"/>
                  <a:pt x="794086" y="6119290"/>
                  <a:pt x="767381" y="6119290"/>
                </a:cubicBezTo>
                <a:close/>
                <a:moveTo>
                  <a:pt x="663880" y="6119290"/>
                </a:moveTo>
                <a:cubicBezTo>
                  <a:pt x="656680" y="6119290"/>
                  <a:pt x="650632" y="6121069"/>
                  <a:pt x="645735" y="6124627"/>
                </a:cubicBezTo>
                <a:cubicBezTo>
                  <a:pt x="640837" y="6128185"/>
                  <a:pt x="636086" y="6134694"/>
                  <a:pt x="631482" y="6144154"/>
                </a:cubicBezTo>
                <a:lnTo>
                  <a:pt x="631482" y="6122304"/>
                </a:lnTo>
                <a:lnTo>
                  <a:pt x="583638" y="6122304"/>
                </a:lnTo>
                <a:lnTo>
                  <a:pt x="583638" y="6255663"/>
                </a:lnTo>
                <a:lnTo>
                  <a:pt x="634998" y="6255663"/>
                </a:lnTo>
                <a:lnTo>
                  <a:pt x="634998" y="6210959"/>
                </a:lnTo>
                <a:cubicBezTo>
                  <a:pt x="634998" y="6189611"/>
                  <a:pt x="637635" y="6175045"/>
                  <a:pt x="642909" y="6167259"/>
                </a:cubicBezTo>
                <a:cubicBezTo>
                  <a:pt x="646593" y="6161734"/>
                  <a:pt x="651783" y="6158971"/>
                  <a:pt x="658480" y="6158971"/>
                </a:cubicBezTo>
                <a:cubicBezTo>
                  <a:pt x="661997" y="6158971"/>
                  <a:pt x="666768" y="6160227"/>
                  <a:pt x="672796" y="6162739"/>
                </a:cubicBezTo>
                <a:lnTo>
                  <a:pt x="688618" y="6126322"/>
                </a:lnTo>
                <a:cubicBezTo>
                  <a:pt x="679661" y="6121634"/>
                  <a:pt x="671415" y="6119290"/>
                  <a:pt x="663880" y="6119290"/>
                </a:cubicBezTo>
                <a:close/>
                <a:moveTo>
                  <a:pt x="502727" y="6119290"/>
                </a:moveTo>
                <a:cubicBezTo>
                  <a:pt x="493686" y="6119290"/>
                  <a:pt x="485440" y="6121257"/>
                  <a:pt x="477989" y="6125192"/>
                </a:cubicBezTo>
                <a:cubicBezTo>
                  <a:pt x="472464" y="6128122"/>
                  <a:pt x="466394" y="6133731"/>
                  <a:pt x="459781" y="6142019"/>
                </a:cubicBezTo>
                <a:lnTo>
                  <a:pt x="459781" y="6122304"/>
                </a:lnTo>
                <a:lnTo>
                  <a:pt x="411937" y="6122304"/>
                </a:lnTo>
                <a:lnTo>
                  <a:pt x="411937" y="6306395"/>
                </a:lnTo>
                <a:lnTo>
                  <a:pt x="463548" y="6306395"/>
                </a:lnTo>
                <a:lnTo>
                  <a:pt x="463548" y="6242729"/>
                </a:lnTo>
                <a:cubicBezTo>
                  <a:pt x="468655" y="6248003"/>
                  <a:pt x="474452" y="6251980"/>
                  <a:pt x="480940" y="6254659"/>
                </a:cubicBezTo>
                <a:cubicBezTo>
                  <a:pt x="487428" y="6257337"/>
                  <a:pt x="494607" y="6258677"/>
                  <a:pt x="502476" y="6258677"/>
                </a:cubicBezTo>
                <a:cubicBezTo>
                  <a:pt x="518717" y="6258677"/>
                  <a:pt x="532153" y="6252838"/>
                  <a:pt x="542785" y="6241159"/>
                </a:cubicBezTo>
                <a:cubicBezTo>
                  <a:pt x="553417" y="6229481"/>
                  <a:pt x="558733" y="6212549"/>
                  <a:pt x="558733" y="6190365"/>
                </a:cubicBezTo>
                <a:cubicBezTo>
                  <a:pt x="558733" y="6170273"/>
                  <a:pt x="553857" y="6153404"/>
                  <a:pt x="544104" y="6139759"/>
                </a:cubicBezTo>
                <a:cubicBezTo>
                  <a:pt x="534351" y="6126113"/>
                  <a:pt x="520559" y="6119290"/>
                  <a:pt x="502727" y="6119290"/>
                </a:cubicBezTo>
                <a:close/>
                <a:moveTo>
                  <a:pt x="5902592" y="6071572"/>
                </a:moveTo>
                <a:lnTo>
                  <a:pt x="5851358" y="6097817"/>
                </a:lnTo>
                <a:lnTo>
                  <a:pt x="5851358" y="6122304"/>
                </a:lnTo>
                <a:lnTo>
                  <a:pt x="5832522" y="6122304"/>
                </a:lnTo>
                <a:lnTo>
                  <a:pt x="5832522" y="6159725"/>
                </a:lnTo>
                <a:lnTo>
                  <a:pt x="5851358" y="6159725"/>
                </a:lnTo>
                <a:lnTo>
                  <a:pt x="5851358" y="6206631"/>
                </a:lnTo>
                <a:cubicBezTo>
                  <a:pt x="5851358" y="6221512"/>
                  <a:pt x="5852802" y="6232277"/>
                  <a:pt x="5855690" y="6238923"/>
                </a:cubicBezTo>
                <a:cubicBezTo>
                  <a:pt x="5858579" y="6245571"/>
                  <a:pt x="5863037" y="6250524"/>
                  <a:pt x="5869064" y="6253785"/>
                </a:cubicBezTo>
                <a:cubicBezTo>
                  <a:pt x="5875092" y="6257047"/>
                  <a:pt x="5884468" y="6258677"/>
                  <a:pt x="5897193" y="6258677"/>
                </a:cubicBezTo>
                <a:cubicBezTo>
                  <a:pt x="5908159" y="6258677"/>
                  <a:pt x="5919963" y="6257296"/>
                  <a:pt x="5932604" y="6254533"/>
                </a:cubicBezTo>
                <a:lnTo>
                  <a:pt x="5928837" y="6219253"/>
                </a:lnTo>
                <a:cubicBezTo>
                  <a:pt x="5922056" y="6221426"/>
                  <a:pt x="5916782" y="6222512"/>
                  <a:pt x="5913015" y="6222512"/>
                </a:cubicBezTo>
                <a:cubicBezTo>
                  <a:pt x="5908829" y="6222512"/>
                  <a:pt x="5905899" y="6221091"/>
                  <a:pt x="5904225" y="6218250"/>
                </a:cubicBezTo>
                <a:cubicBezTo>
                  <a:pt x="5903136" y="6216412"/>
                  <a:pt x="5902592" y="6212653"/>
                  <a:pt x="5902592" y="6206972"/>
                </a:cubicBezTo>
                <a:lnTo>
                  <a:pt x="5902592" y="6159725"/>
                </a:lnTo>
                <a:lnTo>
                  <a:pt x="5930721" y="6159725"/>
                </a:lnTo>
                <a:lnTo>
                  <a:pt x="5930721" y="6122304"/>
                </a:lnTo>
                <a:lnTo>
                  <a:pt x="5902592" y="6122304"/>
                </a:lnTo>
                <a:close/>
                <a:moveTo>
                  <a:pt x="4769117" y="6071572"/>
                </a:moveTo>
                <a:lnTo>
                  <a:pt x="4717883" y="6097817"/>
                </a:lnTo>
                <a:lnTo>
                  <a:pt x="4717883" y="6122304"/>
                </a:lnTo>
                <a:lnTo>
                  <a:pt x="4699047" y="6122304"/>
                </a:lnTo>
                <a:lnTo>
                  <a:pt x="4699047" y="6159725"/>
                </a:lnTo>
                <a:lnTo>
                  <a:pt x="4717883" y="6159725"/>
                </a:lnTo>
                <a:lnTo>
                  <a:pt x="4717883" y="6206631"/>
                </a:lnTo>
                <a:cubicBezTo>
                  <a:pt x="4717883" y="6221512"/>
                  <a:pt x="4719327" y="6232277"/>
                  <a:pt x="4722215" y="6238923"/>
                </a:cubicBezTo>
                <a:cubicBezTo>
                  <a:pt x="4725104" y="6245571"/>
                  <a:pt x="4729562" y="6250524"/>
                  <a:pt x="4735589" y="6253785"/>
                </a:cubicBezTo>
                <a:cubicBezTo>
                  <a:pt x="4741617" y="6257047"/>
                  <a:pt x="4750993" y="6258677"/>
                  <a:pt x="4763718" y="6258677"/>
                </a:cubicBezTo>
                <a:cubicBezTo>
                  <a:pt x="4774685" y="6258677"/>
                  <a:pt x="4786489" y="6257296"/>
                  <a:pt x="4799129" y="6254533"/>
                </a:cubicBezTo>
                <a:lnTo>
                  <a:pt x="4795362" y="6219253"/>
                </a:lnTo>
                <a:cubicBezTo>
                  <a:pt x="4788581" y="6221426"/>
                  <a:pt x="4783307" y="6222512"/>
                  <a:pt x="4779540" y="6222512"/>
                </a:cubicBezTo>
                <a:cubicBezTo>
                  <a:pt x="4775354" y="6222512"/>
                  <a:pt x="4772424" y="6221091"/>
                  <a:pt x="4770750" y="6218250"/>
                </a:cubicBezTo>
                <a:cubicBezTo>
                  <a:pt x="4769662" y="6216412"/>
                  <a:pt x="4769117" y="6212653"/>
                  <a:pt x="4769117" y="6206972"/>
                </a:cubicBezTo>
                <a:lnTo>
                  <a:pt x="4769117" y="6159725"/>
                </a:lnTo>
                <a:lnTo>
                  <a:pt x="4797246" y="6159725"/>
                </a:lnTo>
                <a:lnTo>
                  <a:pt x="4797246" y="6122304"/>
                </a:lnTo>
                <a:lnTo>
                  <a:pt x="4769117" y="6122304"/>
                </a:lnTo>
                <a:close/>
                <a:moveTo>
                  <a:pt x="4364561" y="6071572"/>
                </a:moveTo>
                <a:lnTo>
                  <a:pt x="4364561" y="6255663"/>
                </a:lnTo>
                <a:lnTo>
                  <a:pt x="4415669" y="6255663"/>
                </a:lnTo>
                <a:lnTo>
                  <a:pt x="4415669" y="6191621"/>
                </a:lnTo>
                <a:cubicBezTo>
                  <a:pt x="4415669" y="6179482"/>
                  <a:pt x="4417595" y="6171068"/>
                  <a:pt x="4421446" y="6166380"/>
                </a:cubicBezTo>
                <a:cubicBezTo>
                  <a:pt x="4425297" y="6161692"/>
                  <a:pt x="4430320" y="6159348"/>
                  <a:pt x="4436514" y="6159348"/>
                </a:cubicBezTo>
                <a:cubicBezTo>
                  <a:pt x="4442123" y="6159348"/>
                  <a:pt x="4446477" y="6161085"/>
                  <a:pt x="4449574" y="6164559"/>
                </a:cubicBezTo>
                <a:cubicBezTo>
                  <a:pt x="4452672" y="6168034"/>
                  <a:pt x="4454220" y="6173956"/>
                  <a:pt x="4454220" y="6182328"/>
                </a:cubicBezTo>
                <a:lnTo>
                  <a:pt x="4454220" y="6255663"/>
                </a:lnTo>
                <a:lnTo>
                  <a:pt x="4505580" y="6255663"/>
                </a:lnTo>
                <a:lnTo>
                  <a:pt x="4505580" y="6170901"/>
                </a:lnTo>
                <a:cubicBezTo>
                  <a:pt x="4505580" y="6153404"/>
                  <a:pt x="4501583" y="6140428"/>
                  <a:pt x="4493588" y="6131973"/>
                </a:cubicBezTo>
                <a:cubicBezTo>
                  <a:pt x="4485593" y="6123518"/>
                  <a:pt x="4474647" y="6119290"/>
                  <a:pt x="4460750" y="6119290"/>
                </a:cubicBezTo>
                <a:cubicBezTo>
                  <a:pt x="4451374" y="6119290"/>
                  <a:pt x="4443254" y="6120839"/>
                  <a:pt x="4436389" y="6123936"/>
                </a:cubicBezTo>
                <a:cubicBezTo>
                  <a:pt x="4429524" y="6127034"/>
                  <a:pt x="4422618" y="6132182"/>
                  <a:pt x="4415669" y="6139382"/>
                </a:cubicBezTo>
                <a:lnTo>
                  <a:pt x="4415669" y="6071572"/>
                </a:lnTo>
                <a:close/>
                <a:moveTo>
                  <a:pt x="4311917" y="6071572"/>
                </a:moveTo>
                <a:lnTo>
                  <a:pt x="4260683" y="6097817"/>
                </a:lnTo>
                <a:lnTo>
                  <a:pt x="4260683" y="6122304"/>
                </a:lnTo>
                <a:lnTo>
                  <a:pt x="4241847" y="6122304"/>
                </a:lnTo>
                <a:lnTo>
                  <a:pt x="4241847" y="6159725"/>
                </a:lnTo>
                <a:lnTo>
                  <a:pt x="4260683" y="6159725"/>
                </a:lnTo>
                <a:lnTo>
                  <a:pt x="4260683" y="6206631"/>
                </a:lnTo>
                <a:cubicBezTo>
                  <a:pt x="4260683" y="6221512"/>
                  <a:pt x="4262127" y="6232277"/>
                  <a:pt x="4265016" y="6238923"/>
                </a:cubicBezTo>
                <a:cubicBezTo>
                  <a:pt x="4267904" y="6245571"/>
                  <a:pt x="4272362" y="6250524"/>
                  <a:pt x="4278389" y="6253785"/>
                </a:cubicBezTo>
                <a:cubicBezTo>
                  <a:pt x="4284417" y="6257047"/>
                  <a:pt x="4293793" y="6258677"/>
                  <a:pt x="4306518" y="6258677"/>
                </a:cubicBezTo>
                <a:cubicBezTo>
                  <a:pt x="4317485" y="6258677"/>
                  <a:pt x="4329288" y="6257296"/>
                  <a:pt x="4341930" y="6254533"/>
                </a:cubicBezTo>
                <a:lnTo>
                  <a:pt x="4338162" y="6219253"/>
                </a:lnTo>
                <a:cubicBezTo>
                  <a:pt x="4331381" y="6221426"/>
                  <a:pt x="4326107" y="6222512"/>
                  <a:pt x="4322340" y="6222512"/>
                </a:cubicBezTo>
                <a:cubicBezTo>
                  <a:pt x="4318154" y="6222512"/>
                  <a:pt x="4315224" y="6221091"/>
                  <a:pt x="4313550" y="6218250"/>
                </a:cubicBezTo>
                <a:cubicBezTo>
                  <a:pt x="4312462" y="6216412"/>
                  <a:pt x="4311917" y="6212653"/>
                  <a:pt x="4311917" y="6206972"/>
                </a:cubicBezTo>
                <a:lnTo>
                  <a:pt x="4311917" y="6159725"/>
                </a:lnTo>
                <a:lnTo>
                  <a:pt x="4340046" y="6159725"/>
                </a:lnTo>
                <a:lnTo>
                  <a:pt x="4340046" y="6122304"/>
                </a:lnTo>
                <a:lnTo>
                  <a:pt x="4311917" y="6122304"/>
                </a:lnTo>
                <a:close/>
                <a:moveTo>
                  <a:pt x="4112139" y="6071572"/>
                </a:moveTo>
                <a:lnTo>
                  <a:pt x="4112139" y="6101961"/>
                </a:lnTo>
                <a:lnTo>
                  <a:pt x="4120427" y="6139256"/>
                </a:lnTo>
                <a:lnTo>
                  <a:pt x="4155085" y="6139256"/>
                </a:lnTo>
                <a:lnTo>
                  <a:pt x="4163122" y="6101961"/>
                </a:lnTo>
                <a:lnTo>
                  <a:pt x="4163122" y="6071572"/>
                </a:lnTo>
                <a:close/>
                <a:moveTo>
                  <a:pt x="3690170" y="6071572"/>
                </a:moveTo>
                <a:lnTo>
                  <a:pt x="3690170" y="6106356"/>
                </a:lnTo>
                <a:lnTo>
                  <a:pt x="3741279" y="6106356"/>
                </a:lnTo>
                <a:lnTo>
                  <a:pt x="3741279" y="6071572"/>
                </a:lnTo>
                <a:close/>
                <a:moveTo>
                  <a:pt x="3089969" y="6071572"/>
                </a:moveTo>
                <a:lnTo>
                  <a:pt x="3089969" y="6255663"/>
                </a:lnTo>
                <a:lnTo>
                  <a:pt x="3141203" y="6255663"/>
                </a:lnTo>
                <a:lnTo>
                  <a:pt x="3141203" y="6071572"/>
                </a:lnTo>
                <a:close/>
                <a:moveTo>
                  <a:pt x="3007239" y="6071572"/>
                </a:moveTo>
                <a:lnTo>
                  <a:pt x="3007239" y="6101961"/>
                </a:lnTo>
                <a:lnTo>
                  <a:pt x="3015527" y="6139256"/>
                </a:lnTo>
                <a:lnTo>
                  <a:pt x="3050185" y="6139256"/>
                </a:lnTo>
                <a:lnTo>
                  <a:pt x="3058222" y="6101961"/>
                </a:lnTo>
                <a:lnTo>
                  <a:pt x="3058222" y="6071572"/>
                </a:lnTo>
                <a:close/>
                <a:moveTo>
                  <a:pt x="1602311" y="6071572"/>
                </a:moveTo>
                <a:lnTo>
                  <a:pt x="1602311" y="6255663"/>
                </a:lnTo>
                <a:lnTo>
                  <a:pt x="1654550" y="6255663"/>
                </a:lnTo>
                <a:lnTo>
                  <a:pt x="1654550" y="6221005"/>
                </a:lnTo>
                <a:lnTo>
                  <a:pt x="1673804" y="6202204"/>
                </a:lnTo>
                <a:lnTo>
                  <a:pt x="1700814" y="6255663"/>
                </a:lnTo>
                <a:lnTo>
                  <a:pt x="1758399" y="6255663"/>
                </a:lnTo>
                <a:lnTo>
                  <a:pt x="1707795" y="6169020"/>
                </a:lnTo>
                <a:lnTo>
                  <a:pt x="1755637" y="6122304"/>
                </a:lnTo>
                <a:lnTo>
                  <a:pt x="1692724" y="6122304"/>
                </a:lnTo>
                <a:lnTo>
                  <a:pt x="1654550" y="6166596"/>
                </a:lnTo>
                <a:lnTo>
                  <a:pt x="1654550" y="6071572"/>
                </a:lnTo>
                <a:close/>
                <a:moveTo>
                  <a:pt x="6041086" y="5900131"/>
                </a:moveTo>
                <a:lnTo>
                  <a:pt x="6041086" y="5950863"/>
                </a:lnTo>
                <a:lnTo>
                  <a:pt x="6067205" y="5950863"/>
                </a:lnTo>
                <a:cubicBezTo>
                  <a:pt x="6066787" y="5956974"/>
                  <a:pt x="6064757" y="5962269"/>
                  <a:pt x="6061115" y="5966748"/>
                </a:cubicBezTo>
                <a:cubicBezTo>
                  <a:pt x="6057474" y="5971227"/>
                  <a:pt x="6050797" y="5975727"/>
                  <a:pt x="6041086" y="5980247"/>
                </a:cubicBezTo>
                <a:lnTo>
                  <a:pt x="6053016" y="6002600"/>
                </a:lnTo>
                <a:cubicBezTo>
                  <a:pt x="6068587" y="5995735"/>
                  <a:pt x="6079595" y="5987824"/>
                  <a:pt x="6086042" y="5978866"/>
                </a:cubicBezTo>
                <a:cubicBezTo>
                  <a:pt x="6092488" y="5969908"/>
                  <a:pt x="6095711" y="5957686"/>
                  <a:pt x="6095711" y="5942199"/>
                </a:cubicBezTo>
                <a:lnTo>
                  <a:pt x="6095711" y="5900131"/>
                </a:lnTo>
                <a:close/>
                <a:moveTo>
                  <a:pt x="6274751" y="5887574"/>
                </a:moveTo>
                <a:lnTo>
                  <a:pt x="6274751" y="5895736"/>
                </a:lnTo>
                <a:cubicBezTo>
                  <a:pt x="6274751" y="5902099"/>
                  <a:pt x="6273725" y="5907268"/>
                  <a:pt x="6271674" y="5911245"/>
                </a:cubicBezTo>
                <a:cubicBezTo>
                  <a:pt x="6269623" y="5915221"/>
                  <a:pt x="6266149" y="5918591"/>
                  <a:pt x="6261252" y="5921353"/>
                </a:cubicBezTo>
                <a:cubicBezTo>
                  <a:pt x="6256354" y="5924116"/>
                  <a:pt x="6251059" y="5925497"/>
                  <a:pt x="6245367" y="5925497"/>
                </a:cubicBezTo>
                <a:cubicBezTo>
                  <a:pt x="6239925" y="5925497"/>
                  <a:pt x="6235802" y="5924221"/>
                  <a:pt x="6232998" y="5921667"/>
                </a:cubicBezTo>
                <a:cubicBezTo>
                  <a:pt x="6230193" y="5919114"/>
                  <a:pt x="6228791" y="5915828"/>
                  <a:pt x="6228791" y="5911810"/>
                </a:cubicBezTo>
                <a:cubicBezTo>
                  <a:pt x="6228791" y="5908294"/>
                  <a:pt x="6230214" y="5905154"/>
                  <a:pt x="6233060" y="5902392"/>
                </a:cubicBezTo>
                <a:cubicBezTo>
                  <a:pt x="6235823" y="5899713"/>
                  <a:pt x="6242395" y="5896992"/>
                  <a:pt x="6252776" y="5894229"/>
                </a:cubicBezTo>
                <a:cubicBezTo>
                  <a:pt x="6260394" y="5892304"/>
                  <a:pt x="6267719" y="5890085"/>
                  <a:pt x="6274751" y="5887574"/>
                </a:cubicBezTo>
                <a:close/>
                <a:moveTo>
                  <a:pt x="2874327" y="5887574"/>
                </a:moveTo>
                <a:lnTo>
                  <a:pt x="2874327" y="5895736"/>
                </a:lnTo>
                <a:cubicBezTo>
                  <a:pt x="2874327" y="5902099"/>
                  <a:pt x="2873301" y="5907268"/>
                  <a:pt x="2871250" y="5911245"/>
                </a:cubicBezTo>
                <a:cubicBezTo>
                  <a:pt x="2869200" y="5915221"/>
                  <a:pt x="2865725" y="5918591"/>
                  <a:pt x="2860828" y="5921353"/>
                </a:cubicBezTo>
                <a:cubicBezTo>
                  <a:pt x="2855930" y="5924116"/>
                  <a:pt x="2850635" y="5925497"/>
                  <a:pt x="2844942" y="5925497"/>
                </a:cubicBezTo>
                <a:cubicBezTo>
                  <a:pt x="2839501" y="5925497"/>
                  <a:pt x="2835378" y="5924221"/>
                  <a:pt x="2832574" y="5921667"/>
                </a:cubicBezTo>
                <a:cubicBezTo>
                  <a:pt x="2829769" y="5919114"/>
                  <a:pt x="2828366" y="5915828"/>
                  <a:pt x="2828366" y="5911810"/>
                </a:cubicBezTo>
                <a:cubicBezTo>
                  <a:pt x="2828366" y="5908294"/>
                  <a:pt x="2829790" y="5905154"/>
                  <a:pt x="2832636" y="5902392"/>
                </a:cubicBezTo>
                <a:cubicBezTo>
                  <a:pt x="2835399" y="5899713"/>
                  <a:pt x="2841970" y="5896992"/>
                  <a:pt x="2852351" y="5894229"/>
                </a:cubicBezTo>
                <a:cubicBezTo>
                  <a:pt x="2859970" y="5892304"/>
                  <a:pt x="2867295" y="5890085"/>
                  <a:pt x="2874327" y="5887574"/>
                </a:cubicBezTo>
                <a:close/>
                <a:moveTo>
                  <a:pt x="2512377" y="5887574"/>
                </a:moveTo>
                <a:lnTo>
                  <a:pt x="2512377" y="5895736"/>
                </a:lnTo>
                <a:cubicBezTo>
                  <a:pt x="2512377" y="5902099"/>
                  <a:pt x="2511351" y="5907268"/>
                  <a:pt x="2509300" y="5911245"/>
                </a:cubicBezTo>
                <a:cubicBezTo>
                  <a:pt x="2507249" y="5915221"/>
                  <a:pt x="2503775" y="5918591"/>
                  <a:pt x="2498877" y="5921353"/>
                </a:cubicBezTo>
                <a:cubicBezTo>
                  <a:pt x="2493980" y="5924116"/>
                  <a:pt x="2488685" y="5925497"/>
                  <a:pt x="2482992" y="5925497"/>
                </a:cubicBezTo>
                <a:cubicBezTo>
                  <a:pt x="2477551" y="5925497"/>
                  <a:pt x="2473428" y="5924221"/>
                  <a:pt x="2470624" y="5921667"/>
                </a:cubicBezTo>
                <a:cubicBezTo>
                  <a:pt x="2467819" y="5919114"/>
                  <a:pt x="2466417" y="5915828"/>
                  <a:pt x="2466417" y="5911810"/>
                </a:cubicBezTo>
                <a:cubicBezTo>
                  <a:pt x="2466417" y="5908294"/>
                  <a:pt x="2467840" y="5905154"/>
                  <a:pt x="2470686" y="5902392"/>
                </a:cubicBezTo>
                <a:cubicBezTo>
                  <a:pt x="2473449" y="5899713"/>
                  <a:pt x="2480020" y="5896992"/>
                  <a:pt x="2490401" y="5894229"/>
                </a:cubicBezTo>
                <a:cubicBezTo>
                  <a:pt x="2498020" y="5892304"/>
                  <a:pt x="2505345" y="5890085"/>
                  <a:pt x="2512377" y="5887574"/>
                </a:cubicBezTo>
                <a:close/>
                <a:moveTo>
                  <a:pt x="2152901" y="5852037"/>
                </a:moveTo>
                <a:cubicBezTo>
                  <a:pt x="2158929" y="5852037"/>
                  <a:pt x="2164035" y="5854569"/>
                  <a:pt x="2168221" y="5859634"/>
                </a:cubicBezTo>
                <a:cubicBezTo>
                  <a:pt x="2172407" y="5864699"/>
                  <a:pt x="2174500" y="5872631"/>
                  <a:pt x="2174500" y="5883430"/>
                </a:cubicBezTo>
                <a:cubicBezTo>
                  <a:pt x="2174500" y="5895150"/>
                  <a:pt x="2172491" y="5903459"/>
                  <a:pt x="2168472" y="5908356"/>
                </a:cubicBezTo>
                <a:cubicBezTo>
                  <a:pt x="2164454" y="5913254"/>
                  <a:pt x="2159473" y="5915702"/>
                  <a:pt x="2153529" y="5915702"/>
                </a:cubicBezTo>
                <a:cubicBezTo>
                  <a:pt x="2146748" y="5915702"/>
                  <a:pt x="2141139" y="5913149"/>
                  <a:pt x="2136702" y="5908042"/>
                </a:cubicBezTo>
                <a:cubicBezTo>
                  <a:pt x="2132266" y="5902936"/>
                  <a:pt x="2130046" y="5895108"/>
                  <a:pt x="2130046" y="5884560"/>
                </a:cubicBezTo>
                <a:cubicBezTo>
                  <a:pt x="2130046" y="5873091"/>
                  <a:pt x="2132223" y="5864803"/>
                  <a:pt x="2136577" y="5859697"/>
                </a:cubicBezTo>
                <a:cubicBezTo>
                  <a:pt x="2140929" y="5854590"/>
                  <a:pt x="2146371" y="5852037"/>
                  <a:pt x="2152901" y="5852037"/>
                </a:cubicBezTo>
                <a:close/>
                <a:moveTo>
                  <a:pt x="820764" y="5851534"/>
                </a:moveTo>
                <a:cubicBezTo>
                  <a:pt x="827293" y="5851534"/>
                  <a:pt x="832819" y="5854109"/>
                  <a:pt x="837339" y="5859257"/>
                </a:cubicBezTo>
                <a:cubicBezTo>
                  <a:pt x="841860" y="5864406"/>
                  <a:pt x="844120" y="5871835"/>
                  <a:pt x="844120" y="5881546"/>
                </a:cubicBezTo>
                <a:cubicBezTo>
                  <a:pt x="844120" y="5891257"/>
                  <a:pt x="841965" y="5898520"/>
                  <a:pt x="837653" y="5903333"/>
                </a:cubicBezTo>
                <a:cubicBezTo>
                  <a:pt x="833342" y="5908147"/>
                  <a:pt x="828005" y="5910554"/>
                  <a:pt x="821643" y="5910554"/>
                </a:cubicBezTo>
                <a:cubicBezTo>
                  <a:pt x="814945" y="5910554"/>
                  <a:pt x="809546" y="5908231"/>
                  <a:pt x="805444" y="5903585"/>
                </a:cubicBezTo>
                <a:cubicBezTo>
                  <a:pt x="801342" y="5898938"/>
                  <a:pt x="799290" y="5891802"/>
                  <a:pt x="799290" y="5882174"/>
                </a:cubicBezTo>
                <a:cubicBezTo>
                  <a:pt x="799290" y="5871208"/>
                  <a:pt x="801237" y="5863359"/>
                  <a:pt x="805130" y="5858629"/>
                </a:cubicBezTo>
                <a:cubicBezTo>
                  <a:pt x="809022" y="5853899"/>
                  <a:pt x="814234" y="5851534"/>
                  <a:pt x="820764" y="5851534"/>
                </a:cubicBezTo>
                <a:close/>
                <a:moveTo>
                  <a:pt x="5606834" y="5849651"/>
                </a:moveTo>
                <a:cubicBezTo>
                  <a:pt x="5613866" y="5849651"/>
                  <a:pt x="5619768" y="5852476"/>
                  <a:pt x="5624539" y="5858127"/>
                </a:cubicBezTo>
                <a:cubicBezTo>
                  <a:pt x="5629311" y="5863778"/>
                  <a:pt x="5631697" y="5872380"/>
                  <a:pt x="5631697" y="5883932"/>
                </a:cubicBezTo>
                <a:cubicBezTo>
                  <a:pt x="5631697" y="5896322"/>
                  <a:pt x="5629332" y="5905322"/>
                  <a:pt x="5624602" y="5910931"/>
                </a:cubicBezTo>
                <a:cubicBezTo>
                  <a:pt x="5619872" y="5916540"/>
                  <a:pt x="5613824" y="5919344"/>
                  <a:pt x="5606457" y="5919344"/>
                </a:cubicBezTo>
                <a:cubicBezTo>
                  <a:pt x="5599174" y="5919344"/>
                  <a:pt x="5593125" y="5916498"/>
                  <a:pt x="5588311" y="5910805"/>
                </a:cubicBezTo>
                <a:cubicBezTo>
                  <a:pt x="5583498" y="5905112"/>
                  <a:pt x="5581091" y="5896322"/>
                  <a:pt x="5581091" y="5884435"/>
                </a:cubicBezTo>
                <a:cubicBezTo>
                  <a:pt x="5581091" y="5872714"/>
                  <a:pt x="5583519" y="5863987"/>
                  <a:pt x="5588374" y="5858253"/>
                </a:cubicBezTo>
                <a:cubicBezTo>
                  <a:pt x="5593230" y="5852518"/>
                  <a:pt x="5599383" y="5849651"/>
                  <a:pt x="5606834" y="5849651"/>
                </a:cubicBezTo>
                <a:close/>
                <a:moveTo>
                  <a:pt x="4044734" y="5849651"/>
                </a:moveTo>
                <a:cubicBezTo>
                  <a:pt x="4051766" y="5849651"/>
                  <a:pt x="4057668" y="5852476"/>
                  <a:pt x="4062440" y="5858127"/>
                </a:cubicBezTo>
                <a:cubicBezTo>
                  <a:pt x="4067211" y="5863778"/>
                  <a:pt x="4069597" y="5872380"/>
                  <a:pt x="4069597" y="5883932"/>
                </a:cubicBezTo>
                <a:cubicBezTo>
                  <a:pt x="4069597" y="5896322"/>
                  <a:pt x="4067232" y="5905322"/>
                  <a:pt x="4062502" y="5910931"/>
                </a:cubicBezTo>
                <a:cubicBezTo>
                  <a:pt x="4057773" y="5916540"/>
                  <a:pt x="4051724" y="5919344"/>
                  <a:pt x="4044357" y="5919344"/>
                </a:cubicBezTo>
                <a:cubicBezTo>
                  <a:pt x="4037074" y="5919344"/>
                  <a:pt x="4031025" y="5916498"/>
                  <a:pt x="4026212" y="5910805"/>
                </a:cubicBezTo>
                <a:cubicBezTo>
                  <a:pt x="4021398" y="5905112"/>
                  <a:pt x="4018991" y="5896322"/>
                  <a:pt x="4018991" y="5884435"/>
                </a:cubicBezTo>
                <a:cubicBezTo>
                  <a:pt x="4018991" y="5872714"/>
                  <a:pt x="4021419" y="5863987"/>
                  <a:pt x="4026274" y="5858253"/>
                </a:cubicBezTo>
                <a:cubicBezTo>
                  <a:pt x="4031130" y="5852518"/>
                  <a:pt x="4037283" y="5849651"/>
                  <a:pt x="4044734" y="5849651"/>
                </a:cubicBezTo>
                <a:close/>
                <a:moveTo>
                  <a:pt x="1615860" y="5849651"/>
                </a:moveTo>
                <a:cubicBezTo>
                  <a:pt x="1622892" y="5849651"/>
                  <a:pt x="1628793" y="5852476"/>
                  <a:pt x="1633565" y="5858127"/>
                </a:cubicBezTo>
                <a:cubicBezTo>
                  <a:pt x="1638337" y="5863778"/>
                  <a:pt x="1640723" y="5872380"/>
                  <a:pt x="1640723" y="5883932"/>
                </a:cubicBezTo>
                <a:cubicBezTo>
                  <a:pt x="1640723" y="5896322"/>
                  <a:pt x="1638358" y="5905322"/>
                  <a:pt x="1633628" y="5910931"/>
                </a:cubicBezTo>
                <a:cubicBezTo>
                  <a:pt x="1628898" y="5916540"/>
                  <a:pt x="1622850" y="5919344"/>
                  <a:pt x="1615482" y="5919344"/>
                </a:cubicBezTo>
                <a:cubicBezTo>
                  <a:pt x="1608199" y="5919344"/>
                  <a:pt x="1602151" y="5916498"/>
                  <a:pt x="1597337" y="5910805"/>
                </a:cubicBezTo>
                <a:cubicBezTo>
                  <a:pt x="1592524" y="5905112"/>
                  <a:pt x="1590117" y="5896322"/>
                  <a:pt x="1590117" y="5884435"/>
                </a:cubicBezTo>
                <a:cubicBezTo>
                  <a:pt x="1590117" y="5872714"/>
                  <a:pt x="1592545" y="5863987"/>
                  <a:pt x="1597400" y="5858253"/>
                </a:cubicBezTo>
                <a:cubicBezTo>
                  <a:pt x="1602256" y="5852518"/>
                  <a:pt x="1608409" y="5849651"/>
                  <a:pt x="1615860" y="5849651"/>
                </a:cubicBezTo>
                <a:close/>
                <a:moveTo>
                  <a:pt x="3645061" y="5844753"/>
                </a:moveTo>
                <a:cubicBezTo>
                  <a:pt x="3652094" y="5844753"/>
                  <a:pt x="3657766" y="5846888"/>
                  <a:pt x="3662076" y="5851158"/>
                </a:cubicBezTo>
                <a:cubicBezTo>
                  <a:pt x="3666387" y="5855427"/>
                  <a:pt x="3669045" y="5862501"/>
                  <a:pt x="3670050" y="5872380"/>
                </a:cubicBezTo>
                <a:lnTo>
                  <a:pt x="3619695" y="5872380"/>
                </a:lnTo>
                <a:cubicBezTo>
                  <a:pt x="3620532" y="5864427"/>
                  <a:pt x="3622499" y="5858441"/>
                  <a:pt x="3625598" y="5854423"/>
                </a:cubicBezTo>
                <a:cubicBezTo>
                  <a:pt x="3630453" y="5847976"/>
                  <a:pt x="3636941" y="5844753"/>
                  <a:pt x="3645061" y="5844753"/>
                </a:cubicBezTo>
                <a:close/>
                <a:moveTo>
                  <a:pt x="3273586" y="5844753"/>
                </a:moveTo>
                <a:cubicBezTo>
                  <a:pt x="3280618" y="5844753"/>
                  <a:pt x="3286291" y="5846888"/>
                  <a:pt x="3290601" y="5851158"/>
                </a:cubicBezTo>
                <a:cubicBezTo>
                  <a:pt x="3294912" y="5855427"/>
                  <a:pt x="3297570" y="5862501"/>
                  <a:pt x="3298575" y="5872380"/>
                </a:cubicBezTo>
                <a:lnTo>
                  <a:pt x="3248220" y="5872380"/>
                </a:lnTo>
                <a:cubicBezTo>
                  <a:pt x="3249057" y="5864427"/>
                  <a:pt x="3251024" y="5858441"/>
                  <a:pt x="3254123" y="5854423"/>
                </a:cubicBezTo>
                <a:cubicBezTo>
                  <a:pt x="3258978" y="5847976"/>
                  <a:pt x="3265466" y="5844753"/>
                  <a:pt x="3273586" y="5844753"/>
                </a:cubicBezTo>
                <a:close/>
                <a:moveTo>
                  <a:pt x="2321086" y="5844753"/>
                </a:moveTo>
                <a:cubicBezTo>
                  <a:pt x="2328118" y="5844753"/>
                  <a:pt x="2333790" y="5846888"/>
                  <a:pt x="2338101" y="5851158"/>
                </a:cubicBezTo>
                <a:cubicBezTo>
                  <a:pt x="2342413" y="5855427"/>
                  <a:pt x="2345071" y="5862501"/>
                  <a:pt x="2346075" y="5872380"/>
                </a:cubicBezTo>
                <a:lnTo>
                  <a:pt x="2295720" y="5872380"/>
                </a:lnTo>
                <a:cubicBezTo>
                  <a:pt x="2296557" y="5864427"/>
                  <a:pt x="2298524" y="5858441"/>
                  <a:pt x="2301622" y="5854423"/>
                </a:cubicBezTo>
                <a:cubicBezTo>
                  <a:pt x="2306477" y="5847976"/>
                  <a:pt x="2312965" y="5844753"/>
                  <a:pt x="2321086" y="5844753"/>
                </a:cubicBezTo>
                <a:close/>
                <a:moveTo>
                  <a:pt x="1978186" y="5844753"/>
                </a:moveTo>
                <a:cubicBezTo>
                  <a:pt x="1985218" y="5844753"/>
                  <a:pt x="1990890" y="5846888"/>
                  <a:pt x="1995201" y="5851158"/>
                </a:cubicBezTo>
                <a:cubicBezTo>
                  <a:pt x="1999513" y="5855427"/>
                  <a:pt x="2002171" y="5862501"/>
                  <a:pt x="2003175" y="5872380"/>
                </a:cubicBezTo>
                <a:lnTo>
                  <a:pt x="1952820" y="5872380"/>
                </a:lnTo>
                <a:cubicBezTo>
                  <a:pt x="1953657" y="5864427"/>
                  <a:pt x="1955625" y="5858441"/>
                  <a:pt x="1958722" y="5854423"/>
                </a:cubicBezTo>
                <a:cubicBezTo>
                  <a:pt x="1963578" y="5847976"/>
                  <a:pt x="1970066" y="5844753"/>
                  <a:pt x="1978186" y="5844753"/>
                </a:cubicBezTo>
                <a:close/>
                <a:moveTo>
                  <a:pt x="1254286" y="5844753"/>
                </a:moveTo>
                <a:cubicBezTo>
                  <a:pt x="1261318" y="5844753"/>
                  <a:pt x="1266990" y="5846888"/>
                  <a:pt x="1271301" y="5851158"/>
                </a:cubicBezTo>
                <a:cubicBezTo>
                  <a:pt x="1275613" y="5855427"/>
                  <a:pt x="1278271" y="5862501"/>
                  <a:pt x="1279275" y="5872380"/>
                </a:cubicBezTo>
                <a:lnTo>
                  <a:pt x="1228920" y="5872380"/>
                </a:lnTo>
                <a:cubicBezTo>
                  <a:pt x="1229757" y="5864427"/>
                  <a:pt x="1231725" y="5858441"/>
                  <a:pt x="1234822" y="5854423"/>
                </a:cubicBezTo>
                <a:cubicBezTo>
                  <a:pt x="1239678" y="5847976"/>
                  <a:pt x="1246166" y="5844753"/>
                  <a:pt x="1254286" y="5844753"/>
                </a:cubicBezTo>
                <a:close/>
                <a:moveTo>
                  <a:pt x="482761" y="5844753"/>
                </a:moveTo>
                <a:cubicBezTo>
                  <a:pt x="489793" y="5844753"/>
                  <a:pt x="495465" y="5846888"/>
                  <a:pt x="499776" y="5851158"/>
                </a:cubicBezTo>
                <a:cubicBezTo>
                  <a:pt x="504087" y="5855427"/>
                  <a:pt x="506746" y="5862501"/>
                  <a:pt x="507750" y="5872380"/>
                </a:cubicBezTo>
                <a:lnTo>
                  <a:pt x="457395" y="5872380"/>
                </a:lnTo>
                <a:cubicBezTo>
                  <a:pt x="458232" y="5864427"/>
                  <a:pt x="460200" y="5858441"/>
                  <a:pt x="463297" y="5854423"/>
                </a:cubicBezTo>
                <a:cubicBezTo>
                  <a:pt x="468153" y="5847976"/>
                  <a:pt x="474641" y="5844753"/>
                  <a:pt x="482761" y="5844753"/>
                </a:cubicBezTo>
                <a:close/>
                <a:moveTo>
                  <a:pt x="5452294" y="5817504"/>
                </a:moveTo>
                <a:lnTo>
                  <a:pt x="5452294" y="5950863"/>
                </a:lnTo>
                <a:lnTo>
                  <a:pt x="5503403" y="5950863"/>
                </a:lnTo>
                <a:lnTo>
                  <a:pt x="5503403" y="5817504"/>
                </a:lnTo>
                <a:close/>
                <a:moveTo>
                  <a:pt x="4992709" y="5817504"/>
                </a:moveTo>
                <a:lnTo>
                  <a:pt x="4992709" y="5902392"/>
                </a:lnTo>
                <a:cubicBezTo>
                  <a:pt x="4992709" y="5919888"/>
                  <a:pt x="4996706" y="5932843"/>
                  <a:pt x="5004701" y="5941257"/>
                </a:cubicBezTo>
                <a:cubicBezTo>
                  <a:pt x="5012696" y="5949670"/>
                  <a:pt x="5023726" y="5953877"/>
                  <a:pt x="5037790" y="5953877"/>
                </a:cubicBezTo>
                <a:cubicBezTo>
                  <a:pt x="5048338" y="5953877"/>
                  <a:pt x="5057233" y="5951993"/>
                  <a:pt x="5064474" y="5948226"/>
                </a:cubicBezTo>
                <a:cubicBezTo>
                  <a:pt x="5071715" y="5944459"/>
                  <a:pt x="5078894" y="5938138"/>
                  <a:pt x="5086010" y="5929264"/>
                </a:cubicBezTo>
                <a:lnTo>
                  <a:pt x="5086010" y="5950863"/>
                </a:lnTo>
                <a:lnTo>
                  <a:pt x="5133728" y="5950863"/>
                </a:lnTo>
                <a:lnTo>
                  <a:pt x="5133728" y="5817504"/>
                </a:lnTo>
                <a:lnTo>
                  <a:pt x="5082620" y="5817504"/>
                </a:lnTo>
                <a:lnTo>
                  <a:pt x="5082620" y="5881672"/>
                </a:lnTo>
                <a:cubicBezTo>
                  <a:pt x="5082620" y="5893811"/>
                  <a:pt x="5080673" y="5902224"/>
                  <a:pt x="5076780" y="5906912"/>
                </a:cubicBezTo>
                <a:cubicBezTo>
                  <a:pt x="5072888" y="5911600"/>
                  <a:pt x="5067885" y="5913944"/>
                  <a:pt x="5061774" y="5913944"/>
                </a:cubicBezTo>
                <a:cubicBezTo>
                  <a:pt x="5056165" y="5913944"/>
                  <a:pt x="5051812" y="5912186"/>
                  <a:pt x="5048715" y="5908670"/>
                </a:cubicBezTo>
                <a:cubicBezTo>
                  <a:pt x="5045617" y="5905154"/>
                  <a:pt x="5044069" y="5899210"/>
                  <a:pt x="5044069" y="5890839"/>
                </a:cubicBezTo>
                <a:lnTo>
                  <a:pt x="5044069" y="5817504"/>
                </a:lnTo>
                <a:close/>
                <a:moveTo>
                  <a:pt x="4337869" y="5817504"/>
                </a:moveTo>
                <a:lnTo>
                  <a:pt x="4337869" y="5950863"/>
                </a:lnTo>
                <a:lnTo>
                  <a:pt x="4388978" y="5950863"/>
                </a:lnTo>
                <a:lnTo>
                  <a:pt x="4388978" y="5817504"/>
                </a:lnTo>
                <a:close/>
                <a:moveTo>
                  <a:pt x="3490145" y="5817504"/>
                </a:moveTo>
                <a:lnTo>
                  <a:pt x="3490145" y="5950863"/>
                </a:lnTo>
                <a:lnTo>
                  <a:pt x="3541253" y="5950863"/>
                </a:lnTo>
                <a:lnTo>
                  <a:pt x="3541253" y="5817504"/>
                </a:lnTo>
                <a:close/>
                <a:moveTo>
                  <a:pt x="927920" y="5817504"/>
                </a:moveTo>
                <a:lnTo>
                  <a:pt x="927920" y="5950863"/>
                </a:lnTo>
                <a:lnTo>
                  <a:pt x="979028" y="5950863"/>
                </a:lnTo>
                <a:lnTo>
                  <a:pt x="979028" y="5817504"/>
                </a:lnTo>
                <a:close/>
                <a:moveTo>
                  <a:pt x="6250515" y="5814490"/>
                </a:moveTo>
                <a:cubicBezTo>
                  <a:pt x="6240972" y="5814490"/>
                  <a:pt x="6232098" y="5815202"/>
                  <a:pt x="6223894" y="5816625"/>
                </a:cubicBezTo>
                <a:cubicBezTo>
                  <a:pt x="6215689" y="5818048"/>
                  <a:pt x="6209243" y="5820057"/>
                  <a:pt x="6204555" y="5822652"/>
                </a:cubicBezTo>
                <a:cubicBezTo>
                  <a:pt x="6198025" y="5826252"/>
                  <a:pt x="6193023" y="5830501"/>
                  <a:pt x="6189549" y="5835398"/>
                </a:cubicBezTo>
                <a:cubicBezTo>
                  <a:pt x="6186075" y="5840295"/>
                  <a:pt x="6183417" y="5847014"/>
                  <a:pt x="6181575" y="5855553"/>
                </a:cubicBezTo>
                <a:lnTo>
                  <a:pt x="6230423" y="5860701"/>
                </a:lnTo>
                <a:cubicBezTo>
                  <a:pt x="6232433" y="5854925"/>
                  <a:pt x="6235070" y="5850990"/>
                  <a:pt x="6238335" y="5848897"/>
                </a:cubicBezTo>
                <a:cubicBezTo>
                  <a:pt x="6242520" y="5846218"/>
                  <a:pt x="6248799" y="5844879"/>
                  <a:pt x="6257171" y="5844879"/>
                </a:cubicBezTo>
                <a:cubicBezTo>
                  <a:pt x="6263700" y="5844879"/>
                  <a:pt x="6268263" y="5846135"/>
                  <a:pt x="6270858" y="5848646"/>
                </a:cubicBezTo>
                <a:cubicBezTo>
                  <a:pt x="6273453" y="5851158"/>
                  <a:pt x="6274751" y="5855553"/>
                  <a:pt x="6274751" y="5861831"/>
                </a:cubicBezTo>
                <a:cubicBezTo>
                  <a:pt x="6268389" y="5864343"/>
                  <a:pt x="6262361" y="5866373"/>
                  <a:pt x="6256668" y="5867922"/>
                </a:cubicBezTo>
                <a:cubicBezTo>
                  <a:pt x="6250976" y="5869470"/>
                  <a:pt x="6238544" y="5872170"/>
                  <a:pt x="6219373" y="5876021"/>
                </a:cubicBezTo>
                <a:cubicBezTo>
                  <a:pt x="6203383" y="5879202"/>
                  <a:pt x="6192416" y="5884058"/>
                  <a:pt x="6186473" y="5890588"/>
                </a:cubicBezTo>
                <a:cubicBezTo>
                  <a:pt x="6180529" y="5897118"/>
                  <a:pt x="6177557" y="5905447"/>
                  <a:pt x="6177557" y="5915577"/>
                </a:cubicBezTo>
                <a:cubicBezTo>
                  <a:pt x="6177557" y="5926376"/>
                  <a:pt x="6181680" y="5935459"/>
                  <a:pt x="6189926" y="5942826"/>
                </a:cubicBezTo>
                <a:cubicBezTo>
                  <a:pt x="6198172" y="5950193"/>
                  <a:pt x="6210248" y="5953877"/>
                  <a:pt x="6226154" y="5953877"/>
                </a:cubicBezTo>
                <a:cubicBezTo>
                  <a:pt x="6238125" y="5953877"/>
                  <a:pt x="6248632" y="5952035"/>
                  <a:pt x="6257673" y="5948352"/>
                </a:cubicBezTo>
                <a:cubicBezTo>
                  <a:pt x="6264286" y="5945589"/>
                  <a:pt x="6270942" y="5940985"/>
                  <a:pt x="6277639" y="5934539"/>
                </a:cubicBezTo>
                <a:cubicBezTo>
                  <a:pt x="6278225" y="5938389"/>
                  <a:pt x="6278811" y="5941215"/>
                  <a:pt x="6279397" y="5943015"/>
                </a:cubicBezTo>
                <a:cubicBezTo>
                  <a:pt x="6279983" y="5944815"/>
                  <a:pt x="6281239" y="5947431"/>
                  <a:pt x="6283164" y="5950863"/>
                </a:cubicBezTo>
                <a:lnTo>
                  <a:pt x="6331134" y="5950863"/>
                </a:lnTo>
                <a:cubicBezTo>
                  <a:pt x="6328455" y="5945338"/>
                  <a:pt x="6326718" y="5940796"/>
                  <a:pt x="6325922" y="5937238"/>
                </a:cubicBezTo>
                <a:cubicBezTo>
                  <a:pt x="6325127" y="5933680"/>
                  <a:pt x="6324729" y="5928762"/>
                  <a:pt x="6324729" y="5922483"/>
                </a:cubicBezTo>
                <a:lnTo>
                  <a:pt x="6324729" y="5863589"/>
                </a:lnTo>
                <a:cubicBezTo>
                  <a:pt x="6324729" y="5857311"/>
                  <a:pt x="6323474" y="5850718"/>
                  <a:pt x="6320962" y="5843812"/>
                </a:cubicBezTo>
                <a:cubicBezTo>
                  <a:pt x="6318451" y="5836905"/>
                  <a:pt x="6315018" y="5831568"/>
                  <a:pt x="6310665" y="5827801"/>
                </a:cubicBezTo>
                <a:cubicBezTo>
                  <a:pt x="6304470" y="5822359"/>
                  <a:pt x="6296726" y="5818780"/>
                  <a:pt x="6287434" y="5817064"/>
                </a:cubicBezTo>
                <a:cubicBezTo>
                  <a:pt x="6278141" y="5815348"/>
                  <a:pt x="6265835" y="5814490"/>
                  <a:pt x="6250515" y="5814490"/>
                </a:cubicBezTo>
                <a:close/>
                <a:moveTo>
                  <a:pt x="5940441" y="5814490"/>
                </a:moveTo>
                <a:cubicBezTo>
                  <a:pt x="5925372" y="5814490"/>
                  <a:pt x="5913359" y="5816058"/>
                  <a:pt x="5904401" y="5819194"/>
                </a:cubicBezTo>
                <a:cubicBezTo>
                  <a:pt x="5895444" y="5822330"/>
                  <a:pt x="5888412" y="5827076"/>
                  <a:pt x="5883305" y="5833432"/>
                </a:cubicBezTo>
                <a:cubicBezTo>
                  <a:pt x="5878198" y="5839788"/>
                  <a:pt x="5875645" y="5847357"/>
                  <a:pt x="5875645" y="5856140"/>
                </a:cubicBezTo>
                <a:cubicBezTo>
                  <a:pt x="5875645" y="5864168"/>
                  <a:pt x="5878010" y="5871319"/>
                  <a:pt x="5882740" y="5877591"/>
                </a:cubicBezTo>
                <a:cubicBezTo>
                  <a:pt x="5887470" y="5883863"/>
                  <a:pt x="5893288" y="5888316"/>
                  <a:pt x="5900195" y="5890951"/>
                </a:cubicBezTo>
                <a:cubicBezTo>
                  <a:pt x="5907101" y="5893585"/>
                  <a:pt x="5919428" y="5896449"/>
                  <a:pt x="5937176" y="5899543"/>
                </a:cubicBezTo>
                <a:cubicBezTo>
                  <a:pt x="5949064" y="5901633"/>
                  <a:pt x="5956389" y="5903388"/>
                  <a:pt x="5959152" y="5904809"/>
                </a:cubicBezTo>
                <a:cubicBezTo>
                  <a:pt x="5963003" y="5906816"/>
                  <a:pt x="5964928" y="5909658"/>
                  <a:pt x="5964928" y="5913336"/>
                </a:cubicBezTo>
                <a:cubicBezTo>
                  <a:pt x="5964928" y="5916596"/>
                  <a:pt x="5963463" y="5919312"/>
                  <a:pt x="5960533" y="5921485"/>
                </a:cubicBezTo>
                <a:cubicBezTo>
                  <a:pt x="5956766" y="5924411"/>
                  <a:pt x="5951450" y="5925874"/>
                  <a:pt x="5944585" y="5925874"/>
                </a:cubicBezTo>
                <a:cubicBezTo>
                  <a:pt x="5938306" y="5925874"/>
                  <a:pt x="5933283" y="5924576"/>
                  <a:pt x="5929516" y="5921981"/>
                </a:cubicBezTo>
                <a:cubicBezTo>
                  <a:pt x="5925749" y="5919386"/>
                  <a:pt x="5922819" y="5915075"/>
                  <a:pt x="5920726" y="5909047"/>
                </a:cubicBezTo>
                <a:lnTo>
                  <a:pt x="5869994" y="5913819"/>
                </a:lnTo>
                <a:cubicBezTo>
                  <a:pt x="5872924" y="5926627"/>
                  <a:pt x="5879559" y="5936506"/>
                  <a:pt x="5889898" y="5943454"/>
                </a:cubicBezTo>
                <a:cubicBezTo>
                  <a:pt x="5900237" y="5950403"/>
                  <a:pt x="5917587" y="5953877"/>
                  <a:pt x="5941948" y="5953877"/>
                </a:cubicBezTo>
                <a:cubicBezTo>
                  <a:pt x="5959193" y="5953877"/>
                  <a:pt x="5972818" y="5951724"/>
                  <a:pt x="5982822" y="5947417"/>
                </a:cubicBezTo>
                <a:cubicBezTo>
                  <a:pt x="5992826" y="5943110"/>
                  <a:pt x="6000151" y="5937319"/>
                  <a:pt x="6004798" y="5930043"/>
                </a:cubicBezTo>
                <a:cubicBezTo>
                  <a:pt x="6009444" y="5922767"/>
                  <a:pt x="6011767" y="5915281"/>
                  <a:pt x="6011767" y="5907587"/>
                </a:cubicBezTo>
                <a:cubicBezTo>
                  <a:pt x="6011767" y="5899977"/>
                  <a:pt x="6009569" y="5892994"/>
                  <a:pt x="6005174" y="5886638"/>
                </a:cubicBezTo>
                <a:cubicBezTo>
                  <a:pt x="6000779" y="5880282"/>
                  <a:pt x="5994438" y="5875390"/>
                  <a:pt x="5986150" y="5871961"/>
                </a:cubicBezTo>
                <a:cubicBezTo>
                  <a:pt x="5977862" y="5868532"/>
                  <a:pt x="5965221" y="5865856"/>
                  <a:pt x="5948227" y="5863933"/>
                </a:cubicBezTo>
                <a:cubicBezTo>
                  <a:pt x="5937009" y="5862595"/>
                  <a:pt x="5929726" y="5861090"/>
                  <a:pt x="5926377" y="5859418"/>
                </a:cubicBezTo>
                <a:cubicBezTo>
                  <a:pt x="5923028" y="5857746"/>
                  <a:pt x="5921354" y="5855281"/>
                  <a:pt x="5921354" y="5852021"/>
                </a:cubicBezTo>
                <a:cubicBezTo>
                  <a:pt x="5921354" y="5849095"/>
                  <a:pt x="5922672" y="5846608"/>
                  <a:pt x="5925310" y="5844560"/>
                </a:cubicBezTo>
                <a:cubicBezTo>
                  <a:pt x="5927947" y="5842512"/>
                  <a:pt x="5932153" y="5841488"/>
                  <a:pt x="5937930" y="5841488"/>
                </a:cubicBezTo>
                <a:cubicBezTo>
                  <a:pt x="5943622" y="5841488"/>
                  <a:pt x="5948478" y="5842828"/>
                  <a:pt x="5952496" y="5845507"/>
                </a:cubicBezTo>
                <a:cubicBezTo>
                  <a:pt x="5955426" y="5847516"/>
                  <a:pt x="5957519" y="5850655"/>
                  <a:pt x="5958775" y="5854925"/>
                </a:cubicBezTo>
                <a:lnTo>
                  <a:pt x="6007246" y="5850153"/>
                </a:lnTo>
                <a:cubicBezTo>
                  <a:pt x="6003898" y="5841447"/>
                  <a:pt x="5999691" y="5834540"/>
                  <a:pt x="5994626" y="5829433"/>
                </a:cubicBezTo>
                <a:cubicBezTo>
                  <a:pt x="5989561" y="5824327"/>
                  <a:pt x="5983241" y="5820559"/>
                  <a:pt x="5975665" y="5818132"/>
                </a:cubicBezTo>
                <a:cubicBezTo>
                  <a:pt x="5968088" y="5815704"/>
                  <a:pt x="5956347" y="5814490"/>
                  <a:pt x="5940441" y="5814490"/>
                </a:cubicBezTo>
                <a:close/>
                <a:moveTo>
                  <a:pt x="5803398" y="5814490"/>
                </a:moveTo>
                <a:cubicBezTo>
                  <a:pt x="5792934" y="5814490"/>
                  <a:pt x="5784060" y="5816395"/>
                  <a:pt x="5776777" y="5820204"/>
                </a:cubicBezTo>
                <a:cubicBezTo>
                  <a:pt x="5769493" y="5824013"/>
                  <a:pt x="5762294" y="5830354"/>
                  <a:pt x="5755178" y="5839228"/>
                </a:cubicBezTo>
                <a:lnTo>
                  <a:pt x="5755178" y="5817504"/>
                </a:lnTo>
                <a:lnTo>
                  <a:pt x="5707586" y="5817504"/>
                </a:lnTo>
                <a:lnTo>
                  <a:pt x="5707586" y="5950863"/>
                </a:lnTo>
                <a:lnTo>
                  <a:pt x="5758694" y="5950863"/>
                </a:lnTo>
                <a:lnTo>
                  <a:pt x="5758694" y="5886821"/>
                </a:lnTo>
                <a:cubicBezTo>
                  <a:pt x="5758694" y="5874682"/>
                  <a:pt x="5760620" y="5866268"/>
                  <a:pt x="5764470" y="5861580"/>
                </a:cubicBezTo>
                <a:cubicBezTo>
                  <a:pt x="5768321" y="5856892"/>
                  <a:pt x="5773344" y="5854548"/>
                  <a:pt x="5779539" y="5854548"/>
                </a:cubicBezTo>
                <a:cubicBezTo>
                  <a:pt x="5785148" y="5854548"/>
                  <a:pt x="5789502" y="5856285"/>
                  <a:pt x="5792599" y="5859759"/>
                </a:cubicBezTo>
                <a:cubicBezTo>
                  <a:pt x="5795696" y="5863234"/>
                  <a:pt x="5797245" y="5869156"/>
                  <a:pt x="5797245" y="5877528"/>
                </a:cubicBezTo>
                <a:lnTo>
                  <a:pt x="5797245" y="5950863"/>
                </a:lnTo>
                <a:lnTo>
                  <a:pt x="5848605" y="5950863"/>
                </a:lnTo>
                <a:lnTo>
                  <a:pt x="5848605" y="5866101"/>
                </a:lnTo>
                <a:cubicBezTo>
                  <a:pt x="5848605" y="5848521"/>
                  <a:pt x="5844607" y="5835524"/>
                  <a:pt x="5836613" y="5827110"/>
                </a:cubicBezTo>
                <a:cubicBezTo>
                  <a:pt x="5828618" y="5818697"/>
                  <a:pt x="5817546" y="5814490"/>
                  <a:pt x="5803398" y="5814490"/>
                </a:cubicBezTo>
                <a:close/>
                <a:moveTo>
                  <a:pt x="5606080" y="5814490"/>
                </a:moveTo>
                <a:cubicBezTo>
                  <a:pt x="5582723" y="5814490"/>
                  <a:pt x="5564180" y="5821083"/>
                  <a:pt x="5550451" y="5834268"/>
                </a:cubicBezTo>
                <a:cubicBezTo>
                  <a:pt x="5536722" y="5847453"/>
                  <a:pt x="5529857" y="5864217"/>
                  <a:pt x="5529857" y="5884560"/>
                </a:cubicBezTo>
                <a:cubicBezTo>
                  <a:pt x="5529857" y="5906410"/>
                  <a:pt x="5537977" y="5924074"/>
                  <a:pt x="5554218" y="5937552"/>
                </a:cubicBezTo>
                <a:cubicBezTo>
                  <a:pt x="5567445" y="5948435"/>
                  <a:pt x="5584774" y="5953877"/>
                  <a:pt x="5606206" y="5953877"/>
                </a:cubicBezTo>
                <a:cubicBezTo>
                  <a:pt x="5630232" y="5953877"/>
                  <a:pt x="5649047" y="5947326"/>
                  <a:pt x="5662651" y="5934225"/>
                </a:cubicBezTo>
                <a:cubicBezTo>
                  <a:pt x="5676255" y="5921123"/>
                  <a:pt x="5683057" y="5904317"/>
                  <a:pt x="5683057" y="5883807"/>
                </a:cubicBezTo>
                <a:cubicBezTo>
                  <a:pt x="5683057" y="5865557"/>
                  <a:pt x="5677573" y="5850195"/>
                  <a:pt x="5666607" y="5837721"/>
                </a:cubicBezTo>
                <a:cubicBezTo>
                  <a:pt x="5652961" y="5822234"/>
                  <a:pt x="5632786" y="5814490"/>
                  <a:pt x="5606080" y="5814490"/>
                </a:cubicBezTo>
                <a:close/>
                <a:moveTo>
                  <a:pt x="5236238" y="5814490"/>
                </a:moveTo>
                <a:cubicBezTo>
                  <a:pt x="5220666" y="5814490"/>
                  <a:pt x="5207900" y="5816539"/>
                  <a:pt x="5197938" y="5820637"/>
                </a:cubicBezTo>
                <a:cubicBezTo>
                  <a:pt x="5191659" y="5823230"/>
                  <a:pt x="5185548" y="5827182"/>
                  <a:pt x="5179604" y="5832493"/>
                </a:cubicBezTo>
                <a:cubicBezTo>
                  <a:pt x="5173661" y="5837805"/>
                  <a:pt x="5168972" y="5843806"/>
                  <a:pt x="5165540" y="5850497"/>
                </a:cubicBezTo>
                <a:cubicBezTo>
                  <a:pt x="5160852" y="5859614"/>
                  <a:pt x="5158508" y="5871031"/>
                  <a:pt x="5158508" y="5884749"/>
                </a:cubicBezTo>
                <a:cubicBezTo>
                  <a:pt x="5158508" y="5897880"/>
                  <a:pt x="5160433" y="5908419"/>
                  <a:pt x="5164284" y="5916365"/>
                </a:cubicBezTo>
                <a:cubicBezTo>
                  <a:pt x="5168135" y="5924311"/>
                  <a:pt x="5173451" y="5931232"/>
                  <a:pt x="5180232" y="5937129"/>
                </a:cubicBezTo>
                <a:cubicBezTo>
                  <a:pt x="5187013" y="5943025"/>
                  <a:pt x="5195112" y="5947291"/>
                  <a:pt x="5204530" y="5949925"/>
                </a:cubicBezTo>
                <a:cubicBezTo>
                  <a:pt x="5213948" y="5952560"/>
                  <a:pt x="5225731" y="5953877"/>
                  <a:pt x="5239879" y="5953877"/>
                </a:cubicBezTo>
                <a:cubicBezTo>
                  <a:pt x="5254530" y="5953877"/>
                  <a:pt x="5266606" y="5951826"/>
                  <a:pt x="5276107" y="5947724"/>
                </a:cubicBezTo>
                <a:cubicBezTo>
                  <a:pt x="5285609" y="5943622"/>
                  <a:pt x="5293416" y="5937866"/>
                  <a:pt x="5299527" y="5930457"/>
                </a:cubicBezTo>
                <a:cubicBezTo>
                  <a:pt x="5305638" y="5923049"/>
                  <a:pt x="5310033" y="5914279"/>
                  <a:pt x="5312712" y="5904150"/>
                </a:cubicBezTo>
                <a:lnTo>
                  <a:pt x="5264115" y="5898624"/>
                </a:lnTo>
                <a:cubicBezTo>
                  <a:pt x="5261855" y="5905740"/>
                  <a:pt x="5258443" y="5911014"/>
                  <a:pt x="5253881" y="5914447"/>
                </a:cubicBezTo>
                <a:cubicBezTo>
                  <a:pt x="5249319" y="5917879"/>
                  <a:pt x="5243688" y="5919595"/>
                  <a:pt x="5236991" y="5919595"/>
                </a:cubicBezTo>
                <a:cubicBezTo>
                  <a:pt x="5228954" y="5919595"/>
                  <a:pt x="5222341" y="5916754"/>
                  <a:pt x="5217150" y="5911072"/>
                </a:cubicBezTo>
                <a:cubicBezTo>
                  <a:pt x="5211961" y="5905390"/>
                  <a:pt x="5209365" y="5897075"/>
                  <a:pt x="5209365" y="5886128"/>
                </a:cubicBezTo>
                <a:cubicBezTo>
                  <a:pt x="5209365" y="5873843"/>
                  <a:pt x="5211981" y="5864671"/>
                  <a:pt x="5217213" y="5858613"/>
                </a:cubicBezTo>
                <a:cubicBezTo>
                  <a:pt x="5222446" y="5852554"/>
                  <a:pt x="5229290" y="5849525"/>
                  <a:pt x="5237744" y="5849525"/>
                </a:cubicBezTo>
                <a:cubicBezTo>
                  <a:pt x="5244442" y="5849525"/>
                  <a:pt x="5249779" y="5850969"/>
                  <a:pt x="5253755" y="5853857"/>
                </a:cubicBezTo>
                <a:cubicBezTo>
                  <a:pt x="5257732" y="5856746"/>
                  <a:pt x="5260473" y="5861036"/>
                  <a:pt x="5261980" y="5866729"/>
                </a:cubicBezTo>
                <a:lnTo>
                  <a:pt x="5310075" y="5860324"/>
                </a:lnTo>
                <a:cubicBezTo>
                  <a:pt x="5305471" y="5845339"/>
                  <a:pt x="5297455" y="5833954"/>
                  <a:pt x="5286028" y="5826168"/>
                </a:cubicBezTo>
                <a:cubicBezTo>
                  <a:pt x="5274600" y="5818383"/>
                  <a:pt x="5258004" y="5814490"/>
                  <a:pt x="5236238" y="5814490"/>
                </a:cubicBezTo>
                <a:close/>
                <a:moveTo>
                  <a:pt x="4950130" y="5814490"/>
                </a:moveTo>
                <a:cubicBezTo>
                  <a:pt x="4942930" y="5814490"/>
                  <a:pt x="4936882" y="5816269"/>
                  <a:pt x="4931985" y="5819827"/>
                </a:cubicBezTo>
                <a:cubicBezTo>
                  <a:pt x="4927087" y="5823385"/>
                  <a:pt x="4922336" y="5829894"/>
                  <a:pt x="4917732" y="5839354"/>
                </a:cubicBezTo>
                <a:lnTo>
                  <a:pt x="4917732" y="5817504"/>
                </a:lnTo>
                <a:lnTo>
                  <a:pt x="4869888" y="5817504"/>
                </a:lnTo>
                <a:lnTo>
                  <a:pt x="4869888" y="5950863"/>
                </a:lnTo>
                <a:lnTo>
                  <a:pt x="4921248" y="5950863"/>
                </a:lnTo>
                <a:lnTo>
                  <a:pt x="4921248" y="5906159"/>
                </a:lnTo>
                <a:cubicBezTo>
                  <a:pt x="4921248" y="5884811"/>
                  <a:pt x="4923885" y="5870245"/>
                  <a:pt x="4929159" y="5862459"/>
                </a:cubicBezTo>
                <a:cubicBezTo>
                  <a:pt x="4932842" y="5856934"/>
                  <a:pt x="4938033" y="5854171"/>
                  <a:pt x="4944730" y="5854171"/>
                </a:cubicBezTo>
                <a:cubicBezTo>
                  <a:pt x="4948246" y="5854171"/>
                  <a:pt x="4953018" y="5855427"/>
                  <a:pt x="4959046" y="5857939"/>
                </a:cubicBezTo>
                <a:lnTo>
                  <a:pt x="4974868" y="5821522"/>
                </a:lnTo>
                <a:cubicBezTo>
                  <a:pt x="4965910" y="5816834"/>
                  <a:pt x="4957665" y="5814490"/>
                  <a:pt x="4950130" y="5814490"/>
                </a:cubicBezTo>
                <a:close/>
                <a:moveTo>
                  <a:pt x="4654567" y="5814490"/>
                </a:moveTo>
                <a:cubicBezTo>
                  <a:pt x="4639498" y="5814490"/>
                  <a:pt x="4627484" y="5816058"/>
                  <a:pt x="4618527" y="5819194"/>
                </a:cubicBezTo>
                <a:cubicBezTo>
                  <a:pt x="4609569" y="5822330"/>
                  <a:pt x="4602537" y="5827076"/>
                  <a:pt x="4597431" y="5833432"/>
                </a:cubicBezTo>
                <a:cubicBezTo>
                  <a:pt x="4592324" y="5839788"/>
                  <a:pt x="4589771" y="5847357"/>
                  <a:pt x="4589771" y="5856140"/>
                </a:cubicBezTo>
                <a:cubicBezTo>
                  <a:pt x="4589771" y="5864168"/>
                  <a:pt x="4592135" y="5871319"/>
                  <a:pt x="4596866" y="5877591"/>
                </a:cubicBezTo>
                <a:cubicBezTo>
                  <a:pt x="4601595" y="5883863"/>
                  <a:pt x="4607414" y="5888316"/>
                  <a:pt x="4614320" y="5890951"/>
                </a:cubicBezTo>
                <a:cubicBezTo>
                  <a:pt x="4621227" y="5893585"/>
                  <a:pt x="4633554" y="5896449"/>
                  <a:pt x="4651302" y="5899543"/>
                </a:cubicBezTo>
                <a:cubicBezTo>
                  <a:pt x="4663189" y="5901633"/>
                  <a:pt x="4670515" y="5903388"/>
                  <a:pt x="4673277" y="5904809"/>
                </a:cubicBezTo>
                <a:cubicBezTo>
                  <a:pt x="4677128" y="5906816"/>
                  <a:pt x="4679054" y="5909658"/>
                  <a:pt x="4679054" y="5913336"/>
                </a:cubicBezTo>
                <a:cubicBezTo>
                  <a:pt x="4679054" y="5916596"/>
                  <a:pt x="4677588" y="5919312"/>
                  <a:pt x="4674659" y="5921485"/>
                </a:cubicBezTo>
                <a:cubicBezTo>
                  <a:pt x="4670891" y="5924411"/>
                  <a:pt x="4665575" y="5925874"/>
                  <a:pt x="4658711" y="5925874"/>
                </a:cubicBezTo>
                <a:cubicBezTo>
                  <a:pt x="4652432" y="5925874"/>
                  <a:pt x="4647409" y="5924576"/>
                  <a:pt x="4643642" y="5921981"/>
                </a:cubicBezTo>
                <a:cubicBezTo>
                  <a:pt x="4639875" y="5919386"/>
                  <a:pt x="4636944" y="5915075"/>
                  <a:pt x="4634852" y="5909047"/>
                </a:cubicBezTo>
                <a:lnTo>
                  <a:pt x="4584120" y="5913819"/>
                </a:lnTo>
                <a:cubicBezTo>
                  <a:pt x="4587050" y="5926627"/>
                  <a:pt x="4593684" y="5936506"/>
                  <a:pt x="4604023" y="5943454"/>
                </a:cubicBezTo>
                <a:cubicBezTo>
                  <a:pt x="4614362" y="5950403"/>
                  <a:pt x="4631712" y="5953877"/>
                  <a:pt x="4656074" y="5953877"/>
                </a:cubicBezTo>
                <a:cubicBezTo>
                  <a:pt x="4673319" y="5953877"/>
                  <a:pt x="4686944" y="5951724"/>
                  <a:pt x="4696948" y="5947417"/>
                </a:cubicBezTo>
                <a:cubicBezTo>
                  <a:pt x="4706952" y="5943110"/>
                  <a:pt x="4714277" y="5937319"/>
                  <a:pt x="4718923" y="5930043"/>
                </a:cubicBezTo>
                <a:cubicBezTo>
                  <a:pt x="4723569" y="5922767"/>
                  <a:pt x="4725893" y="5915281"/>
                  <a:pt x="4725893" y="5907587"/>
                </a:cubicBezTo>
                <a:cubicBezTo>
                  <a:pt x="4725893" y="5899977"/>
                  <a:pt x="4723695" y="5892994"/>
                  <a:pt x="4719300" y="5886638"/>
                </a:cubicBezTo>
                <a:cubicBezTo>
                  <a:pt x="4714905" y="5880282"/>
                  <a:pt x="4708563" y="5875390"/>
                  <a:pt x="4700276" y="5871961"/>
                </a:cubicBezTo>
                <a:cubicBezTo>
                  <a:pt x="4691988" y="5868532"/>
                  <a:pt x="4679346" y="5865856"/>
                  <a:pt x="4662352" y="5863933"/>
                </a:cubicBezTo>
                <a:cubicBezTo>
                  <a:pt x="4651134" y="5862595"/>
                  <a:pt x="4643851" y="5861090"/>
                  <a:pt x="4640502" y="5859418"/>
                </a:cubicBezTo>
                <a:cubicBezTo>
                  <a:pt x="4637154" y="5857746"/>
                  <a:pt x="4635480" y="5855281"/>
                  <a:pt x="4635480" y="5852021"/>
                </a:cubicBezTo>
                <a:cubicBezTo>
                  <a:pt x="4635480" y="5849095"/>
                  <a:pt x="4636798" y="5846608"/>
                  <a:pt x="4639435" y="5844560"/>
                </a:cubicBezTo>
                <a:cubicBezTo>
                  <a:pt x="4642072" y="5842512"/>
                  <a:pt x="4646279" y="5841488"/>
                  <a:pt x="4652055" y="5841488"/>
                </a:cubicBezTo>
                <a:cubicBezTo>
                  <a:pt x="4657748" y="5841488"/>
                  <a:pt x="4662603" y="5842828"/>
                  <a:pt x="4666622" y="5845507"/>
                </a:cubicBezTo>
                <a:cubicBezTo>
                  <a:pt x="4669552" y="5847516"/>
                  <a:pt x="4671645" y="5850655"/>
                  <a:pt x="4672900" y="5854925"/>
                </a:cubicBezTo>
                <a:lnTo>
                  <a:pt x="4721372" y="5850153"/>
                </a:lnTo>
                <a:cubicBezTo>
                  <a:pt x="4718023" y="5841447"/>
                  <a:pt x="4713816" y="5834540"/>
                  <a:pt x="4708752" y="5829433"/>
                </a:cubicBezTo>
                <a:cubicBezTo>
                  <a:pt x="4703687" y="5824327"/>
                  <a:pt x="4697366" y="5820559"/>
                  <a:pt x="4689790" y="5818132"/>
                </a:cubicBezTo>
                <a:cubicBezTo>
                  <a:pt x="4682214" y="5815704"/>
                  <a:pt x="4670472" y="5814490"/>
                  <a:pt x="4654567" y="5814490"/>
                </a:cubicBezTo>
                <a:close/>
                <a:moveTo>
                  <a:pt x="4517524" y="5814490"/>
                </a:moveTo>
                <a:cubicBezTo>
                  <a:pt x="4507059" y="5814490"/>
                  <a:pt x="4498185" y="5816395"/>
                  <a:pt x="4490902" y="5820204"/>
                </a:cubicBezTo>
                <a:cubicBezTo>
                  <a:pt x="4483619" y="5824013"/>
                  <a:pt x="4476419" y="5830354"/>
                  <a:pt x="4469303" y="5839228"/>
                </a:cubicBezTo>
                <a:lnTo>
                  <a:pt x="4469303" y="5817504"/>
                </a:lnTo>
                <a:lnTo>
                  <a:pt x="4421711" y="5817504"/>
                </a:lnTo>
                <a:lnTo>
                  <a:pt x="4421711" y="5950863"/>
                </a:lnTo>
                <a:lnTo>
                  <a:pt x="4472819" y="5950863"/>
                </a:lnTo>
                <a:lnTo>
                  <a:pt x="4472819" y="5886821"/>
                </a:lnTo>
                <a:cubicBezTo>
                  <a:pt x="4472819" y="5874682"/>
                  <a:pt x="4474745" y="5866268"/>
                  <a:pt x="4478596" y="5861580"/>
                </a:cubicBezTo>
                <a:cubicBezTo>
                  <a:pt x="4482447" y="5856892"/>
                  <a:pt x="4487470" y="5854548"/>
                  <a:pt x="4493664" y="5854548"/>
                </a:cubicBezTo>
                <a:cubicBezTo>
                  <a:pt x="4499274" y="5854548"/>
                  <a:pt x="4503627" y="5856285"/>
                  <a:pt x="4506724" y="5859759"/>
                </a:cubicBezTo>
                <a:cubicBezTo>
                  <a:pt x="4509822" y="5863234"/>
                  <a:pt x="4511371" y="5869156"/>
                  <a:pt x="4511371" y="5877528"/>
                </a:cubicBezTo>
                <a:lnTo>
                  <a:pt x="4511371" y="5950863"/>
                </a:lnTo>
                <a:lnTo>
                  <a:pt x="4562730" y="5950863"/>
                </a:lnTo>
                <a:lnTo>
                  <a:pt x="4562730" y="5866101"/>
                </a:lnTo>
                <a:cubicBezTo>
                  <a:pt x="4562730" y="5848521"/>
                  <a:pt x="4558733" y="5835524"/>
                  <a:pt x="4550738" y="5827110"/>
                </a:cubicBezTo>
                <a:cubicBezTo>
                  <a:pt x="4542743" y="5818697"/>
                  <a:pt x="4531672" y="5814490"/>
                  <a:pt x="4517524" y="5814490"/>
                </a:cubicBezTo>
                <a:close/>
                <a:moveTo>
                  <a:pt x="4043980" y="5814490"/>
                </a:moveTo>
                <a:cubicBezTo>
                  <a:pt x="4020624" y="5814490"/>
                  <a:pt x="4002081" y="5821083"/>
                  <a:pt x="3988351" y="5834268"/>
                </a:cubicBezTo>
                <a:cubicBezTo>
                  <a:pt x="3974622" y="5847453"/>
                  <a:pt x="3967757" y="5864217"/>
                  <a:pt x="3967757" y="5884560"/>
                </a:cubicBezTo>
                <a:cubicBezTo>
                  <a:pt x="3967757" y="5906410"/>
                  <a:pt x="3975878" y="5924074"/>
                  <a:pt x="3992118" y="5937552"/>
                </a:cubicBezTo>
                <a:cubicBezTo>
                  <a:pt x="4005345" y="5948435"/>
                  <a:pt x="4022675" y="5953877"/>
                  <a:pt x="4044106" y="5953877"/>
                </a:cubicBezTo>
                <a:cubicBezTo>
                  <a:pt x="4068132" y="5953877"/>
                  <a:pt x="4086947" y="5947326"/>
                  <a:pt x="4100551" y="5934225"/>
                </a:cubicBezTo>
                <a:cubicBezTo>
                  <a:pt x="4114155" y="5921123"/>
                  <a:pt x="4120957" y="5904317"/>
                  <a:pt x="4120957" y="5883807"/>
                </a:cubicBezTo>
                <a:cubicBezTo>
                  <a:pt x="4120957" y="5865557"/>
                  <a:pt x="4115474" y="5850195"/>
                  <a:pt x="4104507" y="5837721"/>
                </a:cubicBezTo>
                <a:cubicBezTo>
                  <a:pt x="4090861" y="5822234"/>
                  <a:pt x="4070686" y="5814490"/>
                  <a:pt x="4043980" y="5814490"/>
                </a:cubicBezTo>
                <a:close/>
                <a:moveTo>
                  <a:pt x="3806841" y="5814490"/>
                </a:moveTo>
                <a:cubicBezTo>
                  <a:pt x="3791773" y="5814490"/>
                  <a:pt x="3779759" y="5816058"/>
                  <a:pt x="3770802" y="5819194"/>
                </a:cubicBezTo>
                <a:cubicBezTo>
                  <a:pt x="3761845" y="5822330"/>
                  <a:pt x="3754812" y="5827076"/>
                  <a:pt x="3749706" y="5833432"/>
                </a:cubicBezTo>
                <a:cubicBezTo>
                  <a:pt x="3744600" y="5839788"/>
                  <a:pt x="3742046" y="5847357"/>
                  <a:pt x="3742046" y="5856140"/>
                </a:cubicBezTo>
                <a:cubicBezTo>
                  <a:pt x="3742046" y="5864168"/>
                  <a:pt x="3744411" y="5871319"/>
                  <a:pt x="3749141" y="5877591"/>
                </a:cubicBezTo>
                <a:cubicBezTo>
                  <a:pt x="3753871" y="5883863"/>
                  <a:pt x="3759689" y="5888316"/>
                  <a:pt x="3766596" y="5890951"/>
                </a:cubicBezTo>
                <a:cubicBezTo>
                  <a:pt x="3773502" y="5893585"/>
                  <a:pt x="3785829" y="5896449"/>
                  <a:pt x="3803576" y="5899543"/>
                </a:cubicBezTo>
                <a:cubicBezTo>
                  <a:pt x="3815464" y="5901633"/>
                  <a:pt x="3822789" y="5903388"/>
                  <a:pt x="3825552" y="5904809"/>
                </a:cubicBezTo>
                <a:cubicBezTo>
                  <a:pt x="3829403" y="5906816"/>
                  <a:pt x="3831328" y="5909658"/>
                  <a:pt x="3831328" y="5913336"/>
                </a:cubicBezTo>
                <a:cubicBezTo>
                  <a:pt x="3831328" y="5916596"/>
                  <a:pt x="3829863" y="5919312"/>
                  <a:pt x="3826933" y="5921485"/>
                </a:cubicBezTo>
                <a:cubicBezTo>
                  <a:pt x="3823166" y="5924411"/>
                  <a:pt x="3817850" y="5925874"/>
                  <a:pt x="3810985" y="5925874"/>
                </a:cubicBezTo>
                <a:cubicBezTo>
                  <a:pt x="3804707" y="5925874"/>
                  <a:pt x="3799684" y="5924576"/>
                  <a:pt x="3795916" y="5921981"/>
                </a:cubicBezTo>
                <a:cubicBezTo>
                  <a:pt x="3792150" y="5919386"/>
                  <a:pt x="3789220" y="5915075"/>
                  <a:pt x="3787127" y="5909047"/>
                </a:cubicBezTo>
                <a:lnTo>
                  <a:pt x="3736395" y="5913819"/>
                </a:lnTo>
                <a:cubicBezTo>
                  <a:pt x="3739325" y="5926627"/>
                  <a:pt x="3745959" y="5936506"/>
                  <a:pt x="3756299" y="5943454"/>
                </a:cubicBezTo>
                <a:cubicBezTo>
                  <a:pt x="3766637" y="5950403"/>
                  <a:pt x="3783987" y="5953877"/>
                  <a:pt x="3808348" y="5953877"/>
                </a:cubicBezTo>
                <a:cubicBezTo>
                  <a:pt x="3825594" y="5953877"/>
                  <a:pt x="3839218" y="5951724"/>
                  <a:pt x="3849222" y="5947417"/>
                </a:cubicBezTo>
                <a:cubicBezTo>
                  <a:pt x="3859226" y="5943110"/>
                  <a:pt x="3866552" y="5937319"/>
                  <a:pt x="3871198" y="5930043"/>
                </a:cubicBezTo>
                <a:cubicBezTo>
                  <a:pt x="3875844" y="5922767"/>
                  <a:pt x="3878167" y="5915281"/>
                  <a:pt x="3878167" y="5907587"/>
                </a:cubicBezTo>
                <a:cubicBezTo>
                  <a:pt x="3878167" y="5899977"/>
                  <a:pt x="3875970" y="5892994"/>
                  <a:pt x="3871575" y="5886638"/>
                </a:cubicBezTo>
                <a:cubicBezTo>
                  <a:pt x="3867179" y="5880282"/>
                  <a:pt x="3860838" y="5875390"/>
                  <a:pt x="3852550" y="5871961"/>
                </a:cubicBezTo>
                <a:cubicBezTo>
                  <a:pt x="3844262" y="5868532"/>
                  <a:pt x="3831621" y="5865856"/>
                  <a:pt x="3814627" y="5863933"/>
                </a:cubicBezTo>
                <a:cubicBezTo>
                  <a:pt x="3803409" y="5862595"/>
                  <a:pt x="3796126" y="5861090"/>
                  <a:pt x="3792778" y="5859418"/>
                </a:cubicBezTo>
                <a:cubicBezTo>
                  <a:pt x="3789429" y="5857746"/>
                  <a:pt x="3787755" y="5855281"/>
                  <a:pt x="3787755" y="5852021"/>
                </a:cubicBezTo>
                <a:cubicBezTo>
                  <a:pt x="3787755" y="5849095"/>
                  <a:pt x="3789073" y="5846608"/>
                  <a:pt x="3791710" y="5844560"/>
                </a:cubicBezTo>
                <a:cubicBezTo>
                  <a:pt x="3794347" y="5842512"/>
                  <a:pt x="3798553" y="5841488"/>
                  <a:pt x="3804330" y="5841488"/>
                </a:cubicBezTo>
                <a:cubicBezTo>
                  <a:pt x="3810023" y="5841488"/>
                  <a:pt x="3814878" y="5842828"/>
                  <a:pt x="3818896" y="5845507"/>
                </a:cubicBezTo>
                <a:cubicBezTo>
                  <a:pt x="3821826" y="5847516"/>
                  <a:pt x="3823919" y="5850655"/>
                  <a:pt x="3825175" y="5854925"/>
                </a:cubicBezTo>
                <a:lnTo>
                  <a:pt x="3873647" y="5850153"/>
                </a:lnTo>
                <a:cubicBezTo>
                  <a:pt x="3870298" y="5841447"/>
                  <a:pt x="3866091" y="5834540"/>
                  <a:pt x="3861026" y="5829433"/>
                </a:cubicBezTo>
                <a:cubicBezTo>
                  <a:pt x="3855962" y="5824327"/>
                  <a:pt x="3849641" y="5820559"/>
                  <a:pt x="3842065" y="5818132"/>
                </a:cubicBezTo>
                <a:cubicBezTo>
                  <a:pt x="3834488" y="5815704"/>
                  <a:pt x="3822747" y="5814490"/>
                  <a:pt x="3806841" y="5814490"/>
                </a:cubicBezTo>
                <a:close/>
                <a:moveTo>
                  <a:pt x="3642927" y="5814490"/>
                </a:moveTo>
                <a:cubicBezTo>
                  <a:pt x="3619403" y="5814490"/>
                  <a:pt x="3600964" y="5820936"/>
                  <a:pt x="3587611" y="5833828"/>
                </a:cubicBezTo>
                <a:cubicBezTo>
                  <a:pt x="3574258" y="5846721"/>
                  <a:pt x="3567582" y="5863589"/>
                  <a:pt x="3567582" y="5884435"/>
                </a:cubicBezTo>
                <a:cubicBezTo>
                  <a:pt x="3567582" y="5899085"/>
                  <a:pt x="3570911" y="5911831"/>
                  <a:pt x="3577565" y="5922672"/>
                </a:cubicBezTo>
                <a:cubicBezTo>
                  <a:pt x="3584220" y="5933513"/>
                  <a:pt x="3592613" y="5941424"/>
                  <a:pt x="3602743" y="5946405"/>
                </a:cubicBezTo>
                <a:cubicBezTo>
                  <a:pt x="3612873" y="5951386"/>
                  <a:pt x="3626770" y="5953877"/>
                  <a:pt x="3644433" y="5953877"/>
                </a:cubicBezTo>
                <a:cubicBezTo>
                  <a:pt x="3664776" y="5953877"/>
                  <a:pt x="3680389" y="5950968"/>
                  <a:pt x="3691272" y="5945150"/>
                </a:cubicBezTo>
                <a:cubicBezTo>
                  <a:pt x="3702155" y="5939331"/>
                  <a:pt x="3711447" y="5929725"/>
                  <a:pt x="3719150" y="5916330"/>
                </a:cubicBezTo>
                <a:lnTo>
                  <a:pt x="3668795" y="5911684"/>
                </a:lnTo>
                <a:cubicBezTo>
                  <a:pt x="3665613" y="5915702"/>
                  <a:pt x="3662641" y="5918507"/>
                  <a:pt x="3659879" y="5920098"/>
                </a:cubicBezTo>
                <a:cubicBezTo>
                  <a:pt x="3655358" y="5922609"/>
                  <a:pt x="3650587" y="5923865"/>
                  <a:pt x="3645563" y="5923865"/>
                </a:cubicBezTo>
                <a:cubicBezTo>
                  <a:pt x="3637611" y="5923865"/>
                  <a:pt x="3631165" y="5920977"/>
                  <a:pt x="3626225" y="5915200"/>
                </a:cubicBezTo>
                <a:cubicBezTo>
                  <a:pt x="3622709" y="5911182"/>
                  <a:pt x="3620491" y="5905071"/>
                  <a:pt x="3619570" y="5896866"/>
                </a:cubicBezTo>
                <a:lnTo>
                  <a:pt x="3722038" y="5896866"/>
                </a:lnTo>
                <a:lnTo>
                  <a:pt x="3722038" y="5891090"/>
                </a:lnTo>
                <a:cubicBezTo>
                  <a:pt x="3722038" y="5873510"/>
                  <a:pt x="3719150" y="5859236"/>
                  <a:pt x="3713374" y="5848269"/>
                </a:cubicBezTo>
                <a:cubicBezTo>
                  <a:pt x="3707596" y="5837303"/>
                  <a:pt x="3699183" y="5828931"/>
                  <a:pt x="3688133" y="5823155"/>
                </a:cubicBezTo>
                <a:cubicBezTo>
                  <a:pt x="3677083" y="5817378"/>
                  <a:pt x="3662013" y="5814490"/>
                  <a:pt x="3642927" y="5814490"/>
                </a:cubicBezTo>
                <a:close/>
                <a:moveTo>
                  <a:pt x="3454705" y="5814490"/>
                </a:moveTo>
                <a:cubicBezTo>
                  <a:pt x="3447505" y="5814490"/>
                  <a:pt x="3441458" y="5816269"/>
                  <a:pt x="3436559" y="5819827"/>
                </a:cubicBezTo>
                <a:cubicBezTo>
                  <a:pt x="3431663" y="5823385"/>
                  <a:pt x="3426912" y="5829894"/>
                  <a:pt x="3422308" y="5839354"/>
                </a:cubicBezTo>
                <a:lnTo>
                  <a:pt x="3422308" y="5817504"/>
                </a:lnTo>
                <a:lnTo>
                  <a:pt x="3374463" y="5817504"/>
                </a:lnTo>
                <a:lnTo>
                  <a:pt x="3374463" y="5950863"/>
                </a:lnTo>
                <a:lnTo>
                  <a:pt x="3425823" y="5950863"/>
                </a:lnTo>
                <a:lnTo>
                  <a:pt x="3425823" y="5906159"/>
                </a:lnTo>
                <a:cubicBezTo>
                  <a:pt x="3425823" y="5884811"/>
                  <a:pt x="3428460" y="5870245"/>
                  <a:pt x="3433734" y="5862459"/>
                </a:cubicBezTo>
                <a:cubicBezTo>
                  <a:pt x="3437418" y="5856934"/>
                  <a:pt x="3442609" y="5854171"/>
                  <a:pt x="3449305" y="5854171"/>
                </a:cubicBezTo>
                <a:cubicBezTo>
                  <a:pt x="3452822" y="5854171"/>
                  <a:pt x="3457593" y="5855427"/>
                  <a:pt x="3463622" y="5857939"/>
                </a:cubicBezTo>
                <a:lnTo>
                  <a:pt x="3479443" y="5821522"/>
                </a:lnTo>
                <a:cubicBezTo>
                  <a:pt x="3470485" y="5816834"/>
                  <a:pt x="3462239" y="5814490"/>
                  <a:pt x="3454705" y="5814490"/>
                </a:cubicBezTo>
                <a:close/>
                <a:moveTo>
                  <a:pt x="3271451" y="5814490"/>
                </a:moveTo>
                <a:cubicBezTo>
                  <a:pt x="3247927" y="5814490"/>
                  <a:pt x="3229489" y="5820936"/>
                  <a:pt x="3216136" y="5833828"/>
                </a:cubicBezTo>
                <a:cubicBezTo>
                  <a:pt x="3202783" y="5846721"/>
                  <a:pt x="3196106" y="5863589"/>
                  <a:pt x="3196106" y="5884435"/>
                </a:cubicBezTo>
                <a:cubicBezTo>
                  <a:pt x="3196106" y="5899085"/>
                  <a:pt x="3199435" y="5911831"/>
                  <a:pt x="3206090" y="5922672"/>
                </a:cubicBezTo>
                <a:cubicBezTo>
                  <a:pt x="3212745" y="5933513"/>
                  <a:pt x="3221138" y="5941424"/>
                  <a:pt x="3231268" y="5946405"/>
                </a:cubicBezTo>
                <a:cubicBezTo>
                  <a:pt x="3241398" y="5951386"/>
                  <a:pt x="3255294" y="5953877"/>
                  <a:pt x="3272958" y="5953877"/>
                </a:cubicBezTo>
                <a:cubicBezTo>
                  <a:pt x="3293301" y="5953877"/>
                  <a:pt x="3308914" y="5950968"/>
                  <a:pt x="3319797" y="5945150"/>
                </a:cubicBezTo>
                <a:cubicBezTo>
                  <a:pt x="3330680" y="5939331"/>
                  <a:pt x="3339972" y="5929725"/>
                  <a:pt x="3347675" y="5916330"/>
                </a:cubicBezTo>
                <a:lnTo>
                  <a:pt x="3297320" y="5911684"/>
                </a:lnTo>
                <a:cubicBezTo>
                  <a:pt x="3294138" y="5915702"/>
                  <a:pt x="3291166" y="5918507"/>
                  <a:pt x="3288403" y="5920098"/>
                </a:cubicBezTo>
                <a:cubicBezTo>
                  <a:pt x="3283883" y="5922609"/>
                  <a:pt x="3279111" y="5923865"/>
                  <a:pt x="3274088" y="5923865"/>
                </a:cubicBezTo>
                <a:cubicBezTo>
                  <a:pt x="3266136" y="5923865"/>
                  <a:pt x="3259690" y="5920977"/>
                  <a:pt x="3254749" y="5915200"/>
                </a:cubicBezTo>
                <a:cubicBezTo>
                  <a:pt x="3251234" y="5911182"/>
                  <a:pt x="3249016" y="5905071"/>
                  <a:pt x="3248095" y="5896866"/>
                </a:cubicBezTo>
                <a:lnTo>
                  <a:pt x="3350562" y="5896866"/>
                </a:lnTo>
                <a:lnTo>
                  <a:pt x="3350562" y="5891090"/>
                </a:lnTo>
                <a:cubicBezTo>
                  <a:pt x="3350562" y="5873510"/>
                  <a:pt x="3347675" y="5859236"/>
                  <a:pt x="3341899" y="5848269"/>
                </a:cubicBezTo>
                <a:cubicBezTo>
                  <a:pt x="3336121" y="5837303"/>
                  <a:pt x="3327708" y="5828931"/>
                  <a:pt x="3316658" y="5823155"/>
                </a:cubicBezTo>
                <a:cubicBezTo>
                  <a:pt x="3305608" y="5817378"/>
                  <a:pt x="3290538" y="5814490"/>
                  <a:pt x="3271451" y="5814490"/>
                </a:cubicBezTo>
                <a:close/>
                <a:moveTo>
                  <a:pt x="3101992" y="5814490"/>
                </a:moveTo>
                <a:cubicBezTo>
                  <a:pt x="3086923" y="5814490"/>
                  <a:pt x="3074909" y="5816058"/>
                  <a:pt x="3065952" y="5819194"/>
                </a:cubicBezTo>
                <a:cubicBezTo>
                  <a:pt x="3056995" y="5822330"/>
                  <a:pt x="3049963" y="5827076"/>
                  <a:pt x="3044856" y="5833432"/>
                </a:cubicBezTo>
                <a:cubicBezTo>
                  <a:pt x="3039749" y="5839788"/>
                  <a:pt x="3037196" y="5847357"/>
                  <a:pt x="3037196" y="5856140"/>
                </a:cubicBezTo>
                <a:cubicBezTo>
                  <a:pt x="3037196" y="5864168"/>
                  <a:pt x="3039560" y="5871319"/>
                  <a:pt x="3044291" y="5877591"/>
                </a:cubicBezTo>
                <a:cubicBezTo>
                  <a:pt x="3049021" y="5883863"/>
                  <a:pt x="3054838" y="5888316"/>
                  <a:pt x="3061746" y="5890951"/>
                </a:cubicBezTo>
                <a:cubicBezTo>
                  <a:pt x="3068651" y="5893585"/>
                  <a:pt x="3080980" y="5896449"/>
                  <a:pt x="3098727" y="5899543"/>
                </a:cubicBezTo>
                <a:cubicBezTo>
                  <a:pt x="3110614" y="5901633"/>
                  <a:pt x="3117939" y="5903388"/>
                  <a:pt x="3120702" y="5904809"/>
                </a:cubicBezTo>
                <a:cubicBezTo>
                  <a:pt x="3124553" y="5906816"/>
                  <a:pt x="3126479" y="5909658"/>
                  <a:pt x="3126479" y="5913336"/>
                </a:cubicBezTo>
                <a:cubicBezTo>
                  <a:pt x="3126479" y="5916596"/>
                  <a:pt x="3125014" y="5919312"/>
                  <a:pt x="3122084" y="5921485"/>
                </a:cubicBezTo>
                <a:cubicBezTo>
                  <a:pt x="3118316" y="5924411"/>
                  <a:pt x="3113001" y="5925874"/>
                  <a:pt x="3106135" y="5925874"/>
                </a:cubicBezTo>
                <a:cubicBezTo>
                  <a:pt x="3099857" y="5925874"/>
                  <a:pt x="3094834" y="5924576"/>
                  <a:pt x="3091068" y="5921981"/>
                </a:cubicBezTo>
                <a:cubicBezTo>
                  <a:pt x="3087300" y="5919386"/>
                  <a:pt x="3084369" y="5915075"/>
                  <a:pt x="3082276" y="5909047"/>
                </a:cubicBezTo>
                <a:lnTo>
                  <a:pt x="3031545" y="5913819"/>
                </a:lnTo>
                <a:cubicBezTo>
                  <a:pt x="3034475" y="5926627"/>
                  <a:pt x="3041109" y="5936506"/>
                  <a:pt x="3051448" y="5943454"/>
                </a:cubicBezTo>
                <a:cubicBezTo>
                  <a:pt x="3061788" y="5950403"/>
                  <a:pt x="3079138" y="5953877"/>
                  <a:pt x="3103498" y="5953877"/>
                </a:cubicBezTo>
                <a:cubicBezTo>
                  <a:pt x="3120744" y="5953877"/>
                  <a:pt x="3134369" y="5951724"/>
                  <a:pt x="3144372" y="5947417"/>
                </a:cubicBezTo>
                <a:cubicBezTo>
                  <a:pt x="3154377" y="5943110"/>
                  <a:pt x="3161702" y="5937319"/>
                  <a:pt x="3166348" y="5930043"/>
                </a:cubicBezTo>
                <a:cubicBezTo>
                  <a:pt x="3170994" y="5922767"/>
                  <a:pt x="3173318" y="5915281"/>
                  <a:pt x="3173318" y="5907587"/>
                </a:cubicBezTo>
                <a:cubicBezTo>
                  <a:pt x="3173318" y="5899977"/>
                  <a:pt x="3171120" y="5892994"/>
                  <a:pt x="3166725" y="5886638"/>
                </a:cubicBezTo>
                <a:cubicBezTo>
                  <a:pt x="3162331" y="5880282"/>
                  <a:pt x="3155989" y="5875390"/>
                  <a:pt x="3147701" y="5871961"/>
                </a:cubicBezTo>
                <a:cubicBezTo>
                  <a:pt x="3139414" y="5868532"/>
                  <a:pt x="3126772" y="5865856"/>
                  <a:pt x="3109777" y="5863933"/>
                </a:cubicBezTo>
                <a:cubicBezTo>
                  <a:pt x="3098560" y="5862595"/>
                  <a:pt x="3091276" y="5861090"/>
                  <a:pt x="3087927" y="5859418"/>
                </a:cubicBezTo>
                <a:cubicBezTo>
                  <a:pt x="3084579" y="5857746"/>
                  <a:pt x="3082905" y="5855281"/>
                  <a:pt x="3082905" y="5852021"/>
                </a:cubicBezTo>
                <a:cubicBezTo>
                  <a:pt x="3082905" y="5849095"/>
                  <a:pt x="3084223" y="5846608"/>
                  <a:pt x="3086860" y="5844560"/>
                </a:cubicBezTo>
                <a:cubicBezTo>
                  <a:pt x="3089497" y="5842512"/>
                  <a:pt x="3093704" y="5841488"/>
                  <a:pt x="3099480" y="5841488"/>
                </a:cubicBezTo>
                <a:cubicBezTo>
                  <a:pt x="3105173" y="5841488"/>
                  <a:pt x="3110029" y="5842828"/>
                  <a:pt x="3114047" y="5845507"/>
                </a:cubicBezTo>
                <a:cubicBezTo>
                  <a:pt x="3116977" y="5847516"/>
                  <a:pt x="3119069" y="5850655"/>
                  <a:pt x="3120326" y="5854925"/>
                </a:cubicBezTo>
                <a:lnTo>
                  <a:pt x="3168798" y="5850153"/>
                </a:lnTo>
                <a:cubicBezTo>
                  <a:pt x="3165448" y="5841447"/>
                  <a:pt x="3161242" y="5834540"/>
                  <a:pt x="3156177" y="5829433"/>
                </a:cubicBezTo>
                <a:cubicBezTo>
                  <a:pt x="3151112" y="5824327"/>
                  <a:pt x="3144792" y="5820559"/>
                  <a:pt x="3137215" y="5818132"/>
                </a:cubicBezTo>
                <a:cubicBezTo>
                  <a:pt x="3129639" y="5815704"/>
                  <a:pt x="3117898" y="5814490"/>
                  <a:pt x="3101992" y="5814490"/>
                </a:cubicBezTo>
                <a:close/>
                <a:moveTo>
                  <a:pt x="2850091" y="5814490"/>
                </a:moveTo>
                <a:cubicBezTo>
                  <a:pt x="2840547" y="5814490"/>
                  <a:pt x="2831674" y="5815202"/>
                  <a:pt x="2823470" y="5816625"/>
                </a:cubicBezTo>
                <a:cubicBezTo>
                  <a:pt x="2815265" y="5818048"/>
                  <a:pt x="2808819" y="5820057"/>
                  <a:pt x="2804131" y="5822652"/>
                </a:cubicBezTo>
                <a:cubicBezTo>
                  <a:pt x="2797601" y="5826252"/>
                  <a:pt x="2792599" y="5830501"/>
                  <a:pt x="2789125" y="5835398"/>
                </a:cubicBezTo>
                <a:cubicBezTo>
                  <a:pt x="2785651" y="5840295"/>
                  <a:pt x="2782993" y="5847014"/>
                  <a:pt x="2781151" y="5855553"/>
                </a:cubicBezTo>
                <a:lnTo>
                  <a:pt x="2829999" y="5860701"/>
                </a:lnTo>
                <a:cubicBezTo>
                  <a:pt x="2832009" y="5854925"/>
                  <a:pt x="2834645" y="5850990"/>
                  <a:pt x="2837911" y="5848897"/>
                </a:cubicBezTo>
                <a:cubicBezTo>
                  <a:pt x="2842096" y="5846218"/>
                  <a:pt x="2848375" y="5844879"/>
                  <a:pt x="2856746" y="5844879"/>
                </a:cubicBezTo>
                <a:cubicBezTo>
                  <a:pt x="2863276" y="5844879"/>
                  <a:pt x="2867839" y="5846135"/>
                  <a:pt x="2870434" y="5848646"/>
                </a:cubicBezTo>
                <a:cubicBezTo>
                  <a:pt x="2873029" y="5851158"/>
                  <a:pt x="2874327" y="5855553"/>
                  <a:pt x="2874327" y="5861831"/>
                </a:cubicBezTo>
                <a:cubicBezTo>
                  <a:pt x="2867965" y="5864343"/>
                  <a:pt x="2861937" y="5866373"/>
                  <a:pt x="2856245" y="5867922"/>
                </a:cubicBezTo>
                <a:cubicBezTo>
                  <a:pt x="2850552" y="5869470"/>
                  <a:pt x="2838120" y="5872170"/>
                  <a:pt x="2818949" y="5876021"/>
                </a:cubicBezTo>
                <a:cubicBezTo>
                  <a:pt x="2802959" y="5879202"/>
                  <a:pt x="2791993" y="5884058"/>
                  <a:pt x="2786048" y="5890588"/>
                </a:cubicBezTo>
                <a:cubicBezTo>
                  <a:pt x="2780104" y="5897118"/>
                  <a:pt x="2777133" y="5905447"/>
                  <a:pt x="2777133" y="5915577"/>
                </a:cubicBezTo>
                <a:cubicBezTo>
                  <a:pt x="2777133" y="5926376"/>
                  <a:pt x="2781256" y="5935459"/>
                  <a:pt x="2789502" y="5942826"/>
                </a:cubicBezTo>
                <a:cubicBezTo>
                  <a:pt x="2797748" y="5950193"/>
                  <a:pt x="2809824" y="5953877"/>
                  <a:pt x="2825730" y="5953877"/>
                </a:cubicBezTo>
                <a:cubicBezTo>
                  <a:pt x="2837701" y="5953877"/>
                  <a:pt x="2848207" y="5952035"/>
                  <a:pt x="2857249" y="5948352"/>
                </a:cubicBezTo>
                <a:cubicBezTo>
                  <a:pt x="2863862" y="5945589"/>
                  <a:pt x="2870517" y="5940985"/>
                  <a:pt x="2877215" y="5934539"/>
                </a:cubicBezTo>
                <a:cubicBezTo>
                  <a:pt x="2877801" y="5938389"/>
                  <a:pt x="2878386" y="5941215"/>
                  <a:pt x="2878973" y="5943015"/>
                </a:cubicBezTo>
                <a:cubicBezTo>
                  <a:pt x="2879559" y="5944815"/>
                  <a:pt x="2880815" y="5947431"/>
                  <a:pt x="2882740" y="5950863"/>
                </a:cubicBezTo>
                <a:lnTo>
                  <a:pt x="2930709" y="5950863"/>
                </a:lnTo>
                <a:cubicBezTo>
                  <a:pt x="2928030" y="5945338"/>
                  <a:pt x="2926293" y="5940796"/>
                  <a:pt x="2925498" y="5937238"/>
                </a:cubicBezTo>
                <a:cubicBezTo>
                  <a:pt x="2924703" y="5933680"/>
                  <a:pt x="2924305" y="5928762"/>
                  <a:pt x="2924305" y="5922483"/>
                </a:cubicBezTo>
                <a:lnTo>
                  <a:pt x="2924305" y="5863589"/>
                </a:lnTo>
                <a:cubicBezTo>
                  <a:pt x="2924305" y="5857311"/>
                  <a:pt x="2923049" y="5850718"/>
                  <a:pt x="2920538" y="5843812"/>
                </a:cubicBezTo>
                <a:cubicBezTo>
                  <a:pt x="2918026" y="5836905"/>
                  <a:pt x="2914594" y="5831568"/>
                  <a:pt x="2910241" y="5827801"/>
                </a:cubicBezTo>
                <a:cubicBezTo>
                  <a:pt x="2904046" y="5822359"/>
                  <a:pt x="2896302" y="5818780"/>
                  <a:pt x="2887010" y="5817064"/>
                </a:cubicBezTo>
                <a:cubicBezTo>
                  <a:pt x="2877717" y="5815348"/>
                  <a:pt x="2865411" y="5814490"/>
                  <a:pt x="2850091" y="5814490"/>
                </a:cubicBezTo>
                <a:close/>
                <a:moveTo>
                  <a:pt x="2488141" y="5814490"/>
                </a:moveTo>
                <a:cubicBezTo>
                  <a:pt x="2478597" y="5814490"/>
                  <a:pt x="2469724" y="5815202"/>
                  <a:pt x="2461520" y="5816625"/>
                </a:cubicBezTo>
                <a:cubicBezTo>
                  <a:pt x="2453315" y="5818048"/>
                  <a:pt x="2446869" y="5820057"/>
                  <a:pt x="2442181" y="5822652"/>
                </a:cubicBezTo>
                <a:cubicBezTo>
                  <a:pt x="2435651" y="5826252"/>
                  <a:pt x="2430649" y="5830501"/>
                  <a:pt x="2427175" y="5835398"/>
                </a:cubicBezTo>
                <a:cubicBezTo>
                  <a:pt x="2423701" y="5840295"/>
                  <a:pt x="2421043" y="5847014"/>
                  <a:pt x="2419201" y="5855553"/>
                </a:cubicBezTo>
                <a:lnTo>
                  <a:pt x="2468049" y="5860701"/>
                </a:lnTo>
                <a:cubicBezTo>
                  <a:pt x="2470058" y="5854925"/>
                  <a:pt x="2472696" y="5850990"/>
                  <a:pt x="2475960" y="5848897"/>
                </a:cubicBezTo>
                <a:cubicBezTo>
                  <a:pt x="2480146" y="5846218"/>
                  <a:pt x="2486425" y="5844879"/>
                  <a:pt x="2494796" y="5844879"/>
                </a:cubicBezTo>
                <a:cubicBezTo>
                  <a:pt x="2501326" y="5844879"/>
                  <a:pt x="2505888" y="5846135"/>
                  <a:pt x="2508484" y="5848646"/>
                </a:cubicBezTo>
                <a:cubicBezTo>
                  <a:pt x="2511079" y="5851158"/>
                  <a:pt x="2512377" y="5855553"/>
                  <a:pt x="2512377" y="5861831"/>
                </a:cubicBezTo>
                <a:cubicBezTo>
                  <a:pt x="2506014" y="5864343"/>
                  <a:pt x="2499987" y="5866373"/>
                  <a:pt x="2494294" y="5867922"/>
                </a:cubicBezTo>
                <a:cubicBezTo>
                  <a:pt x="2488601" y="5869470"/>
                  <a:pt x="2476170" y="5872170"/>
                  <a:pt x="2456999" y="5876021"/>
                </a:cubicBezTo>
                <a:cubicBezTo>
                  <a:pt x="2441009" y="5879202"/>
                  <a:pt x="2430043" y="5884058"/>
                  <a:pt x="2424098" y="5890588"/>
                </a:cubicBezTo>
                <a:cubicBezTo>
                  <a:pt x="2418154" y="5897118"/>
                  <a:pt x="2415183" y="5905447"/>
                  <a:pt x="2415183" y="5915577"/>
                </a:cubicBezTo>
                <a:cubicBezTo>
                  <a:pt x="2415183" y="5926376"/>
                  <a:pt x="2419305" y="5935459"/>
                  <a:pt x="2427552" y="5942826"/>
                </a:cubicBezTo>
                <a:cubicBezTo>
                  <a:pt x="2435798" y="5950193"/>
                  <a:pt x="2447874" y="5953877"/>
                  <a:pt x="2463779" y="5953877"/>
                </a:cubicBezTo>
                <a:cubicBezTo>
                  <a:pt x="2475751" y="5953877"/>
                  <a:pt x="2486257" y="5952035"/>
                  <a:pt x="2495299" y="5948352"/>
                </a:cubicBezTo>
                <a:cubicBezTo>
                  <a:pt x="2501913" y="5945589"/>
                  <a:pt x="2508567" y="5940985"/>
                  <a:pt x="2515265" y="5934539"/>
                </a:cubicBezTo>
                <a:cubicBezTo>
                  <a:pt x="2515851" y="5938389"/>
                  <a:pt x="2516437" y="5941215"/>
                  <a:pt x="2517023" y="5943015"/>
                </a:cubicBezTo>
                <a:cubicBezTo>
                  <a:pt x="2517609" y="5944815"/>
                  <a:pt x="2518865" y="5947431"/>
                  <a:pt x="2520790" y="5950863"/>
                </a:cubicBezTo>
                <a:lnTo>
                  <a:pt x="2568759" y="5950863"/>
                </a:lnTo>
                <a:cubicBezTo>
                  <a:pt x="2566080" y="5945338"/>
                  <a:pt x="2564343" y="5940796"/>
                  <a:pt x="2563548" y="5937238"/>
                </a:cubicBezTo>
                <a:cubicBezTo>
                  <a:pt x="2562753" y="5933680"/>
                  <a:pt x="2562355" y="5928762"/>
                  <a:pt x="2562355" y="5922483"/>
                </a:cubicBezTo>
                <a:lnTo>
                  <a:pt x="2562355" y="5863589"/>
                </a:lnTo>
                <a:cubicBezTo>
                  <a:pt x="2562355" y="5857311"/>
                  <a:pt x="2561100" y="5850718"/>
                  <a:pt x="2558588" y="5843812"/>
                </a:cubicBezTo>
                <a:cubicBezTo>
                  <a:pt x="2556076" y="5836905"/>
                  <a:pt x="2552644" y="5831568"/>
                  <a:pt x="2548291" y="5827801"/>
                </a:cubicBezTo>
                <a:cubicBezTo>
                  <a:pt x="2542096" y="5822359"/>
                  <a:pt x="2534353" y="5818780"/>
                  <a:pt x="2525059" y="5817064"/>
                </a:cubicBezTo>
                <a:cubicBezTo>
                  <a:pt x="2515767" y="5815348"/>
                  <a:pt x="2503462" y="5814490"/>
                  <a:pt x="2488141" y="5814490"/>
                </a:cubicBezTo>
                <a:close/>
                <a:moveTo>
                  <a:pt x="2318951" y="5814490"/>
                </a:moveTo>
                <a:cubicBezTo>
                  <a:pt x="2295427" y="5814490"/>
                  <a:pt x="2276989" y="5820936"/>
                  <a:pt x="2263636" y="5833828"/>
                </a:cubicBezTo>
                <a:cubicBezTo>
                  <a:pt x="2250284" y="5846721"/>
                  <a:pt x="2243607" y="5863589"/>
                  <a:pt x="2243607" y="5884435"/>
                </a:cubicBezTo>
                <a:cubicBezTo>
                  <a:pt x="2243607" y="5899085"/>
                  <a:pt x="2246935" y="5911831"/>
                  <a:pt x="2253590" y="5922672"/>
                </a:cubicBezTo>
                <a:cubicBezTo>
                  <a:pt x="2260246" y="5933513"/>
                  <a:pt x="2268638" y="5941424"/>
                  <a:pt x="2278767" y="5946405"/>
                </a:cubicBezTo>
                <a:cubicBezTo>
                  <a:pt x="2288898" y="5951386"/>
                  <a:pt x="2302794" y="5953877"/>
                  <a:pt x="2320458" y="5953877"/>
                </a:cubicBezTo>
                <a:cubicBezTo>
                  <a:pt x="2340801" y="5953877"/>
                  <a:pt x="2356414" y="5950968"/>
                  <a:pt x="2367297" y="5945150"/>
                </a:cubicBezTo>
                <a:cubicBezTo>
                  <a:pt x="2378180" y="5939331"/>
                  <a:pt x="2387473" y="5929725"/>
                  <a:pt x="2395174" y="5916330"/>
                </a:cubicBezTo>
                <a:lnTo>
                  <a:pt x="2344819" y="5911684"/>
                </a:lnTo>
                <a:cubicBezTo>
                  <a:pt x="2341638" y="5915702"/>
                  <a:pt x="2338667" y="5918507"/>
                  <a:pt x="2335904" y="5920098"/>
                </a:cubicBezTo>
                <a:cubicBezTo>
                  <a:pt x="2331383" y="5922609"/>
                  <a:pt x="2326611" y="5923865"/>
                  <a:pt x="2321589" y="5923865"/>
                </a:cubicBezTo>
                <a:cubicBezTo>
                  <a:pt x="2313636" y="5923865"/>
                  <a:pt x="2307190" y="5920977"/>
                  <a:pt x="2302250" y="5915200"/>
                </a:cubicBezTo>
                <a:cubicBezTo>
                  <a:pt x="2298734" y="5911182"/>
                  <a:pt x="2296516" y="5905071"/>
                  <a:pt x="2295594" y="5896866"/>
                </a:cubicBezTo>
                <a:lnTo>
                  <a:pt x="2398063" y="5896866"/>
                </a:lnTo>
                <a:lnTo>
                  <a:pt x="2398063" y="5891090"/>
                </a:lnTo>
                <a:cubicBezTo>
                  <a:pt x="2398063" y="5873510"/>
                  <a:pt x="2395174" y="5859236"/>
                  <a:pt x="2389398" y="5848269"/>
                </a:cubicBezTo>
                <a:cubicBezTo>
                  <a:pt x="2383622" y="5837303"/>
                  <a:pt x="2375208" y="5828931"/>
                  <a:pt x="2364158" y="5823155"/>
                </a:cubicBezTo>
                <a:cubicBezTo>
                  <a:pt x="2353107" y="5817378"/>
                  <a:pt x="2338039" y="5814490"/>
                  <a:pt x="2318951" y="5814490"/>
                </a:cubicBezTo>
                <a:close/>
                <a:moveTo>
                  <a:pt x="2169602" y="5814490"/>
                </a:moveTo>
                <a:cubicBezTo>
                  <a:pt x="2160561" y="5814490"/>
                  <a:pt x="2152315" y="5816457"/>
                  <a:pt x="2144864" y="5820392"/>
                </a:cubicBezTo>
                <a:cubicBezTo>
                  <a:pt x="2139339" y="5823322"/>
                  <a:pt x="2133270" y="5828931"/>
                  <a:pt x="2126657" y="5837219"/>
                </a:cubicBezTo>
                <a:lnTo>
                  <a:pt x="2126657" y="5817504"/>
                </a:lnTo>
                <a:lnTo>
                  <a:pt x="2078812" y="5817504"/>
                </a:lnTo>
                <a:lnTo>
                  <a:pt x="2078812" y="6001595"/>
                </a:lnTo>
                <a:lnTo>
                  <a:pt x="2130423" y="6001595"/>
                </a:lnTo>
                <a:lnTo>
                  <a:pt x="2130423" y="5937929"/>
                </a:lnTo>
                <a:cubicBezTo>
                  <a:pt x="2135529" y="5943203"/>
                  <a:pt x="2141327" y="5947180"/>
                  <a:pt x="2147815" y="5949859"/>
                </a:cubicBezTo>
                <a:cubicBezTo>
                  <a:pt x="2154303" y="5952537"/>
                  <a:pt x="2161482" y="5953877"/>
                  <a:pt x="2169351" y="5953877"/>
                </a:cubicBezTo>
                <a:cubicBezTo>
                  <a:pt x="2185592" y="5953877"/>
                  <a:pt x="2199029" y="5948038"/>
                  <a:pt x="2209660" y="5936359"/>
                </a:cubicBezTo>
                <a:cubicBezTo>
                  <a:pt x="2220292" y="5924681"/>
                  <a:pt x="2225608" y="5907749"/>
                  <a:pt x="2225608" y="5885565"/>
                </a:cubicBezTo>
                <a:cubicBezTo>
                  <a:pt x="2225608" y="5865473"/>
                  <a:pt x="2220732" y="5848604"/>
                  <a:pt x="2210979" y="5834959"/>
                </a:cubicBezTo>
                <a:cubicBezTo>
                  <a:pt x="2201226" y="5821313"/>
                  <a:pt x="2187434" y="5814490"/>
                  <a:pt x="2169602" y="5814490"/>
                </a:cubicBezTo>
                <a:close/>
                <a:moveTo>
                  <a:pt x="1976051" y="5814490"/>
                </a:moveTo>
                <a:cubicBezTo>
                  <a:pt x="1952527" y="5814490"/>
                  <a:pt x="1934089" y="5820936"/>
                  <a:pt x="1920736" y="5833828"/>
                </a:cubicBezTo>
                <a:cubicBezTo>
                  <a:pt x="1907384" y="5846721"/>
                  <a:pt x="1900707" y="5863589"/>
                  <a:pt x="1900707" y="5884435"/>
                </a:cubicBezTo>
                <a:cubicBezTo>
                  <a:pt x="1900707" y="5899085"/>
                  <a:pt x="1904035" y="5911831"/>
                  <a:pt x="1910690" y="5922672"/>
                </a:cubicBezTo>
                <a:cubicBezTo>
                  <a:pt x="1917346" y="5933513"/>
                  <a:pt x="1925738" y="5941424"/>
                  <a:pt x="1935868" y="5946405"/>
                </a:cubicBezTo>
                <a:cubicBezTo>
                  <a:pt x="1945997" y="5951386"/>
                  <a:pt x="1959894" y="5953877"/>
                  <a:pt x="1977558" y="5953877"/>
                </a:cubicBezTo>
                <a:cubicBezTo>
                  <a:pt x="1997901" y="5953877"/>
                  <a:pt x="2013514" y="5950968"/>
                  <a:pt x="2024397" y="5945150"/>
                </a:cubicBezTo>
                <a:cubicBezTo>
                  <a:pt x="2035280" y="5939331"/>
                  <a:pt x="2044573" y="5929725"/>
                  <a:pt x="2052275" y="5916330"/>
                </a:cubicBezTo>
                <a:lnTo>
                  <a:pt x="2001920" y="5911684"/>
                </a:lnTo>
                <a:cubicBezTo>
                  <a:pt x="1998739" y="5915702"/>
                  <a:pt x="1995766" y="5918507"/>
                  <a:pt x="1993004" y="5920098"/>
                </a:cubicBezTo>
                <a:cubicBezTo>
                  <a:pt x="1988483" y="5922609"/>
                  <a:pt x="1983711" y="5923865"/>
                  <a:pt x="1978689" y="5923865"/>
                </a:cubicBezTo>
                <a:cubicBezTo>
                  <a:pt x="1970735" y="5923865"/>
                  <a:pt x="1964289" y="5920977"/>
                  <a:pt x="1959350" y="5915200"/>
                </a:cubicBezTo>
                <a:cubicBezTo>
                  <a:pt x="1955834" y="5911182"/>
                  <a:pt x="1953616" y="5905071"/>
                  <a:pt x="1952695" y="5896866"/>
                </a:cubicBezTo>
                <a:lnTo>
                  <a:pt x="2055163" y="5896866"/>
                </a:lnTo>
                <a:lnTo>
                  <a:pt x="2055163" y="5891090"/>
                </a:lnTo>
                <a:cubicBezTo>
                  <a:pt x="2055163" y="5873510"/>
                  <a:pt x="2052275" y="5859236"/>
                  <a:pt x="2046498" y="5848269"/>
                </a:cubicBezTo>
                <a:cubicBezTo>
                  <a:pt x="2040722" y="5837303"/>
                  <a:pt x="2032308" y="5828931"/>
                  <a:pt x="2021258" y="5823155"/>
                </a:cubicBezTo>
                <a:cubicBezTo>
                  <a:pt x="2010207" y="5817378"/>
                  <a:pt x="1995139" y="5814490"/>
                  <a:pt x="1976051" y="5814490"/>
                </a:cubicBezTo>
                <a:close/>
                <a:moveTo>
                  <a:pt x="1873555" y="5814490"/>
                </a:moveTo>
                <a:cubicBezTo>
                  <a:pt x="1866356" y="5814490"/>
                  <a:pt x="1860307" y="5816269"/>
                  <a:pt x="1855410" y="5819827"/>
                </a:cubicBezTo>
                <a:cubicBezTo>
                  <a:pt x="1850512" y="5823385"/>
                  <a:pt x="1845762" y="5829894"/>
                  <a:pt x="1841157" y="5839354"/>
                </a:cubicBezTo>
                <a:lnTo>
                  <a:pt x="1841157" y="5817504"/>
                </a:lnTo>
                <a:lnTo>
                  <a:pt x="1793314" y="5817504"/>
                </a:lnTo>
                <a:lnTo>
                  <a:pt x="1793314" y="5950863"/>
                </a:lnTo>
                <a:lnTo>
                  <a:pt x="1844674" y="5950863"/>
                </a:lnTo>
                <a:lnTo>
                  <a:pt x="1844674" y="5906159"/>
                </a:lnTo>
                <a:cubicBezTo>
                  <a:pt x="1844674" y="5884811"/>
                  <a:pt x="1847311" y="5870245"/>
                  <a:pt x="1852585" y="5862459"/>
                </a:cubicBezTo>
                <a:cubicBezTo>
                  <a:pt x="1856268" y="5856934"/>
                  <a:pt x="1861458" y="5854171"/>
                  <a:pt x="1868156" y="5854171"/>
                </a:cubicBezTo>
                <a:cubicBezTo>
                  <a:pt x="1871672" y="5854171"/>
                  <a:pt x="1876444" y="5855427"/>
                  <a:pt x="1882471" y="5857939"/>
                </a:cubicBezTo>
                <a:lnTo>
                  <a:pt x="1898293" y="5821522"/>
                </a:lnTo>
                <a:cubicBezTo>
                  <a:pt x="1889336" y="5816834"/>
                  <a:pt x="1881090" y="5814490"/>
                  <a:pt x="1873555" y="5814490"/>
                </a:cubicBezTo>
                <a:close/>
                <a:moveTo>
                  <a:pt x="1615106" y="5814490"/>
                </a:moveTo>
                <a:cubicBezTo>
                  <a:pt x="1591749" y="5814490"/>
                  <a:pt x="1573206" y="5821083"/>
                  <a:pt x="1559477" y="5834268"/>
                </a:cubicBezTo>
                <a:cubicBezTo>
                  <a:pt x="1545747" y="5847453"/>
                  <a:pt x="1538883" y="5864217"/>
                  <a:pt x="1538883" y="5884560"/>
                </a:cubicBezTo>
                <a:cubicBezTo>
                  <a:pt x="1538883" y="5906410"/>
                  <a:pt x="1547003" y="5924074"/>
                  <a:pt x="1563244" y="5937552"/>
                </a:cubicBezTo>
                <a:cubicBezTo>
                  <a:pt x="1576471" y="5948435"/>
                  <a:pt x="1593800" y="5953877"/>
                  <a:pt x="1615231" y="5953877"/>
                </a:cubicBezTo>
                <a:cubicBezTo>
                  <a:pt x="1639258" y="5953877"/>
                  <a:pt x="1658073" y="5947326"/>
                  <a:pt x="1671677" y="5934225"/>
                </a:cubicBezTo>
                <a:cubicBezTo>
                  <a:pt x="1685281" y="5921123"/>
                  <a:pt x="1692083" y="5904317"/>
                  <a:pt x="1692083" y="5883807"/>
                </a:cubicBezTo>
                <a:cubicBezTo>
                  <a:pt x="1692083" y="5865557"/>
                  <a:pt x="1686599" y="5850195"/>
                  <a:pt x="1675633" y="5837721"/>
                </a:cubicBezTo>
                <a:cubicBezTo>
                  <a:pt x="1661987" y="5822234"/>
                  <a:pt x="1641811" y="5814490"/>
                  <a:pt x="1615106" y="5814490"/>
                </a:cubicBezTo>
                <a:close/>
                <a:moveTo>
                  <a:pt x="1252151" y="5814490"/>
                </a:moveTo>
                <a:cubicBezTo>
                  <a:pt x="1228627" y="5814490"/>
                  <a:pt x="1210189" y="5820936"/>
                  <a:pt x="1196836" y="5833828"/>
                </a:cubicBezTo>
                <a:cubicBezTo>
                  <a:pt x="1183483" y="5846721"/>
                  <a:pt x="1176807" y="5863589"/>
                  <a:pt x="1176807" y="5884435"/>
                </a:cubicBezTo>
                <a:cubicBezTo>
                  <a:pt x="1176807" y="5899085"/>
                  <a:pt x="1180135" y="5911831"/>
                  <a:pt x="1186790" y="5922672"/>
                </a:cubicBezTo>
                <a:cubicBezTo>
                  <a:pt x="1193446" y="5933513"/>
                  <a:pt x="1201838" y="5941424"/>
                  <a:pt x="1211968" y="5946405"/>
                </a:cubicBezTo>
                <a:cubicBezTo>
                  <a:pt x="1222097" y="5951386"/>
                  <a:pt x="1235994" y="5953877"/>
                  <a:pt x="1253658" y="5953877"/>
                </a:cubicBezTo>
                <a:cubicBezTo>
                  <a:pt x="1274001" y="5953877"/>
                  <a:pt x="1289614" y="5950968"/>
                  <a:pt x="1300497" y="5945150"/>
                </a:cubicBezTo>
                <a:cubicBezTo>
                  <a:pt x="1311380" y="5939331"/>
                  <a:pt x="1320673" y="5929725"/>
                  <a:pt x="1328375" y="5916330"/>
                </a:cubicBezTo>
                <a:lnTo>
                  <a:pt x="1278019" y="5911684"/>
                </a:lnTo>
                <a:cubicBezTo>
                  <a:pt x="1274839" y="5915702"/>
                  <a:pt x="1271867" y="5918507"/>
                  <a:pt x="1269104" y="5920098"/>
                </a:cubicBezTo>
                <a:cubicBezTo>
                  <a:pt x="1264583" y="5922609"/>
                  <a:pt x="1259812" y="5923865"/>
                  <a:pt x="1254788" y="5923865"/>
                </a:cubicBezTo>
                <a:cubicBezTo>
                  <a:pt x="1246835" y="5923865"/>
                  <a:pt x="1240389" y="5920977"/>
                  <a:pt x="1235450" y="5915200"/>
                </a:cubicBezTo>
                <a:cubicBezTo>
                  <a:pt x="1231934" y="5911182"/>
                  <a:pt x="1229715" y="5905071"/>
                  <a:pt x="1228795" y="5896866"/>
                </a:cubicBezTo>
                <a:lnTo>
                  <a:pt x="1331263" y="5896866"/>
                </a:lnTo>
                <a:lnTo>
                  <a:pt x="1331263" y="5891090"/>
                </a:lnTo>
                <a:cubicBezTo>
                  <a:pt x="1331263" y="5873510"/>
                  <a:pt x="1328375" y="5859236"/>
                  <a:pt x="1322598" y="5848269"/>
                </a:cubicBezTo>
                <a:cubicBezTo>
                  <a:pt x="1316822" y="5837303"/>
                  <a:pt x="1308408" y="5828931"/>
                  <a:pt x="1297358" y="5823155"/>
                </a:cubicBezTo>
                <a:cubicBezTo>
                  <a:pt x="1286307" y="5817378"/>
                  <a:pt x="1271239" y="5814490"/>
                  <a:pt x="1252151" y="5814490"/>
                </a:cubicBezTo>
                <a:close/>
                <a:moveTo>
                  <a:pt x="1107574" y="5814490"/>
                </a:moveTo>
                <a:cubicBezTo>
                  <a:pt x="1097110" y="5814490"/>
                  <a:pt x="1088236" y="5816395"/>
                  <a:pt x="1080952" y="5820204"/>
                </a:cubicBezTo>
                <a:cubicBezTo>
                  <a:pt x="1073669" y="5824013"/>
                  <a:pt x="1066470" y="5830354"/>
                  <a:pt x="1059354" y="5839228"/>
                </a:cubicBezTo>
                <a:lnTo>
                  <a:pt x="1059354" y="5817504"/>
                </a:lnTo>
                <a:lnTo>
                  <a:pt x="1011761" y="5817504"/>
                </a:lnTo>
                <a:lnTo>
                  <a:pt x="1011761" y="5950863"/>
                </a:lnTo>
                <a:lnTo>
                  <a:pt x="1062870" y="5950863"/>
                </a:lnTo>
                <a:lnTo>
                  <a:pt x="1062870" y="5886821"/>
                </a:lnTo>
                <a:cubicBezTo>
                  <a:pt x="1062870" y="5874682"/>
                  <a:pt x="1064795" y="5866268"/>
                  <a:pt x="1068646" y="5861580"/>
                </a:cubicBezTo>
                <a:cubicBezTo>
                  <a:pt x="1072497" y="5856892"/>
                  <a:pt x="1077520" y="5854548"/>
                  <a:pt x="1083715" y="5854548"/>
                </a:cubicBezTo>
                <a:cubicBezTo>
                  <a:pt x="1089324" y="5854548"/>
                  <a:pt x="1093677" y="5856285"/>
                  <a:pt x="1096775" y="5859759"/>
                </a:cubicBezTo>
                <a:cubicBezTo>
                  <a:pt x="1099872" y="5863234"/>
                  <a:pt x="1101421" y="5869156"/>
                  <a:pt x="1101421" y="5877528"/>
                </a:cubicBezTo>
                <a:lnTo>
                  <a:pt x="1101421" y="5950863"/>
                </a:lnTo>
                <a:lnTo>
                  <a:pt x="1152781" y="5950863"/>
                </a:lnTo>
                <a:lnTo>
                  <a:pt x="1152781" y="5866101"/>
                </a:lnTo>
                <a:cubicBezTo>
                  <a:pt x="1152781" y="5848521"/>
                  <a:pt x="1148783" y="5835524"/>
                  <a:pt x="1140788" y="5827110"/>
                </a:cubicBezTo>
                <a:cubicBezTo>
                  <a:pt x="1132794" y="5818697"/>
                  <a:pt x="1121722" y="5814490"/>
                  <a:pt x="1107574" y="5814490"/>
                </a:cubicBezTo>
                <a:close/>
                <a:moveTo>
                  <a:pt x="802807" y="5814490"/>
                </a:moveTo>
                <a:cubicBezTo>
                  <a:pt x="786566" y="5814490"/>
                  <a:pt x="773422" y="5819932"/>
                  <a:pt x="763376" y="5830815"/>
                </a:cubicBezTo>
                <a:cubicBezTo>
                  <a:pt x="753330" y="5841698"/>
                  <a:pt x="748308" y="5857520"/>
                  <a:pt x="748308" y="5878282"/>
                </a:cubicBezTo>
                <a:cubicBezTo>
                  <a:pt x="748308" y="5896448"/>
                  <a:pt x="752200" y="5911056"/>
                  <a:pt x="759986" y="5922107"/>
                </a:cubicBezTo>
                <a:cubicBezTo>
                  <a:pt x="770953" y="5937678"/>
                  <a:pt x="785352" y="5945463"/>
                  <a:pt x="803183" y="5945463"/>
                </a:cubicBezTo>
                <a:cubicBezTo>
                  <a:pt x="812308" y="5945463"/>
                  <a:pt x="820805" y="5943371"/>
                  <a:pt x="828675" y="5939185"/>
                </a:cubicBezTo>
                <a:cubicBezTo>
                  <a:pt x="833698" y="5936506"/>
                  <a:pt x="838721" y="5932195"/>
                  <a:pt x="843744" y="5926251"/>
                </a:cubicBezTo>
                <a:lnTo>
                  <a:pt x="843744" y="5946468"/>
                </a:lnTo>
                <a:cubicBezTo>
                  <a:pt x="843744" y="5956263"/>
                  <a:pt x="841923" y="5963128"/>
                  <a:pt x="838281" y="5967062"/>
                </a:cubicBezTo>
                <a:cubicBezTo>
                  <a:pt x="834639" y="5970997"/>
                  <a:pt x="829135" y="5972964"/>
                  <a:pt x="821768" y="5972964"/>
                </a:cubicBezTo>
                <a:cubicBezTo>
                  <a:pt x="816075" y="5972964"/>
                  <a:pt x="811346" y="5971667"/>
                  <a:pt x="807578" y="5969071"/>
                </a:cubicBezTo>
                <a:cubicBezTo>
                  <a:pt x="804983" y="5967313"/>
                  <a:pt x="803058" y="5964132"/>
                  <a:pt x="801802" y="5959528"/>
                </a:cubicBezTo>
                <a:lnTo>
                  <a:pt x="752200" y="5953877"/>
                </a:lnTo>
                <a:cubicBezTo>
                  <a:pt x="752033" y="5956723"/>
                  <a:pt x="751949" y="5958984"/>
                  <a:pt x="751949" y="5960658"/>
                </a:cubicBezTo>
                <a:cubicBezTo>
                  <a:pt x="751949" y="5974136"/>
                  <a:pt x="756951" y="5984894"/>
                  <a:pt x="766955" y="5992930"/>
                </a:cubicBezTo>
                <a:cubicBezTo>
                  <a:pt x="776959" y="6000967"/>
                  <a:pt x="795356" y="6004985"/>
                  <a:pt x="822145" y="6004985"/>
                </a:cubicBezTo>
                <a:cubicBezTo>
                  <a:pt x="833865" y="6004985"/>
                  <a:pt x="844267" y="6003939"/>
                  <a:pt x="853350" y="6001846"/>
                </a:cubicBezTo>
                <a:cubicBezTo>
                  <a:pt x="862433" y="5999753"/>
                  <a:pt x="869926" y="5996363"/>
                  <a:pt x="875828" y="5991675"/>
                </a:cubicBezTo>
                <a:cubicBezTo>
                  <a:pt x="881730" y="5986987"/>
                  <a:pt x="886460" y="5980854"/>
                  <a:pt x="890017" y="5973278"/>
                </a:cubicBezTo>
                <a:cubicBezTo>
                  <a:pt x="893576" y="5965702"/>
                  <a:pt x="895354" y="5957728"/>
                  <a:pt x="895354" y="5949356"/>
                </a:cubicBezTo>
                <a:lnTo>
                  <a:pt x="895229" y="5943454"/>
                </a:lnTo>
                <a:lnTo>
                  <a:pt x="895229" y="5817504"/>
                </a:lnTo>
                <a:lnTo>
                  <a:pt x="847385" y="5817504"/>
                </a:lnTo>
                <a:lnTo>
                  <a:pt x="847385" y="5837219"/>
                </a:lnTo>
                <a:cubicBezTo>
                  <a:pt x="841525" y="5829098"/>
                  <a:pt x="835225" y="5823280"/>
                  <a:pt x="828486" y="5819764"/>
                </a:cubicBezTo>
                <a:cubicBezTo>
                  <a:pt x="821747" y="5816248"/>
                  <a:pt x="813187" y="5814490"/>
                  <a:pt x="802807" y="5814490"/>
                </a:cubicBezTo>
                <a:close/>
                <a:moveTo>
                  <a:pt x="678949" y="5814490"/>
                </a:moveTo>
                <a:cubicBezTo>
                  <a:pt x="668484" y="5814490"/>
                  <a:pt x="659611" y="5816395"/>
                  <a:pt x="652327" y="5820204"/>
                </a:cubicBezTo>
                <a:cubicBezTo>
                  <a:pt x="645044" y="5824013"/>
                  <a:pt x="637844" y="5830354"/>
                  <a:pt x="630729" y="5839228"/>
                </a:cubicBezTo>
                <a:lnTo>
                  <a:pt x="630729" y="5817504"/>
                </a:lnTo>
                <a:lnTo>
                  <a:pt x="583136" y="5817504"/>
                </a:lnTo>
                <a:lnTo>
                  <a:pt x="583136" y="5950863"/>
                </a:lnTo>
                <a:lnTo>
                  <a:pt x="634245" y="5950863"/>
                </a:lnTo>
                <a:lnTo>
                  <a:pt x="634245" y="5886821"/>
                </a:lnTo>
                <a:cubicBezTo>
                  <a:pt x="634245" y="5874682"/>
                  <a:pt x="636170" y="5866268"/>
                  <a:pt x="640021" y="5861580"/>
                </a:cubicBezTo>
                <a:cubicBezTo>
                  <a:pt x="643872" y="5856892"/>
                  <a:pt x="648895" y="5854548"/>
                  <a:pt x="655090" y="5854548"/>
                </a:cubicBezTo>
                <a:cubicBezTo>
                  <a:pt x="660699" y="5854548"/>
                  <a:pt x="665052" y="5856285"/>
                  <a:pt x="668150" y="5859759"/>
                </a:cubicBezTo>
                <a:cubicBezTo>
                  <a:pt x="671247" y="5863234"/>
                  <a:pt x="672796" y="5869156"/>
                  <a:pt x="672796" y="5877528"/>
                </a:cubicBezTo>
                <a:lnTo>
                  <a:pt x="672796" y="5950863"/>
                </a:lnTo>
                <a:lnTo>
                  <a:pt x="724156" y="5950863"/>
                </a:lnTo>
                <a:lnTo>
                  <a:pt x="724156" y="5866101"/>
                </a:lnTo>
                <a:cubicBezTo>
                  <a:pt x="724156" y="5848521"/>
                  <a:pt x="720158" y="5835524"/>
                  <a:pt x="712163" y="5827110"/>
                </a:cubicBezTo>
                <a:cubicBezTo>
                  <a:pt x="704168" y="5818697"/>
                  <a:pt x="693097" y="5814490"/>
                  <a:pt x="678949" y="5814490"/>
                </a:cubicBezTo>
                <a:close/>
                <a:moveTo>
                  <a:pt x="480626" y="5814490"/>
                </a:moveTo>
                <a:cubicBezTo>
                  <a:pt x="457102" y="5814490"/>
                  <a:pt x="438664" y="5820936"/>
                  <a:pt x="425311" y="5833828"/>
                </a:cubicBezTo>
                <a:cubicBezTo>
                  <a:pt x="411958" y="5846721"/>
                  <a:pt x="405282" y="5863589"/>
                  <a:pt x="405282" y="5884435"/>
                </a:cubicBezTo>
                <a:cubicBezTo>
                  <a:pt x="405282" y="5899085"/>
                  <a:pt x="408610" y="5911831"/>
                  <a:pt x="415265" y="5922672"/>
                </a:cubicBezTo>
                <a:cubicBezTo>
                  <a:pt x="421921" y="5933513"/>
                  <a:pt x="430313" y="5941424"/>
                  <a:pt x="440443" y="5946405"/>
                </a:cubicBezTo>
                <a:cubicBezTo>
                  <a:pt x="450572" y="5951386"/>
                  <a:pt x="464469" y="5953877"/>
                  <a:pt x="482133" y="5953877"/>
                </a:cubicBezTo>
                <a:cubicBezTo>
                  <a:pt x="502476" y="5953877"/>
                  <a:pt x="518089" y="5950968"/>
                  <a:pt x="528972" y="5945150"/>
                </a:cubicBezTo>
                <a:cubicBezTo>
                  <a:pt x="539855" y="5939331"/>
                  <a:pt x="549148" y="5929725"/>
                  <a:pt x="556849" y="5916330"/>
                </a:cubicBezTo>
                <a:lnTo>
                  <a:pt x="506494" y="5911684"/>
                </a:lnTo>
                <a:cubicBezTo>
                  <a:pt x="503313" y="5915702"/>
                  <a:pt x="500341" y="5918507"/>
                  <a:pt x="497579" y="5920098"/>
                </a:cubicBezTo>
                <a:cubicBezTo>
                  <a:pt x="493058" y="5922609"/>
                  <a:pt x="488286" y="5923865"/>
                  <a:pt x="483263" y="5923865"/>
                </a:cubicBezTo>
                <a:cubicBezTo>
                  <a:pt x="475310" y="5923865"/>
                  <a:pt x="468864" y="5920977"/>
                  <a:pt x="463925" y="5915200"/>
                </a:cubicBezTo>
                <a:cubicBezTo>
                  <a:pt x="460409" y="5911182"/>
                  <a:pt x="458190" y="5905071"/>
                  <a:pt x="457270" y="5896866"/>
                </a:cubicBezTo>
                <a:lnTo>
                  <a:pt x="559738" y="5896866"/>
                </a:lnTo>
                <a:lnTo>
                  <a:pt x="559738" y="5891090"/>
                </a:lnTo>
                <a:cubicBezTo>
                  <a:pt x="559738" y="5873510"/>
                  <a:pt x="556849" y="5859236"/>
                  <a:pt x="551073" y="5848269"/>
                </a:cubicBezTo>
                <a:cubicBezTo>
                  <a:pt x="545297" y="5837303"/>
                  <a:pt x="536883" y="5828931"/>
                  <a:pt x="525833" y="5823155"/>
                </a:cubicBezTo>
                <a:cubicBezTo>
                  <a:pt x="514782" y="5817378"/>
                  <a:pt x="499713" y="5814490"/>
                  <a:pt x="480626" y="5814490"/>
                </a:cubicBezTo>
                <a:close/>
                <a:moveTo>
                  <a:pt x="5452294" y="5766772"/>
                </a:moveTo>
                <a:lnTo>
                  <a:pt x="5452294" y="5801556"/>
                </a:lnTo>
                <a:lnTo>
                  <a:pt x="5503403" y="5801556"/>
                </a:lnTo>
                <a:lnTo>
                  <a:pt x="5503403" y="5766772"/>
                </a:lnTo>
                <a:close/>
                <a:moveTo>
                  <a:pt x="5397767" y="5766772"/>
                </a:moveTo>
                <a:lnTo>
                  <a:pt x="5346533" y="5793017"/>
                </a:lnTo>
                <a:lnTo>
                  <a:pt x="5346533" y="5817504"/>
                </a:lnTo>
                <a:lnTo>
                  <a:pt x="5327697" y="5817504"/>
                </a:lnTo>
                <a:lnTo>
                  <a:pt x="5327697" y="5854925"/>
                </a:lnTo>
                <a:lnTo>
                  <a:pt x="5346533" y="5854925"/>
                </a:lnTo>
                <a:lnTo>
                  <a:pt x="5346533" y="5901831"/>
                </a:lnTo>
                <a:cubicBezTo>
                  <a:pt x="5346533" y="5916712"/>
                  <a:pt x="5347977" y="5927477"/>
                  <a:pt x="5350865" y="5934124"/>
                </a:cubicBezTo>
                <a:cubicBezTo>
                  <a:pt x="5353754" y="5940771"/>
                  <a:pt x="5358212" y="5945724"/>
                  <a:pt x="5364239" y="5948986"/>
                </a:cubicBezTo>
                <a:cubicBezTo>
                  <a:pt x="5370267" y="5952246"/>
                  <a:pt x="5379643" y="5953877"/>
                  <a:pt x="5392368" y="5953877"/>
                </a:cubicBezTo>
                <a:cubicBezTo>
                  <a:pt x="5403334" y="5953877"/>
                  <a:pt x="5415138" y="5952496"/>
                  <a:pt x="5427779" y="5949733"/>
                </a:cubicBezTo>
                <a:lnTo>
                  <a:pt x="5424012" y="5914453"/>
                </a:lnTo>
                <a:cubicBezTo>
                  <a:pt x="5417231" y="5916625"/>
                  <a:pt x="5411957" y="5917712"/>
                  <a:pt x="5408190" y="5917712"/>
                </a:cubicBezTo>
                <a:cubicBezTo>
                  <a:pt x="5404004" y="5917712"/>
                  <a:pt x="5401074" y="5916291"/>
                  <a:pt x="5399400" y="5913450"/>
                </a:cubicBezTo>
                <a:cubicBezTo>
                  <a:pt x="5398311" y="5911612"/>
                  <a:pt x="5397767" y="5907853"/>
                  <a:pt x="5397767" y="5902172"/>
                </a:cubicBezTo>
                <a:lnTo>
                  <a:pt x="5397767" y="5854925"/>
                </a:lnTo>
                <a:lnTo>
                  <a:pt x="5425896" y="5854925"/>
                </a:lnTo>
                <a:lnTo>
                  <a:pt x="5425896" y="5817504"/>
                </a:lnTo>
                <a:lnTo>
                  <a:pt x="5397767" y="5817504"/>
                </a:lnTo>
                <a:close/>
                <a:moveTo>
                  <a:pt x="4816743" y="5766772"/>
                </a:moveTo>
                <a:lnTo>
                  <a:pt x="4765508" y="5793017"/>
                </a:lnTo>
                <a:lnTo>
                  <a:pt x="4765508" y="5817504"/>
                </a:lnTo>
                <a:lnTo>
                  <a:pt x="4746672" y="5817504"/>
                </a:lnTo>
                <a:lnTo>
                  <a:pt x="4746672" y="5854925"/>
                </a:lnTo>
                <a:lnTo>
                  <a:pt x="4765508" y="5854925"/>
                </a:lnTo>
                <a:lnTo>
                  <a:pt x="4765508" y="5901831"/>
                </a:lnTo>
                <a:cubicBezTo>
                  <a:pt x="4765508" y="5916712"/>
                  <a:pt x="4766953" y="5927477"/>
                  <a:pt x="4769841" y="5934124"/>
                </a:cubicBezTo>
                <a:cubicBezTo>
                  <a:pt x="4772729" y="5940771"/>
                  <a:pt x="4777187" y="5945724"/>
                  <a:pt x="4783214" y="5948986"/>
                </a:cubicBezTo>
                <a:cubicBezTo>
                  <a:pt x="4789242" y="5952246"/>
                  <a:pt x="4798618" y="5953877"/>
                  <a:pt x="4811343" y="5953877"/>
                </a:cubicBezTo>
                <a:cubicBezTo>
                  <a:pt x="4822310" y="5953877"/>
                  <a:pt x="4834114" y="5952496"/>
                  <a:pt x="4846755" y="5949733"/>
                </a:cubicBezTo>
                <a:lnTo>
                  <a:pt x="4842987" y="5914453"/>
                </a:lnTo>
                <a:cubicBezTo>
                  <a:pt x="4836207" y="5916625"/>
                  <a:pt x="4830932" y="5917712"/>
                  <a:pt x="4827165" y="5917712"/>
                </a:cubicBezTo>
                <a:cubicBezTo>
                  <a:pt x="4822979" y="5917712"/>
                  <a:pt x="4820049" y="5916291"/>
                  <a:pt x="4818375" y="5913450"/>
                </a:cubicBezTo>
                <a:cubicBezTo>
                  <a:pt x="4817287" y="5911612"/>
                  <a:pt x="4816743" y="5907853"/>
                  <a:pt x="4816743" y="5902172"/>
                </a:cubicBezTo>
                <a:lnTo>
                  <a:pt x="4816743" y="5854925"/>
                </a:lnTo>
                <a:lnTo>
                  <a:pt x="4844871" y="5854925"/>
                </a:lnTo>
                <a:lnTo>
                  <a:pt x="4844871" y="5817504"/>
                </a:lnTo>
                <a:lnTo>
                  <a:pt x="4816743" y="5817504"/>
                </a:lnTo>
                <a:close/>
                <a:moveTo>
                  <a:pt x="4337869" y="5766772"/>
                </a:moveTo>
                <a:lnTo>
                  <a:pt x="4337869" y="5801556"/>
                </a:lnTo>
                <a:lnTo>
                  <a:pt x="4388978" y="5801556"/>
                </a:lnTo>
                <a:lnTo>
                  <a:pt x="4388978" y="5766772"/>
                </a:lnTo>
                <a:close/>
                <a:moveTo>
                  <a:pt x="3490145" y="5766772"/>
                </a:moveTo>
                <a:lnTo>
                  <a:pt x="3490145" y="5801556"/>
                </a:lnTo>
                <a:lnTo>
                  <a:pt x="3541253" y="5801556"/>
                </a:lnTo>
                <a:lnTo>
                  <a:pt x="3541253" y="5766772"/>
                </a:lnTo>
                <a:close/>
                <a:moveTo>
                  <a:pt x="2654568" y="5766772"/>
                </a:moveTo>
                <a:lnTo>
                  <a:pt x="2603334" y="5793017"/>
                </a:lnTo>
                <a:lnTo>
                  <a:pt x="2603334" y="5817504"/>
                </a:lnTo>
                <a:lnTo>
                  <a:pt x="2584498" y="5817504"/>
                </a:lnTo>
                <a:lnTo>
                  <a:pt x="2584498" y="5854925"/>
                </a:lnTo>
                <a:lnTo>
                  <a:pt x="2603334" y="5854925"/>
                </a:lnTo>
                <a:lnTo>
                  <a:pt x="2603334" y="5901831"/>
                </a:lnTo>
                <a:cubicBezTo>
                  <a:pt x="2603334" y="5916712"/>
                  <a:pt x="2604778" y="5927477"/>
                  <a:pt x="2607666" y="5934124"/>
                </a:cubicBezTo>
                <a:cubicBezTo>
                  <a:pt x="2610555" y="5940771"/>
                  <a:pt x="2615012" y="5945724"/>
                  <a:pt x="2621040" y="5948986"/>
                </a:cubicBezTo>
                <a:cubicBezTo>
                  <a:pt x="2627067" y="5952246"/>
                  <a:pt x="2636444" y="5953877"/>
                  <a:pt x="2649168" y="5953877"/>
                </a:cubicBezTo>
                <a:cubicBezTo>
                  <a:pt x="2660135" y="5953877"/>
                  <a:pt x="2671939" y="5952496"/>
                  <a:pt x="2684580" y="5949733"/>
                </a:cubicBezTo>
                <a:lnTo>
                  <a:pt x="2680813" y="5914453"/>
                </a:lnTo>
                <a:cubicBezTo>
                  <a:pt x="2674032" y="5916625"/>
                  <a:pt x="2668758" y="5917712"/>
                  <a:pt x="2664990" y="5917712"/>
                </a:cubicBezTo>
                <a:cubicBezTo>
                  <a:pt x="2660806" y="5917712"/>
                  <a:pt x="2657875" y="5916291"/>
                  <a:pt x="2656201" y="5913450"/>
                </a:cubicBezTo>
                <a:cubicBezTo>
                  <a:pt x="2655112" y="5911612"/>
                  <a:pt x="2654568" y="5907853"/>
                  <a:pt x="2654568" y="5902172"/>
                </a:cubicBezTo>
                <a:lnTo>
                  <a:pt x="2654568" y="5854925"/>
                </a:lnTo>
                <a:lnTo>
                  <a:pt x="2682697" y="5854925"/>
                </a:lnTo>
                <a:lnTo>
                  <a:pt x="2682697" y="5817504"/>
                </a:lnTo>
                <a:lnTo>
                  <a:pt x="2654568" y="5817504"/>
                </a:lnTo>
                <a:close/>
                <a:moveTo>
                  <a:pt x="1492518" y="5766772"/>
                </a:moveTo>
                <a:lnTo>
                  <a:pt x="1441284" y="5793017"/>
                </a:lnTo>
                <a:lnTo>
                  <a:pt x="1441284" y="5817504"/>
                </a:lnTo>
                <a:lnTo>
                  <a:pt x="1422448" y="5817504"/>
                </a:lnTo>
                <a:lnTo>
                  <a:pt x="1422448" y="5854925"/>
                </a:lnTo>
                <a:lnTo>
                  <a:pt x="1441284" y="5854925"/>
                </a:lnTo>
                <a:lnTo>
                  <a:pt x="1441284" y="5901831"/>
                </a:lnTo>
                <a:cubicBezTo>
                  <a:pt x="1441284" y="5916712"/>
                  <a:pt x="1442728" y="5927477"/>
                  <a:pt x="1445616" y="5934124"/>
                </a:cubicBezTo>
                <a:cubicBezTo>
                  <a:pt x="1448504" y="5940771"/>
                  <a:pt x="1452962" y="5945724"/>
                  <a:pt x="1458990" y="5948986"/>
                </a:cubicBezTo>
                <a:cubicBezTo>
                  <a:pt x="1465017" y="5952246"/>
                  <a:pt x="1474394" y="5953877"/>
                  <a:pt x="1487119" y="5953877"/>
                </a:cubicBezTo>
                <a:cubicBezTo>
                  <a:pt x="1498085" y="5953877"/>
                  <a:pt x="1509889" y="5952496"/>
                  <a:pt x="1522530" y="5949733"/>
                </a:cubicBezTo>
                <a:lnTo>
                  <a:pt x="1518763" y="5914453"/>
                </a:lnTo>
                <a:cubicBezTo>
                  <a:pt x="1511982" y="5916625"/>
                  <a:pt x="1506708" y="5917712"/>
                  <a:pt x="1502941" y="5917712"/>
                </a:cubicBezTo>
                <a:cubicBezTo>
                  <a:pt x="1498755" y="5917712"/>
                  <a:pt x="1495825" y="5916291"/>
                  <a:pt x="1494150" y="5913450"/>
                </a:cubicBezTo>
                <a:cubicBezTo>
                  <a:pt x="1493062" y="5911612"/>
                  <a:pt x="1492518" y="5907853"/>
                  <a:pt x="1492518" y="5902172"/>
                </a:cubicBezTo>
                <a:lnTo>
                  <a:pt x="1492518" y="5854925"/>
                </a:lnTo>
                <a:lnTo>
                  <a:pt x="1520647" y="5854925"/>
                </a:lnTo>
                <a:lnTo>
                  <a:pt x="1520647" y="5817504"/>
                </a:lnTo>
                <a:lnTo>
                  <a:pt x="1492518" y="5817504"/>
                </a:lnTo>
                <a:close/>
                <a:moveTo>
                  <a:pt x="927920" y="5766772"/>
                </a:moveTo>
                <a:lnTo>
                  <a:pt x="927920" y="5801556"/>
                </a:lnTo>
                <a:lnTo>
                  <a:pt x="979028" y="5801556"/>
                </a:lnTo>
                <a:lnTo>
                  <a:pt x="979028" y="5766772"/>
                </a:lnTo>
                <a:close/>
                <a:moveTo>
                  <a:pt x="4198603" y="5763633"/>
                </a:moveTo>
                <a:cubicBezTo>
                  <a:pt x="4187386" y="5763633"/>
                  <a:pt x="4178867" y="5764909"/>
                  <a:pt x="4173049" y="5767463"/>
                </a:cubicBezTo>
                <a:cubicBezTo>
                  <a:pt x="4167231" y="5770016"/>
                  <a:pt x="4162710" y="5773365"/>
                  <a:pt x="4159487" y="5777509"/>
                </a:cubicBezTo>
                <a:cubicBezTo>
                  <a:pt x="4156264" y="5781653"/>
                  <a:pt x="4154067" y="5786989"/>
                  <a:pt x="4152895" y="5793519"/>
                </a:cubicBezTo>
                <a:cubicBezTo>
                  <a:pt x="4151723" y="5800049"/>
                  <a:pt x="4151137" y="5806035"/>
                  <a:pt x="4151137" y="5811476"/>
                </a:cubicBezTo>
                <a:lnTo>
                  <a:pt x="4151137" y="5817504"/>
                </a:lnTo>
                <a:lnTo>
                  <a:pt x="4132049" y="5817504"/>
                </a:lnTo>
                <a:lnTo>
                  <a:pt x="4132049" y="5854925"/>
                </a:lnTo>
                <a:lnTo>
                  <a:pt x="4151137" y="5854925"/>
                </a:lnTo>
                <a:lnTo>
                  <a:pt x="4151137" y="5950863"/>
                </a:lnTo>
                <a:lnTo>
                  <a:pt x="4202371" y="5950863"/>
                </a:lnTo>
                <a:lnTo>
                  <a:pt x="4202371" y="5854925"/>
                </a:lnTo>
                <a:lnTo>
                  <a:pt x="4226732" y="5854925"/>
                </a:lnTo>
                <a:lnTo>
                  <a:pt x="4226732" y="5817504"/>
                </a:lnTo>
                <a:lnTo>
                  <a:pt x="4202371" y="5817504"/>
                </a:lnTo>
                <a:cubicBezTo>
                  <a:pt x="4202371" y="5811560"/>
                  <a:pt x="4202580" y="5807667"/>
                  <a:pt x="4202999" y="5805825"/>
                </a:cubicBezTo>
                <a:cubicBezTo>
                  <a:pt x="4203836" y="5802477"/>
                  <a:pt x="4205259" y="5800028"/>
                  <a:pt x="4207268" y="5798479"/>
                </a:cubicBezTo>
                <a:cubicBezTo>
                  <a:pt x="4209277" y="5796931"/>
                  <a:pt x="4212584" y="5796156"/>
                  <a:pt x="4217188" y="5796156"/>
                </a:cubicBezTo>
                <a:cubicBezTo>
                  <a:pt x="4220956" y="5796156"/>
                  <a:pt x="4225895" y="5796659"/>
                  <a:pt x="4232006" y="5797663"/>
                </a:cubicBezTo>
                <a:lnTo>
                  <a:pt x="4237657" y="5766772"/>
                </a:lnTo>
                <a:cubicBezTo>
                  <a:pt x="4220579" y="5764679"/>
                  <a:pt x="4207561" y="5763633"/>
                  <a:pt x="4198603" y="5763633"/>
                </a:cubicBezTo>
                <a:close/>
                <a:moveTo>
                  <a:pt x="2326337" y="5594829"/>
                </a:moveTo>
                <a:lnTo>
                  <a:pt x="2326337" y="5646063"/>
                </a:lnTo>
                <a:lnTo>
                  <a:pt x="2380962" y="5646063"/>
                </a:lnTo>
                <a:lnTo>
                  <a:pt x="2380962" y="5594829"/>
                </a:lnTo>
                <a:close/>
                <a:moveTo>
                  <a:pt x="4998401" y="5582774"/>
                </a:moveTo>
                <a:lnTo>
                  <a:pt x="4998401" y="5590936"/>
                </a:lnTo>
                <a:cubicBezTo>
                  <a:pt x="4998401" y="5597299"/>
                  <a:pt x="4997376" y="5602468"/>
                  <a:pt x="4995325" y="5606445"/>
                </a:cubicBezTo>
                <a:cubicBezTo>
                  <a:pt x="4993274" y="5610421"/>
                  <a:pt x="4989799" y="5613791"/>
                  <a:pt x="4984902" y="5616553"/>
                </a:cubicBezTo>
                <a:cubicBezTo>
                  <a:pt x="4980005" y="5619316"/>
                  <a:pt x="4974710" y="5620697"/>
                  <a:pt x="4969017" y="5620697"/>
                </a:cubicBezTo>
                <a:cubicBezTo>
                  <a:pt x="4963576" y="5620697"/>
                  <a:pt x="4959452" y="5619421"/>
                  <a:pt x="4956648" y="5616867"/>
                </a:cubicBezTo>
                <a:cubicBezTo>
                  <a:pt x="4953844" y="5614314"/>
                  <a:pt x="4952441" y="5611028"/>
                  <a:pt x="4952441" y="5607010"/>
                </a:cubicBezTo>
                <a:cubicBezTo>
                  <a:pt x="4952441" y="5603494"/>
                  <a:pt x="4953864" y="5600354"/>
                  <a:pt x="4956711" y="5597592"/>
                </a:cubicBezTo>
                <a:cubicBezTo>
                  <a:pt x="4959473" y="5594913"/>
                  <a:pt x="4966045" y="5592192"/>
                  <a:pt x="4976426" y="5589429"/>
                </a:cubicBezTo>
                <a:cubicBezTo>
                  <a:pt x="4984044" y="5587504"/>
                  <a:pt x="4991369" y="5585285"/>
                  <a:pt x="4998401" y="5582774"/>
                </a:cubicBezTo>
                <a:close/>
                <a:moveTo>
                  <a:pt x="4293551" y="5582774"/>
                </a:moveTo>
                <a:lnTo>
                  <a:pt x="4293551" y="5590936"/>
                </a:lnTo>
                <a:cubicBezTo>
                  <a:pt x="4293551" y="5597299"/>
                  <a:pt x="4292526" y="5602468"/>
                  <a:pt x="4290475" y="5606445"/>
                </a:cubicBezTo>
                <a:cubicBezTo>
                  <a:pt x="4288424" y="5610421"/>
                  <a:pt x="4284949" y="5613791"/>
                  <a:pt x="4280052" y="5616553"/>
                </a:cubicBezTo>
                <a:cubicBezTo>
                  <a:pt x="4275155" y="5619316"/>
                  <a:pt x="4269860" y="5620697"/>
                  <a:pt x="4264167" y="5620697"/>
                </a:cubicBezTo>
                <a:cubicBezTo>
                  <a:pt x="4258725" y="5620697"/>
                  <a:pt x="4254602" y="5619421"/>
                  <a:pt x="4251798" y="5616867"/>
                </a:cubicBezTo>
                <a:cubicBezTo>
                  <a:pt x="4248993" y="5614314"/>
                  <a:pt x="4247591" y="5611028"/>
                  <a:pt x="4247591" y="5607010"/>
                </a:cubicBezTo>
                <a:cubicBezTo>
                  <a:pt x="4247591" y="5603494"/>
                  <a:pt x="4249014" y="5600354"/>
                  <a:pt x="4251861" y="5597592"/>
                </a:cubicBezTo>
                <a:cubicBezTo>
                  <a:pt x="4254623" y="5594913"/>
                  <a:pt x="4261195" y="5592192"/>
                  <a:pt x="4271576" y="5589429"/>
                </a:cubicBezTo>
                <a:cubicBezTo>
                  <a:pt x="4279194" y="5587504"/>
                  <a:pt x="4286519" y="5585285"/>
                  <a:pt x="4293551" y="5582774"/>
                </a:cubicBezTo>
                <a:close/>
                <a:moveTo>
                  <a:pt x="3179127" y="5582774"/>
                </a:moveTo>
                <a:lnTo>
                  <a:pt x="3179127" y="5590936"/>
                </a:lnTo>
                <a:cubicBezTo>
                  <a:pt x="3179127" y="5597299"/>
                  <a:pt x="3178102" y="5602468"/>
                  <a:pt x="3176050" y="5606445"/>
                </a:cubicBezTo>
                <a:cubicBezTo>
                  <a:pt x="3173999" y="5610421"/>
                  <a:pt x="3170525" y="5613791"/>
                  <a:pt x="3165627" y="5616553"/>
                </a:cubicBezTo>
                <a:cubicBezTo>
                  <a:pt x="3160731" y="5619316"/>
                  <a:pt x="3155435" y="5620697"/>
                  <a:pt x="3149743" y="5620697"/>
                </a:cubicBezTo>
                <a:cubicBezTo>
                  <a:pt x="3144302" y="5620697"/>
                  <a:pt x="3140177" y="5619421"/>
                  <a:pt x="3137373" y="5616867"/>
                </a:cubicBezTo>
                <a:cubicBezTo>
                  <a:pt x="3134569" y="5614314"/>
                  <a:pt x="3133167" y="5611028"/>
                  <a:pt x="3133167" y="5607010"/>
                </a:cubicBezTo>
                <a:cubicBezTo>
                  <a:pt x="3133167" y="5603494"/>
                  <a:pt x="3134589" y="5600354"/>
                  <a:pt x="3137436" y="5597592"/>
                </a:cubicBezTo>
                <a:cubicBezTo>
                  <a:pt x="3140198" y="5594913"/>
                  <a:pt x="3146770" y="5592192"/>
                  <a:pt x="3157152" y="5589429"/>
                </a:cubicBezTo>
                <a:cubicBezTo>
                  <a:pt x="3164769" y="5587504"/>
                  <a:pt x="3172094" y="5585285"/>
                  <a:pt x="3179127" y="5582774"/>
                </a:cubicBezTo>
                <a:close/>
                <a:moveTo>
                  <a:pt x="6116161" y="5547864"/>
                </a:moveTo>
                <a:cubicBezTo>
                  <a:pt x="6122942" y="5547864"/>
                  <a:pt x="6128551" y="5550439"/>
                  <a:pt x="6132988" y="5555587"/>
                </a:cubicBezTo>
                <a:cubicBezTo>
                  <a:pt x="6137424" y="5560736"/>
                  <a:pt x="6139643" y="5568542"/>
                  <a:pt x="6139643" y="5579007"/>
                </a:cubicBezTo>
                <a:cubicBezTo>
                  <a:pt x="6139643" y="5590560"/>
                  <a:pt x="6137466" y="5598889"/>
                  <a:pt x="6133113" y="5603996"/>
                </a:cubicBezTo>
                <a:cubicBezTo>
                  <a:pt x="6128760" y="5609103"/>
                  <a:pt x="6123318" y="5611656"/>
                  <a:pt x="6116789" y="5611656"/>
                </a:cubicBezTo>
                <a:cubicBezTo>
                  <a:pt x="6110677" y="5611656"/>
                  <a:pt x="6105550" y="5609124"/>
                  <a:pt x="6101406" y="5604059"/>
                </a:cubicBezTo>
                <a:cubicBezTo>
                  <a:pt x="6097262" y="5598994"/>
                  <a:pt x="6095190" y="5591020"/>
                  <a:pt x="6095190" y="5580137"/>
                </a:cubicBezTo>
                <a:cubicBezTo>
                  <a:pt x="6095190" y="5568500"/>
                  <a:pt x="6097199" y="5560213"/>
                  <a:pt x="6101217" y="5555273"/>
                </a:cubicBezTo>
                <a:cubicBezTo>
                  <a:pt x="6105236" y="5550334"/>
                  <a:pt x="6110217" y="5547864"/>
                  <a:pt x="6116161" y="5547864"/>
                </a:cubicBezTo>
                <a:close/>
                <a:moveTo>
                  <a:pt x="4725511" y="5547864"/>
                </a:moveTo>
                <a:cubicBezTo>
                  <a:pt x="4732292" y="5547864"/>
                  <a:pt x="4737901" y="5550439"/>
                  <a:pt x="4742338" y="5555587"/>
                </a:cubicBezTo>
                <a:cubicBezTo>
                  <a:pt x="4746774" y="5560736"/>
                  <a:pt x="4748993" y="5568542"/>
                  <a:pt x="4748993" y="5579007"/>
                </a:cubicBezTo>
                <a:cubicBezTo>
                  <a:pt x="4748993" y="5590560"/>
                  <a:pt x="4746817" y="5598889"/>
                  <a:pt x="4742463" y="5603996"/>
                </a:cubicBezTo>
                <a:cubicBezTo>
                  <a:pt x="4738110" y="5609103"/>
                  <a:pt x="4732669" y="5611656"/>
                  <a:pt x="4726139" y="5611656"/>
                </a:cubicBezTo>
                <a:cubicBezTo>
                  <a:pt x="4720027" y="5611656"/>
                  <a:pt x="4714900" y="5609124"/>
                  <a:pt x="4710756" y="5604059"/>
                </a:cubicBezTo>
                <a:cubicBezTo>
                  <a:pt x="4706612" y="5598994"/>
                  <a:pt x="4704540" y="5591020"/>
                  <a:pt x="4704540" y="5580137"/>
                </a:cubicBezTo>
                <a:cubicBezTo>
                  <a:pt x="4704540" y="5568500"/>
                  <a:pt x="4706549" y="5560213"/>
                  <a:pt x="4710568" y="5555273"/>
                </a:cubicBezTo>
                <a:cubicBezTo>
                  <a:pt x="4714586" y="5550334"/>
                  <a:pt x="4719567" y="5547864"/>
                  <a:pt x="4725511" y="5547864"/>
                </a:cubicBezTo>
                <a:close/>
                <a:moveTo>
                  <a:pt x="1772655" y="5547864"/>
                </a:moveTo>
                <a:cubicBezTo>
                  <a:pt x="1778431" y="5547864"/>
                  <a:pt x="1783349" y="5550334"/>
                  <a:pt x="1787410" y="5555273"/>
                </a:cubicBezTo>
                <a:cubicBezTo>
                  <a:pt x="1791470" y="5560213"/>
                  <a:pt x="1793500" y="5567956"/>
                  <a:pt x="1793500" y="5578504"/>
                </a:cubicBezTo>
                <a:cubicBezTo>
                  <a:pt x="1793500" y="5590476"/>
                  <a:pt x="1791428" y="5598994"/>
                  <a:pt x="1787284" y="5604059"/>
                </a:cubicBezTo>
                <a:cubicBezTo>
                  <a:pt x="1783140" y="5609124"/>
                  <a:pt x="1778012" y="5611656"/>
                  <a:pt x="1771901" y="5611656"/>
                </a:cubicBezTo>
                <a:cubicBezTo>
                  <a:pt x="1765288" y="5611656"/>
                  <a:pt x="1759825" y="5609082"/>
                  <a:pt x="1755514" y="5603933"/>
                </a:cubicBezTo>
                <a:cubicBezTo>
                  <a:pt x="1751202" y="5598785"/>
                  <a:pt x="1749047" y="5590476"/>
                  <a:pt x="1749047" y="5579007"/>
                </a:cubicBezTo>
                <a:cubicBezTo>
                  <a:pt x="1749047" y="5568542"/>
                  <a:pt x="1751244" y="5560736"/>
                  <a:pt x="1755640" y="5555587"/>
                </a:cubicBezTo>
                <a:cubicBezTo>
                  <a:pt x="1760035" y="5550439"/>
                  <a:pt x="1765706" y="5547864"/>
                  <a:pt x="1772655" y="5547864"/>
                </a:cubicBezTo>
                <a:close/>
                <a:moveTo>
                  <a:pt x="6464084" y="5544851"/>
                </a:moveTo>
                <a:cubicBezTo>
                  <a:pt x="6471116" y="5544851"/>
                  <a:pt x="6477018" y="5547676"/>
                  <a:pt x="6481789" y="5553327"/>
                </a:cubicBezTo>
                <a:cubicBezTo>
                  <a:pt x="6486561" y="5558978"/>
                  <a:pt x="6488947" y="5567580"/>
                  <a:pt x="6488947" y="5579132"/>
                </a:cubicBezTo>
                <a:cubicBezTo>
                  <a:pt x="6488947" y="5591522"/>
                  <a:pt x="6486582" y="5600522"/>
                  <a:pt x="6481852" y="5606131"/>
                </a:cubicBezTo>
                <a:cubicBezTo>
                  <a:pt x="6477122" y="5611740"/>
                  <a:pt x="6471074" y="5614544"/>
                  <a:pt x="6463707" y="5614544"/>
                </a:cubicBezTo>
                <a:cubicBezTo>
                  <a:pt x="6456424" y="5614544"/>
                  <a:pt x="6450375" y="5611698"/>
                  <a:pt x="6445561" y="5606005"/>
                </a:cubicBezTo>
                <a:cubicBezTo>
                  <a:pt x="6440748" y="5600312"/>
                  <a:pt x="6438341" y="5591522"/>
                  <a:pt x="6438341" y="5579635"/>
                </a:cubicBezTo>
                <a:cubicBezTo>
                  <a:pt x="6438341" y="5567914"/>
                  <a:pt x="6440769" y="5559187"/>
                  <a:pt x="6445624" y="5553453"/>
                </a:cubicBezTo>
                <a:cubicBezTo>
                  <a:pt x="6450480" y="5547718"/>
                  <a:pt x="6456633" y="5544851"/>
                  <a:pt x="6464084" y="5544851"/>
                </a:cubicBezTo>
                <a:close/>
                <a:moveTo>
                  <a:pt x="5949734" y="5544851"/>
                </a:moveTo>
                <a:cubicBezTo>
                  <a:pt x="5956766" y="5544851"/>
                  <a:pt x="5962668" y="5547676"/>
                  <a:pt x="5967439" y="5553327"/>
                </a:cubicBezTo>
                <a:cubicBezTo>
                  <a:pt x="5972211" y="5558978"/>
                  <a:pt x="5974597" y="5567580"/>
                  <a:pt x="5974597" y="5579132"/>
                </a:cubicBezTo>
                <a:cubicBezTo>
                  <a:pt x="5974597" y="5591522"/>
                  <a:pt x="5972232" y="5600522"/>
                  <a:pt x="5967502" y="5606131"/>
                </a:cubicBezTo>
                <a:cubicBezTo>
                  <a:pt x="5962772" y="5611740"/>
                  <a:pt x="5956724" y="5614544"/>
                  <a:pt x="5949357" y="5614544"/>
                </a:cubicBezTo>
                <a:cubicBezTo>
                  <a:pt x="5942074" y="5614544"/>
                  <a:pt x="5936025" y="5611698"/>
                  <a:pt x="5931211" y="5606005"/>
                </a:cubicBezTo>
                <a:cubicBezTo>
                  <a:pt x="5926398" y="5600312"/>
                  <a:pt x="5923991" y="5591522"/>
                  <a:pt x="5923991" y="5579635"/>
                </a:cubicBezTo>
                <a:cubicBezTo>
                  <a:pt x="5923991" y="5567914"/>
                  <a:pt x="5926419" y="5559187"/>
                  <a:pt x="5931274" y="5553453"/>
                </a:cubicBezTo>
                <a:cubicBezTo>
                  <a:pt x="5936130" y="5547718"/>
                  <a:pt x="5942283" y="5544851"/>
                  <a:pt x="5949734" y="5544851"/>
                </a:cubicBezTo>
                <a:close/>
                <a:moveTo>
                  <a:pt x="3578010" y="5544851"/>
                </a:moveTo>
                <a:cubicBezTo>
                  <a:pt x="3585042" y="5544851"/>
                  <a:pt x="3590944" y="5547676"/>
                  <a:pt x="3595715" y="5553327"/>
                </a:cubicBezTo>
                <a:cubicBezTo>
                  <a:pt x="3600486" y="5558978"/>
                  <a:pt x="3602873" y="5567580"/>
                  <a:pt x="3602873" y="5579132"/>
                </a:cubicBezTo>
                <a:cubicBezTo>
                  <a:pt x="3602873" y="5591522"/>
                  <a:pt x="3600508" y="5600522"/>
                  <a:pt x="3595778" y="5606131"/>
                </a:cubicBezTo>
                <a:cubicBezTo>
                  <a:pt x="3591048" y="5611740"/>
                  <a:pt x="3584999" y="5614544"/>
                  <a:pt x="3577632" y="5614544"/>
                </a:cubicBezTo>
                <a:cubicBezTo>
                  <a:pt x="3570349" y="5614544"/>
                  <a:pt x="3564302" y="5611698"/>
                  <a:pt x="3559487" y="5606005"/>
                </a:cubicBezTo>
                <a:cubicBezTo>
                  <a:pt x="3554673" y="5600312"/>
                  <a:pt x="3552268" y="5591522"/>
                  <a:pt x="3552268" y="5579635"/>
                </a:cubicBezTo>
                <a:cubicBezTo>
                  <a:pt x="3552268" y="5567914"/>
                  <a:pt x="3554694" y="5559187"/>
                  <a:pt x="3559551" y="5553453"/>
                </a:cubicBezTo>
                <a:cubicBezTo>
                  <a:pt x="3564406" y="5547718"/>
                  <a:pt x="3570559" y="5544851"/>
                  <a:pt x="3578010" y="5544851"/>
                </a:cubicBezTo>
                <a:close/>
                <a:moveTo>
                  <a:pt x="7112160" y="5539953"/>
                </a:moveTo>
                <a:cubicBezTo>
                  <a:pt x="7119192" y="5539953"/>
                  <a:pt x="7124864" y="5542088"/>
                  <a:pt x="7129176" y="5546358"/>
                </a:cubicBezTo>
                <a:cubicBezTo>
                  <a:pt x="7133487" y="5550627"/>
                  <a:pt x="7136145" y="5557701"/>
                  <a:pt x="7137149" y="5567580"/>
                </a:cubicBezTo>
                <a:lnTo>
                  <a:pt x="7086794" y="5567580"/>
                </a:lnTo>
                <a:cubicBezTo>
                  <a:pt x="7087632" y="5559627"/>
                  <a:pt x="7089599" y="5553641"/>
                  <a:pt x="7092696" y="5549623"/>
                </a:cubicBezTo>
                <a:cubicBezTo>
                  <a:pt x="7097552" y="5543176"/>
                  <a:pt x="7104040" y="5539953"/>
                  <a:pt x="7112160" y="5539953"/>
                </a:cubicBezTo>
                <a:close/>
                <a:moveTo>
                  <a:pt x="5492910" y="5539953"/>
                </a:moveTo>
                <a:cubicBezTo>
                  <a:pt x="5499942" y="5539953"/>
                  <a:pt x="5505614" y="5542088"/>
                  <a:pt x="5509926" y="5546358"/>
                </a:cubicBezTo>
                <a:cubicBezTo>
                  <a:pt x="5514237" y="5550627"/>
                  <a:pt x="5516895" y="5557701"/>
                  <a:pt x="5517899" y="5567580"/>
                </a:cubicBezTo>
                <a:lnTo>
                  <a:pt x="5467544" y="5567580"/>
                </a:lnTo>
                <a:cubicBezTo>
                  <a:pt x="5468382" y="5559627"/>
                  <a:pt x="5470349" y="5553641"/>
                  <a:pt x="5473446" y="5549623"/>
                </a:cubicBezTo>
                <a:cubicBezTo>
                  <a:pt x="5478302" y="5543176"/>
                  <a:pt x="5484790" y="5539953"/>
                  <a:pt x="5492910" y="5539953"/>
                </a:cubicBezTo>
                <a:close/>
                <a:moveTo>
                  <a:pt x="4559461" y="5539953"/>
                </a:moveTo>
                <a:cubicBezTo>
                  <a:pt x="4566493" y="5539953"/>
                  <a:pt x="4572164" y="5542088"/>
                  <a:pt x="4576476" y="5546358"/>
                </a:cubicBezTo>
                <a:cubicBezTo>
                  <a:pt x="4580787" y="5550627"/>
                  <a:pt x="4583445" y="5557701"/>
                  <a:pt x="4584450" y="5567580"/>
                </a:cubicBezTo>
                <a:lnTo>
                  <a:pt x="4534095" y="5567580"/>
                </a:lnTo>
                <a:cubicBezTo>
                  <a:pt x="4534932" y="5559627"/>
                  <a:pt x="4536899" y="5553641"/>
                  <a:pt x="4539997" y="5549623"/>
                </a:cubicBezTo>
                <a:cubicBezTo>
                  <a:pt x="4544852" y="5543176"/>
                  <a:pt x="4551340" y="5539953"/>
                  <a:pt x="4559461" y="5539953"/>
                </a:cubicBezTo>
                <a:close/>
                <a:moveTo>
                  <a:pt x="4102260" y="5539953"/>
                </a:moveTo>
                <a:cubicBezTo>
                  <a:pt x="4109293" y="5539953"/>
                  <a:pt x="4114964" y="5542088"/>
                  <a:pt x="4119276" y="5546358"/>
                </a:cubicBezTo>
                <a:cubicBezTo>
                  <a:pt x="4123587" y="5550627"/>
                  <a:pt x="4126245" y="5557701"/>
                  <a:pt x="4127250" y="5567580"/>
                </a:cubicBezTo>
                <a:lnTo>
                  <a:pt x="4076895" y="5567580"/>
                </a:lnTo>
                <a:cubicBezTo>
                  <a:pt x="4077732" y="5559627"/>
                  <a:pt x="4079699" y="5553641"/>
                  <a:pt x="4082797" y="5549623"/>
                </a:cubicBezTo>
                <a:cubicBezTo>
                  <a:pt x="4087652" y="5543176"/>
                  <a:pt x="4094140" y="5539953"/>
                  <a:pt x="4102260" y="5539953"/>
                </a:cubicBezTo>
                <a:close/>
                <a:moveTo>
                  <a:pt x="2911636" y="5539953"/>
                </a:moveTo>
                <a:cubicBezTo>
                  <a:pt x="2918668" y="5539953"/>
                  <a:pt x="2924340" y="5542088"/>
                  <a:pt x="2928651" y="5546358"/>
                </a:cubicBezTo>
                <a:cubicBezTo>
                  <a:pt x="2932962" y="5550627"/>
                  <a:pt x="2935620" y="5557701"/>
                  <a:pt x="2936626" y="5567580"/>
                </a:cubicBezTo>
                <a:lnTo>
                  <a:pt x="2886270" y="5567580"/>
                </a:lnTo>
                <a:cubicBezTo>
                  <a:pt x="2887108" y="5559627"/>
                  <a:pt x="2889075" y="5553641"/>
                  <a:pt x="2892172" y="5549623"/>
                </a:cubicBezTo>
                <a:cubicBezTo>
                  <a:pt x="2897028" y="5543176"/>
                  <a:pt x="2903516" y="5539953"/>
                  <a:pt x="2911636" y="5539953"/>
                </a:cubicBezTo>
                <a:close/>
                <a:moveTo>
                  <a:pt x="1940086" y="5539953"/>
                </a:moveTo>
                <a:cubicBezTo>
                  <a:pt x="1947118" y="5539953"/>
                  <a:pt x="1952790" y="5542088"/>
                  <a:pt x="1957102" y="5546358"/>
                </a:cubicBezTo>
                <a:cubicBezTo>
                  <a:pt x="1961413" y="5550627"/>
                  <a:pt x="1964071" y="5557701"/>
                  <a:pt x="1965076" y="5567580"/>
                </a:cubicBezTo>
                <a:lnTo>
                  <a:pt x="1914721" y="5567580"/>
                </a:lnTo>
                <a:cubicBezTo>
                  <a:pt x="1915558" y="5559627"/>
                  <a:pt x="1917525" y="5553641"/>
                  <a:pt x="1920622" y="5549623"/>
                </a:cubicBezTo>
                <a:cubicBezTo>
                  <a:pt x="1925478" y="5543176"/>
                  <a:pt x="1931966" y="5539953"/>
                  <a:pt x="1940086" y="5539953"/>
                </a:cubicBezTo>
                <a:close/>
                <a:moveTo>
                  <a:pt x="1268434" y="5512704"/>
                </a:moveTo>
                <a:lnTo>
                  <a:pt x="1268434" y="5597592"/>
                </a:lnTo>
                <a:cubicBezTo>
                  <a:pt x="1268434" y="5615088"/>
                  <a:pt x="1272432" y="5628043"/>
                  <a:pt x="1280426" y="5636457"/>
                </a:cubicBezTo>
                <a:cubicBezTo>
                  <a:pt x="1288421" y="5644870"/>
                  <a:pt x="1299451" y="5649077"/>
                  <a:pt x="1313515" y="5649077"/>
                </a:cubicBezTo>
                <a:cubicBezTo>
                  <a:pt x="1324063" y="5649077"/>
                  <a:pt x="1332958" y="5647193"/>
                  <a:pt x="1340200" y="5643426"/>
                </a:cubicBezTo>
                <a:cubicBezTo>
                  <a:pt x="1347441" y="5639659"/>
                  <a:pt x="1354620" y="5633338"/>
                  <a:pt x="1361735" y="5624464"/>
                </a:cubicBezTo>
                <a:lnTo>
                  <a:pt x="1361735" y="5646063"/>
                </a:lnTo>
                <a:lnTo>
                  <a:pt x="1409454" y="5646063"/>
                </a:lnTo>
                <a:lnTo>
                  <a:pt x="1409454" y="5512704"/>
                </a:lnTo>
                <a:lnTo>
                  <a:pt x="1358345" y="5512704"/>
                </a:lnTo>
                <a:lnTo>
                  <a:pt x="1358345" y="5576872"/>
                </a:lnTo>
                <a:cubicBezTo>
                  <a:pt x="1358345" y="5589011"/>
                  <a:pt x="1356398" y="5597424"/>
                  <a:pt x="1352506" y="5602112"/>
                </a:cubicBezTo>
                <a:cubicBezTo>
                  <a:pt x="1348613" y="5606800"/>
                  <a:pt x="1343611" y="5609144"/>
                  <a:pt x="1337500" y="5609144"/>
                </a:cubicBezTo>
                <a:cubicBezTo>
                  <a:pt x="1331891" y="5609144"/>
                  <a:pt x="1327538" y="5607386"/>
                  <a:pt x="1324440" y="5603870"/>
                </a:cubicBezTo>
                <a:cubicBezTo>
                  <a:pt x="1321343" y="5600354"/>
                  <a:pt x="1319794" y="5594410"/>
                  <a:pt x="1319794" y="5586039"/>
                </a:cubicBezTo>
                <a:lnTo>
                  <a:pt x="1319794" y="5512704"/>
                </a:lnTo>
                <a:close/>
                <a:moveTo>
                  <a:pt x="651695" y="5512704"/>
                </a:moveTo>
                <a:lnTo>
                  <a:pt x="651695" y="5646063"/>
                </a:lnTo>
                <a:lnTo>
                  <a:pt x="702803" y="5646063"/>
                </a:lnTo>
                <a:lnTo>
                  <a:pt x="702803" y="5512704"/>
                </a:lnTo>
                <a:close/>
                <a:moveTo>
                  <a:pt x="396743" y="5512704"/>
                </a:moveTo>
                <a:lnTo>
                  <a:pt x="446194" y="5646063"/>
                </a:lnTo>
                <a:lnTo>
                  <a:pt x="491879" y="5646063"/>
                </a:lnTo>
                <a:lnTo>
                  <a:pt x="517985" y="5565822"/>
                </a:lnTo>
                <a:lnTo>
                  <a:pt x="544997" y="5646063"/>
                </a:lnTo>
                <a:lnTo>
                  <a:pt x="590478" y="5646063"/>
                </a:lnTo>
                <a:lnTo>
                  <a:pt x="639603" y="5512704"/>
                </a:lnTo>
                <a:lnTo>
                  <a:pt x="590490" y="5512704"/>
                </a:lnTo>
                <a:lnTo>
                  <a:pt x="568985" y="5596880"/>
                </a:lnTo>
                <a:lnTo>
                  <a:pt x="540782" y="5512704"/>
                </a:lnTo>
                <a:lnTo>
                  <a:pt x="494596" y="5512704"/>
                </a:lnTo>
                <a:lnTo>
                  <a:pt x="467541" y="5596668"/>
                </a:lnTo>
                <a:lnTo>
                  <a:pt x="446162" y="5512704"/>
                </a:lnTo>
                <a:close/>
                <a:moveTo>
                  <a:pt x="7110026" y="5509690"/>
                </a:moveTo>
                <a:cubicBezTo>
                  <a:pt x="7086501" y="5509690"/>
                  <a:pt x="7068063" y="5516136"/>
                  <a:pt x="7054710" y="5529028"/>
                </a:cubicBezTo>
                <a:cubicBezTo>
                  <a:pt x="7041358" y="5541921"/>
                  <a:pt x="7034681" y="5558789"/>
                  <a:pt x="7034681" y="5579635"/>
                </a:cubicBezTo>
                <a:cubicBezTo>
                  <a:pt x="7034681" y="5594285"/>
                  <a:pt x="7038009" y="5607031"/>
                  <a:pt x="7044664" y="5617872"/>
                </a:cubicBezTo>
                <a:cubicBezTo>
                  <a:pt x="7051320" y="5628713"/>
                  <a:pt x="7059712" y="5636624"/>
                  <a:pt x="7069842" y="5641605"/>
                </a:cubicBezTo>
                <a:cubicBezTo>
                  <a:pt x="7079972" y="5646586"/>
                  <a:pt x="7093868" y="5649077"/>
                  <a:pt x="7111532" y="5649077"/>
                </a:cubicBezTo>
                <a:cubicBezTo>
                  <a:pt x="7131875" y="5649077"/>
                  <a:pt x="7147488" y="5646168"/>
                  <a:pt x="7158371" y="5640350"/>
                </a:cubicBezTo>
                <a:cubicBezTo>
                  <a:pt x="7169255" y="5634531"/>
                  <a:pt x="7178547" y="5624925"/>
                  <a:pt x="7186249" y="5611530"/>
                </a:cubicBezTo>
                <a:lnTo>
                  <a:pt x="7135894" y="5606884"/>
                </a:lnTo>
                <a:cubicBezTo>
                  <a:pt x="7132713" y="5610902"/>
                  <a:pt x="7129741" y="5613707"/>
                  <a:pt x="7126978" y="5615298"/>
                </a:cubicBezTo>
                <a:cubicBezTo>
                  <a:pt x="7122457" y="5617809"/>
                  <a:pt x="7117686" y="5619065"/>
                  <a:pt x="7112663" y="5619065"/>
                </a:cubicBezTo>
                <a:cubicBezTo>
                  <a:pt x="7104710" y="5619065"/>
                  <a:pt x="7098263" y="5616177"/>
                  <a:pt x="7093324" y="5610400"/>
                </a:cubicBezTo>
                <a:cubicBezTo>
                  <a:pt x="7089808" y="5606382"/>
                  <a:pt x="7087590" y="5600271"/>
                  <a:pt x="7086669" y="5592066"/>
                </a:cubicBezTo>
                <a:lnTo>
                  <a:pt x="7189137" y="5592066"/>
                </a:lnTo>
                <a:lnTo>
                  <a:pt x="7189137" y="5586290"/>
                </a:lnTo>
                <a:cubicBezTo>
                  <a:pt x="7189137" y="5568710"/>
                  <a:pt x="7186249" y="5554436"/>
                  <a:pt x="7180472" y="5543469"/>
                </a:cubicBezTo>
                <a:cubicBezTo>
                  <a:pt x="7174696" y="5532503"/>
                  <a:pt x="7166283" y="5524131"/>
                  <a:pt x="7155232" y="5518355"/>
                </a:cubicBezTo>
                <a:cubicBezTo>
                  <a:pt x="7144182" y="5512578"/>
                  <a:pt x="7129113" y="5509690"/>
                  <a:pt x="7110026" y="5509690"/>
                </a:cubicBezTo>
                <a:close/>
                <a:moveTo>
                  <a:pt x="6645579" y="5509690"/>
                </a:moveTo>
                <a:cubicBezTo>
                  <a:pt x="6638380" y="5509690"/>
                  <a:pt x="6632331" y="5511469"/>
                  <a:pt x="6627434" y="5515027"/>
                </a:cubicBezTo>
                <a:cubicBezTo>
                  <a:pt x="6622537" y="5518585"/>
                  <a:pt x="6617786" y="5525094"/>
                  <a:pt x="6613181" y="5534554"/>
                </a:cubicBezTo>
                <a:lnTo>
                  <a:pt x="6613181" y="5512704"/>
                </a:lnTo>
                <a:lnTo>
                  <a:pt x="6565338" y="5512704"/>
                </a:lnTo>
                <a:lnTo>
                  <a:pt x="6565338" y="5646063"/>
                </a:lnTo>
                <a:lnTo>
                  <a:pt x="6616698" y="5646063"/>
                </a:lnTo>
                <a:lnTo>
                  <a:pt x="6616698" y="5601359"/>
                </a:lnTo>
                <a:cubicBezTo>
                  <a:pt x="6616698" y="5580011"/>
                  <a:pt x="6619335" y="5565445"/>
                  <a:pt x="6624609" y="5557659"/>
                </a:cubicBezTo>
                <a:cubicBezTo>
                  <a:pt x="6628292" y="5552134"/>
                  <a:pt x="6633483" y="5549371"/>
                  <a:pt x="6640180" y="5549371"/>
                </a:cubicBezTo>
                <a:cubicBezTo>
                  <a:pt x="6643696" y="5549371"/>
                  <a:pt x="6648468" y="5550627"/>
                  <a:pt x="6654495" y="5553139"/>
                </a:cubicBezTo>
                <a:lnTo>
                  <a:pt x="6670318" y="5516722"/>
                </a:lnTo>
                <a:cubicBezTo>
                  <a:pt x="6661360" y="5512034"/>
                  <a:pt x="6653114" y="5509690"/>
                  <a:pt x="6645579" y="5509690"/>
                </a:cubicBezTo>
                <a:close/>
                <a:moveTo>
                  <a:pt x="6463330" y="5509690"/>
                </a:moveTo>
                <a:cubicBezTo>
                  <a:pt x="6439973" y="5509690"/>
                  <a:pt x="6421430" y="5516283"/>
                  <a:pt x="6407701" y="5529468"/>
                </a:cubicBezTo>
                <a:cubicBezTo>
                  <a:pt x="6393972" y="5542653"/>
                  <a:pt x="6387107" y="5559417"/>
                  <a:pt x="6387107" y="5579760"/>
                </a:cubicBezTo>
                <a:cubicBezTo>
                  <a:pt x="6387107" y="5601610"/>
                  <a:pt x="6395227" y="5619274"/>
                  <a:pt x="6411468" y="5632752"/>
                </a:cubicBezTo>
                <a:cubicBezTo>
                  <a:pt x="6424695" y="5643635"/>
                  <a:pt x="6442024" y="5649077"/>
                  <a:pt x="6463456" y="5649077"/>
                </a:cubicBezTo>
                <a:cubicBezTo>
                  <a:pt x="6487482" y="5649077"/>
                  <a:pt x="6506297" y="5642526"/>
                  <a:pt x="6519901" y="5629425"/>
                </a:cubicBezTo>
                <a:cubicBezTo>
                  <a:pt x="6533505" y="5616323"/>
                  <a:pt x="6540307" y="5599517"/>
                  <a:pt x="6540307" y="5579007"/>
                </a:cubicBezTo>
                <a:cubicBezTo>
                  <a:pt x="6540307" y="5560757"/>
                  <a:pt x="6534823" y="5545395"/>
                  <a:pt x="6523857" y="5532921"/>
                </a:cubicBezTo>
                <a:cubicBezTo>
                  <a:pt x="6510211" y="5517434"/>
                  <a:pt x="6490036" y="5509690"/>
                  <a:pt x="6463330" y="5509690"/>
                </a:cubicBezTo>
                <a:close/>
                <a:moveTo>
                  <a:pt x="5948980" y="5509690"/>
                </a:moveTo>
                <a:cubicBezTo>
                  <a:pt x="5925623" y="5509690"/>
                  <a:pt x="5907080" y="5516283"/>
                  <a:pt x="5893351" y="5529468"/>
                </a:cubicBezTo>
                <a:cubicBezTo>
                  <a:pt x="5879622" y="5542653"/>
                  <a:pt x="5872757" y="5559417"/>
                  <a:pt x="5872757" y="5579760"/>
                </a:cubicBezTo>
                <a:cubicBezTo>
                  <a:pt x="5872757" y="5601610"/>
                  <a:pt x="5880877" y="5619274"/>
                  <a:pt x="5897118" y="5632752"/>
                </a:cubicBezTo>
                <a:cubicBezTo>
                  <a:pt x="5910345" y="5643635"/>
                  <a:pt x="5927674" y="5649077"/>
                  <a:pt x="5949106" y="5649077"/>
                </a:cubicBezTo>
                <a:cubicBezTo>
                  <a:pt x="5973132" y="5649077"/>
                  <a:pt x="5991947" y="5642526"/>
                  <a:pt x="6005551" y="5629425"/>
                </a:cubicBezTo>
                <a:cubicBezTo>
                  <a:pt x="6019155" y="5616323"/>
                  <a:pt x="6025957" y="5599517"/>
                  <a:pt x="6025957" y="5579007"/>
                </a:cubicBezTo>
                <a:cubicBezTo>
                  <a:pt x="6025957" y="5560757"/>
                  <a:pt x="6020473" y="5545395"/>
                  <a:pt x="6009507" y="5532921"/>
                </a:cubicBezTo>
                <a:cubicBezTo>
                  <a:pt x="5995861" y="5517434"/>
                  <a:pt x="5975686" y="5509690"/>
                  <a:pt x="5948980" y="5509690"/>
                </a:cubicBezTo>
                <a:close/>
                <a:moveTo>
                  <a:pt x="5490776" y="5509690"/>
                </a:moveTo>
                <a:cubicBezTo>
                  <a:pt x="5467251" y="5509690"/>
                  <a:pt x="5448813" y="5516136"/>
                  <a:pt x="5435460" y="5529028"/>
                </a:cubicBezTo>
                <a:cubicBezTo>
                  <a:pt x="5422108" y="5541921"/>
                  <a:pt x="5415431" y="5558789"/>
                  <a:pt x="5415431" y="5579635"/>
                </a:cubicBezTo>
                <a:cubicBezTo>
                  <a:pt x="5415431" y="5594285"/>
                  <a:pt x="5418759" y="5607031"/>
                  <a:pt x="5425414" y="5617872"/>
                </a:cubicBezTo>
                <a:cubicBezTo>
                  <a:pt x="5432070" y="5628713"/>
                  <a:pt x="5440462" y="5636624"/>
                  <a:pt x="5450592" y="5641605"/>
                </a:cubicBezTo>
                <a:cubicBezTo>
                  <a:pt x="5460722" y="5646586"/>
                  <a:pt x="5474618" y="5649077"/>
                  <a:pt x="5492282" y="5649077"/>
                </a:cubicBezTo>
                <a:cubicBezTo>
                  <a:pt x="5512625" y="5649077"/>
                  <a:pt x="5528238" y="5646168"/>
                  <a:pt x="5539121" y="5640350"/>
                </a:cubicBezTo>
                <a:cubicBezTo>
                  <a:pt x="5550005" y="5634531"/>
                  <a:pt x="5559297" y="5624925"/>
                  <a:pt x="5566999" y="5611530"/>
                </a:cubicBezTo>
                <a:lnTo>
                  <a:pt x="5516644" y="5606884"/>
                </a:lnTo>
                <a:cubicBezTo>
                  <a:pt x="5513463" y="5610902"/>
                  <a:pt x="5510491" y="5613707"/>
                  <a:pt x="5507728" y="5615298"/>
                </a:cubicBezTo>
                <a:cubicBezTo>
                  <a:pt x="5503207" y="5617809"/>
                  <a:pt x="5498436" y="5619065"/>
                  <a:pt x="5493413" y="5619065"/>
                </a:cubicBezTo>
                <a:cubicBezTo>
                  <a:pt x="5485460" y="5619065"/>
                  <a:pt x="5479013" y="5616177"/>
                  <a:pt x="5474074" y="5610400"/>
                </a:cubicBezTo>
                <a:cubicBezTo>
                  <a:pt x="5470558" y="5606382"/>
                  <a:pt x="5468340" y="5600271"/>
                  <a:pt x="5467419" y="5592066"/>
                </a:cubicBezTo>
                <a:lnTo>
                  <a:pt x="5569887" y="5592066"/>
                </a:lnTo>
                <a:lnTo>
                  <a:pt x="5569887" y="5586290"/>
                </a:lnTo>
                <a:cubicBezTo>
                  <a:pt x="5569887" y="5568710"/>
                  <a:pt x="5566999" y="5554436"/>
                  <a:pt x="5561222" y="5543469"/>
                </a:cubicBezTo>
                <a:cubicBezTo>
                  <a:pt x="5555446" y="5532503"/>
                  <a:pt x="5547033" y="5524131"/>
                  <a:pt x="5535982" y="5518355"/>
                </a:cubicBezTo>
                <a:cubicBezTo>
                  <a:pt x="5524932" y="5512578"/>
                  <a:pt x="5509863" y="5509690"/>
                  <a:pt x="5490776" y="5509690"/>
                </a:cubicBezTo>
                <a:close/>
                <a:moveTo>
                  <a:pt x="5258908" y="5509690"/>
                </a:moveTo>
                <a:cubicBezTo>
                  <a:pt x="5249015" y="5509690"/>
                  <a:pt x="5240569" y="5511406"/>
                  <a:pt x="5233569" y="5514839"/>
                </a:cubicBezTo>
                <a:cubicBezTo>
                  <a:pt x="5226568" y="5518271"/>
                  <a:pt x="5219630" y="5524047"/>
                  <a:pt x="5212755" y="5532168"/>
                </a:cubicBezTo>
                <a:lnTo>
                  <a:pt x="5212755" y="5512704"/>
                </a:lnTo>
                <a:lnTo>
                  <a:pt x="5165038" y="5512704"/>
                </a:lnTo>
                <a:lnTo>
                  <a:pt x="5165038" y="5646063"/>
                </a:lnTo>
                <a:lnTo>
                  <a:pt x="5216271" y="5646063"/>
                </a:lnTo>
                <a:lnTo>
                  <a:pt x="5216271" y="5578002"/>
                </a:lnTo>
                <a:cubicBezTo>
                  <a:pt x="5216271" y="5567873"/>
                  <a:pt x="5218161" y="5560589"/>
                  <a:pt x="5221942" y="5556152"/>
                </a:cubicBezTo>
                <a:cubicBezTo>
                  <a:pt x="5225723" y="5551715"/>
                  <a:pt x="5230553" y="5549497"/>
                  <a:pt x="5236434" y="5549497"/>
                </a:cubicBezTo>
                <a:cubicBezTo>
                  <a:pt x="5240046" y="5549497"/>
                  <a:pt x="5243195" y="5550522"/>
                  <a:pt x="5245884" y="5552573"/>
                </a:cubicBezTo>
                <a:cubicBezTo>
                  <a:pt x="5248572" y="5554625"/>
                  <a:pt x="5250461" y="5557324"/>
                  <a:pt x="5251554" y="5560673"/>
                </a:cubicBezTo>
                <a:cubicBezTo>
                  <a:pt x="5252226" y="5562766"/>
                  <a:pt x="5252562" y="5566742"/>
                  <a:pt x="5252562" y="5572603"/>
                </a:cubicBezTo>
                <a:lnTo>
                  <a:pt x="5252562" y="5646063"/>
                </a:lnTo>
                <a:lnTo>
                  <a:pt x="5303796" y="5646063"/>
                </a:lnTo>
                <a:lnTo>
                  <a:pt x="5303796" y="5577249"/>
                </a:lnTo>
                <a:cubicBezTo>
                  <a:pt x="5303796" y="5567621"/>
                  <a:pt x="5305632" y="5560631"/>
                  <a:pt x="5309303" y="5556278"/>
                </a:cubicBezTo>
                <a:cubicBezTo>
                  <a:pt x="5312974" y="5551925"/>
                  <a:pt x="5317813" y="5549748"/>
                  <a:pt x="5323819" y="5549748"/>
                </a:cubicBezTo>
                <a:cubicBezTo>
                  <a:pt x="5328908" y="5549748"/>
                  <a:pt x="5333163" y="5552050"/>
                  <a:pt x="5336583" y="5556655"/>
                </a:cubicBezTo>
                <a:cubicBezTo>
                  <a:pt x="5338919" y="5559585"/>
                  <a:pt x="5340087" y="5564063"/>
                  <a:pt x="5340087" y="5570091"/>
                </a:cubicBezTo>
                <a:lnTo>
                  <a:pt x="5340087" y="5646063"/>
                </a:lnTo>
                <a:lnTo>
                  <a:pt x="5391321" y="5646063"/>
                </a:lnTo>
                <a:lnTo>
                  <a:pt x="5391321" y="5562305"/>
                </a:lnTo>
                <a:cubicBezTo>
                  <a:pt x="5391321" y="5544223"/>
                  <a:pt x="5387308" y="5530933"/>
                  <a:pt x="5379283" y="5522436"/>
                </a:cubicBezTo>
                <a:cubicBezTo>
                  <a:pt x="5371257" y="5513939"/>
                  <a:pt x="5360096" y="5509690"/>
                  <a:pt x="5345801" y="5509690"/>
                </a:cubicBezTo>
                <a:cubicBezTo>
                  <a:pt x="5336102" y="5509690"/>
                  <a:pt x="5327952" y="5511260"/>
                  <a:pt x="5321347" y="5514399"/>
                </a:cubicBezTo>
                <a:cubicBezTo>
                  <a:pt x="5314743" y="5517538"/>
                  <a:pt x="5307427" y="5523461"/>
                  <a:pt x="5299401" y="5532168"/>
                </a:cubicBezTo>
                <a:cubicBezTo>
                  <a:pt x="5295461" y="5524717"/>
                  <a:pt x="5290390" y="5519108"/>
                  <a:pt x="5284185" y="5515341"/>
                </a:cubicBezTo>
                <a:cubicBezTo>
                  <a:pt x="5277981" y="5511574"/>
                  <a:pt x="5269555" y="5509690"/>
                  <a:pt x="5258908" y="5509690"/>
                </a:cubicBezTo>
                <a:close/>
                <a:moveTo>
                  <a:pt x="4974166" y="5509690"/>
                </a:moveTo>
                <a:cubicBezTo>
                  <a:pt x="4964622" y="5509690"/>
                  <a:pt x="4955748" y="5510402"/>
                  <a:pt x="4947544" y="5511825"/>
                </a:cubicBezTo>
                <a:cubicBezTo>
                  <a:pt x="4939340" y="5513248"/>
                  <a:pt x="4932894" y="5515257"/>
                  <a:pt x="4928206" y="5517852"/>
                </a:cubicBezTo>
                <a:cubicBezTo>
                  <a:pt x="4921676" y="5521452"/>
                  <a:pt x="4916674" y="5525701"/>
                  <a:pt x="4913199" y="5530598"/>
                </a:cubicBezTo>
                <a:cubicBezTo>
                  <a:pt x="4909725" y="5535495"/>
                  <a:pt x="4907068" y="5542214"/>
                  <a:pt x="4905226" y="5550753"/>
                </a:cubicBezTo>
                <a:lnTo>
                  <a:pt x="4954074" y="5555901"/>
                </a:lnTo>
                <a:cubicBezTo>
                  <a:pt x="4956083" y="5550125"/>
                  <a:pt x="4958720" y="5546190"/>
                  <a:pt x="4961985" y="5544097"/>
                </a:cubicBezTo>
                <a:cubicBezTo>
                  <a:pt x="4966171" y="5541418"/>
                  <a:pt x="4972449" y="5540079"/>
                  <a:pt x="4980821" y="5540079"/>
                </a:cubicBezTo>
                <a:cubicBezTo>
                  <a:pt x="4987351" y="5540079"/>
                  <a:pt x="4991913" y="5541335"/>
                  <a:pt x="4994508" y="5543846"/>
                </a:cubicBezTo>
                <a:cubicBezTo>
                  <a:pt x="4997104" y="5546358"/>
                  <a:pt x="4998401" y="5550753"/>
                  <a:pt x="4998401" y="5557031"/>
                </a:cubicBezTo>
                <a:cubicBezTo>
                  <a:pt x="4992039" y="5559543"/>
                  <a:pt x="4986011" y="5561573"/>
                  <a:pt x="4980319" y="5563122"/>
                </a:cubicBezTo>
                <a:cubicBezTo>
                  <a:pt x="4974626" y="5564670"/>
                  <a:pt x="4962194" y="5567370"/>
                  <a:pt x="4943023" y="5571221"/>
                </a:cubicBezTo>
                <a:cubicBezTo>
                  <a:pt x="4927034" y="5574402"/>
                  <a:pt x="4916067" y="5579258"/>
                  <a:pt x="4910123" y="5585788"/>
                </a:cubicBezTo>
                <a:cubicBezTo>
                  <a:pt x="4904179" y="5592318"/>
                  <a:pt x="4901207" y="5600647"/>
                  <a:pt x="4901207" y="5610777"/>
                </a:cubicBezTo>
                <a:cubicBezTo>
                  <a:pt x="4901207" y="5621576"/>
                  <a:pt x="4905330" y="5630659"/>
                  <a:pt x="4913576" y="5638026"/>
                </a:cubicBezTo>
                <a:cubicBezTo>
                  <a:pt x="4921823" y="5645393"/>
                  <a:pt x="4933898" y="5649077"/>
                  <a:pt x="4949804" y="5649077"/>
                </a:cubicBezTo>
                <a:cubicBezTo>
                  <a:pt x="4961776" y="5649077"/>
                  <a:pt x="4972282" y="5647235"/>
                  <a:pt x="4981323" y="5643552"/>
                </a:cubicBezTo>
                <a:cubicBezTo>
                  <a:pt x="4987937" y="5640789"/>
                  <a:pt x="4994592" y="5636185"/>
                  <a:pt x="5001289" y="5629739"/>
                </a:cubicBezTo>
                <a:cubicBezTo>
                  <a:pt x="5001876" y="5633589"/>
                  <a:pt x="5002461" y="5636415"/>
                  <a:pt x="5003047" y="5638215"/>
                </a:cubicBezTo>
                <a:cubicBezTo>
                  <a:pt x="5003634" y="5640015"/>
                  <a:pt x="5004890" y="5642631"/>
                  <a:pt x="5006815" y="5646063"/>
                </a:cubicBezTo>
                <a:lnTo>
                  <a:pt x="5054784" y="5646063"/>
                </a:lnTo>
                <a:cubicBezTo>
                  <a:pt x="5052105" y="5640538"/>
                  <a:pt x="5050368" y="5635996"/>
                  <a:pt x="5049573" y="5632438"/>
                </a:cubicBezTo>
                <a:cubicBezTo>
                  <a:pt x="5048778" y="5628880"/>
                  <a:pt x="5048380" y="5623962"/>
                  <a:pt x="5048380" y="5617683"/>
                </a:cubicBezTo>
                <a:lnTo>
                  <a:pt x="5048380" y="5558789"/>
                </a:lnTo>
                <a:cubicBezTo>
                  <a:pt x="5048380" y="5552511"/>
                  <a:pt x="5047124" y="5545918"/>
                  <a:pt x="5044612" y="5539012"/>
                </a:cubicBezTo>
                <a:cubicBezTo>
                  <a:pt x="5042101" y="5532105"/>
                  <a:pt x="5038669" y="5526768"/>
                  <a:pt x="5034315" y="5523001"/>
                </a:cubicBezTo>
                <a:cubicBezTo>
                  <a:pt x="5028121" y="5517559"/>
                  <a:pt x="5020377" y="5513980"/>
                  <a:pt x="5011084" y="5512264"/>
                </a:cubicBezTo>
                <a:cubicBezTo>
                  <a:pt x="5001792" y="5510548"/>
                  <a:pt x="4989486" y="5509690"/>
                  <a:pt x="4974166" y="5509690"/>
                </a:cubicBezTo>
                <a:close/>
                <a:moveTo>
                  <a:pt x="4557326" y="5509690"/>
                </a:moveTo>
                <a:cubicBezTo>
                  <a:pt x="4533801" y="5509690"/>
                  <a:pt x="4515363" y="5516136"/>
                  <a:pt x="4502011" y="5529028"/>
                </a:cubicBezTo>
                <a:cubicBezTo>
                  <a:pt x="4488658" y="5541921"/>
                  <a:pt x="4481981" y="5558789"/>
                  <a:pt x="4481981" y="5579635"/>
                </a:cubicBezTo>
                <a:cubicBezTo>
                  <a:pt x="4481981" y="5594285"/>
                  <a:pt x="4485309" y="5607031"/>
                  <a:pt x="4491965" y="5617872"/>
                </a:cubicBezTo>
                <a:cubicBezTo>
                  <a:pt x="4498620" y="5628713"/>
                  <a:pt x="4507013" y="5636624"/>
                  <a:pt x="4517142" y="5641605"/>
                </a:cubicBezTo>
                <a:cubicBezTo>
                  <a:pt x="4527272" y="5646586"/>
                  <a:pt x="4541169" y="5649077"/>
                  <a:pt x="4558833" y="5649077"/>
                </a:cubicBezTo>
                <a:cubicBezTo>
                  <a:pt x="4579176" y="5649077"/>
                  <a:pt x="4594789" y="5646168"/>
                  <a:pt x="4605672" y="5640350"/>
                </a:cubicBezTo>
                <a:cubicBezTo>
                  <a:pt x="4616555" y="5634531"/>
                  <a:pt x="4625847" y="5624925"/>
                  <a:pt x="4633549" y="5611530"/>
                </a:cubicBezTo>
                <a:lnTo>
                  <a:pt x="4583194" y="5606884"/>
                </a:lnTo>
                <a:cubicBezTo>
                  <a:pt x="4580013" y="5610902"/>
                  <a:pt x="4577041" y="5613707"/>
                  <a:pt x="4574278" y="5615298"/>
                </a:cubicBezTo>
                <a:cubicBezTo>
                  <a:pt x="4569758" y="5617809"/>
                  <a:pt x="4564986" y="5619065"/>
                  <a:pt x="4559963" y="5619065"/>
                </a:cubicBezTo>
                <a:cubicBezTo>
                  <a:pt x="4552010" y="5619065"/>
                  <a:pt x="4545564" y="5616177"/>
                  <a:pt x="4540625" y="5610400"/>
                </a:cubicBezTo>
                <a:cubicBezTo>
                  <a:pt x="4537108" y="5606382"/>
                  <a:pt x="4534890" y="5600271"/>
                  <a:pt x="4533969" y="5592066"/>
                </a:cubicBezTo>
                <a:lnTo>
                  <a:pt x="4636437" y="5592066"/>
                </a:lnTo>
                <a:lnTo>
                  <a:pt x="4636437" y="5586290"/>
                </a:lnTo>
                <a:cubicBezTo>
                  <a:pt x="4636437" y="5568710"/>
                  <a:pt x="4633549" y="5554436"/>
                  <a:pt x="4627773" y="5543469"/>
                </a:cubicBezTo>
                <a:cubicBezTo>
                  <a:pt x="4621996" y="5532503"/>
                  <a:pt x="4613583" y="5524131"/>
                  <a:pt x="4602532" y="5518355"/>
                </a:cubicBezTo>
                <a:cubicBezTo>
                  <a:pt x="4591482" y="5512578"/>
                  <a:pt x="4576413" y="5509690"/>
                  <a:pt x="4557326" y="5509690"/>
                </a:cubicBezTo>
                <a:close/>
                <a:moveTo>
                  <a:pt x="4269315" y="5509690"/>
                </a:moveTo>
                <a:cubicBezTo>
                  <a:pt x="4259772" y="5509690"/>
                  <a:pt x="4250898" y="5510402"/>
                  <a:pt x="4242694" y="5511825"/>
                </a:cubicBezTo>
                <a:cubicBezTo>
                  <a:pt x="4234490" y="5513248"/>
                  <a:pt x="4228044" y="5515257"/>
                  <a:pt x="4223355" y="5517852"/>
                </a:cubicBezTo>
                <a:cubicBezTo>
                  <a:pt x="4216826" y="5521452"/>
                  <a:pt x="4211824" y="5525701"/>
                  <a:pt x="4208349" y="5530598"/>
                </a:cubicBezTo>
                <a:cubicBezTo>
                  <a:pt x="4204875" y="5535495"/>
                  <a:pt x="4202217" y="5542214"/>
                  <a:pt x="4200375" y="5550753"/>
                </a:cubicBezTo>
                <a:lnTo>
                  <a:pt x="4249224" y="5555901"/>
                </a:lnTo>
                <a:cubicBezTo>
                  <a:pt x="4251233" y="5550125"/>
                  <a:pt x="4253870" y="5546190"/>
                  <a:pt x="4257135" y="5544097"/>
                </a:cubicBezTo>
                <a:cubicBezTo>
                  <a:pt x="4261321" y="5541418"/>
                  <a:pt x="4267599" y="5540079"/>
                  <a:pt x="4275971" y="5540079"/>
                </a:cubicBezTo>
                <a:cubicBezTo>
                  <a:pt x="4282501" y="5540079"/>
                  <a:pt x="4287063" y="5541335"/>
                  <a:pt x="4289658" y="5543846"/>
                </a:cubicBezTo>
                <a:cubicBezTo>
                  <a:pt x="4292254" y="5546358"/>
                  <a:pt x="4293551" y="5550753"/>
                  <a:pt x="4293551" y="5557031"/>
                </a:cubicBezTo>
                <a:cubicBezTo>
                  <a:pt x="4287189" y="5559543"/>
                  <a:pt x="4281161" y="5561573"/>
                  <a:pt x="4275469" y="5563122"/>
                </a:cubicBezTo>
                <a:cubicBezTo>
                  <a:pt x="4269776" y="5564670"/>
                  <a:pt x="4257344" y="5567370"/>
                  <a:pt x="4238173" y="5571221"/>
                </a:cubicBezTo>
                <a:cubicBezTo>
                  <a:pt x="4222183" y="5574402"/>
                  <a:pt x="4211217" y="5579258"/>
                  <a:pt x="4205273" y="5585788"/>
                </a:cubicBezTo>
                <a:cubicBezTo>
                  <a:pt x="4199329" y="5592318"/>
                  <a:pt x="4196357" y="5600647"/>
                  <a:pt x="4196357" y="5610777"/>
                </a:cubicBezTo>
                <a:cubicBezTo>
                  <a:pt x="4196357" y="5621576"/>
                  <a:pt x="4200480" y="5630659"/>
                  <a:pt x="4208726" y="5638026"/>
                </a:cubicBezTo>
                <a:cubicBezTo>
                  <a:pt x="4216972" y="5645393"/>
                  <a:pt x="4229048" y="5649077"/>
                  <a:pt x="4244954" y="5649077"/>
                </a:cubicBezTo>
                <a:cubicBezTo>
                  <a:pt x="4256925" y="5649077"/>
                  <a:pt x="4267432" y="5647235"/>
                  <a:pt x="4276473" y="5643552"/>
                </a:cubicBezTo>
                <a:cubicBezTo>
                  <a:pt x="4283087" y="5640789"/>
                  <a:pt x="4289742" y="5636185"/>
                  <a:pt x="4296439" y="5629739"/>
                </a:cubicBezTo>
                <a:cubicBezTo>
                  <a:pt x="4297025" y="5633589"/>
                  <a:pt x="4297611" y="5636415"/>
                  <a:pt x="4298197" y="5638215"/>
                </a:cubicBezTo>
                <a:cubicBezTo>
                  <a:pt x="4298783" y="5640015"/>
                  <a:pt x="4300039" y="5642631"/>
                  <a:pt x="4301965" y="5646063"/>
                </a:cubicBezTo>
                <a:lnTo>
                  <a:pt x="4349934" y="5646063"/>
                </a:lnTo>
                <a:cubicBezTo>
                  <a:pt x="4347255" y="5640538"/>
                  <a:pt x="4345518" y="5635996"/>
                  <a:pt x="4344722" y="5632438"/>
                </a:cubicBezTo>
                <a:cubicBezTo>
                  <a:pt x="4343927" y="5628880"/>
                  <a:pt x="4343529" y="5623962"/>
                  <a:pt x="4343529" y="5617683"/>
                </a:cubicBezTo>
                <a:lnTo>
                  <a:pt x="4343529" y="5558789"/>
                </a:lnTo>
                <a:cubicBezTo>
                  <a:pt x="4343529" y="5552511"/>
                  <a:pt x="4342274" y="5545918"/>
                  <a:pt x="4339762" y="5539012"/>
                </a:cubicBezTo>
                <a:cubicBezTo>
                  <a:pt x="4337251" y="5532105"/>
                  <a:pt x="4333818" y="5526768"/>
                  <a:pt x="4329465" y="5523001"/>
                </a:cubicBezTo>
                <a:cubicBezTo>
                  <a:pt x="4323270" y="5517559"/>
                  <a:pt x="4315527" y="5513980"/>
                  <a:pt x="4306234" y="5512264"/>
                </a:cubicBezTo>
                <a:cubicBezTo>
                  <a:pt x="4296942" y="5510548"/>
                  <a:pt x="4284635" y="5509690"/>
                  <a:pt x="4269315" y="5509690"/>
                </a:cubicBezTo>
                <a:close/>
                <a:moveTo>
                  <a:pt x="4100126" y="5509690"/>
                </a:moveTo>
                <a:cubicBezTo>
                  <a:pt x="4076602" y="5509690"/>
                  <a:pt x="4058163" y="5516136"/>
                  <a:pt x="4044811" y="5529028"/>
                </a:cubicBezTo>
                <a:cubicBezTo>
                  <a:pt x="4031458" y="5541921"/>
                  <a:pt x="4024781" y="5558789"/>
                  <a:pt x="4024781" y="5579635"/>
                </a:cubicBezTo>
                <a:cubicBezTo>
                  <a:pt x="4024781" y="5594285"/>
                  <a:pt x="4028109" y="5607031"/>
                  <a:pt x="4034765" y="5617872"/>
                </a:cubicBezTo>
                <a:cubicBezTo>
                  <a:pt x="4041420" y="5628713"/>
                  <a:pt x="4049813" y="5636624"/>
                  <a:pt x="4059942" y="5641605"/>
                </a:cubicBezTo>
                <a:cubicBezTo>
                  <a:pt x="4070072" y="5646586"/>
                  <a:pt x="4083969" y="5649077"/>
                  <a:pt x="4101633" y="5649077"/>
                </a:cubicBezTo>
                <a:cubicBezTo>
                  <a:pt x="4121976" y="5649077"/>
                  <a:pt x="4137589" y="5646168"/>
                  <a:pt x="4148472" y="5640350"/>
                </a:cubicBezTo>
                <a:cubicBezTo>
                  <a:pt x="4159355" y="5634531"/>
                  <a:pt x="4168647" y="5624925"/>
                  <a:pt x="4176349" y="5611530"/>
                </a:cubicBezTo>
                <a:lnTo>
                  <a:pt x="4125994" y="5606884"/>
                </a:lnTo>
                <a:cubicBezTo>
                  <a:pt x="4122813" y="5610902"/>
                  <a:pt x="4119841" y="5613707"/>
                  <a:pt x="4117078" y="5615298"/>
                </a:cubicBezTo>
                <a:cubicBezTo>
                  <a:pt x="4112558" y="5617809"/>
                  <a:pt x="4107786" y="5619065"/>
                  <a:pt x="4102763" y="5619065"/>
                </a:cubicBezTo>
                <a:cubicBezTo>
                  <a:pt x="4094810" y="5619065"/>
                  <a:pt x="4088364" y="5616177"/>
                  <a:pt x="4083424" y="5610400"/>
                </a:cubicBezTo>
                <a:cubicBezTo>
                  <a:pt x="4079908" y="5606382"/>
                  <a:pt x="4077690" y="5600271"/>
                  <a:pt x="4076769" y="5592066"/>
                </a:cubicBezTo>
                <a:lnTo>
                  <a:pt x="4179237" y="5592066"/>
                </a:lnTo>
                <a:lnTo>
                  <a:pt x="4179237" y="5586290"/>
                </a:lnTo>
                <a:cubicBezTo>
                  <a:pt x="4179237" y="5568710"/>
                  <a:pt x="4176349" y="5554436"/>
                  <a:pt x="4170573" y="5543469"/>
                </a:cubicBezTo>
                <a:cubicBezTo>
                  <a:pt x="4164796" y="5532503"/>
                  <a:pt x="4156383" y="5524131"/>
                  <a:pt x="4145332" y="5518355"/>
                </a:cubicBezTo>
                <a:cubicBezTo>
                  <a:pt x="4134282" y="5512578"/>
                  <a:pt x="4119213" y="5509690"/>
                  <a:pt x="4100126" y="5509690"/>
                </a:cubicBezTo>
                <a:close/>
                <a:moveTo>
                  <a:pt x="3997630" y="5509690"/>
                </a:moveTo>
                <a:cubicBezTo>
                  <a:pt x="3990430" y="5509690"/>
                  <a:pt x="3984382" y="5511469"/>
                  <a:pt x="3979484" y="5515027"/>
                </a:cubicBezTo>
                <a:cubicBezTo>
                  <a:pt x="3974587" y="5518585"/>
                  <a:pt x="3969836" y="5525094"/>
                  <a:pt x="3965232" y="5534554"/>
                </a:cubicBezTo>
                <a:lnTo>
                  <a:pt x="3965232" y="5512704"/>
                </a:lnTo>
                <a:lnTo>
                  <a:pt x="3917388" y="5512704"/>
                </a:lnTo>
                <a:lnTo>
                  <a:pt x="3917388" y="5646063"/>
                </a:lnTo>
                <a:lnTo>
                  <a:pt x="3968748" y="5646063"/>
                </a:lnTo>
                <a:lnTo>
                  <a:pt x="3968748" y="5601359"/>
                </a:lnTo>
                <a:cubicBezTo>
                  <a:pt x="3968748" y="5580011"/>
                  <a:pt x="3971385" y="5565445"/>
                  <a:pt x="3976659" y="5557659"/>
                </a:cubicBezTo>
                <a:cubicBezTo>
                  <a:pt x="3980342" y="5552134"/>
                  <a:pt x="3985533" y="5549371"/>
                  <a:pt x="3992230" y="5549371"/>
                </a:cubicBezTo>
                <a:cubicBezTo>
                  <a:pt x="3995746" y="5549371"/>
                  <a:pt x="4000518" y="5550627"/>
                  <a:pt x="4006545" y="5553139"/>
                </a:cubicBezTo>
                <a:lnTo>
                  <a:pt x="4022368" y="5516722"/>
                </a:lnTo>
                <a:cubicBezTo>
                  <a:pt x="4013410" y="5512034"/>
                  <a:pt x="4005164" y="5509690"/>
                  <a:pt x="3997630" y="5509690"/>
                </a:cubicBezTo>
                <a:close/>
                <a:moveTo>
                  <a:pt x="3817013" y="5509690"/>
                </a:moveTo>
                <a:cubicBezTo>
                  <a:pt x="3801442" y="5509690"/>
                  <a:pt x="3788676" y="5511739"/>
                  <a:pt x="3778713" y="5515837"/>
                </a:cubicBezTo>
                <a:cubicBezTo>
                  <a:pt x="3772434" y="5518430"/>
                  <a:pt x="3766323" y="5522382"/>
                  <a:pt x="3760380" y="5527693"/>
                </a:cubicBezTo>
                <a:cubicBezTo>
                  <a:pt x="3754436" y="5533005"/>
                  <a:pt x="3749748" y="5539006"/>
                  <a:pt x="3746316" y="5545697"/>
                </a:cubicBezTo>
                <a:cubicBezTo>
                  <a:pt x="3741627" y="5554814"/>
                  <a:pt x="3739283" y="5566231"/>
                  <a:pt x="3739283" y="5579949"/>
                </a:cubicBezTo>
                <a:cubicBezTo>
                  <a:pt x="3739283" y="5593080"/>
                  <a:pt x="3741209" y="5603619"/>
                  <a:pt x="3745060" y="5611565"/>
                </a:cubicBezTo>
                <a:cubicBezTo>
                  <a:pt x="3748911" y="5619511"/>
                  <a:pt x="3754227" y="5626432"/>
                  <a:pt x="3761008" y="5632329"/>
                </a:cubicBezTo>
                <a:cubicBezTo>
                  <a:pt x="3767788" y="5638225"/>
                  <a:pt x="3775888" y="5642491"/>
                  <a:pt x="3785306" y="5645125"/>
                </a:cubicBezTo>
                <a:cubicBezTo>
                  <a:pt x="3794723" y="5647760"/>
                  <a:pt x="3806506" y="5649077"/>
                  <a:pt x="3820654" y="5649077"/>
                </a:cubicBezTo>
                <a:cubicBezTo>
                  <a:pt x="3835305" y="5649077"/>
                  <a:pt x="3847381" y="5647026"/>
                  <a:pt x="3856882" y="5642924"/>
                </a:cubicBezTo>
                <a:cubicBezTo>
                  <a:pt x="3866384" y="5638822"/>
                  <a:pt x="3874191" y="5633066"/>
                  <a:pt x="3880302" y="5625657"/>
                </a:cubicBezTo>
                <a:cubicBezTo>
                  <a:pt x="3886413" y="5618249"/>
                  <a:pt x="3890808" y="5609479"/>
                  <a:pt x="3893487" y="5599350"/>
                </a:cubicBezTo>
                <a:lnTo>
                  <a:pt x="3844890" y="5593824"/>
                </a:lnTo>
                <a:cubicBezTo>
                  <a:pt x="3842630" y="5600940"/>
                  <a:pt x="3839218" y="5606214"/>
                  <a:pt x="3834656" y="5609647"/>
                </a:cubicBezTo>
                <a:cubicBezTo>
                  <a:pt x="3830093" y="5613079"/>
                  <a:pt x="3824463" y="5614795"/>
                  <a:pt x="3817766" y="5614795"/>
                </a:cubicBezTo>
                <a:cubicBezTo>
                  <a:pt x="3809730" y="5614795"/>
                  <a:pt x="3803116" y="5611954"/>
                  <a:pt x="3797926" y="5606272"/>
                </a:cubicBezTo>
                <a:cubicBezTo>
                  <a:pt x="3792736" y="5600590"/>
                  <a:pt x="3790141" y="5592275"/>
                  <a:pt x="3790141" y="5581328"/>
                </a:cubicBezTo>
                <a:cubicBezTo>
                  <a:pt x="3790141" y="5569043"/>
                  <a:pt x="3792756" y="5559871"/>
                  <a:pt x="3797988" y="5553813"/>
                </a:cubicBezTo>
                <a:cubicBezTo>
                  <a:pt x="3803221" y="5547754"/>
                  <a:pt x="3810064" y="5544725"/>
                  <a:pt x="3818520" y="5544725"/>
                </a:cubicBezTo>
                <a:cubicBezTo>
                  <a:pt x="3825217" y="5544725"/>
                  <a:pt x="3830554" y="5546169"/>
                  <a:pt x="3834530" y="5549057"/>
                </a:cubicBezTo>
                <a:cubicBezTo>
                  <a:pt x="3838507" y="5551946"/>
                  <a:pt x="3841249" y="5556236"/>
                  <a:pt x="3842755" y="5561929"/>
                </a:cubicBezTo>
                <a:lnTo>
                  <a:pt x="3890850" y="5555524"/>
                </a:lnTo>
                <a:cubicBezTo>
                  <a:pt x="3886246" y="5540539"/>
                  <a:pt x="3878230" y="5529154"/>
                  <a:pt x="3866803" y="5521368"/>
                </a:cubicBezTo>
                <a:cubicBezTo>
                  <a:pt x="3855376" y="5513583"/>
                  <a:pt x="3838779" y="5509690"/>
                  <a:pt x="3817013" y="5509690"/>
                </a:cubicBezTo>
                <a:close/>
                <a:moveTo>
                  <a:pt x="3577256" y="5509690"/>
                </a:moveTo>
                <a:cubicBezTo>
                  <a:pt x="3553899" y="5509690"/>
                  <a:pt x="3535356" y="5516283"/>
                  <a:pt x="3521627" y="5529468"/>
                </a:cubicBezTo>
                <a:cubicBezTo>
                  <a:pt x="3507897" y="5542653"/>
                  <a:pt x="3501033" y="5559417"/>
                  <a:pt x="3501033" y="5579760"/>
                </a:cubicBezTo>
                <a:cubicBezTo>
                  <a:pt x="3501033" y="5601610"/>
                  <a:pt x="3509153" y="5619274"/>
                  <a:pt x="3525394" y="5632752"/>
                </a:cubicBezTo>
                <a:cubicBezTo>
                  <a:pt x="3538622" y="5643635"/>
                  <a:pt x="3555950" y="5649077"/>
                  <a:pt x="3577382" y="5649077"/>
                </a:cubicBezTo>
                <a:cubicBezTo>
                  <a:pt x="3601408" y="5649077"/>
                  <a:pt x="3620224" y="5642526"/>
                  <a:pt x="3633827" y="5629425"/>
                </a:cubicBezTo>
                <a:cubicBezTo>
                  <a:pt x="3647432" y="5616323"/>
                  <a:pt x="3654233" y="5599517"/>
                  <a:pt x="3654233" y="5579007"/>
                </a:cubicBezTo>
                <a:cubicBezTo>
                  <a:pt x="3654233" y="5560757"/>
                  <a:pt x="3648749" y="5545395"/>
                  <a:pt x="3637783" y="5532921"/>
                </a:cubicBezTo>
                <a:cubicBezTo>
                  <a:pt x="3624137" y="5517434"/>
                  <a:pt x="3603962" y="5509690"/>
                  <a:pt x="3577256" y="5509690"/>
                </a:cubicBezTo>
                <a:close/>
                <a:moveTo>
                  <a:pt x="3406792" y="5509690"/>
                </a:moveTo>
                <a:cubicBezTo>
                  <a:pt x="3391723" y="5509690"/>
                  <a:pt x="3379709" y="5511258"/>
                  <a:pt x="3370753" y="5514394"/>
                </a:cubicBezTo>
                <a:cubicBezTo>
                  <a:pt x="3361796" y="5517530"/>
                  <a:pt x="3354763" y="5522276"/>
                  <a:pt x="3349656" y="5528632"/>
                </a:cubicBezTo>
                <a:cubicBezTo>
                  <a:pt x="3344550" y="5534988"/>
                  <a:pt x="3341996" y="5542557"/>
                  <a:pt x="3341996" y="5551340"/>
                </a:cubicBezTo>
                <a:cubicBezTo>
                  <a:pt x="3341996" y="5559368"/>
                  <a:pt x="3344362" y="5566519"/>
                  <a:pt x="3349091" y="5572791"/>
                </a:cubicBezTo>
                <a:cubicBezTo>
                  <a:pt x="3353821" y="5579063"/>
                  <a:pt x="3359639" y="5583516"/>
                  <a:pt x="3366546" y="5586151"/>
                </a:cubicBezTo>
                <a:cubicBezTo>
                  <a:pt x="3373453" y="5588785"/>
                  <a:pt x="3385779" y="5591649"/>
                  <a:pt x="3403526" y="5594743"/>
                </a:cubicBezTo>
                <a:cubicBezTo>
                  <a:pt x="3415414" y="5596833"/>
                  <a:pt x="3422739" y="5598588"/>
                  <a:pt x="3425502" y="5600009"/>
                </a:cubicBezTo>
                <a:cubicBezTo>
                  <a:pt x="3429354" y="5602016"/>
                  <a:pt x="3431280" y="5604858"/>
                  <a:pt x="3431280" y="5608536"/>
                </a:cubicBezTo>
                <a:cubicBezTo>
                  <a:pt x="3431280" y="5611796"/>
                  <a:pt x="3429813" y="5614512"/>
                  <a:pt x="3426884" y="5616685"/>
                </a:cubicBezTo>
                <a:cubicBezTo>
                  <a:pt x="3423117" y="5619611"/>
                  <a:pt x="3417800" y="5621074"/>
                  <a:pt x="3410936" y="5621074"/>
                </a:cubicBezTo>
                <a:cubicBezTo>
                  <a:pt x="3404658" y="5621074"/>
                  <a:pt x="3399634" y="5619776"/>
                  <a:pt x="3395867" y="5617181"/>
                </a:cubicBezTo>
                <a:cubicBezTo>
                  <a:pt x="3392100" y="5614586"/>
                  <a:pt x="3389171" y="5610275"/>
                  <a:pt x="3387077" y="5604247"/>
                </a:cubicBezTo>
                <a:lnTo>
                  <a:pt x="3336345" y="5609019"/>
                </a:lnTo>
                <a:cubicBezTo>
                  <a:pt x="3339275" y="5621827"/>
                  <a:pt x="3345909" y="5631706"/>
                  <a:pt x="3356249" y="5638654"/>
                </a:cubicBezTo>
                <a:cubicBezTo>
                  <a:pt x="3366588" y="5645603"/>
                  <a:pt x="3383937" y="5649077"/>
                  <a:pt x="3408300" y="5649077"/>
                </a:cubicBezTo>
                <a:cubicBezTo>
                  <a:pt x="3425545" y="5649077"/>
                  <a:pt x="3439169" y="5646924"/>
                  <a:pt x="3449173" y="5642617"/>
                </a:cubicBezTo>
                <a:cubicBezTo>
                  <a:pt x="3459177" y="5638310"/>
                  <a:pt x="3466502" y="5632519"/>
                  <a:pt x="3471148" y="5625243"/>
                </a:cubicBezTo>
                <a:cubicBezTo>
                  <a:pt x="3475795" y="5617967"/>
                  <a:pt x="3478118" y="5610481"/>
                  <a:pt x="3478118" y="5602787"/>
                </a:cubicBezTo>
                <a:cubicBezTo>
                  <a:pt x="3478118" y="5595177"/>
                  <a:pt x="3475921" y="5588194"/>
                  <a:pt x="3471526" y="5581838"/>
                </a:cubicBezTo>
                <a:cubicBezTo>
                  <a:pt x="3467130" y="5575482"/>
                  <a:pt x="3460788" y="5570590"/>
                  <a:pt x="3452501" y="5567161"/>
                </a:cubicBezTo>
                <a:cubicBezTo>
                  <a:pt x="3444213" y="5563732"/>
                  <a:pt x="3431571" y="5561056"/>
                  <a:pt x="3414577" y="5559133"/>
                </a:cubicBezTo>
                <a:cubicBezTo>
                  <a:pt x="3403359" y="5557795"/>
                  <a:pt x="3396076" y="5556290"/>
                  <a:pt x="3392729" y="5554618"/>
                </a:cubicBezTo>
                <a:cubicBezTo>
                  <a:pt x="3389379" y="5552946"/>
                  <a:pt x="3387705" y="5550481"/>
                  <a:pt x="3387705" y="5547221"/>
                </a:cubicBezTo>
                <a:cubicBezTo>
                  <a:pt x="3387705" y="5544295"/>
                  <a:pt x="3389023" y="5541808"/>
                  <a:pt x="3391660" y="5539760"/>
                </a:cubicBezTo>
                <a:cubicBezTo>
                  <a:pt x="3394297" y="5537712"/>
                  <a:pt x="3398504" y="5536688"/>
                  <a:pt x="3404280" y="5536688"/>
                </a:cubicBezTo>
                <a:cubicBezTo>
                  <a:pt x="3409973" y="5536688"/>
                  <a:pt x="3414830" y="5538028"/>
                  <a:pt x="3418847" y="5540707"/>
                </a:cubicBezTo>
                <a:cubicBezTo>
                  <a:pt x="3421777" y="5542716"/>
                  <a:pt x="3423871" y="5545855"/>
                  <a:pt x="3425126" y="5550125"/>
                </a:cubicBezTo>
                <a:lnTo>
                  <a:pt x="3473597" y="5545353"/>
                </a:lnTo>
                <a:cubicBezTo>
                  <a:pt x="3470248" y="5536647"/>
                  <a:pt x="3466042" y="5529740"/>
                  <a:pt x="3460976" y="5524633"/>
                </a:cubicBezTo>
                <a:cubicBezTo>
                  <a:pt x="3455913" y="5519527"/>
                  <a:pt x="3449592" y="5515759"/>
                  <a:pt x="3442016" y="5513332"/>
                </a:cubicBezTo>
                <a:cubicBezTo>
                  <a:pt x="3434439" y="5510904"/>
                  <a:pt x="3422698" y="5509690"/>
                  <a:pt x="3406792" y="5509690"/>
                </a:cubicBezTo>
                <a:close/>
                <a:moveTo>
                  <a:pt x="3154890" y="5509690"/>
                </a:moveTo>
                <a:cubicBezTo>
                  <a:pt x="3145348" y="5509690"/>
                  <a:pt x="3136473" y="5510402"/>
                  <a:pt x="3128269" y="5511825"/>
                </a:cubicBezTo>
                <a:cubicBezTo>
                  <a:pt x="3120065" y="5513248"/>
                  <a:pt x="3113619" y="5515257"/>
                  <a:pt x="3108930" y="5517852"/>
                </a:cubicBezTo>
                <a:cubicBezTo>
                  <a:pt x="3102401" y="5521452"/>
                  <a:pt x="3097399" y="5525701"/>
                  <a:pt x="3093925" y="5530598"/>
                </a:cubicBezTo>
                <a:cubicBezTo>
                  <a:pt x="3090451" y="5535495"/>
                  <a:pt x="3087793" y="5542214"/>
                  <a:pt x="3085951" y="5550753"/>
                </a:cubicBezTo>
                <a:lnTo>
                  <a:pt x="3134799" y="5555901"/>
                </a:lnTo>
                <a:cubicBezTo>
                  <a:pt x="3136808" y="5550125"/>
                  <a:pt x="3139445" y="5546190"/>
                  <a:pt x="3142710" y="5544097"/>
                </a:cubicBezTo>
                <a:cubicBezTo>
                  <a:pt x="3146897" y="5541418"/>
                  <a:pt x="3153174" y="5540079"/>
                  <a:pt x="3161547" y="5540079"/>
                </a:cubicBezTo>
                <a:cubicBezTo>
                  <a:pt x="3168077" y="5540079"/>
                  <a:pt x="3172639" y="5541335"/>
                  <a:pt x="3175235" y="5543846"/>
                </a:cubicBezTo>
                <a:cubicBezTo>
                  <a:pt x="3177829" y="5546358"/>
                  <a:pt x="3179127" y="5550753"/>
                  <a:pt x="3179127" y="5557031"/>
                </a:cubicBezTo>
                <a:cubicBezTo>
                  <a:pt x="3172765" y="5559543"/>
                  <a:pt x="3166736" y="5561573"/>
                  <a:pt x="3161044" y="5563122"/>
                </a:cubicBezTo>
                <a:cubicBezTo>
                  <a:pt x="3155352" y="5564670"/>
                  <a:pt x="3142919" y="5567370"/>
                  <a:pt x="3123748" y="5571221"/>
                </a:cubicBezTo>
                <a:cubicBezTo>
                  <a:pt x="3107759" y="5574402"/>
                  <a:pt x="3096793" y="5579258"/>
                  <a:pt x="3090848" y="5585788"/>
                </a:cubicBezTo>
                <a:cubicBezTo>
                  <a:pt x="3084905" y="5592318"/>
                  <a:pt x="3081933" y="5600647"/>
                  <a:pt x="3081933" y="5610777"/>
                </a:cubicBezTo>
                <a:cubicBezTo>
                  <a:pt x="3081933" y="5621576"/>
                  <a:pt x="3086055" y="5630659"/>
                  <a:pt x="3094301" y="5638026"/>
                </a:cubicBezTo>
                <a:cubicBezTo>
                  <a:pt x="3102548" y="5645393"/>
                  <a:pt x="3114623" y="5649077"/>
                  <a:pt x="3130530" y="5649077"/>
                </a:cubicBezTo>
                <a:cubicBezTo>
                  <a:pt x="3142501" y="5649077"/>
                  <a:pt x="3153007" y="5647235"/>
                  <a:pt x="3162048" y="5643552"/>
                </a:cubicBezTo>
                <a:cubicBezTo>
                  <a:pt x="3168662" y="5640789"/>
                  <a:pt x="3175318" y="5636185"/>
                  <a:pt x="3182015" y="5629739"/>
                </a:cubicBezTo>
                <a:cubicBezTo>
                  <a:pt x="3182602" y="5633589"/>
                  <a:pt x="3183186" y="5636415"/>
                  <a:pt x="3183773" y="5638215"/>
                </a:cubicBezTo>
                <a:cubicBezTo>
                  <a:pt x="3184359" y="5640015"/>
                  <a:pt x="3185615" y="5642631"/>
                  <a:pt x="3187540" y="5646063"/>
                </a:cubicBezTo>
                <a:lnTo>
                  <a:pt x="3235510" y="5646063"/>
                </a:lnTo>
                <a:cubicBezTo>
                  <a:pt x="3232831" y="5640538"/>
                  <a:pt x="3231094" y="5635996"/>
                  <a:pt x="3230298" y="5632438"/>
                </a:cubicBezTo>
                <a:cubicBezTo>
                  <a:pt x="3229503" y="5628880"/>
                  <a:pt x="3229105" y="5623962"/>
                  <a:pt x="3229105" y="5617683"/>
                </a:cubicBezTo>
                <a:lnTo>
                  <a:pt x="3229105" y="5558789"/>
                </a:lnTo>
                <a:cubicBezTo>
                  <a:pt x="3229105" y="5552511"/>
                  <a:pt x="3227849" y="5545918"/>
                  <a:pt x="3225338" y="5539012"/>
                </a:cubicBezTo>
                <a:cubicBezTo>
                  <a:pt x="3222827" y="5532105"/>
                  <a:pt x="3219394" y="5526768"/>
                  <a:pt x="3215041" y="5523001"/>
                </a:cubicBezTo>
                <a:cubicBezTo>
                  <a:pt x="3208845" y="5517559"/>
                  <a:pt x="3201102" y="5513980"/>
                  <a:pt x="3191810" y="5512264"/>
                </a:cubicBezTo>
                <a:cubicBezTo>
                  <a:pt x="3182518" y="5510548"/>
                  <a:pt x="3170211" y="5509690"/>
                  <a:pt x="3154890" y="5509690"/>
                </a:cubicBezTo>
                <a:close/>
                <a:moveTo>
                  <a:pt x="2909501" y="5509690"/>
                </a:moveTo>
                <a:cubicBezTo>
                  <a:pt x="2885977" y="5509690"/>
                  <a:pt x="2867539" y="5516136"/>
                  <a:pt x="2854187" y="5529028"/>
                </a:cubicBezTo>
                <a:cubicBezTo>
                  <a:pt x="2840833" y="5541921"/>
                  <a:pt x="2834157" y="5558789"/>
                  <a:pt x="2834157" y="5579635"/>
                </a:cubicBezTo>
                <a:cubicBezTo>
                  <a:pt x="2834157" y="5594285"/>
                  <a:pt x="2837485" y="5607031"/>
                  <a:pt x="2844141" y="5617872"/>
                </a:cubicBezTo>
                <a:cubicBezTo>
                  <a:pt x="2850796" y="5628713"/>
                  <a:pt x="2859188" y="5636624"/>
                  <a:pt x="2869318" y="5641605"/>
                </a:cubicBezTo>
                <a:cubicBezTo>
                  <a:pt x="2879448" y="5646586"/>
                  <a:pt x="2893345" y="5649077"/>
                  <a:pt x="2911008" y="5649077"/>
                </a:cubicBezTo>
                <a:cubicBezTo>
                  <a:pt x="2931351" y="5649077"/>
                  <a:pt x="2946964" y="5646168"/>
                  <a:pt x="2957847" y="5640350"/>
                </a:cubicBezTo>
                <a:cubicBezTo>
                  <a:pt x="2968730" y="5634531"/>
                  <a:pt x="2978023" y="5624925"/>
                  <a:pt x="2985725" y="5611530"/>
                </a:cubicBezTo>
                <a:lnTo>
                  <a:pt x="2935370" y="5606884"/>
                </a:lnTo>
                <a:cubicBezTo>
                  <a:pt x="2932188" y="5610902"/>
                  <a:pt x="2929216" y="5613707"/>
                  <a:pt x="2926454" y="5615298"/>
                </a:cubicBezTo>
                <a:cubicBezTo>
                  <a:pt x="2921934" y="5617809"/>
                  <a:pt x="2917162" y="5619065"/>
                  <a:pt x="2912138" y="5619065"/>
                </a:cubicBezTo>
                <a:cubicBezTo>
                  <a:pt x="2904186" y="5619065"/>
                  <a:pt x="2897739" y="5616177"/>
                  <a:pt x="2892800" y="5610400"/>
                </a:cubicBezTo>
                <a:cubicBezTo>
                  <a:pt x="2889284" y="5606382"/>
                  <a:pt x="2887066" y="5600271"/>
                  <a:pt x="2886145" y="5592066"/>
                </a:cubicBezTo>
                <a:lnTo>
                  <a:pt x="2988613" y="5592066"/>
                </a:lnTo>
                <a:lnTo>
                  <a:pt x="2988613" y="5586290"/>
                </a:lnTo>
                <a:cubicBezTo>
                  <a:pt x="2988613" y="5568710"/>
                  <a:pt x="2985725" y="5554436"/>
                  <a:pt x="2979948" y="5543469"/>
                </a:cubicBezTo>
                <a:cubicBezTo>
                  <a:pt x="2974172" y="5532503"/>
                  <a:pt x="2965758" y="5524131"/>
                  <a:pt x="2954708" y="5518355"/>
                </a:cubicBezTo>
                <a:cubicBezTo>
                  <a:pt x="2943658" y="5512578"/>
                  <a:pt x="2928588" y="5509690"/>
                  <a:pt x="2909501" y="5509690"/>
                </a:cubicBezTo>
                <a:close/>
                <a:moveTo>
                  <a:pt x="2225692" y="5509690"/>
                </a:moveTo>
                <a:cubicBezTo>
                  <a:pt x="2210623" y="5509690"/>
                  <a:pt x="2198609" y="5511258"/>
                  <a:pt x="2189653" y="5514394"/>
                </a:cubicBezTo>
                <a:cubicBezTo>
                  <a:pt x="2180695" y="5517530"/>
                  <a:pt x="2173662" y="5522276"/>
                  <a:pt x="2168556" y="5528632"/>
                </a:cubicBezTo>
                <a:cubicBezTo>
                  <a:pt x="2163450" y="5534988"/>
                  <a:pt x="2160896" y="5542557"/>
                  <a:pt x="2160896" y="5551340"/>
                </a:cubicBezTo>
                <a:cubicBezTo>
                  <a:pt x="2160896" y="5559368"/>
                  <a:pt x="2163261" y="5566519"/>
                  <a:pt x="2167991" y="5572791"/>
                </a:cubicBezTo>
                <a:cubicBezTo>
                  <a:pt x="2172721" y="5579063"/>
                  <a:pt x="2178539" y="5583516"/>
                  <a:pt x="2185446" y="5586151"/>
                </a:cubicBezTo>
                <a:cubicBezTo>
                  <a:pt x="2192352" y="5588785"/>
                  <a:pt x="2204679" y="5591649"/>
                  <a:pt x="2222428" y="5594743"/>
                </a:cubicBezTo>
                <a:cubicBezTo>
                  <a:pt x="2234314" y="5596833"/>
                  <a:pt x="2241641" y="5598588"/>
                  <a:pt x="2244402" y="5600009"/>
                </a:cubicBezTo>
                <a:cubicBezTo>
                  <a:pt x="2248253" y="5602016"/>
                  <a:pt x="2250179" y="5604858"/>
                  <a:pt x="2250179" y="5608536"/>
                </a:cubicBezTo>
                <a:cubicBezTo>
                  <a:pt x="2250179" y="5611796"/>
                  <a:pt x="2248714" y="5614512"/>
                  <a:pt x="2245784" y="5616685"/>
                </a:cubicBezTo>
                <a:cubicBezTo>
                  <a:pt x="2242017" y="5619611"/>
                  <a:pt x="2236700" y="5621074"/>
                  <a:pt x="2229836" y="5621074"/>
                </a:cubicBezTo>
                <a:cubicBezTo>
                  <a:pt x="2223557" y="5621074"/>
                  <a:pt x="2218535" y="5619776"/>
                  <a:pt x="2214767" y="5617181"/>
                </a:cubicBezTo>
                <a:cubicBezTo>
                  <a:pt x="2211000" y="5614586"/>
                  <a:pt x="2208070" y="5610275"/>
                  <a:pt x="2205977" y="5604247"/>
                </a:cubicBezTo>
                <a:lnTo>
                  <a:pt x="2155245" y="5609019"/>
                </a:lnTo>
                <a:cubicBezTo>
                  <a:pt x="2158175" y="5621827"/>
                  <a:pt x="2164810" y="5631706"/>
                  <a:pt x="2175149" y="5638654"/>
                </a:cubicBezTo>
                <a:cubicBezTo>
                  <a:pt x="2185487" y="5645603"/>
                  <a:pt x="2202838" y="5649077"/>
                  <a:pt x="2227199" y="5649077"/>
                </a:cubicBezTo>
                <a:cubicBezTo>
                  <a:pt x="2244445" y="5649077"/>
                  <a:pt x="2258070" y="5646924"/>
                  <a:pt x="2268073" y="5642617"/>
                </a:cubicBezTo>
                <a:cubicBezTo>
                  <a:pt x="2278077" y="5638310"/>
                  <a:pt x="2285402" y="5632519"/>
                  <a:pt x="2290048" y="5625243"/>
                </a:cubicBezTo>
                <a:cubicBezTo>
                  <a:pt x="2294695" y="5617967"/>
                  <a:pt x="2297018" y="5610481"/>
                  <a:pt x="2297018" y="5602787"/>
                </a:cubicBezTo>
                <a:cubicBezTo>
                  <a:pt x="2297018" y="5595177"/>
                  <a:pt x="2294820" y="5588194"/>
                  <a:pt x="2290426" y="5581838"/>
                </a:cubicBezTo>
                <a:cubicBezTo>
                  <a:pt x="2286030" y="5575482"/>
                  <a:pt x="2279689" y="5570590"/>
                  <a:pt x="2271401" y="5567161"/>
                </a:cubicBezTo>
                <a:cubicBezTo>
                  <a:pt x="2263113" y="5563732"/>
                  <a:pt x="2250472" y="5561056"/>
                  <a:pt x="2233478" y="5559133"/>
                </a:cubicBezTo>
                <a:cubicBezTo>
                  <a:pt x="2222260" y="5557795"/>
                  <a:pt x="2214976" y="5556290"/>
                  <a:pt x="2211628" y="5554618"/>
                </a:cubicBezTo>
                <a:cubicBezTo>
                  <a:pt x="2208279" y="5552946"/>
                  <a:pt x="2206604" y="5550481"/>
                  <a:pt x="2206604" y="5547221"/>
                </a:cubicBezTo>
                <a:cubicBezTo>
                  <a:pt x="2206604" y="5544295"/>
                  <a:pt x="2207923" y="5541808"/>
                  <a:pt x="2210560" y="5539760"/>
                </a:cubicBezTo>
                <a:cubicBezTo>
                  <a:pt x="2213197" y="5537712"/>
                  <a:pt x="2217404" y="5536688"/>
                  <a:pt x="2223181" y="5536688"/>
                </a:cubicBezTo>
                <a:cubicBezTo>
                  <a:pt x="2228873" y="5536688"/>
                  <a:pt x="2233729" y="5538028"/>
                  <a:pt x="2237747" y="5540707"/>
                </a:cubicBezTo>
                <a:cubicBezTo>
                  <a:pt x="2240677" y="5542716"/>
                  <a:pt x="2242771" y="5545855"/>
                  <a:pt x="2244026" y="5550125"/>
                </a:cubicBezTo>
                <a:lnTo>
                  <a:pt x="2292497" y="5545353"/>
                </a:lnTo>
                <a:cubicBezTo>
                  <a:pt x="2289148" y="5536647"/>
                  <a:pt x="2284942" y="5529740"/>
                  <a:pt x="2279877" y="5524633"/>
                </a:cubicBezTo>
                <a:cubicBezTo>
                  <a:pt x="2274813" y="5519527"/>
                  <a:pt x="2268492" y="5515759"/>
                  <a:pt x="2260916" y="5513332"/>
                </a:cubicBezTo>
                <a:cubicBezTo>
                  <a:pt x="2253339" y="5510904"/>
                  <a:pt x="2241598" y="5509690"/>
                  <a:pt x="2225692" y="5509690"/>
                </a:cubicBezTo>
                <a:close/>
                <a:moveTo>
                  <a:pt x="2121205" y="5509690"/>
                </a:moveTo>
                <a:cubicBezTo>
                  <a:pt x="2114006" y="5509690"/>
                  <a:pt x="2107957" y="5511469"/>
                  <a:pt x="2103060" y="5515027"/>
                </a:cubicBezTo>
                <a:cubicBezTo>
                  <a:pt x="2098163" y="5518585"/>
                  <a:pt x="2093412" y="5525094"/>
                  <a:pt x="2088807" y="5534554"/>
                </a:cubicBezTo>
                <a:lnTo>
                  <a:pt x="2088807" y="5512704"/>
                </a:lnTo>
                <a:lnTo>
                  <a:pt x="2040964" y="5512704"/>
                </a:lnTo>
                <a:lnTo>
                  <a:pt x="2040964" y="5646063"/>
                </a:lnTo>
                <a:lnTo>
                  <a:pt x="2092323" y="5646063"/>
                </a:lnTo>
                <a:lnTo>
                  <a:pt x="2092323" y="5601359"/>
                </a:lnTo>
                <a:cubicBezTo>
                  <a:pt x="2092323" y="5580011"/>
                  <a:pt x="2094960" y="5565445"/>
                  <a:pt x="2100235" y="5557659"/>
                </a:cubicBezTo>
                <a:cubicBezTo>
                  <a:pt x="2103918" y="5552134"/>
                  <a:pt x="2109108" y="5549371"/>
                  <a:pt x="2115806" y="5549371"/>
                </a:cubicBezTo>
                <a:cubicBezTo>
                  <a:pt x="2119322" y="5549371"/>
                  <a:pt x="2124094" y="5550627"/>
                  <a:pt x="2130121" y="5553139"/>
                </a:cubicBezTo>
                <a:lnTo>
                  <a:pt x="2145944" y="5516722"/>
                </a:lnTo>
                <a:cubicBezTo>
                  <a:pt x="2136986" y="5512034"/>
                  <a:pt x="2128740" y="5509690"/>
                  <a:pt x="2121205" y="5509690"/>
                </a:cubicBezTo>
                <a:close/>
                <a:moveTo>
                  <a:pt x="1937952" y="5509690"/>
                </a:moveTo>
                <a:cubicBezTo>
                  <a:pt x="1914428" y="5509690"/>
                  <a:pt x="1895989" y="5516136"/>
                  <a:pt x="1882636" y="5529028"/>
                </a:cubicBezTo>
                <a:cubicBezTo>
                  <a:pt x="1869284" y="5541921"/>
                  <a:pt x="1862607" y="5558789"/>
                  <a:pt x="1862607" y="5579635"/>
                </a:cubicBezTo>
                <a:cubicBezTo>
                  <a:pt x="1862607" y="5594285"/>
                  <a:pt x="1865935" y="5607031"/>
                  <a:pt x="1872591" y="5617872"/>
                </a:cubicBezTo>
                <a:cubicBezTo>
                  <a:pt x="1879246" y="5628713"/>
                  <a:pt x="1887638" y="5636624"/>
                  <a:pt x="1897768" y="5641605"/>
                </a:cubicBezTo>
                <a:cubicBezTo>
                  <a:pt x="1907897" y="5646586"/>
                  <a:pt x="1921795" y="5649077"/>
                  <a:pt x="1939459" y="5649077"/>
                </a:cubicBezTo>
                <a:cubicBezTo>
                  <a:pt x="1959801" y="5649077"/>
                  <a:pt x="1975414" y="5646168"/>
                  <a:pt x="1986297" y="5640350"/>
                </a:cubicBezTo>
                <a:cubicBezTo>
                  <a:pt x="1997181" y="5634531"/>
                  <a:pt x="2006473" y="5624925"/>
                  <a:pt x="2014175" y="5611530"/>
                </a:cubicBezTo>
                <a:lnTo>
                  <a:pt x="1963820" y="5606884"/>
                </a:lnTo>
                <a:cubicBezTo>
                  <a:pt x="1960639" y="5610902"/>
                  <a:pt x="1957667" y="5613707"/>
                  <a:pt x="1954904" y="5615298"/>
                </a:cubicBezTo>
                <a:cubicBezTo>
                  <a:pt x="1950383" y="5617809"/>
                  <a:pt x="1945612" y="5619065"/>
                  <a:pt x="1940589" y="5619065"/>
                </a:cubicBezTo>
                <a:cubicBezTo>
                  <a:pt x="1932636" y="5619065"/>
                  <a:pt x="1926189" y="5616177"/>
                  <a:pt x="1921250" y="5610400"/>
                </a:cubicBezTo>
                <a:cubicBezTo>
                  <a:pt x="1917734" y="5606382"/>
                  <a:pt x="1915516" y="5600271"/>
                  <a:pt x="1914595" y="5592066"/>
                </a:cubicBezTo>
                <a:lnTo>
                  <a:pt x="2017063" y="5592066"/>
                </a:lnTo>
                <a:lnTo>
                  <a:pt x="2017063" y="5586290"/>
                </a:lnTo>
                <a:cubicBezTo>
                  <a:pt x="2017063" y="5568710"/>
                  <a:pt x="2014175" y="5554436"/>
                  <a:pt x="2008398" y="5543469"/>
                </a:cubicBezTo>
                <a:cubicBezTo>
                  <a:pt x="2002622" y="5532503"/>
                  <a:pt x="1994209" y="5524131"/>
                  <a:pt x="1983158" y="5518355"/>
                </a:cubicBezTo>
                <a:cubicBezTo>
                  <a:pt x="1972108" y="5512578"/>
                  <a:pt x="1957039" y="5509690"/>
                  <a:pt x="1937952" y="5509690"/>
                </a:cubicBezTo>
                <a:close/>
                <a:moveTo>
                  <a:pt x="1534634" y="5509690"/>
                </a:moveTo>
                <a:cubicBezTo>
                  <a:pt x="1524741" y="5509690"/>
                  <a:pt x="1516294" y="5511406"/>
                  <a:pt x="1509294" y="5514839"/>
                </a:cubicBezTo>
                <a:cubicBezTo>
                  <a:pt x="1502294" y="5518271"/>
                  <a:pt x="1495357" y="5524047"/>
                  <a:pt x="1488481" y="5532168"/>
                </a:cubicBezTo>
                <a:lnTo>
                  <a:pt x="1488481" y="5512704"/>
                </a:lnTo>
                <a:lnTo>
                  <a:pt x="1440763" y="5512704"/>
                </a:lnTo>
                <a:lnTo>
                  <a:pt x="1440763" y="5646063"/>
                </a:lnTo>
                <a:lnTo>
                  <a:pt x="1491997" y="5646063"/>
                </a:lnTo>
                <a:lnTo>
                  <a:pt x="1491997" y="5578002"/>
                </a:lnTo>
                <a:cubicBezTo>
                  <a:pt x="1491997" y="5567873"/>
                  <a:pt x="1493887" y="5560589"/>
                  <a:pt x="1497668" y="5556152"/>
                </a:cubicBezTo>
                <a:cubicBezTo>
                  <a:pt x="1501448" y="5551715"/>
                  <a:pt x="1506279" y="5549497"/>
                  <a:pt x="1512160" y="5549497"/>
                </a:cubicBezTo>
                <a:cubicBezTo>
                  <a:pt x="1515771" y="5549497"/>
                  <a:pt x="1518921" y="5550522"/>
                  <a:pt x="1521609" y="5552573"/>
                </a:cubicBezTo>
                <a:cubicBezTo>
                  <a:pt x="1524297" y="5554625"/>
                  <a:pt x="1526187" y="5557324"/>
                  <a:pt x="1527280" y="5560673"/>
                </a:cubicBezTo>
                <a:cubicBezTo>
                  <a:pt x="1527952" y="5562766"/>
                  <a:pt x="1528288" y="5566742"/>
                  <a:pt x="1528288" y="5572603"/>
                </a:cubicBezTo>
                <a:lnTo>
                  <a:pt x="1528288" y="5646063"/>
                </a:lnTo>
                <a:lnTo>
                  <a:pt x="1579522" y="5646063"/>
                </a:lnTo>
                <a:lnTo>
                  <a:pt x="1579522" y="5577249"/>
                </a:lnTo>
                <a:cubicBezTo>
                  <a:pt x="1579522" y="5567621"/>
                  <a:pt x="1581358" y="5560631"/>
                  <a:pt x="1585029" y="5556278"/>
                </a:cubicBezTo>
                <a:cubicBezTo>
                  <a:pt x="1588700" y="5551925"/>
                  <a:pt x="1593539" y="5549748"/>
                  <a:pt x="1599545" y="5549748"/>
                </a:cubicBezTo>
                <a:cubicBezTo>
                  <a:pt x="1604634" y="5549748"/>
                  <a:pt x="1608888" y="5552050"/>
                  <a:pt x="1612309" y="5556655"/>
                </a:cubicBezTo>
                <a:cubicBezTo>
                  <a:pt x="1614645" y="5559585"/>
                  <a:pt x="1615813" y="5564063"/>
                  <a:pt x="1615813" y="5570091"/>
                </a:cubicBezTo>
                <a:lnTo>
                  <a:pt x="1615813" y="5646063"/>
                </a:lnTo>
                <a:lnTo>
                  <a:pt x="1667047" y="5646063"/>
                </a:lnTo>
                <a:lnTo>
                  <a:pt x="1667047" y="5562305"/>
                </a:lnTo>
                <a:cubicBezTo>
                  <a:pt x="1667047" y="5544223"/>
                  <a:pt x="1663034" y="5530933"/>
                  <a:pt x="1655009" y="5522436"/>
                </a:cubicBezTo>
                <a:cubicBezTo>
                  <a:pt x="1646983" y="5513939"/>
                  <a:pt x="1635822" y="5509690"/>
                  <a:pt x="1621527" y="5509690"/>
                </a:cubicBezTo>
                <a:cubicBezTo>
                  <a:pt x="1611829" y="5509690"/>
                  <a:pt x="1603677" y="5511260"/>
                  <a:pt x="1597073" y="5514399"/>
                </a:cubicBezTo>
                <a:cubicBezTo>
                  <a:pt x="1590469" y="5517538"/>
                  <a:pt x="1583154" y="5523461"/>
                  <a:pt x="1575127" y="5532168"/>
                </a:cubicBezTo>
                <a:cubicBezTo>
                  <a:pt x="1571187" y="5524717"/>
                  <a:pt x="1566115" y="5519108"/>
                  <a:pt x="1559911" y="5515341"/>
                </a:cubicBezTo>
                <a:cubicBezTo>
                  <a:pt x="1553707" y="5511574"/>
                  <a:pt x="1545281" y="5509690"/>
                  <a:pt x="1534634" y="5509690"/>
                </a:cubicBezTo>
                <a:close/>
                <a:moveTo>
                  <a:pt x="1193299" y="5509690"/>
                </a:moveTo>
                <a:cubicBezTo>
                  <a:pt x="1182835" y="5509690"/>
                  <a:pt x="1173961" y="5511595"/>
                  <a:pt x="1166678" y="5515404"/>
                </a:cubicBezTo>
                <a:cubicBezTo>
                  <a:pt x="1159394" y="5519213"/>
                  <a:pt x="1152195" y="5525554"/>
                  <a:pt x="1145079" y="5534428"/>
                </a:cubicBezTo>
                <a:lnTo>
                  <a:pt x="1145079" y="5512704"/>
                </a:lnTo>
                <a:lnTo>
                  <a:pt x="1097487" y="5512704"/>
                </a:lnTo>
                <a:lnTo>
                  <a:pt x="1097487" y="5646063"/>
                </a:lnTo>
                <a:lnTo>
                  <a:pt x="1148595" y="5646063"/>
                </a:lnTo>
                <a:lnTo>
                  <a:pt x="1148595" y="5582021"/>
                </a:lnTo>
                <a:cubicBezTo>
                  <a:pt x="1148595" y="5569882"/>
                  <a:pt x="1150521" y="5561468"/>
                  <a:pt x="1154371" y="5556780"/>
                </a:cubicBezTo>
                <a:cubicBezTo>
                  <a:pt x="1158222" y="5552092"/>
                  <a:pt x="1163245" y="5549748"/>
                  <a:pt x="1169440" y="5549748"/>
                </a:cubicBezTo>
                <a:cubicBezTo>
                  <a:pt x="1175049" y="5549748"/>
                  <a:pt x="1179402" y="5551485"/>
                  <a:pt x="1182500" y="5554959"/>
                </a:cubicBezTo>
                <a:cubicBezTo>
                  <a:pt x="1185597" y="5558434"/>
                  <a:pt x="1187146" y="5564356"/>
                  <a:pt x="1187146" y="5572728"/>
                </a:cubicBezTo>
                <a:lnTo>
                  <a:pt x="1187146" y="5646063"/>
                </a:lnTo>
                <a:lnTo>
                  <a:pt x="1238506" y="5646063"/>
                </a:lnTo>
                <a:lnTo>
                  <a:pt x="1238506" y="5561301"/>
                </a:lnTo>
                <a:cubicBezTo>
                  <a:pt x="1238506" y="5543721"/>
                  <a:pt x="1234508" y="5530724"/>
                  <a:pt x="1226513" y="5522310"/>
                </a:cubicBezTo>
                <a:cubicBezTo>
                  <a:pt x="1218518" y="5513897"/>
                  <a:pt x="1207447" y="5509690"/>
                  <a:pt x="1193299" y="5509690"/>
                </a:cubicBezTo>
                <a:close/>
                <a:moveTo>
                  <a:pt x="6869636" y="5461972"/>
                </a:moveTo>
                <a:lnTo>
                  <a:pt x="6869636" y="5646063"/>
                </a:lnTo>
                <a:lnTo>
                  <a:pt x="6920744" y="5646063"/>
                </a:lnTo>
                <a:lnTo>
                  <a:pt x="6920744" y="5582021"/>
                </a:lnTo>
                <a:cubicBezTo>
                  <a:pt x="6920744" y="5569882"/>
                  <a:pt x="6922670" y="5561468"/>
                  <a:pt x="6926520" y="5556780"/>
                </a:cubicBezTo>
                <a:cubicBezTo>
                  <a:pt x="6930371" y="5552092"/>
                  <a:pt x="6935394" y="5549748"/>
                  <a:pt x="6941589" y="5549748"/>
                </a:cubicBezTo>
                <a:cubicBezTo>
                  <a:pt x="6947198" y="5549748"/>
                  <a:pt x="6951552" y="5551485"/>
                  <a:pt x="6954649" y="5554959"/>
                </a:cubicBezTo>
                <a:cubicBezTo>
                  <a:pt x="6957746" y="5558434"/>
                  <a:pt x="6959295" y="5564356"/>
                  <a:pt x="6959295" y="5572728"/>
                </a:cubicBezTo>
                <a:lnTo>
                  <a:pt x="6959295" y="5646063"/>
                </a:lnTo>
                <a:lnTo>
                  <a:pt x="7010655" y="5646063"/>
                </a:lnTo>
                <a:lnTo>
                  <a:pt x="7010655" y="5561301"/>
                </a:lnTo>
                <a:cubicBezTo>
                  <a:pt x="7010655" y="5543804"/>
                  <a:pt x="7006657" y="5530828"/>
                  <a:pt x="6998663" y="5522373"/>
                </a:cubicBezTo>
                <a:cubicBezTo>
                  <a:pt x="6990668" y="5513918"/>
                  <a:pt x="6979722" y="5509690"/>
                  <a:pt x="6965825" y="5509690"/>
                </a:cubicBezTo>
                <a:cubicBezTo>
                  <a:pt x="6956449" y="5509690"/>
                  <a:pt x="6948328" y="5511239"/>
                  <a:pt x="6941464" y="5514336"/>
                </a:cubicBezTo>
                <a:cubicBezTo>
                  <a:pt x="6934599" y="5517434"/>
                  <a:pt x="6927693" y="5522582"/>
                  <a:pt x="6920744" y="5529782"/>
                </a:cubicBezTo>
                <a:lnTo>
                  <a:pt x="6920744" y="5461972"/>
                </a:lnTo>
                <a:close/>
                <a:moveTo>
                  <a:pt x="6816992" y="5461972"/>
                </a:moveTo>
                <a:lnTo>
                  <a:pt x="6765758" y="5488217"/>
                </a:lnTo>
                <a:lnTo>
                  <a:pt x="6765758" y="5512704"/>
                </a:lnTo>
                <a:lnTo>
                  <a:pt x="6746922" y="5512704"/>
                </a:lnTo>
                <a:lnTo>
                  <a:pt x="6746922" y="5550125"/>
                </a:lnTo>
                <a:lnTo>
                  <a:pt x="6765758" y="5550125"/>
                </a:lnTo>
                <a:lnTo>
                  <a:pt x="6765758" y="5597031"/>
                </a:lnTo>
                <a:cubicBezTo>
                  <a:pt x="6765758" y="5611912"/>
                  <a:pt x="6767202" y="5622677"/>
                  <a:pt x="6770090" y="5629324"/>
                </a:cubicBezTo>
                <a:cubicBezTo>
                  <a:pt x="6772979" y="5635971"/>
                  <a:pt x="6777437" y="5640924"/>
                  <a:pt x="6783464" y="5644186"/>
                </a:cubicBezTo>
                <a:cubicBezTo>
                  <a:pt x="6789492" y="5647446"/>
                  <a:pt x="6798868" y="5649077"/>
                  <a:pt x="6811593" y="5649077"/>
                </a:cubicBezTo>
                <a:cubicBezTo>
                  <a:pt x="6822559" y="5649077"/>
                  <a:pt x="6834363" y="5647696"/>
                  <a:pt x="6847004" y="5644933"/>
                </a:cubicBezTo>
                <a:lnTo>
                  <a:pt x="6843237" y="5609653"/>
                </a:lnTo>
                <a:cubicBezTo>
                  <a:pt x="6836456" y="5611825"/>
                  <a:pt x="6831182" y="5612912"/>
                  <a:pt x="6827415" y="5612912"/>
                </a:cubicBezTo>
                <a:cubicBezTo>
                  <a:pt x="6823229" y="5612912"/>
                  <a:pt x="6820299" y="5611491"/>
                  <a:pt x="6818625" y="5608650"/>
                </a:cubicBezTo>
                <a:cubicBezTo>
                  <a:pt x="6817536" y="5606812"/>
                  <a:pt x="6816992" y="5603053"/>
                  <a:pt x="6816992" y="5597372"/>
                </a:cubicBezTo>
                <a:lnTo>
                  <a:pt x="6816992" y="5550125"/>
                </a:lnTo>
                <a:lnTo>
                  <a:pt x="6845121" y="5550125"/>
                </a:lnTo>
                <a:lnTo>
                  <a:pt x="6845121" y="5512704"/>
                </a:lnTo>
                <a:lnTo>
                  <a:pt x="6816992" y="5512704"/>
                </a:lnTo>
                <a:close/>
                <a:moveTo>
                  <a:pt x="6139266" y="5461972"/>
                </a:moveTo>
                <a:lnTo>
                  <a:pt x="6139266" y="5525763"/>
                </a:lnTo>
                <a:cubicBezTo>
                  <a:pt x="6134243" y="5520406"/>
                  <a:pt x="6128488" y="5516387"/>
                  <a:pt x="6122000" y="5513708"/>
                </a:cubicBezTo>
                <a:cubicBezTo>
                  <a:pt x="6115512" y="5511030"/>
                  <a:pt x="6108291" y="5509690"/>
                  <a:pt x="6100338" y="5509690"/>
                </a:cubicBezTo>
                <a:cubicBezTo>
                  <a:pt x="6084014" y="5509690"/>
                  <a:pt x="6070556" y="5515550"/>
                  <a:pt x="6059966" y="5527270"/>
                </a:cubicBezTo>
                <a:cubicBezTo>
                  <a:pt x="6049376" y="5538991"/>
                  <a:pt x="6044081" y="5555901"/>
                  <a:pt x="6044081" y="5578002"/>
                </a:cubicBezTo>
                <a:cubicBezTo>
                  <a:pt x="6044081" y="5597759"/>
                  <a:pt x="6048874" y="5614544"/>
                  <a:pt x="6058460" y="5628357"/>
                </a:cubicBezTo>
                <a:cubicBezTo>
                  <a:pt x="6068045" y="5642170"/>
                  <a:pt x="6081921" y="5649077"/>
                  <a:pt x="6100087" y="5649077"/>
                </a:cubicBezTo>
                <a:cubicBezTo>
                  <a:pt x="6109129" y="5649077"/>
                  <a:pt x="6117333" y="5647151"/>
                  <a:pt x="6124700" y="5643301"/>
                </a:cubicBezTo>
                <a:cubicBezTo>
                  <a:pt x="6130225" y="5640370"/>
                  <a:pt x="6136336" y="5634720"/>
                  <a:pt x="6143033" y="5626348"/>
                </a:cubicBezTo>
                <a:lnTo>
                  <a:pt x="6143033" y="5646063"/>
                </a:lnTo>
                <a:lnTo>
                  <a:pt x="6190877" y="5646063"/>
                </a:lnTo>
                <a:lnTo>
                  <a:pt x="6190877" y="5461972"/>
                </a:lnTo>
                <a:close/>
                <a:moveTo>
                  <a:pt x="5707586" y="5461972"/>
                </a:moveTo>
                <a:lnTo>
                  <a:pt x="5707586" y="5646063"/>
                </a:lnTo>
                <a:lnTo>
                  <a:pt x="5758694" y="5646063"/>
                </a:lnTo>
                <a:lnTo>
                  <a:pt x="5758694" y="5582021"/>
                </a:lnTo>
                <a:cubicBezTo>
                  <a:pt x="5758694" y="5569882"/>
                  <a:pt x="5760620" y="5561468"/>
                  <a:pt x="5764470" y="5556780"/>
                </a:cubicBezTo>
                <a:cubicBezTo>
                  <a:pt x="5768321" y="5552092"/>
                  <a:pt x="5773344" y="5549748"/>
                  <a:pt x="5779539" y="5549748"/>
                </a:cubicBezTo>
                <a:cubicBezTo>
                  <a:pt x="5785148" y="5549748"/>
                  <a:pt x="5789502" y="5551485"/>
                  <a:pt x="5792599" y="5554959"/>
                </a:cubicBezTo>
                <a:cubicBezTo>
                  <a:pt x="5795696" y="5558434"/>
                  <a:pt x="5797245" y="5564356"/>
                  <a:pt x="5797245" y="5572728"/>
                </a:cubicBezTo>
                <a:lnTo>
                  <a:pt x="5797245" y="5646063"/>
                </a:lnTo>
                <a:lnTo>
                  <a:pt x="5848605" y="5646063"/>
                </a:lnTo>
                <a:lnTo>
                  <a:pt x="5848605" y="5561301"/>
                </a:lnTo>
                <a:cubicBezTo>
                  <a:pt x="5848605" y="5543804"/>
                  <a:pt x="5844607" y="5530828"/>
                  <a:pt x="5836613" y="5522373"/>
                </a:cubicBezTo>
                <a:cubicBezTo>
                  <a:pt x="5828618" y="5513918"/>
                  <a:pt x="5817672" y="5509690"/>
                  <a:pt x="5803775" y="5509690"/>
                </a:cubicBezTo>
                <a:cubicBezTo>
                  <a:pt x="5794399" y="5509690"/>
                  <a:pt x="5786278" y="5511239"/>
                  <a:pt x="5779414" y="5514336"/>
                </a:cubicBezTo>
                <a:cubicBezTo>
                  <a:pt x="5772549" y="5517434"/>
                  <a:pt x="5765643" y="5522582"/>
                  <a:pt x="5758694" y="5529782"/>
                </a:cubicBezTo>
                <a:lnTo>
                  <a:pt x="5758694" y="5461972"/>
                </a:lnTo>
                <a:close/>
                <a:moveTo>
                  <a:pt x="5654942" y="5461972"/>
                </a:moveTo>
                <a:lnTo>
                  <a:pt x="5603708" y="5488217"/>
                </a:lnTo>
                <a:lnTo>
                  <a:pt x="5603708" y="5512704"/>
                </a:lnTo>
                <a:lnTo>
                  <a:pt x="5584872" y="5512704"/>
                </a:lnTo>
                <a:lnTo>
                  <a:pt x="5584872" y="5550125"/>
                </a:lnTo>
                <a:lnTo>
                  <a:pt x="5603708" y="5550125"/>
                </a:lnTo>
                <a:lnTo>
                  <a:pt x="5603708" y="5597031"/>
                </a:lnTo>
                <a:cubicBezTo>
                  <a:pt x="5603708" y="5611912"/>
                  <a:pt x="5605152" y="5622677"/>
                  <a:pt x="5608040" y="5629324"/>
                </a:cubicBezTo>
                <a:cubicBezTo>
                  <a:pt x="5610929" y="5635971"/>
                  <a:pt x="5615387" y="5640924"/>
                  <a:pt x="5621414" y="5644186"/>
                </a:cubicBezTo>
                <a:cubicBezTo>
                  <a:pt x="5627442" y="5647446"/>
                  <a:pt x="5636818" y="5649077"/>
                  <a:pt x="5649543" y="5649077"/>
                </a:cubicBezTo>
                <a:cubicBezTo>
                  <a:pt x="5660509" y="5649077"/>
                  <a:pt x="5672313" y="5647696"/>
                  <a:pt x="5684954" y="5644933"/>
                </a:cubicBezTo>
                <a:lnTo>
                  <a:pt x="5681187" y="5609653"/>
                </a:lnTo>
                <a:cubicBezTo>
                  <a:pt x="5674406" y="5611825"/>
                  <a:pt x="5669132" y="5612912"/>
                  <a:pt x="5665365" y="5612912"/>
                </a:cubicBezTo>
                <a:cubicBezTo>
                  <a:pt x="5661179" y="5612912"/>
                  <a:pt x="5658249" y="5611491"/>
                  <a:pt x="5656575" y="5608650"/>
                </a:cubicBezTo>
                <a:cubicBezTo>
                  <a:pt x="5655486" y="5606812"/>
                  <a:pt x="5654942" y="5603053"/>
                  <a:pt x="5654942" y="5597372"/>
                </a:cubicBezTo>
                <a:lnTo>
                  <a:pt x="5654942" y="5550125"/>
                </a:lnTo>
                <a:lnTo>
                  <a:pt x="5683071" y="5550125"/>
                </a:lnTo>
                <a:lnTo>
                  <a:pt x="5683071" y="5512704"/>
                </a:lnTo>
                <a:lnTo>
                  <a:pt x="5654942" y="5512704"/>
                </a:lnTo>
                <a:close/>
                <a:moveTo>
                  <a:pt x="4748617" y="5461972"/>
                </a:moveTo>
                <a:lnTo>
                  <a:pt x="4748617" y="5525763"/>
                </a:lnTo>
                <a:cubicBezTo>
                  <a:pt x="4743594" y="5520406"/>
                  <a:pt x="4737838" y="5516387"/>
                  <a:pt x="4731350" y="5513708"/>
                </a:cubicBezTo>
                <a:cubicBezTo>
                  <a:pt x="4724862" y="5511030"/>
                  <a:pt x="4717641" y="5509690"/>
                  <a:pt x="4709689" y="5509690"/>
                </a:cubicBezTo>
                <a:cubicBezTo>
                  <a:pt x="4693364" y="5509690"/>
                  <a:pt x="4679906" y="5515550"/>
                  <a:pt x="4669317" y="5527270"/>
                </a:cubicBezTo>
                <a:cubicBezTo>
                  <a:pt x="4658727" y="5538991"/>
                  <a:pt x="4653432" y="5555901"/>
                  <a:pt x="4653432" y="5578002"/>
                </a:cubicBezTo>
                <a:cubicBezTo>
                  <a:pt x="4653432" y="5597759"/>
                  <a:pt x="4658224" y="5614544"/>
                  <a:pt x="4667810" y="5628357"/>
                </a:cubicBezTo>
                <a:cubicBezTo>
                  <a:pt x="4677395" y="5642170"/>
                  <a:pt x="4691271" y="5649077"/>
                  <a:pt x="4709438" y="5649077"/>
                </a:cubicBezTo>
                <a:cubicBezTo>
                  <a:pt x="4718479" y="5649077"/>
                  <a:pt x="4726683" y="5647151"/>
                  <a:pt x="4734050" y="5643301"/>
                </a:cubicBezTo>
                <a:cubicBezTo>
                  <a:pt x="4739575" y="5640370"/>
                  <a:pt x="4745686" y="5634720"/>
                  <a:pt x="4752384" y="5626348"/>
                </a:cubicBezTo>
                <a:lnTo>
                  <a:pt x="4752384" y="5646063"/>
                </a:lnTo>
                <a:lnTo>
                  <a:pt x="4800227" y="5646063"/>
                </a:lnTo>
                <a:lnTo>
                  <a:pt x="4800227" y="5461972"/>
                </a:lnTo>
                <a:close/>
                <a:moveTo>
                  <a:pt x="4435742" y="5461972"/>
                </a:moveTo>
                <a:lnTo>
                  <a:pt x="4384508" y="5488217"/>
                </a:lnTo>
                <a:lnTo>
                  <a:pt x="4384508" y="5512704"/>
                </a:lnTo>
                <a:lnTo>
                  <a:pt x="4365672" y="5512704"/>
                </a:lnTo>
                <a:lnTo>
                  <a:pt x="4365672" y="5550125"/>
                </a:lnTo>
                <a:lnTo>
                  <a:pt x="4384508" y="5550125"/>
                </a:lnTo>
                <a:lnTo>
                  <a:pt x="4384508" y="5597031"/>
                </a:lnTo>
                <a:cubicBezTo>
                  <a:pt x="4384508" y="5611912"/>
                  <a:pt x="4385952" y="5622677"/>
                  <a:pt x="4388841" y="5629324"/>
                </a:cubicBezTo>
                <a:cubicBezTo>
                  <a:pt x="4391729" y="5635971"/>
                  <a:pt x="4396187" y="5640924"/>
                  <a:pt x="4402214" y="5644186"/>
                </a:cubicBezTo>
                <a:cubicBezTo>
                  <a:pt x="4408242" y="5647446"/>
                  <a:pt x="4417618" y="5649077"/>
                  <a:pt x="4430343" y="5649077"/>
                </a:cubicBezTo>
                <a:cubicBezTo>
                  <a:pt x="4441310" y="5649077"/>
                  <a:pt x="4453113" y="5647696"/>
                  <a:pt x="4465755" y="5644933"/>
                </a:cubicBezTo>
                <a:lnTo>
                  <a:pt x="4461987" y="5609653"/>
                </a:lnTo>
                <a:cubicBezTo>
                  <a:pt x="4455206" y="5611825"/>
                  <a:pt x="4449932" y="5612912"/>
                  <a:pt x="4446165" y="5612912"/>
                </a:cubicBezTo>
                <a:cubicBezTo>
                  <a:pt x="4441979" y="5612912"/>
                  <a:pt x="4439049" y="5611491"/>
                  <a:pt x="4437375" y="5608650"/>
                </a:cubicBezTo>
                <a:cubicBezTo>
                  <a:pt x="4436287" y="5606812"/>
                  <a:pt x="4435742" y="5603053"/>
                  <a:pt x="4435742" y="5597372"/>
                </a:cubicBezTo>
                <a:lnTo>
                  <a:pt x="4435742" y="5550125"/>
                </a:lnTo>
                <a:lnTo>
                  <a:pt x="4463871" y="5550125"/>
                </a:lnTo>
                <a:lnTo>
                  <a:pt x="4463871" y="5512704"/>
                </a:lnTo>
                <a:lnTo>
                  <a:pt x="4435742" y="5512704"/>
                </a:lnTo>
                <a:close/>
                <a:moveTo>
                  <a:pt x="3261420" y="5461972"/>
                </a:moveTo>
                <a:lnTo>
                  <a:pt x="3261420" y="5646063"/>
                </a:lnTo>
                <a:lnTo>
                  <a:pt x="3312653" y="5646063"/>
                </a:lnTo>
                <a:lnTo>
                  <a:pt x="3312653" y="5461972"/>
                </a:lnTo>
                <a:close/>
                <a:moveTo>
                  <a:pt x="2669111" y="5461972"/>
                </a:moveTo>
                <a:lnTo>
                  <a:pt x="2669111" y="5646063"/>
                </a:lnTo>
                <a:lnTo>
                  <a:pt x="2720220" y="5646063"/>
                </a:lnTo>
                <a:lnTo>
                  <a:pt x="2720220" y="5582021"/>
                </a:lnTo>
                <a:cubicBezTo>
                  <a:pt x="2720220" y="5569882"/>
                  <a:pt x="2722145" y="5561468"/>
                  <a:pt x="2725996" y="5556780"/>
                </a:cubicBezTo>
                <a:cubicBezTo>
                  <a:pt x="2729847" y="5552092"/>
                  <a:pt x="2734870" y="5549748"/>
                  <a:pt x="2741066" y="5549748"/>
                </a:cubicBezTo>
                <a:cubicBezTo>
                  <a:pt x="2746674" y="5549748"/>
                  <a:pt x="2751027" y="5551485"/>
                  <a:pt x="2754125" y="5554959"/>
                </a:cubicBezTo>
                <a:cubicBezTo>
                  <a:pt x="2757223" y="5558434"/>
                  <a:pt x="2758771" y="5564356"/>
                  <a:pt x="2758771" y="5572728"/>
                </a:cubicBezTo>
                <a:lnTo>
                  <a:pt x="2758771" y="5646063"/>
                </a:lnTo>
                <a:lnTo>
                  <a:pt x="2810131" y="5646063"/>
                </a:lnTo>
                <a:lnTo>
                  <a:pt x="2810131" y="5561301"/>
                </a:lnTo>
                <a:cubicBezTo>
                  <a:pt x="2810131" y="5543804"/>
                  <a:pt x="2806133" y="5530828"/>
                  <a:pt x="2798139" y="5522373"/>
                </a:cubicBezTo>
                <a:cubicBezTo>
                  <a:pt x="2790144" y="5513918"/>
                  <a:pt x="2779199" y="5509690"/>
                  <a:pt x="2765301" y="5509690"/>
                </a:cubicBezTo>
                <a:cubicBezTo>
                  <a:pt x="2755924" y="5509690"/>
                  <a:pt x="2747804" y="5511239"/>
                  <a:pt x="2740940" y="5514336"/>
                </a:cubicBezTo>
                <a:cubicBezTo>
                  <a:pt x="2734075" y="5517434"/>
                  <a:pt x="2727169" y="5522582"/>
                  <a:pt x="2720220" y="5529782"/>
                </a:cubicBezTo>
                <a:lnTo>
                  <a:pt x="2720220" y="5461972"/>
                </a:lnTo>
                <a:close/>
                <a:moveTo>
                  <a:pt x="1697813" y="5461972"/>
                </a:moveTo>
                <a:lnTo>
                  <a:pt x="1697813" y="5646063"/>
                </a:lnTo>
                <a:lnTo>
                  <a:pt x="1745656" y="5646063"/>
                </a:lnTo>
                <a:lnTo>
                  <a:pt x="1745656" y="5626348"/>
                </a:lnTo>
                <a:cubicBezTo>
                  <a:pt x="1752270" y="5634636"/>
                  <a:pt x="1758381" y="5640287"/>
                  <a:pt x="1763990" y="5643301"/>
                </a:cubicBezTo>
                <a:cubicBezTo>
                  <a:pt x="1771441" y="5647151"/>
                  <a:pt x="1779645" y="5649077"/>
                  <a:pt x="1788603" y="5649077"/>
                </a:cubicBezTo>
                <a:cubicBezTo>
                  <a:pt x="1799067" y="5649077"/>
                  <a:pt x="1808590" y="5646335"/>
                  <a:pt x="1817171" y="5640852"/>
                </a:cubicBezTo>
                <a:cubicBezTo>
                  <a:pt x="1825752" y="5635368"/>
                  <a:pt x="1832470" y="5627081"/>
                  <a:pt x="1837325" y="5615988"/>
                </a:cubicBezTo>
                <a:cubicBezTo>
                  <a:pt x="1842181" y="5604896"/>
                  <a:pt x="1844608" y="5592066"/>
                  <a:pt x="1844608" y="5577500"/>
                </a:cubicBezTo>
                <a:cubicBezTo>
                  <a:pt x="1844608" y="5555650"/>
                  <a:pt x="1839292" y="5538886"/>
                  <a:pt x="1828661" y="5527208"/>
                </a:cubicBezTo>
                <a:cubicBezTo>
                  <a:pt x="1818029" y="5515529"/>
                  <a:pt x="1804592" y="5509690"/>
                  <a:pt x="1788351" y="5509690"/>
                </a:cubicBezTo>
                <a:cubicBezTo>
                  <a:pt x="1780482" y="5509690"/>
                  <a:pt x="1773303" y="5511030"/>
                  <a:pt x="1766816" y="5513708"/>
                </a:cubicBezTo>
                <a:cubicBezTo>
                  <a:pt x="1760328" y="5516387"/>
                  <a:pt x="1754530" y="5520406"/>
                  <a:pt x="1749424" y="5525763"/>
                </a:cubicBezTo>
                <a:lnTo>
                  <a:pt x="1749424" y="5461972"/>
                </a:lnTo>
                <a:close/>
                <a:moveTo>
                  <a:pt x="849836" y="5461972"/>
                </a:moveTo>
                <a:lnTo>
                  <a:pt x="849836" y="5646063"/>
                </a:lnTo>
                <a:lnTo>
                  <a:pt x="900945" y="5646063"/>
                </a:lnTo>
                <a:lnTo>
                  <a:pt x="900945" y="5582021"/>
                </a:lnTo>
                <a:cubicBezTo>
                  <a:pt x="900945" y="5569882"/>
                  <a:pt x="902870" y="5561468"/>
                  <a:pt x="906721" y="5556780"/>
                </a:cubicBezTo>
                <a:cubicBezTo>
                  <a:pt x="910572" y="5552092"/>
                  <a:pt x="915595" y="5549748"/>
                  <a:pt x="921790" y="5549748"/>
                </a:cubicBezTo>
                <a:cubicBezTo>
                  <a:pt x="927399" y="5549748"/>
                  <a:pt x="931752" y="5551485"/>
                  <a:pt x="934850" y="5554959"/>
                </a:cubicBezTo>
                <a:cubicBezTo>
                  <a:pt x="937947" y="5558434"/>
                  <a:pt x="939496" y="5564356"/>
                  <a:pt x="939496" y="5572728"/>
                </a:cubicBezTo>
                <a:lnTo>
                  <a:pt x="939496" y="5646063"/>
                </a:lnTo>
                <a:lnTo>
                  <a:pt x="990856" y="5646063"/>
                </a:lnTo>
                <a:lnTo>
                  <a:pt x="990856" y="5561301"/>
                </a:lnTo>
                <a:cubicBezTo>
                  <a:pt x="990856" y="5543804"/>
                  <a:pt x="986858" y="5530828"/>
                  <a:pt x="978863" y="5522373"/>
                </a:cubicBezTo>
                <a:cubicBezTo>
                  <a:pt x="970868" y="5513918"/>
                  <a:pt x="959923" y="5509690"/>
                  <a:pt x="946026" y="5509690"/>
                </a:cubicBezTo>
                <a:cubicBezTo>
                  <a:pt x="936650" y="5509690"/>
                  <a:pt x="928529" y="5511239"/>
                  <a:pt x="921665" y="5514336"/>
                </a:cubicBezTo>
                <a:cubicBezTo>
                  <a:pt x="914800" y="5517434"/>
                  <a:pt x="907893" y="5522582"/>
                  <a:pt x="900945" y="5529782"/>
                </a:cubicBezTo>
                <a:lnTo>
                  <a:pt x="900945" y="5461972"/>
                </a:lnTo>
                <a:close/>
                <a:moveTo>
                  <a:pt x="797193" y="5461972"/>
                </a:moveTo>
                <a:lnTo>
                  <a:pt x="745959" y="5488217"/>
                </a:lnTo>
                <a:lnTo>
                  <a:pt x="745959" y="5512704"/>
                </a:lnTo>
                <a:lnTo>
                  <a:pt x="727123" y="5512704"/>
                </a:lnTo>
                <a:lnTo>
                  <a:pt x="727123" y="5550125"/>
                </a:lnTo>
                <a:lnTo>
                  <a:pt x="745959" y="5550125"/>
                </a:lnTo>
                <a:lnTo>
                  <a:pt x="745959" y="5597031"/>
                </a:lnTo>
                <a:cubicBezTo>
                  <a:pt x="745959" y="5611912"/>
                  <a:pt x="747403" y="5622677"/>
                  <a:pt x="750291" y="5629324"/>
                </a:cubicBezTo>
                <a:cubicBezTo>
                  <a:pt x="753180" y="5635971"/>
                  <a:pt x="757637" y="5640924"/>
                  <a:pt x="763665" y="5644186"/>
                </a:cubicBezTo>
                <a:cubicBezTo>
                  <a:pt x="769692" y="5647446"/>
                  <a:pt x="779069" y="5649077"/>
                  <a:pt x="791793" y="5649077"/>
                </a:cubicBezTo>
                <a:cubicBezTo>
                  <a:pt x="802760" y="5649077"/>
                  <a:pt x="814564" y="5647696"/>
                  <a:pt x="827205" y="5644933"/>
                </a:cubicBezTo>
                <a:lnTo>
                  <a:pt x="823438" y="5609653"/>
                </a:lnTo>
                <a:cubicBezTo>
                  <a:pt x="816657" y="5611825"/>
                  <a:pt x="811383" y="5612912"/>
                  <a:pt x="807616" y="5612912"/>
                </a:cubicBezTo>
                <a:cubicBezTo>
                  <a:pt x="803430" y="5612912"/>
                  <a:pt x="800500" y="5611491"/>
                  <a:pt x="798825" y="5608650"/>
                </a:cubicBezTo>
                <a:cubicBezTo>
                  <a:pt x="797737" y="5606812"/>
                  <a:pt x="797193" y="5603053"/>
                  <a:pt x="797193" y="5597372"/>
                </a:cubicBezTo>
                <a:lnTo>
                  <a:pt x="797193" y="5550125"/>
                </a:lnTo>
                <a:lnTo>
                  <a:pt x="825322" y="5550125"/>
                </a:lnTo>
                <a:lnTo>
                  <a:pt x="825322" y="5512704"/>
                </a:lnTo>
                <a:lnTo>
                  <a:pt x="797193" y="5512704"/>
                </a:lnTo>
                <a:close/>
                <a:moveTo>
                  <a:pt x="651695" y="5461972"/>
                </a:moveTo>
                <a:lnTo>
                  <a:pt x="651695" y="5496756"/>
                </a:lnTo>
                <a:lnTo>
                  <a:pt x="702803" y="5496756"/>
                </a:lnTo>
                <a:lnTo>
                  <a:pt x="702803" y="5461972"/>
                </a:lnTo>
                <a:close/>
                <a:moveTo>
                  <a:pt x="6341728" y="5458833"/>
                </a:moveTo>
                <a:cubicBezTo>
                  <a:pt x="6330510" y="5458833"/>
                  <a:pt x="6321992" y="5460109"/>
                  <a:pt x="6316174" y="5462663"/>
                </a:cubicBezTo>
                <a:cubicBezTo>
                  <a:pt x="6310356" y="5465216"/>
                  <a:pt x="6305835" y="5468565"/>
                  <a:pt x="6302612" y="5472709"/>
                </a:cubicBezTo>
                <a:cubicBezTo>
                  <a:pt x="6299389" y="5476853"/>
                  <a:pt x="6297191" y="5482189"/>
                  <a:pt x="6296019" y="5488719"/>
                </a:cubicBezTo>
                <a:cubicBezTo>
                  <a:pt x="6294847" y="5495249"/>
                  <a:pt x="6294261" y="5501235"/>
                  <a:pt x="6294261" y="5506676"/>
                </a:cubicBezTo>
                <a:lnTo>
                  <a:pt x="6294261" y="5512704"/>
                </a:lnTo>
                <a:lnTo>
                  <a:pt x="6275174" y="5512704"/>
                </a:lnTo>
                <a:lnTo>
                  <a:pt x="6275174" y="5550125"/>
                </a:lnTo>
                <a:lnTo>
                  <a:pt x="6294261" y="5550125"/>
                </a:lnTo>
                <a:lnTo>
                  <a:pt x="6294261" y="5646063"/>
                </a:lnTo>
                <a:lnTo>
                  <a:pt x="6345495" y="5646063"/>
                </a:lnTo>
                <a:lnTo>
                  <a:pt x="6345495" y="5550125"/>
                </a:lnTo>
                <a:lnTo>
                  <a:pt x="6369857" y="5550125"/>
                </a:lnTo>
                <a:lnTo>
                  <a:pt x="6369857" y="5512704"/>
                </a:lnTo>
                <a:lnTo>
                  <a:pt x="6345495" y="5512704"/>
                </a:lnTo>
                <a:cubicBezTo>
                  <a:pt x="6345495" y="5506760"/>
                  <a:pt x="6345705" y="5502867"/>
                  <a:pt x="6346123" y="5501025"/>
                </a:cubicBezTo>
                <a:cubicBezTo>
                  <a:pt x="6346961" y="5497677"/>
                  <a:pt x="6348384" y="5495228"/>
                  <a:pt x="6350393" y="5493679"/>
                </a:cubicBezTo>
                <a:cubicBezTo>
                  <a:pt x="6352402" y="5492131"/>
                  <a:pt x="6355709" y="5491356"/>
                  <a:pt x="6360313" y="5491356"/>
                </a:cubicBezTo>
                <a:cubicBezTo>
                  <a:pt x="6364080" y="5491356"/>
                  <a:pt x="6369020" y="5491859"/>
                  <a:pt x="6375131" y="5492863"/>
                </a:cubicBezTo>
                <a:lnTo>
                  <a:pt x="6380782" y="5461972"/>
                </a:lnTo>
                <a:cubicBezTo>
                  <a:pt x="6363704" y="5459879"/>
                  <a:pt x="6350686" y="5458833"/>
                  <a:pt x="6341728" y="5458833"/>
                </a:cubicBezTo>
                <a:close/>
                <a:moveTo>
                  <a:pt x="2557221" y="5458833"/>
                </a:moveTo>
                <a:cubicBezTo>
                  <a:pt x="2538050" y="5458833"/>
                  <a:pt x="2522960" y="5461240"/>
                  <a:pt x="2511951" y="5466053"/>
                </a:cubicBezTo>
                <a:cubicBezTo>
                  <a:pt x="2500942" y="5470867"/>
                  <a:pt x="2492697" y="5477480"/>
                  <a:pt x="2487213" y="5485894"/>
                </a:cubicBezTo>
                <a:cubicBezTo>
                  <a:pt x="2481730" y="5494307"/>
                  <a:pt x="2478988" y="5503244"/>
                  <a:pt x="2478988" y="5512704"/>
                </a:cubicBezTo>
                <a:cubicBezTo>
                  <a:pt x="2478988" y="5527103"/>
                  <a:pt x="2484346" y="5538949"/>
                  <a:pt x="2495061" y="5548241"/>
                </a:cubicBezTo>
                <a:cubicBezTo>
                  <a:pt x="2505693" y="5557534"/>
                  <a:pt x="2523483" y="5564984"/>
                  <a:pt x="2548431" y="5570593"/>
                </a:cubicBezTo>
                <a:cubicBezTo>
                  <a:pt x="2563667" y="5573942"/>
                  <a:pt x="2573378" y="5577500"/>
                  <a:pt x="2577563" y="5581267"/>
                </a:cubicBezTo>
                <a:cubicBezTo>
                  <a:pt x="2581750" y="5585034"/>
                  <a:pt x="2583842" y="5589304"/>
                  <a:pt x="2583842" y="5594076"/>
                </a:cubicBezTo>
                <a:cubicBezTo>
                  <a:pt x="2583842" y="5599099"/>
                  <a:pt x="2581645" y="5603515"/>
                  <a:pt x="2577250" y="5607324"/>
                </a:cubicBezTo>
                <a:cubicBezTo>
                  <a:pt x="2572855" y="5611133"/>
                  <a:pt x="2566597" y="5613037"/>
                  <a:pt x="2558477" y="5613037"/>
                </a:cubicBezTo>
                <a:cubicBezTo>
                  <a:pt x="2547593" y="5613037"/>
                  <a:pt x="2539222" y="5609312"/>
                  <a:pt x="2533362" y="5601861"/>
                </a:cubicBezTo>
                <a:cubicBezTo>
                  <a:pt x="2529762" y="5597257"/>
                  <a:pt x="2527376" y="5590560"/>
                  <a:pt x="2526204" y="5581769"/>
                </a:cubicBezTo>
                <a:lnTo>
                  <a:pt x="2472082" y="5585160"/>
                </a:lnTo>
                <a:cubicBezTo>
                  <a:pt x="2473672" y="5603745"/>
                  <a:pt x="2480496" y="5619065"/>
                  <a:pt x="2492550" y="5631120"/>
                </a:cubicBezTo>
                <a:cubicBezTo>
                  <a:pt x="2504605" y="5643175"/>
                  <a:pt x="2526287" y="5649202"/>
                  <a:pt x="2557597" y="5649202"/>
                </a:cubicBezTo>
                <a:cubicBezTo>
                  <a:pt x="2575429" y="5649202"/>
                  <a:pt x="2590204" y="5646628"/>
                  <a:pt x="2601925" y="5641480"/>
                </a:cubicBezTo>
                <a:cubicBezTo>
                  <a:pt x="2613645" y="5636331"/>
                  <a:pt x="2622770" y="5628776"/>
                  <a:pt x="2629300" y="5618814"/>
                </a:cubicBezTo>
                <a:cubicBezTo>
                  <a:pt x="2635830" y="5608851"/>
                  <a:pt x="2639094" y="5597968"/>
                  <a:pt x="2639094" y="5586164"/>
                </a:cubicBezTo>
                <a:cubicBezTo>
                  <a:pt x="2639094" y="5576119"/>
                  <a:pt x="2636646" y="5567035"/>
                  <a:pt x="2631748" y="5558915"/>
                </a:cubicBezTo>
                <a:cubicBezTo>
                  <a:pt x="2626851" y="5550795"/>
                  <a:pt x="2619023" y="5543993"/>
                  <a:pt x="2608267" y="5538509"/>
                </a:cubicBezTo>
                <a:cubicBezTo>
                  <a:pt x="2597509" y="5533026"/>
                  <a:pt x="2579699" y="5527605"/>
                  <a:pt x="2554835" y="5522247"/>
                </a:cubicBezTo>
                <a:cubicBezTo>
                  <a:pt x="2544789" y="5520155"/>
                  <a:pt x="2538426" y="5517894"/>
                  <a:pt x="2535747" y="5515466"/>
                </a:cubicBezTo>
                <a:cubicBezTo>
                  <a:pt x="2532985" y="5513122"/>
                  <a:pt x="2531604" y="5510485"/>
                  <a:pt x="2531604" y="5507555"/>
                </a:cubicBezTo>
                <a:cubicBezTo>
                  <a:pt x="2531604" y="5503537"/>
                  <a:pt x="2533278" y="5500126"/>
                  <a:pt x="2536627" y="5497321"/>
                </a:cubicBezTo>
                <a:cubicBezTo>
                  <a:pt x="2539975" y="5494517"/>
                  <a:pt x="2544956" y="5493114"/>
                  <a:pt x="2551570" y="5493114"/>
                </a:cubicBezTo>
                <a:cubicBezTo>
                  <a:pt x="2559606" y="5493114"/>
                  <a:pt x="2565906" y="5494998"/>
                  <a:pt x="2570469" y="5498765"/>
                </a:cubicBezTo>
                <a:cubicBezTo>
                  <a:pt x="2575031" y="5502532"/>
                  <a:pt x="2578024" y="5508560"/>
                  <a:pt x="2579447" y="5516848"/>
                </a:cubicBezTo>
                <a:lnTo>
                  <a:pt x="2633067" y="5513708"/>
                </a:lnTo>
                <a:cubicBezTo>
                  <a:pt x="2630723" y="5494621"/>
                  <a:pt x="2623377" y="5480703"/>
                  <a:pt x="2611029" y="5471955"/>
                </a:cubicBezTo>
                <a:cubicBezTo>
                  <a:pt x="2598681" y="5463207"/>
                  <a:pt x="2580745" y="5458833"/>
                  <a:pt x="2557221" y="5458833"/>
                </a:cubicBezTo>
                <a:close/>
                <a:moveTo>
                  <a:pt x="6246176" y="5277974"/>
                </a:moveTo>
                <a:lnTo>
                  <a:pt x="6246176" y="5286136"/>
                </a:lnTo>
                <a:cubicBezTo>
                  <a:pt x="6246176" y="5292499"/>
                  <a:pt x="6245150" y="5297668"/>
                  <a:pt x="6243099" y="5301645"/>
                </a:cubicBezTo>
                <a:cubicBezTo>
                  <a:pt x="6241048" y="5305621"/>
                  <a:pt x="6237574" y="5308991"/>
                  <a:pt x="6232677" y="5311753"/>
                </a:cubicBezTo>
                <a:cubicBezTo>
                  <a:pt x="6227779" y="5314516"/>
                  <a:pt x="6222484" y="5315897"/>
                  <a:pt x="6216792" y="5315897"/>
                </a:cubicBezTo>
                <a:cubicBezTo>
                  <a:pt x="6211350" y="5315897"/>
                  <a:pt x="6207227" y="5314621"/>
                  <a:pt x="6204423" y="5312067"/>
                </a:cubicBezTo>
                <a:cubicBezTo>
                  <a:pt x="6201618" y="5309514"/>
                  <a:pt x="6200216" y="5306228"/>
                  <a:pt x="6200216" y="5302210"/>
                </a:cubicBezTo>
                <a:cubicBezTo>
                  <a:pt x="6200216" y="5298694"/>
                  <a:pt x="6201639" y="5295554"/>
                  <a:pt x="6204485" y="5292792"/>
                </a:cubicBezTo>
                <a:cubicBezTo>
                  <a:pt x="6207248" y="5290113"/>
                  <a:pt x="6213820" y="5287392"/>
                  <a:pt x="6224201" y="5284629"/>
                </a:cubicBezTo>
                <a:cubicBezTo>
                  <a:pt x="6231819" y="5282704"/>
                  <a:pt x="6239144" y="5280485"/>
                  <a:pt x="6246176" y="5277974"/>
                </a:cubicBezTo>
                <a:close/>
                <a:moveTo>
                  <a:pt x="4426901" y="5277974"/>
                </a:moveTo>
                <a:lnTo>
                  <a:pt x="4426901" y="5286136"/>
                </a:lnTo>
                <a:cubicBezTo>
                  <a:pt x="4426901" y="5292499"/>
                  <a:pt x="4425876" y="5297668"/>
                  <a:pt x="4423825" y="5301645"/>
                </a:cubicBezTo>
                <a:cubicBezTo>
                  <a:pt x="4421774" y="5305621"/>
                  <a:pt x="4418299" y="5308991"/>
                  <a:pt x="4413402" y="5311753"/>
                </a:cubicBezTo>
                <a:cubicBezTo>
                  <a:pt x="4408505" y="5314516"/>
                  <a:pt x="4403210" y="5315897"/>
                  <a:pt x="4397517" y="5315897"/>
                </a:cubicBezTo>
                <a:cubicBezTo>
                  <a:pt x="4392075" y="5315897"/>
                  <a:pt x="4387952" y="5314621"/>
                  <a:pt x="4385148" y="5312067"/>
                </a:cubicBezTo>
                <a:cubicBezTo>
                  <a:pt x="4382343" y="5309514"/>
                  <a:pt x="4380941" y="5306228"/>
                  <a:pt x="4380941" y="5302210"/>
                </a:cubicBezTo>
                <a:cubicBezTo>
                  <a:pt x="4380941" y="5298694"/>
                  <a:pt x="4382364" y="5295554"/>
                  <a:pt x="4385211" y="5292792"/>
                </a:cubicBezTo>
                <a:cubicBezTo>
                  <a:pt x="4387973" y="5290113"/>
                  <a:pt x="4394545" y="5287392"/>
                  <a:pt x="4404926" y="5284629"/>
                </a:cubicBezTo>
                <a:cubicBezTo>
                  <a:pt x="4412544" y="5282704"/>
                  <a:pt x="4419869" y="5280485"/>
                  <a:pt x="4426901" y="5277974"/>
                </a:cubicBezTo>
                <a:close/>
                <a:moveTo>
                  <a:pt x="2569527" y="5277974"/>
                </a:moveTo>
                <a:lnTo>
                  <a:pt x="2569527" y="5286136"/>
                </a:lnTo>
                <a:cubicBezTo>
                  <a:pt x="2569527" y="5292499"/>
                  <a:pt x="2568502" y="5297668"/>
                  <a:pt x="2566450" y="5301645"/>
                </a:cubicBezTo>
                <a:cubicBezTo>
                  <a:pt x="2564399" y="5305621"/>
                  <a:pt x="2560925" y="5308991"/>
                  <a:pt x="2556028" y="5311753"/>
                </a:cubicBezTo>
                <a:cubicBezTo>
                  <a:pt x="2551131" y="5314516"/>
                  <a:pt x="2545835" y="5315897"/>
                  <a:pt x="2540143" y="5315897"/>
                </a:cubicBezTo>
                <a:cubicBezTo>
                  <a:pt x="2534701" y="5315897"/>
                  <a:pt x="2530578" y="5314621"/>
                  <a:pt x="2527773" y="5312067"/>
                </a:cubicBezTo>
                <a:cubicBezTo>
                  <a:pt x="2524969" y="5309514"/>
                  <a:pt x="2523567" y="5306228"/>
                  <a:pt x="2523567" y="5302210"/>
                </a:cubicBezTo>
                <a:cubicBezTo>
                  <a:pt x="2523567" y="5298694"/>
                  <a:pt x="2524990" y="5295554"/>
                  <a:pt x="2527836" y="5292792"/>
                </a:cubicBezTo>
                <a:cubicBezTo>
                  <a:pt x="2530599" y="5290113"/>
                  <a:pt x="2537171" y="5287392"/>
                  <a:pt x="2547551" y="5284629"/>
                </a:cubicBezTo>
                <a:cubicBezTo>
                  <a:pt x="2555169" y="5282704"/>
                  <a:pt x="2562495" y="5280485"/>
                  <a:pt x="2569527" y="5277974"/>
                </a:cubicBezTo>
                <a:close/>
                <a:moveTo>
                  <a:pt x="5582654" y="5243064"/>
                </a:moveTo>
                <a:cubicBezTo>
                  <a:pt x="5588430" y="5243064"/>
                  <a:pt x="5593348" y="5245534"/>
                  <a:pt x="5597409" y="5250473"/>
                </a:cubicBezTo>
                <a:cubicBezTo>
                  <a:pt x="5601469" y="5255412"/>
                  <a:pt x="5603499" y="5263156"/>
                  <a:pt x="5603499" y="5273704"/>
                </a:cubicBezTo>
                <a:cubicBezTo>
                  <a:pt x="5603499" y="5285676"/>
                  <a:pt x="5601427" y="5294194"/>
                  <a:pt x="5597283" y="5299259"/>
                </a:cubicBezTo>
                <a:cubicBezTo>
                  <a:pt x="5593139" y="5304324"/>
                  <a:pt x="5588011" y="5306856"/>
                  <a:pt x="5581900" y="5306856"/>
                </a:cubicBezTo>
                <a:cubicBezTo>
                  <a:pt x="5575287" y="5306856"/>
                  <a:pt x="5569824" y="5304282"/>
                  <a:pt x="5565513" y="5299133"/>
                </a:cubicBezTo>
                <a:cubicBezTo>
                  <a:pt x="5561201" y="5293985"/>
                  <a:pt x="5559046" y="5285676"/>
                  <a:pt x="5559046" y="5274207"/>
                </a:cubicBezTo>
                <a:cubicBezTo>
                  <a:pt x="5559046" y="5263742"/>
                  <a:pt x="5561243" y="5255936"/>
                  <a:pt x="5565638" y="5250787"/>
                </a:cubicBezTo>
                <a:cubicBezTo>
                  <a:pt x="5570034" y="5245639"/>
                  <a:pt x="5575705" y="5243064"/>
                  <a:pt x="5582654" y="5243064"/>
                </a:cubicBezTo>
                <a:close/>
                <a:moveTo>
                  <a:pt x="4744561" y="5243064"/>
                </a:moveTo>
                <a:cubicBezTo>
                  <a:pt x="4751342" y="5243064"/>
                  <a:pt x="4756951" y="5245639"/>
                  <a:pt x="4761388" y="5250787"/>
                </a:cubicBezTo>
                <a:cubicBezTo>
                  <a:pt x="4765825" y="5255936"/>
                  <a:pt x="4768043" y="5263742"/>
                  <a:pt x="4768043" y="5274207"/>
                </a:cubicBezTo>
                <a:cubicBezTo>
                  <a:pt x="4768043" y="5285759"/>
                  <a:pt x="4765867" y="5294089"/>
                  <a:pt x="4761513" y="5299196"/>
                </a:cubicBezTo>
                <a:cubicBezTo>
                  <a:pt x="4757160" y="5304303"/>
                  <a:pt x="4751719" y="5306856"/>
                  <a:pt x="4745189" y="5306856"/>
                </a:cubicBezTo>
                <a:cubicBezTo>
                  <a:pt x="4739078" y="5306856"/>
                  <a:pt x="4733950" y="5304324"/>
                  <a:pt x="4729806" y="5299259"/>
                </a:cubicBezTo>
                <a:cubicBezTo>
                  <a:pt x="4725662" y="5294194"/>
                  <a:pt x="4723590" y="5286220"/>
                  <a:pt x="4723590" y="5275337"/>
                </a:cubicBezTo>
                <a:cubicBezTo>
                  <a:pt x="4723590" y="5263700"/>
                  <a:pt x="4725599" y="5255412"/>
                  <a:pt x="4729618" y="5250473"/>
                </a:cubicBezTo>
                <a:cubicBezTo>
                  <a:pt x="4733636" y="5245534"/>
                  <a:pt x="4738617" y="5243064"/>
                  <a:pt x="4744561" y="5243064"/>
                </a:cubicBezTo>
                <a:close/>
                <a:moveTo>
                  <a:pt x="2887187" y="5243064"/>
                </a:moveTo>
                <a:cubicBezTo>
                  <a:pt x="2893967" y="5243064"/>
                  <a:pt x="2899576" y="5245639"/>
                  <a:pt x="2904013" y="5250787"/>
                </a:cubicBezTo>
                <a:cubicBezTo>
                  <a:pt x="2908451" y="5255936"/>
                  <a:pt x="2910669" y="5263742"/>
                  <a:pt x="2910669" y="5274207"/>
                </a:cubicBezTo>
                <a:cubicBezTo>
                  <a:pt x="2910669" y="5285759"/>
                  <a:pt x="2908492" y="5294089"/>
                  <a:pt x="2904139" y="5299196"/>
                </a:cubicBezTo>
                <a:cubicBezTo>
                  <a:pt x="2899786" y="5304303"/>
                  <a:pt x="2894344" y="5306856"/>
                  <a:pt x="2887814" y="5306856"/>
                </a:cubicBezTo>
                <a:cubicBezTo>
                  <a:pt x="2881704" y="5306856"/>
                  <a:pt x="2876575" y="5304324"/>
                  <a:pt x="2872432" y="5299259"/>
                </a:cubicBezTo>
                <a:cubicBezTo>
                  <a:pt x="2868287" y="5294194"/>
                  <a:pt x="2866216" y="5286220"/>
                  <a:pt x="2866216" y="5275337"/>
                </a:cubicBezTo>
                <a:cubicBezTo>
                  <a:pt x="2866216" y="5263700"/>
                  <a:pt x="2868225" y="5255412"/>
                  <a:pt x="2872243" y="5250473"/>
                </a:cubicBezTo>
                <a:cubicBezTo>
                  <a:pt x="2876261" y="5245534"/>
                  <a:pt x="2881242" y="5243064"/>
                  <a:pt x="2887187" y="5243064"/>
                </a:cubicBezTo>
                <a:close/>
                <a:moveTo>
                  <a:pt x="1010761" y="5243064"/>
                </a:moveTo>
                <a:cubicBezTo>
                  <a:pt x="1017543" y="5243064"/>
                  <a:pt x="1023151" y="5245639"/>
                  <a:pt x="1027588" y="5250787"/>
                </a:cubicBezTo>
                <a:cubicBezTo>
                  <a:pt x="1032025" y="5255936"/>
                  <a:pt x="1034244" y="5263742"/>
                  <a:pt x="1034244" y="5274207"/>
                </a:cubicBezTo>
                <a:cubicBezTo>
                  <a:pt x="1034244" y="5285759"/>
                  <a:pt x="1032067" y="5294089"/>
                  <a:pt x="1027714" y="5299196"/>
                </a:cubicBezTo>
                <a:cubicBezTo>
                  <a:pt x="1023361" y="5304303"/>
                  <a:pt x="1017919" y="5306856"/>
                  <a:pt x="1011389" y="5306856"/>
                </a:cubicBezTo>
                <a:cubicBezTo>
                  <a:pt x="1005278" y="5306856"/>
                  <a:pt x="1000150" y="5304324"/>
                  <a:pt x="996007" y="5299259"/>
                </a:cubicBezTo>
                <a:cubicBezTo>
                  <a:pt x="991863" y="5294194"/>
                  <a:pt x="989791" y="5286220"/>
                  <a:pt x="989791" y="5275337"/>
                </a:cubicBezTo>
                <a:cubicBezTo>
                  <a:pt x="989791" y="5263700"/>
                  <a:pt x="991800" y="5255412"/>
                  <a:pt x="995818" y="5250473"/>
                </a:cubicBezTo>
                <a:cubicBezTo>
                  <a:pt x="999837" y="5245534"/>
                  <a:pt x="1004818" y="5243064"/>
                  <a:pt x="1010761" y="5243064"/>
                </a:cubicBezTo>
                <a:close/>
                <a:moveTo>
                  <a:pt x="6821513" y="5241934"/>
                </a:moveTo>
                <a:cubicBezTo>
                  <a:pt x="6828043" y="5241934"/>
                  <a:pt x="6833568" y="5244508"/>
                  <a:pt x="6838089" y="5249657"/>
                </a:cubicBezTo>
                <a:cubicBezTo>
                  <a:pt x="6842609" y="5254805"/>
                  <a:pt x="6844870" y="5262235"/>
                  <a:pt x="6844870" y="5271946"/>
                </a:cubicBezTo>
                <a:cubicBezTo>
                  <a:pt x="6844870" y="5281657"/>
                  <a:pt x="6842714" y="5288920"/>
                  <a:pt x="6838403" y="5293733"/>
                </a:cubicBezTo>
                <a:cubicBezTo>
                  <a:pt x="6834091" y="5298547"/>
                  <a:pt x="6828754" y="5300954"/>
                  <a:pt x="6822392" y="5300954"/>
                </a:cubicBezTo>
                <a:cubicBezTo>
                  <a:pt x="6815695" y="5300954"/>
                  <a:pt x="6810295" y="5298631"/>
                  <a:pt x="6806193" y="5293985"/>
                </a:cubicBezTo>
                <a:cubicBezTo>
                  <a:pt x="6802091" y="5289338"/>
                  <a:pt x="6800040" y="5282201"/>
                  <a:pt x="6800040" y="5272574"/>
                </a:cubicBezTo>
                <a:cubicBezTo>
                  <a:pt x="6800040" y="5261607"/>
                  <a:pt x="6801986" y="5253759"/>
                  <a:pt x="6805879" y="5249029"/>
                </a:cubicBezTo>
                <a:cubicBezTo>
                  <a:pt x="6809772" y="5244299"/>
                  <a:pt x="6814983" y="5241934"/>
                  <a:pt x="6821513" y="5241934"/>
                </a:cubicBezTo>
                <a:close/>
                <a:moveTo>
                  <a:pt x="6483134" y="5240051"/>
                </a:moveTo>
                <a:cubicBezTo>
                  <a:pt x="6490166" y="5240051"/>
                  <a:pt x="6496068" y="5242876"/>
                  <a:pt x="6500839" y="5248527"/>
                </a:cubicBezTo>
                <a:cubicBezTo>
                  <a:pt x="6505611" y="5254178"/>
                  <a:pt x="6507997" y="5262779"/>
                  <a:pt x="6507997" y="5274332"/>
                </a:cubicBezTo>
                <a:cubicBezTo>
                  <a:pt x="6507997" y="5286722"/>
                  <a:pt x="6505632" y="5295722"/>
                  <a:pt x="6500902" y="5301331"/>
                </a:cubicBezTo>
                <a:cubicBezTo>
                  <a:pt x="6496172" y="5306940"/>
                  <a:pt x="6490124" y="5309744"/>
                  <a:pt x="6482757" y="5309744"/>
                </a:cubicBezTo>
                <a:cubicBezTo>
                  <a:pt x="6475474" y="5309744"/>
                  <a:pt x="6469425" y="5306898"/>
                  <a:pt x="6464611" y="5301205"/>
                </a:cubicBezTo>
                <a:cubicBezTo>
                  <a:pt x="6459798" y="5295512"/>
                  <a:pt x="6457391" y="5286722"/>
                  <a:pt x="6457391" y="5274835"/>
                </a:cubicBezTo>
                <a:cubicBezTo>
                  <a:pt x="6457391" y="5263114"/>
                  <a:pt x="6459819" y="5254387"/>
                  <a:pt x="6464674" y="5248652"/>
                </a:cubicBezTo>
                <a:cubicBezTo>
                  <a:pt x="6469530" y="5242918"/>
                  <a:pt x="6475683" y="5240051"/>
                  <a:pt x="6483134" y="5240051"/>
                </a:cubicBezTo>
                <a:close/>
                <a:moveTo>
                  <a:pt x="5749709" y="5240051"/>
                </a:moveTo>
                <a:cubicBezTo>
                  <a:pt x="5756741" y="5240051"/>
                  <a:pt x="5762643" y="5242876"/>
                  <a:pt x="5767414" y="5248527"/>
                </a:cubicBezTo>
                <a:cubicBezTo>
                  <a:pt x="5772186" y="5254178"/>
                  <a:pt x="5774572" y="5262779"/>
                  <a:pt x="5774572" y="5274332"/>
                </a:cubicBezTo>
                <a:cubicBezTo>
                  <a:pt x="5774572" y="5286722"/>
                  <a:pt x="5772207" y="5295722"/>
                  <a:pt x="5767477" y="5301331"/>
                </a:cubicBezTo>
                <a:cubicBezTo>
                  <a:pt x="5762747" y="5306940"/>
                  <a:pt x="5756699" y="5309744"/>
                  <a:pt x="5749332" y="5309744"/>
                </a:cubicBezTo>
                <a:cubicBezTo>
                  <a:pt x="5742049" y="5309744"/>
                  <a:pt x="5736000" y="5306898"/>
                  <a:pt x="5731186" y="5301205"/>
                </a:cubicBezTo>
                <a:cubicBezTo>
                  <a:pt x="5726373" y="5295512"/>
                  <a:pt x="5723966" y="5286722"/>
                  <a:pt x="5723966" y="5274835"/>
                </a:cubicBezTo>
                <a:cubicBezTo>
                  <a:pt x="5723966" y="5263114"/>
                  <a:pt x="5726394" y="5254387"/>
                  <a:pt x="5731249" y="5248652"/>
                </a:cubicBezTo>
                <a:cubicBezTo>
                  <a:pt x="5736105" y="5242918"/>
                  <a:pt x="5742258" y="5240051"/>
                  <a:pt x="5749709" y="5240051"/>
                </a:cubicBezTo>
                <a:close/>
                <a:moveTo>
                  <a:pt x="2130209" y="5240051"/>
                </a:moveTo>
                <a:cubicBezTo>
                  <a:pt x="2137242" y="5240051"/>
                  <a:pt x="2143144" y="5242876"/>
                  <a:pt x="2147916" y="5248527"/>
                </a:cubicBezTo>
                <a:cubicBezTo>
                  <a:pt x="2152687" y="5254178"/>
                  <a:pt x="2155073" y="5262779"/>
                  <a:pt x="2155073" y="5274332"/>
                </a:cubicBezTo>
                <a:cubicBezTo>
                  <a:pt x="2155073" y="5286722"/>
                  <a:pt x="2152708" y="5295722"/>
                  <a:pt x="2147979" y="5301331"/>
                </a:cubicBezTo>
                <a:cubicBezTo>
                  <a:pt x="2143248" y="5306940"/>
                  <a:pt x="2137200" y="5309744"/>
                  <a:pt x="2129832" y="5309744"/>
                </a:cubicBezTo>
                <a:cubicBezTo>
                  <a:pt x="2122549" y="5309744"/>
                  <a:pt x="2116502" y="5306898"/>
                  <a:pt x="2111687" y="5301205"/>
                </a:cubicBezTo>
                <a:cubicBezTo>
                  <a:pt x="2106874" y="5295512"/>
                  <a:pt x="2104467" y="5286722"/>
                  <a:pt x="2104467" y="5274835"/>
                </a:cubicBezTo>
                <a:cubicBezTo>
                  <a:pt x="2104467" y="5263114"/>
                  <a:pt x="2106895" y="5254387"/>
                  <a:pt x="2111750" y="5248652"/>
                </a:cubicBezTo>
                <a:cubicBezTo>
                  <a:pt x="2116606" y="5242918"/>
                  <a:pt x="2122759" y="5240051"/>
                  <a:pt x="2130209" y="5240051"/>
                </a:cubicBezTo>
                <a:close/>
                <a:moveTo>
                  <a:pt x="3883185" y="5235153"/>
                </a:moveTo>
                <a:cubicBezTo>
                  <a:pt x="3890218" y="5235153"/>
                  <a:pt x="3895889" y="5237288"/>
                  <a:pt x="3900201" y="5241557"/>
                </a:cubicBezTo>
                <a:cubicBezTo>
                  <a:pt x="3904512" y="5245827"/>
                  <a:pt x="3907170" y="5252901"/>
                  <a:pt x="3908175" y="5262779"/>
                </a:cubicBezTo>
                <a:lnTo>
                  <a:pt x="3857820" y="5262779"/>
                </a:lnTo>
                <a:cubicBezTo>
                  <a:pt x="3858657" y="5254826"/>
                  <a:pt x="3860624" y="5248841"/>
                  <a:pt x="3863722" y="5244822"/>
                </a:cubicBezTo>
                <a:cubicBezTo>
                  <a:pt x="3868577" y="5238376"/>
                  <a:pt x="3875065" y="5235153"/>
                  <a:pt x="3883185" y="5235153"/>
                </a:cubicBezTo>
                <a:close/>
                <a:moveTo>
                  <a:pt x="3483135" y="5235153"/>
                </a:moveTo>
                <a:cubicBezTo>
                  <a:pt x="3490168" y="5235153"/>
                  <a:pt x="3495840" y="5237288"/>
                  <a:pt x="3500151" y="5241557"/>
                </a:cubicBezTo>
                <a:cubicBezTo>
                  <a:pt x="3504464" y="5245827"/>
                  <a:pt x="3507122" y="5252901"/>
                  <a:pt x="3508126" y="5262779"/>
                </a:cubicBezTo>
                <a:lnTo>
                  <a:pt x="3457771" y="5262779"/>
                </a:lnTo>
                <a:cubicBezTo>
                  <a:pt x="3458608" y="5254826"/>
                  <a:pt x="3460575" y="5248841"/>
                  <a:pt x="3463672" y="5244822"/>
                </a:cubicBezTo>
                <a:cubicBezTo>
                  <a:pt x="3468527" y="5238376"/>
                  <a:pt x="3475016" y="5235153"/>
                  <a:pt x="3483135" y="5235153"/>
                </a:cubicBezTo>
                <a:close/>
                <a:moveTo>
                  <a:pt x="3149760" y="5235153"/>
                </a:moveTo>
                <a:cubicBezTo>
                  <a:pt x="3156794" y="5235153"/>
                  <a:pt x="3162464" y="5237288"/>
                  <a:pt x="3166777" y="5241557"/>
                </a:cubicBezTo>
                <a:cubicBezTo>
                  <a:pt x="3171087" y="5245827"/>
                  <a:pt x="3173745" y="5252901"/>
                  <a:pt x="3174750" y="5262779"/>
                </a:cubicBezTo>
                <a:lnTo>
                  <a:pt x="3124395" y="5262779"/>
                </a:lnTo>
                <a:cubicBezTo>
                  <a:pt x="3125232" y="5254826"/>
                  <a:pt x="3127200" y="5248841"/>
                  <a:pt x="3130298" y="5244822"/>
                </a:cubicBezTo>
                <a:cubicBezTo>
                  <a:pt x="3135152" y="5238376"/>
                  <a:pt x="3141640" y="5235153"/>
                  <a:pt x="3149760" y="5235153"/>
                </a:cubicBezTo>
                <a:close/>
                <a:moveTo>
                  <a:pt x="1768636" y="5235153"/>
                </a:moveTo>
                <a:cubicBezTo>
                  <a:pt x="1775669" y="5235153"/>
                  <a:pt x="1781340" y="5237288"/>
                  <a:pt x="1785652" y="5241557"/>
                </a:cubicBezTo>
                <a:cubicBezTo>
                  <a:pt x="1789963" y="5245827"/>
                  <a:pt x="1792621" y="5252901"/>
                  <a:pt x="1793625" y="5262779"/>
                </a:cubicBezTo>
                <a:lnTo>
                  <a:pt x="1743270" y="5262779"/>
                </a:lnTo>
                <a:cubicBezTo>
                  <a:pt x="1744108" y="5254826"/>
                  <a:pt x="1746075" y="5248841"/>
                  <a:pt x="1749172" y="5244822"/>
                </a:cubicBezTo>
                <a:cubicBezTo>
                  <a:pt x="1754028" y="5238376"/>
                  <a:pt x="1760516" y="5235153"/>
                  <a:pt x="1768636" y="5235153"/>
                </a:cubicBezTo>
                <a:close/>
                <a:moveTo>
                  <a:pt x="1187611" y="5235153"/>
                </a:moveTo>
                <a:cubicBezTo>
                  <a:pt x="1194643" y="5235153"/>
                  <a:pt x="1200315" y="5237288"/>
                  <a:pt x="1204626" y="5241557"/>
                </a:cubicBezTo>
                <a:cubicBezTo>
                  <a:pt x="1208938" y="5245827"/>
                  <a:pt x="1211596" y="5252901"/>
                  <a:pt x="1212600" y="5262779"/>
                </a:cubicBezTo>
                <a:lnTo>
                  <a:pt x="1162246" y="5262779"/>
                </a:lnTo>
                <a:cubicBezTo>
                  <a:pt x="1163082" y="5254826"/>
                  <a:pt x="1165050" y="5248841"/>
                  <a:pt x="1168147" y="5244822"/>
                </a:cubicBezTo>
                <a:cubicBezTo>
                  <a:pt x="1173003" y="5238376"/>
                  <a:pt x="1179491" y="5235153"/>
                  <a:pt x="1187611" y="5235153"/>
                </a:cubicBezTo>
                <a:close/>
                <a:moveTo>
                  <a:pt x="768511" y="5235153"/>
                </a:moveTo>
                <a:cubicBezTo>
                  <a:pt x="775543" y="5235153"/>
                  <a:pt x="781215" y="5237288"/>
                  <a:pt x="785526" y="5241557"/>
                </a:cubicBezTo>
                <a:cubicBezTo>
                  <a:pt x="789838" y="5245827"/>
                  <a:pt x="792496" y="5252901"/>
                  <a:pt x="793500" y="5262779"/>
                </a:cubicBezTo>
                <a:lnTo>
                  <a:pt x="743145" y="5262779"/>
                </a:lnTo>
                <a:cubicBezTo>
                  <a:pt x="743982" y="5254826"/>
                  <a:pt x="745950" y="5248841"/>
                  <a:pt x="749047" y="5244822"/>
                </a:cubicBezTo>
                <a:cubicBezTo>
                  <a:pt x="753903" y="5238376"/>
                  <a:pt x="760391" y="5235153"/>
                  <a:pt x="768511" y="5235153"/>
                </a:cubicBezTo>
                <a:close/>
                <a:moveTo>
                  <a:pt x="5073768" y="5207904"/>
                </a:moveTo>
                <a:lnTo>
                  <a:pt x="5129731" y="5341240"/>
                </a:lnTo>
                <a:cubicBezTo>
                  <a:pt x="5127139" y="5348365"/>
                  <a:pt x="5123981" y="5353310"/>
                  <a:pt x="5120259" y="5356076"/>
                </a:cubicBezTo>
                <a:cubicBezTo>
                  <a:pt x="5116537" y="5358842"/>
                  <a:pt x="5111665" y="5360225"/>
                  <a:pt x="5105643" y="5360225"/>
                </a:cubicBezTo>
                <a:cubicBezTo>
                  <a:pt x="5096609" y="5360225"/>
                  <a:pt x="5088413" y="5359053"/>
                  <a:pt x="5081052" y="5356709"/>
                </a:cubicBezTo>
                <a:lnTo>
                  <a:pt x="5085066" y="5392372"/>
                </a:lnTo>
                <a:cubicBezTo>
                  <a:pt x="5100464" y="5394381"/>
                  <a:pt x="5111844" y="5395385"/>
                  <a:pt x="5119209" y="5395385"/>
                </a:cubicBezTo>
                <a:cubicBezTo>
                  <a:pt x="5137367" y="5395385"/>
                  <a:pt x="5150881" y="5391364"/>
                  <a:pt x="5159751" y="5383321"/>
                </a:cubicBezTo>
                <a:cubicBezTo>
                  <a:pt x="5166027" y="5377624"/>
                  <a:pt x="5172178" y="5366649"/>
                  <a:pt x="5178203" y="5350397"/>
                </a:cubicBezTo>
                <a:lnTo>
                  <a:pt x="5231112" y="5207904"/>
                </a:lnTo>
                <a:lnTo>
                  <a:pt x="5180749" y="5207904"/>
                </a:lnTo>
                <a:lnTo>
                  <a:pt x="5155203" y="5296684"/>
                </a:lnTo>
                <a:lnTo>
                  <a:pt x="5127697" y="5207904"/>
                </a:lnTo>
                <a:close/>
                <a:moveTo>
                  <a:pt x="1442270" y="5207904"/>
                </a:moveTo>
                <a:lnTo>
                  <a:pt x="1442270" y="5341263"/>
                </a:lnTo>
                <a:lnTo>
                  <a:pt x="1493379" y="5341263"/>
                </a:lnTo>
                <a:lnTo>
                  <a:pt x="1493379" y="5207904"/>
                </a:lnTo>
                <a:close/>
                <a:moveTo>
                  <a:pt x="1263393" y="5207904"/>
                </a:moveTo>
                <a:lnTo>
                  <a:pt x="1318853" y="5341263"/>
                </a:lnTo>
                <a:lnTo>
                  <a:pt x="1364183" y="5341263"/>
                </a:lnTo>
                <a:lnTo>
                  <a:pt x="1420862" y="5207904"/>
                </a:lnTo>
                <a:lnTo>
                  <a:pt x="1369287" y="5207904"/>
                </a:lnTo>
                <a:lnTo>
                  <a:pt x="1342441" y="5292415"/>
                </a:lnTo>
                <a:lnTo>
                  <a:pt x="1316569" y="5207904"/>
                </a:lnTo>
                <a:close/>
                <a:moveTo>
                  <a:pt x="6803556" y="5204890"/>
                </a:moveTo>
                <a:cubicBezTo>
                  <a:pt x="6787315" y="5204890"/>
                  <a:pt x="6774172" y="5210331"/>
                  <a:pt x="6764126" y="5221215"/>
                </a:cubicBezTo>
                <a:cubicBezTo>
                  <a:pt x="6754080" y="5232098"/>
                  <a:pt x="6749057" y="5247920"/>
                  <a:pt x="6749057" y="5268681"/>
                </a:cubicBezTo>
                <a:cubicBezTo>
                  <a:pt x="6749057" y="5286848"/>
                  <a:pt x="6752950" y="5301456"/>
                  <a:pt x="6760735" y="5312507"/>
                </a:cubicBezTo>
                <a:cubicBezTo>
                  <a:pt x="6771702" y="5328078"/>
                  <a:pt x="6786101" y="5335863"/>
                  <a:pt x="6803933" y="5335863"/>
                </a:cubicBezTo>
                <a:cubicBezTo>
                  <a:pt x="6813058" y="5335863"/>
                  <a:pt x="6821555" y="5333771"/>
                  <a:pt x="6829424" y="5329585"/>
                </a:cubicBezTo>
                <a:cubicBezTo>
                  <a:pt x="6834447" y="5326906"/>
                  <a:pt x="6839470" y="5322595"/>
                  <a:pt x="6844493" y="5316651"/>
                </a:cubicBezTo>
                <a:lnTo>
                  <a:pt x="6844493" y="5336868"/>
                </a:lnTo>
                <a:cubicBezTo>
                  <a:pt x="6844493" y="5346663"/>
                  <a:pt x="6842672" y="5353528"/>
                  <a:pt x="6839030" y="5357462"/>
                </a:cubicBezTo>
                <a:cubicBezTo>
                  <a:pt x="6835389" y="5361397"/>
                  <a:pt x="6829885" y="5363364"/>
                  <a:pt x="6822518" y="5363364"/>
                </a:cubicBezTo>
                <a:cubicBezTo>
                  <a:pt x="6816825" y="5363364"/>
                  <a:pt x="6812095" y="5362067"/>
                  <a:pt x="6808328" y="5359471"/>
                </a:cubicBezTo>
                <a:cubicBezTo>
                  <a:pt x="6805733" y="5357713"/>
                  <a:pt x="6803807" y="5354532"/>
                  <a:pt x="6802551" y="5349928"/>
                </a:cubicBezTo>
                <a:lnTo>
                  <a:pt x="6752950" y="5344277"/>
                </a:lnTo>
                <a:cubicBezTo>
                  <a:pt x="6752782" y="5347123"/>
                  <a:pt x="6752699" y="5349384"/>
                  <a:pt x="6752699" y="5351058"/>
                </a:cubicBezTo>
                <a:cubicBezTo>
                  <a:pt x="6752699" y="5364536"/>
                  <a:pt x="6757701" y="5375294"/>
                  <a:pt x="6767705" y="5383330"/>
                </a:cubicBezTo>
                <a:cubicBezTo>
                  <a:pt x="6777709" y="5391367"/>
                  <a:pt x="6796105" y="5395385"/>
                  <a:pt x="6822894" y="5395385"/>
                </a:cubicBezTo>
                <a:cubicBezTo>
                  <a:pt x="6834614" y="5395385"/>
                  <a:pt x="6845016" y="5394339"/>
                  <a:pt x="6854099" y="5392246"/>
                </a:cubicBezTo>
                <a:cubicBezTo>
                  <a:pt x="6863182" y="5390153"/>
                  <a:pt x="6870675" y="5386763"/>
                  <a:pt x="6876577" y="5382075"/>
                </a:cubicBezTo>
                <a:cubicBezTo>
                  <a:pt x="6882479" y="5377387"/>
                  <a:pt x="6887209" y="5371254"/>
                  <a:pt x="6890767" y="5363678"/>
                </a:cubicBezTo>
                <a:cubicBezTo>
                  <a:pt x="6894325" y="5356102"/>
                  <a:pt x="6896104" y="5348128"/>
                  <a:pt x="6896104" y="5339756"/>
                </a:cubicBezTo>
                <a:lnTo>
                  <a:pt x="6895978" y="5333854"/>
                </a:lnTo>
                <a:lnTo>
                  <a:pt x="6895978" y="5207904"/>
                </a:lnTo>
                <a:lnTo>
                  <a:pt x="6848135" y="5207904"/>
                </a:lnTo>
                <a:lnTo>
                  <a:pt x="6848135" y="5227619"/>
                </a:lnTo>
                <a:cubicBezTo>
                  <a:pt x="6842274" y="5219498"/>
                  <a:pt x="6835975" y="5213680"/>
                  <a:pt x="6829236" y="5210164"/>
                </a:cubicBezTo>
                <a:cubicBezTo>
                  <a:pt x="6822497" y="5206648"/>
                  <a:pt x="6813937" y="5204890"/>
                  <a:pt x="6803556" y="5204890"/>
                </a:cubicBezTo>
                <a:close/>
                <a:moveTo>
                  <a:pt x="6679698" y="5204890"/>
                </a:moveTo>
                <a:cubicBezTo>
                  <a:pt x="6669234" y="5204890"/>
                  <a:pt x="6660360" y="5206794"/>
                  <a:pt x="6653077" y="5210604"/>
                </a:cubicBezTo>
                <a:cubicBezTo>
                  <a:pt x="6645793" y="5214413"/>
                  <a:pt x="6638594" y="5220754"/>
                  <a:pt x="6631478" y="5229628"/>
                </a:cubicBezTo>
                <a:lnTo>
                  <a:pt x="6631478" y="5207904"/>
                </a:lnTo>
                <a:lnTo>
                  <a:pt x="6583886" y="5207904"/>
                </a:lnTo>
                <a:lnTo>
                  <a:pt x="6583886" y="5341263"/>
                </a:lnTo>
                <a:lnTo>
                  <a:pt x="6634994" y="5341263"/>
                </a:lnTo>
                <a:lnTo>
                  <a:pt x="6634994" y="5277220"/>
                </a:lnTo>
                <a:cubicBezTo>
                  <a:pt x="6634994" y="5265082"/>
                  <a:pt x="6636920" y="5256668"/>
                  <a:pt x="6640770" y="5251980"/>
                </a:cubicBezTo>
                <a:cubicBezTo>
                  <a:pt x="6644621" y="5247292"/>
                  <a:pt x="6649644" y="5244948"/>
                  <a:pt x="6655839" y="5244948"/>
                </a:cubicBezTo>
                <a:cubicBezTo>
                  <a:pt x="6661448" y="5244948"/>
                  <a:pt x="6665802" y="5246685"/>
                  <a:pt x="6668899" y="5250159"/>
                </a:cubicBezTo>
                <a:cubicBezTo>
                  <a:pt x="6671996" y="5253633"/>
                  <a:pt x="6673545" y="5259556"/>
                  <a:pt x="6673545" y="5267928"/>
                </a:cubicBezTo>
                <a:lnTo>
                  <a:pt x="6673545" y="5341263"/>
                </a:lnTo>
                <a:lnTo>
                  <a:pt x="6724905" y="5341263"/>
                </a:lnTo>
                <a:lnTo>
                  <a:pt x="6724905" y="5256501"/>
                </a:lnTo>
                <a:cubicBezTo>
                  <a:pt x="6724905" y="5238920"/>
                  <a:pt x="6720907" y="5225924"/>
                  <a:pt x="6712913" y="5217510"/>
                </a:cubicBezTo>
                <a:cubicBezTo>
                  <a:pt x="6704918" y="5209097"/>
                  <a:pt x="6693846" y="5204890"/>
                  <a:pt x="6679698" y="5204890"/>
                </a:cubicBezTo>
                <a:close/>
                <a:moveTo>
                  <a:pt x="6482380" y="5204890"/>
                </a:moveTo>
                <a:cubicBezTo>
                  <a:pt x="6459023" y="5204890"/>
                  <a:pt x="6440480" y="5211483"/>
                  <a:pt x="6426751" y="5224668"/>
                </a:cubicBezTo>
                <a:cubicBezTo>
                  <a:pt x="6413022" y="5237853"/>
                  <a:pt x="6406157" y="5254617"/>
                  <a:pt x="6406157" y="5274960"/>
                </a:cubicBezTo>
                <a:cubicBezTo>
                  <a:pt x="6406157" y="5296810"/>
                  <a:pt x="6414277" y="5314474"/>
                  <a:pt x="6430518" y="5327952"/>
                </a:cubicBezTo>
                <a:cubicBezTo>
                  <a:pt x="6443745" y="5338835"/>
                  <a:pt x="6461074" y="5344277"/>
                  <a:pt x="6482506" y="5344277"/>
                </a:cubicBezTo>
                <a:cubicBezTo>
                  <a:pt x="6506532" y="5344277"/>
                  <a:pt x="6525347" y="5337726"/>
                  <a:pt x="6538951" y="5324625"/>
                </a:cubicBezTo>
                <a:cubicBezTo>
                  <a:pt x="6552555" y="5311523"/>
                  <a:pt x="6559357" y="5294717"/>
                  <a:pt x="6559357" y="5274207"/>
                </a:cubicBezTo>
                <a:cubicBezTo>
                  <a:pt x="6559357" y="5255957"/>
                  <a:pt x="6553873" y="5240595"/>
                  <a:pt x="6542907" y="5228121"/>
                </a:cubicBezTo>
                <a:cubicBezTo>
                  <a:pt x="6529261" y="5212634"/>
                  <a:pt x="6509086" y="5204890"/>
                  <a:pt x="6482380" y="5204890"/>
                </a:cubicBezTo>
                <a:close/>
                <a:moveTo>
                  <a:pt x="6221940" y="5204890"/>
                </a:moveTo>
                <a:cubicBezTo>
                  <a:pt x="6212397" y="5204890"/>
                  <a:pt x="6203523" y="5205602"/>
                  <a:pt x="6195319" y="5207025"/>
                </a:cubicBezTo>
                <a:cubicBezTo>
                  <a:pt x="6187114" y="5208448"/>
                  <a:pt x="6180668" y="5210457"/>
                  <a:pt x="6175980" y="5213052"/>
                </a:cubicBezTo>
                <a:cubicBezTo>
                  <a:pt x="6169450" y="5216652"/>
                  <a:pt x="6164448" y="5220901"/>
                  <a:pt x="6160974" y="5225798"/>
                </a:cubicBezTo>
                <a:cubicBezTo>
                  <a:pt x="6157500" y="5230695"/>
                  <a:pt x="6154842" y="5237414"/>
                  <a:pt x="6153000" y="5245953"/>
                </a:cubicBezTo>
                <a:lnTo>
                  <a:pt x="6201848" y="5251101"/>
                </a:lnTo>
                <a:cubicBezTo>
                  <a:pt x="6203858" y="5245325"/>
                  <a:pt x="6206495" y="5241390"/>
                  <a:pt x="6209760" y="5239297"/>
                </a:cubicBezTo>
                <a:cubicBezTo>
                  <a:pt x="6213945" y="5236618"/>
                  <a:pt x="6220224" y="5235279"/>
                  <a:pt x="6228596" y="5235279"/>
                </a:cubicBezTo>
                <a:cubicBezTo>
                  <a:pt x="6235125" y="5235279"/>
                  <a:pt x="6239688" y="5236535"/>
                  <a:pt x="6242283" y="5239046"/>
                </a:cubicBezTo>
                <a:cubicBezTo>
                  <a:pt x="6244878" y="5241557"/>
                  <a:pt x="6246176" y="5245953"/>
                  <a:pt x="6246176" y="5252231"/>
                </a:cubicBezTo>
                <a:cubicBezTo>
                  <a:pt x="6239814" y="5254743"/>
                  <a:pt x="6233786" y="5256773"/>
                  <a:pt x="6228093" y="5258322"/>
                </a:cubicBezTo>
                <a:cubicBezTo>
                  <a:pt x="6222401" y="5259870"/>
                  <a:pt x="6209969" y="5262570"/>
                  <a:pt x="6190798" y="5266421"/>
                </a:cubicBezTo>
                <a:cubicBezTo>
                  <a:pt x="6174808" y="5269602"/>
                  <a:pt x="6163841" y="5274458"/>
                  <a:pt x="6157898" y="5280988"/>
                </a:cubicBezTo>
                <a:cubicBezTo>
                  <a:pt x="6151954" y="5287517"/>
                  <a:pt x="6148982" y="5295847"/>
                  <a:pt x="6148982" y="5305977"/>
                </a:cubicBezTo>
                <a:cubicBezTo>
                  <a:pt x="6148982" y="5316776"/>
                  <a:pt x="6153105" y="5325859"/>
                  <a:pt x="6161351" y="5333226"/>
                </a:cubicBezTo>
                <a:cubicBezTo>
                  <a:pt x="6169597" y="5340593"/>
                  <a:pt x="6181673" y="5344277"/>
                  <a:pt x="6197579" y="5344277"/>
                </a:cubicBezTo>
                <a:cubicBezTo>
                  <a:pt x="6209550" y="5344277"/>
                  <a:pt x="6220057" y="5342435"/>
                  <a:pt x="6229098" y="5338752"/>
                </a:cubicBezTo>
                <a:cubicBezTo>
                  <a:pt x="6235711" y="5335989"/>
                  <a:pt x="6242367" y="5331385"/>
                  <a:pt x="6249064" y="5324939"/>
                </a:cubicBezTo>
                <a:cubicBezTo>
                  <a:pt x="6249650" y="5328789"/>
                  <a:pt x="6250236" y="5331615"/>
                  <a:pt x="6250822" y="5333415"/>
                </a:cubicBezTo>
                <a:cubicBezTo>
                  <a:pt x="6251408" y="5335215"/>
                  <a:pt x="6252664" y="5337831"/>
                  <a:pt x="6254589" y="5341263"/>
                </a:cubicBezTo>
                <a:lnTo>
                  <a:pt x="6302559" y="5341263"/>
                </a:lnTo>
                <a:cubicBezTo>
                  <a:pt x="6299880" y="5335738"/>
                  <a:pt x="6298143" y="5331196"/>
                  <a:pt x="6297347" y="5327638"/>
                </a:cubicBezTo>
                <a:cubicBezTo>
                  <a:pt x="6296552" y="5324080"/>
                  <a:pt x="6296154" y="5319162"/>
                  <a:pt x="6296154" y="5312883"/>
                </a:cubicBezTo>
                <a:lnTo>
                  <a:pt x="6296154" y="5253989"/>
                </a:lnTo>
                <a:cubicBezTo>
                  <a:pt x="6296154" y="5247711"/>
                  <a:pt x="6294899" y="5241118"/>
                  <a:pt x="6292387" y="5234211"/>
                </a:cubicBezTo>
                <a:cubicBezTo>
                  <a:pt x="6289876" y="5227305"/>
                  <a:pt x="6286443" y="5221968"/>
                  <a:pt x="6282090" y="5218201"/>
                </a:cubicBezTo>
                <a:cubicBezTo>
                  <a:pt x="6275895" y="5212759"/>
                  <a:pt x="6268151" y="5209180"/>
                  <a:pt x="6258859" y="5207464"/>
                </a:cubicBezTo>
                <a:cubicBezTo>
                  <a:pt x="6249566" y="5205748"/>
                  <a:pt x="6237260" y="5204890"/>
                  <a:pt x="6221940" y="5204890"/>
                </a:cubicBezTo>
                <a:close/>
                <a:moveTo>
                  <a:pt x="5997591" y="5204890"/>
                </a:moveTo>
                <a:cubicBezTo>
                  <a:pt x="5982522" y="5204890"/>
                  <a:pt x="5970509" y="5206458"/>
                  <a:pt x="5961551" y="5209594"/>
                </a:cubicBezTo>
                <a:cubicBezTo>
                  <a:pt x="5952594" y="5212730"/>
                  <a:pt x="5945562" y="5217476"/>
                  <a:pt x="5940455" y="5223832"/>
                </a:cubicBezTo>
                <a:cubicBezTo>
                  <a:pt x="5935348" y="5230188"/>
                  <a:pt x="5932795" y="5237757"/>
                  <a:pt x="5932795" y="5246539"/>
                </a:cubicBezTo>
                <a:cubicBezTo>
                  <a:pt x="5932795" y="5254568"/>
                  <a:pt x="5935160" y="5261719"/>
                  <a:pt x="5939890" y="5267991"/>
                </a:cubicBezTo>
                <a:cubicBezTo>
                  <a:pt x="5944620" y="5274263"/>
                  <a:pt x="5950438" y="5278716"/>
                  <a:pt x="5957345" y="5281351"/>
                </a:cubicBezTo>
                <a:cubicBezTo>
                  <a:pt x="5964251" y="5283985"/>
                  <a:pt x="5976578" y="5286849"/>
                  <a:pt x="5994326" y="5289943"/>
                </a:cubicBezTo>
                <a:cubicBezTo>
                  <a:pt x="6006214" y="5292033"/>
                  <a:pt x="6013539" y="5293788"/>
                  <a:pt x="6016302" y="5295209"/>
                </a:cubicBezTo>
                <a:cubicBezTo>
                  <a:pt x="6020153" y="5297216"/>
                  <a:pt x="6022078" y="5300058"/>
                  <a:pt x="6022078" y="5303736"/>
                </a:cubicBezTo>
                <a:cubicBezTo>
                  <a:pt x="6022078" y="5306996"/>
                  <a:pt x="6020613" y="5309712"/>
                  <a:pt x="6017683" y="5311885"/>
                </a:cubicBezTo>
                <a:cubicBezTo>
                  <a:pt x="6013916" y="5314811"/>
                  <a:pt x="6008600" y="5316274"/>
                  <a:pt x="6001735" y="5316274"/>
                </a:cubicBezTo>
                <a:cubicBezTo>
                  <a:pt x="5995456" y="5316274"/>
                  <a:pt x="5990433" y="5314976"/>
                  <a:pt x="5986666" y="5312381"/>
                </a:cubicBezTo>
                <a:cubicBezTo>
                  <a:pt x="5982899" y="5309786"/>
                  <a:pt x="5979969" y="5305475"/>
                  <a:pt x="5977876" y="5299447"/>
                </a:cubicBezTo>
                <a:lnTo>
                  <a:pt x="5927144" y="5304219"/>
                </a:lnTo>
                <a:cubicBezTo>
                  <a:pt x="5930074" y="5317027"/>
                  <a:pt x="5936709" y="5326906"/>
                  <a:pt x="5947048" y="5333854"/>
                </a:cubicBezTo>
                <a:cubicBezTo>
                  <a:pt x="5957387" y="5340803"/>
                  <a:pt x="5974737" y="5344277"/>
                  <a:pt x="5999098" y="5344277"/>
                </a:cubicBezTo>
                <a:cubicBezTo>
                  <a:pt x="6016343" y="5344277"/>
                  <a:pt x="6029968" y="5342124"/>
                  <a:pt x="6039972" y="5337817"/>
                </a:cubicBezTo>
                <a:cubicBezTo>
                  <a:pt x="6049976" y="5333510"/>
                  <a:pt x="6057301" y="5327719"/>
                  <a:pt x="6061948" y="5320443"/>
                </a:cubicBezTo>
                <a:cubicBezTo>
                  <a:pt x="6066594" y="5313167"/>
                  <a:pt x="6068917" y="5305681"/>
                  <a:pt x="6068917" y="5297987"/>
                </a:cubicBezTo>
                <a:cubicBezTo>
                  <a:pt x="6068917" y="5290377"/>
                  <a:pt x="6066719" y="5283394"/>
                  <a:pt x="6062324" y="5277038"/>
                </a:cubicBezTo>
                <a:cubicBezTo>
                  <a:pt x="6057929" y="5270682"/>
                  <a:pt x="6051588" y="5265790"/>
                  <a:pt x="6043300" y="5262361"/>
                </a:cubicBezTo>
                <a:cubicBezTo>
                  <a:pt x="6035012" y="5258932"/>
                  <a:pt x="6022371" y="5256256"/>
                  <a:pt x="6005377" y="5254333"/>
                </a:cubicBezTo>
                <a:cubicBezTo>
                  <a:pt x="5994159" y="5252995"/>
                  <a:pt x="5986876" y="5251490"/>
                  <a:pt x="5983527" y="5249818"/>
                </a:cubicBezTo>
                <a:cubicBezTo>
                  <a:pt x="5980178" y="5248146"/>
                  <a:pt x="5978504" y="5245680"/>
                  <a:pt x="5978504" y="5242421"/>
                </a:cubicBezTo>
                <a:cubicBezTo>
                  <a:pt x="5978504" y="5239495"/>
                  <a:pt x="5979822" y="5237008"/>
                  <a:pt x="5982460" y="5234960"/>
                </a:cubicBezTo>
                <a:cubicBezTo>
                  <a:pt x="5985097" y="5232912"/>
                  <a:pt x="5989303" y="5231888"/>
                  <a:pt x="5995080" y="5231888"/>
                </a:cubicBezTo>
                <a:cubicBezTo>
                  <a:pt x="6000772" y="5231888"/>
                  <a:pt x="6005628" y="5233228"/>
                  <a:pt x="6009646" y="5235907"/>
                </a:cubicBezTo>
                <a:cubicBezTo>
                  <a:pt x="6012576" y="5237916"/>
                  <a:pt x="6014669" y="5241055"/>
                  <a:pt x="6015925" y="5245325"/>
                </a:cubicBezTo>
                <a:lnTo>
                  <a:pt x="6064396" y="5240553"/>
                </a:lnTo>
                <a:cubicBezTo>
                  <a:pt x="6061048" y="5231846"/>
                  <a:pt x="6056841" y="5224940"/>
                  <a:pt x="6051776" y="5219833"/>
                </a:cubicBezTo>
                <a:cubicBezTo>
                  <a:pt x="6046711" y="5214727"/>
                  <a:pt x="6040391" y="5210959"/>
                  <a:pt x="6032815" y="5208532"/>
                </a:cubicBezTo>
                <a:cubicBezTo>
                  <a:pt x="6025238" y="5206104"/>
                  <a:pt x="6013497" y="5204890"/>
                  <a:pt x="5997591" y="5204890"/>
                </a:cubicBezTo>
                <a:close/>
                <a:moveTo>
                  <a:pt x="5748955" y="5204890"/>
                </a:moveTo>
                <a:cubicBezTo>
                  <a:pt x="5725598" y="5204890"/>
                  <a:pt x="5707055" y="5211483"/>
                  <a:pt x="5693326" y="5224668"/>
                </a:cubicBezTo>
                <a:cubicBezTo>
                  <a:pt x="5679597" y="5237853"/>
                  <a:pt x="5672732" y="5254617"/>
                  <a:pt x="5672732" y="5274960"/>
                </a:cubicBezTo>
                <a:cubicBezTo>
                  <a:pt x="5672732" y="5296810"/>
                  <a:pt x="5680852" y="5314474"/>
                  <a:pt x="5697093" y="5327952"/>
                </a:cubicBezTo>
                <a:cubicBezTo>
                  <a:pt x="5710320" y="5338835"/>
                  <a:pt x="5727649" y="5344277"/>
                  <a:pt x="5749081" y="5344277"/>
                </a:cubicBezTo>
                <a:cubicBezTo>
                  <a:pt x="5773107" y="5344277"/>
                  <a:pt x="5791922" y="5337726"/>
                  <a:pt x="5805526" y="5324625"/>
                </a:cubicBezTo>
                <a:cubicBezTo>
                  <a:pt x="5819130" y="5311523"/>
                  <a:pt x="5825932" y="5294717"/>
                  <a:pt x="5825932" y="5274207"/>
                </a:cubicBezTo>
                <a:cubicBezTo>
                  <a:pt x="5825932" y="5255957"/>
                  <a:pt x="5820448" y="5240595"/>
                  <a:pt x="5809482" y="5228121"/>
                </a:cubicBezTo>
                <a:cubicBezTo>
                  <a:pt x="5795836" y="5212634"/>
                  <a:pt x="5775661" y="5204890"/>
                  <a:pt x="5748955" y="5204890"/>
                </a:cubicBezTo>
                <a:close/>
                <a:moveTo>
                  <a:pt x="5344633" y="5204890"/>
                </a:moveTo>
                <a:cubicBezTo>
                  <a:pt x="5334740" y="5204890"/>
                  <a:pt x="5326293" y="5206606"/>
                  <a:pt x="5319294" y="5210038"/>
                </a:cubicBezTo>
                <a:cubicBezTo>
                  <a:pt x="5312293" y="5213471"/>
                  <a:pt x="5305355" y="5219247"/>
                  <a:pt x="5298480" y="5227368"/>
                </a:cubicBezTo>
                <a:lnTo>
                  <a:pt x="5298480" y="5207904"/>
                </a:lnTo>
                <a:lnTo>
                  <a:pt x="5250763" y="5207904"/>
                </a:lnTo>
                <a:lnTo>
                  <a:pt x="5250763" y="5341263"/>
                </a:lnTo>
                <a:lnTo>
                  <a:pt x="5301996" y="5341263"/>
                </a:lnTo>
                <a:lnTo>
                  <a:pt x="5301996" y="5273202"/>
                </a:lnTo>
                <a:cubicBezTo>
                  <a:pt x="5301996" y="5263072"/>
                  <a:pt x="5303886" y="5255789"/>
                  <a:pt x="5307667" y="5251352"/>
                </a:cubicBezTo>
                <a:cubicBezTo>
                  <a:pt x="5311447" y="5246915"/>
                  <a:pt x="5316277" y="5244697"/>
                  <a:pt x="5322159" y="5244697"/>
                </a:cubicBezTo>
                <a:cubicBezTo>
                  <a:pt x="5325771" y="5244697"/>
                  <a:pt x="5328920" y="5245722"/>
                  <a:pt x="5331609" y="5247773"/>
                </a:cubicBezTo>
                <a:cubicBezTo>
                  <a:pt x="5334297" y="5249824"/>
                  <a:pt x="5336187" y="5252524"/>
                  <a:pt x="5337279" y="5255873"/>
                </a:cubicBezTo>
                <a:cubicBezTo>
                  <a:pt x="5337951" y="5257966"/>
                  <a:pt x="5338287" y="5261942"/>
                  <a:pt x="5338287" y="5267802"/>
                </a:cubicBezTo>
                <a:lnTo>
                  <a:pt x="5338287" y="5341263"/>
                </a:lnTo>
                <a:lnTo>
                  <a:pt x="5389521" y="5341263"/>
                </a:lnTo>
                <a:lnTo>
                  <a:pt x="5389521" y="5272449"/>
                </a:lnTo>
                <a:cubicBezTo>
                  <a:pt x="5389521" y="5262821"/>
                  <a:pt x="5391357" y="5255831"/>
                  <a:pt x="5395028" y="5251478"/>
                </a:cubicBezTo>
                <a:cubicBezTo>
                  <a:pt x="5398699" y="5247125"/>
                  <a:pt x="5403538" y="5244948"/>
                  <a:pt x="5409544" y="5244948"/>
                </a:cubicBezTo>
                <a:cubicBezTo>
                  <a:pt x="5414633" y="5244948"/>
                  <a:pt x="5418887" y="5247250"/>
                  <a:pt x="5422308" y="5251855"/>
                </a:cubicBezTo>
                <a:cubicBezTo>
                  <a:pt x="5424644" y="5254785"/>
                  <a:pt x="5425812" y="5259263"/>
                  <a:pt x="5425812" y="5265291"/>
                </a:cubicBezTo>
                <a:lnTo>
                  <a:pt x="5425812" y="5341263"/>
                </a:lnTo>
                <a:lnTo>
                  <a:pt x="5477046" y="5341263"/>
                </a:lnTo>
                <a:lnTo>
                  <a:pt x="5477046" y="5257505"/>
                </a:lnTo>
                <a:cubicBezTo>
                  <a:pt x="5477046" y="5239423"/>
                  <a:pt x="5473034" y="5226133"/>
                  <a:pt x="5465008" y="5217636"/>
                </a:cubicBezTo>
                <a:cubicBezTo>
                  <a:pt x="5456982" y="5209139"/>
                  <a:pt x="5445822" y="5204890"/>
                  <a:pt x="5431526" y="5204890"/>
                </a:cubicBezTo>
                <a:cubicBezTo>
                  <a:pt x="5421828" y="5204890"/>
                  <a:pt x="5413677" y="5206460"/>
                  <a:pt x="5407073" y="5209599"/>
                </a:cubicBezTo>
                <a:cubicBezTo>
                  <a:pt x="5400468" y="5212738"/>
                  <a:pt x="5393152" y="5218661"/>
                  <a:pt x="5385126" y="5227368"/>
                </a:cubicBezTo>
                <a:cubicBezTo>
                  <a:pt x="5381186" y="5219917"/>
                  <a:pt x="5376115" y="5214308"/>
                  <a:pt x="5369910" y="5210541"/>
                </a:cubicBezTo>
                <a:cubicBezTo>
                  <a:pt x="5363706" y="5206774"/>
                  <a:pt x="5355280" y="5204890"/>
                  <a:pt x="5344633" y="5204890"/>
                </a:cubicBezTo>
                <a:close/>
                <a:moveTo>
                  <a:pt x="4987941" y="5204890"/>
                </a:moveTo>
                <a:cubicBezTo>
                  <a:pt x="4972873" y="5204890"/>
                  <a:pt x="4960859" y="5206458"/>
                  <a:pt x="4951902" y="5209594"/>
                </a:cubicBezTo>
                <a:cubicBezTo>
                  <a:pt x="4942944" y="5212730"/>
                  <a:pt x="4935912" y="5217476"/>
                  <a:pt x="4930805" y="5223832"/>
                </a:cubicBezTo>
                <a:cubicBezTo>
                  <a:pt x="4925698" y="5230188"/>
                  <a:pt x="4923145" y="5237757"/>
                  <a:pt x="4923145" y="5246539"/>
                </a:cubicBezTo>
                <a:cubicBezTo>
                  <a:pt x="4923145" y="5254568"/>
                  <a:pt x="4925510" y="5261719"/>
                  <a:pt x="4930240" y="5267991"/>
                </a:cubicBezTo>
                <a:cubicBezTo>
                  <a:pt x="4934970" y="5274263"/>
                  <a:pt x="4940788" y="5278716"/>
                  <a:pt x="4947695" y="5281351"/>
                </a:cubicBezTo>
                <a:cubicBezTo>
                  <a:pt x="4954602" y="5283985"/>
                  <a:pt x="4966929" y="5286849"/>
                  <a:pt x="4984677" y="5289943"/>
                </a:cubicBezTo>
                <a:cubicBezTo>
                  <a:pt x="4996564" y="5292033"/>
                  <a:pt x="5003889" y="5293788"/>
                  <a:pt x="5006652" y="5295209"/>
                </a:cubicBezTo>
                <a:cubicBezTo>
                  <a:pt x="5010503" y="5297216"/>
                  <a:pt x="5012428" y="5300058"/>
                  <a:pt x="5012428" y="5303736"/>
                </a:cubicBezTo>
                <a:cubicBezTo>
                  <a:pt x="5012428" y="5306996"/>
                  <a:pt x="5010963" y="5309712"/>
                  <a:pt x="5008033" y="5311885"/>
                </a:cubicBezTo>
                <a:cubicBezTo>
                  <a:pt x="5004266" y="5314811"/>
                  <a:pt x="4998950" y="5316274"/>
                  <a:pt x="4992085" y="5316274"/>
                </a:cubicBezTo>
                <a:cubicBezTo>
                  <a:pt x="4985807" y="5316274"/>
                  <a:pt x="4980784" y="5314976"/>
                  <a:pt x="4977017" y="5312381"/>
                </a:cubicBezTo>
                <a:cubicBezTo>
                  <a:pt x="4973249" y="5309786"/>
                  <a:pt x="4970319" y="5305475"/>
                  <a:pt x="4968226" y="5299447"/>
                </a:cubicBezTo>
                <a:lnTo>
                  <a:pt x="4917495" y="5304219"/>
                </a:lnTo>
                <a:cubicBezTo>
                  <a:pt x="4920424" y="5317027"/>
                  <a:pt x="4927059" y="5326906"/>
                  <a:pt x="4937398" y="5333854"/>
                </a:cubicBezTo>
                <a:cubicBezTo>
                  <a:pt x="4947737" y="5340803"/>
                  <a:pt x="4965087" y="5344277"/>
                  <a:pt x="4989448" y="5344277"/>
                </a:cubicBezTo>
                <a:cubicBezTo>
                  <a:pt x="5006693" y="5344277"/>
                  <a:pt x="5020318" y="5342124"/>
                  <a:pt x="5030323" y="5337817"/>
                </a:cubicBezTo>
                <a:cubicBezTo>
                  <a:pt x="5040327" y="5333510"/>
                  <a:pt x="5047652" y="5327719"/>
                  <a:pt x="5052298" y="5320443"/>
                </a:cubicBezTo>
                <a:cubicBezTo>
                  <a:pt x="5056944" y="5313167"/>
                  <a:pt x="5059267" y="5305681"/>
                  <a:pt x="5059267" y="5297987"/>
                </a:cubicBezTo>
                <a:cubicBezTo>
                  <a:pt x="5059267" y="5290377"/>
                  <a:pt x="5057070" y="5283394"/>
                  <a:pt x="5052675" y="5277038"/>
                </a:cubicBezTo>
                <a:cubicBezTo>
                  <a:pt x="5048280" y="5270682"/>
                  <a:pt x="5041938" y="5265790"/>
                  <a:pt x="5033650" y="5262361"/>
                </a:cubicBezTo>
                <a:cubicBezTo>
                  <a:pt x="5025362" y="5258932"/>
                  <a:pt x="5012721" y="5256256"/>
                  <a:pt x="4995727" y="5254333"/>
                </a:cubicBezTo>
                <a:cubicBezTo>
                  <a:pt x="4984509" y="5252995"/>
                  <a:pt x="4977226" y="5251490"/>
                  <a:pt x="4973877" y="5249818"/>
                </a:cubicBezTo>
                <a:cubicBezTo>
                  <a:pt x="4970528" y="5248146"/>
                  <a:pt x="4968854" y="5245680"/>
                  <a:pt x="4968854" y="5242421"/>
                </a:cubicBezTo>
                <a:cubicBezTo>
                  <a:pt x="4968854" y="5239495"/>
                  <a:pt x="4970173" y="5237008"/>
                  <a:pt x="4972810" y="5234960"/>
                </a:cubicBezTo>
                <a:cubicBezTo>
                  <a:pt x="4975447" y="5232912"/>
                  <a:pt x="4979654" y="5231888"/>
                  <a:pt x="4985430" y="5231888"/>
                </a:cubicBezTo>
                <a:cubicBezTo>
                  <a:pt x="4991122" y="5231888"/>
                  <a:pt x="4995978" y="5233228"/>
                  <a:pt x="4999997" y="5235907"/>
                </a:cubicBezTo>
                <a:cubicBezTo>
                  <a:pt x="5002926" y="5237916"/>
                  <a:pt x="5005019" y="5241055"/>
                  <a:pt x="5006275" y="5245325"/>
                </a:cubicBezTo>
                <a:lnTo>
                  <a:pt x="5054747" y="5240553"/>
                </a:lnTo>
                <a:cubicBezTo>
                  <a:pt x="5051398" y="5231846"/>
                  <a:pt x="5047191" y="5224940"/>
                  <a:pt x="5042126" y="5219833"/>
                </a:cubicBezTo>
                <a:cubicBezTo>
                  <a:pt x="5037062" y="5214727"/>
                  <a:pt x="5030741" y="5210959"/>
                  <a:pt x="5023165" y="5208532"/>
                </a:cubicBezTo>
                <a:cubicBezTo>
                  <a:pt x="5015589" y="5206104"/>
                  <a:pt x="5003847" y="5204890"/>
                  <a:pt x="4987941" y="5204890"/>
                </a:cubicBezTo>
                <a:close/>
                <a:moveTo>
                  <a:pt x="4603249" y="5204890"/>
                </a:moveTo>
                <a:cubicBezTo>
                  <a:pt x="4592784" y="5204890"/>
                  <a:pt x="4583910" y="5206794"/>
                  <a:pt x="4576627" y="5210604"/>
                </a:cubicBezTo>
                <a:cubicBezTo>
                  <a:pt x="4569344" y="5214413"/>
                  <a:pt x="4562144" y="5220754"/>
                  <a:pt x="4555028" y="5229628"/>
                </a:cubicBezTo>
                <a:lnTo>
                  <a:pt x="4555028" y="5207904"/>
                </a:lnTo>
                <a:lnTo>
                  <a:pt x="4507436" y="5207904"/>
                </a:lnTo>
                <a:lnTo>
                  <a:pt x="4507436" y="5341263"/>
                </a:lnTo>
                <a:lnTo>
                  <a:pt x="4558544" y="5341263"/>
                </a:lnTo>
                <a:lnTo>
                  <a:pt x="4558544" y="5277220"/>
                </a:lnTo>
                <a:cubicBezTo>
                  <a:pt x="4558544" y="5265082"/>
                  <a:pt x="4560470" y="5256668"/>
                  <a:pt x="4564321" y="5251980"/>
                </a:cubicBezTo>
                <a:cubicBezTo>
                  <a:pt x="4568172" y="5247292"/>
                  <a:pt x="4573195" y="5244948"/>
                  <a:pt x="4579390" y="5244948"/>
                </a:cubicBezTo>
                <a:cubicBezTo>
                  <a:pt x="4584999" y="5244948"/>
                  <a:pt x="4589352" y="5246685"/>
                  <a:pt x="4592449" y="5250159"/>
                </a:cubicBezTo>
                <a:cubicBezTo>
                  <a:pt x="4595547" y="5253633"/>
                  <a:pt x="4597096" y="5259556"/>
                  <a:pt x="4597096" y="5267928"/>
                </a:cubicBezTo>
                <a:lnTo>
                  <a:pt x="4597096" y="5341263"/>
                </a:lnTo>
                <a:lnTo>
                  <a:pt x="4648455" y="5341263"/>
                </a:lnTo>
                <a:lnTo>
                  <a:pt x="4648455" y="5256501"/>
                </a:lnTo>
                <a:cubicBezTo>
                  <a:pt x="4648455" y="5238920"/>
                  <a:pt x="4644458" y="5225924"/>
                  <a:pt x="4636463" y="5217510"/>
                </a:cubicBezTo>
                <a:cubicBezTo>
                  <a:pt x="4628468" y="5209097"/>
                  <a:pt x="4617397" y="5204890"/>
                  <a:pt x="4603249" y="5204890"/>
                </a:cubicBezTo>
                <a:close/>
                <a:moveTo>
                  <a:pt x="4402665" y="5204890"/>
                </a:moveTo>
                <a:cubicBezTo>
                  <a:pt x="4393122" y="5204890"/>
                  <a:pt x="4384248" y="5205602"/>
                  <a:pt x="4376044" y="5207025"/>
                </a:cubicBezTo>
                <a:cubicBezTo>
                  <a:pt x="4367840" y="5208448"/>
                  <a:pt x="4361394" y="5210457"/>
                  <a:pt x="4356705" y="5213052"/>
                </a:cubicBezTo>
                <a:cubicBezTo>
                  <a:pt x="4350176" y="5216652"/>
                  <a:pt x="4345174" y="5220901"/>
                  <a:pt x="4341699" y="5225798"/>
                </a:cubicBezTo>
                <a:cubicBezTo>
                  <a:pt x="4338225" y="5230695"/>
                  <a:pt x="4335567" y="5237414"/>
                  <a:pt x="4333725" y="5245953"/>
                </a:cubicBezTo>
                <a:lnTo>
                  <a:pt x="4382574" y="5251101"/>
                </a:lnTo>
                <a:cubicBezTo>
                  <a:pt x="4384583" y="5245325"/>
                  <a:pt x="4387220" y="5241390"/>
                  <a:pt x="4390485" y="5239297"/>
                </a:cubicBezTo>
                <a:cubicBezTo>
                  <a:pt x="4394671" y="5236618"/>
                  <a:pt x="4400949" y="5235279"/>
                  <a:pt x="4409321" y="5235279"/>
                </a:cubicBezTo>
                <a:cubicBezTo>
                  <a:pt x="4415851" y="5235279"/>
                  <a:pt x="4420413" y="5236535"/>
                  <a:pt x="4423008" y="5239046"/>
                </a:cubicBezTo>
                <a:cubicBezTo>
                  <a:pt x="4425604" y="5241557"/>
                  <a:pt x="4426901" y="5245953"/>
                  <a:pt x="4426901" y="5252231"/>
                </a:cubicBezTo>
                <a:cubicBezTo>
                  <a:pt x="4420539" y="5254743"/>
                  <a:pt x="4414511" y="5256773"/>
                  <a:pt x="4408819" y="5258322"/>
                </a:cubicBezTo>
                <a:cubicBezTo>
                  <a:pt x="4403126" y="5259870"/>
                  <a:pt x="4390694" y="5262570"/>
                  <a:pt x="4371523" y="5266421"/>
                </a:cubicBezTo>
                <a:cubicBezTo>
                  <a:pt x="4355533" y="5269602"/>
                  <a:pt x="4344567" y="5274458"/>
                  <a:pt x="4338623" y="5280988"/>
                </a:cubicBezTo>
                <a:cubicBezTo>
                  <a:pt x="4332679" y="5287517"/>
                  <a:pt x="4329707" y="5295847"/>
                  <a:pt x="4329707" y="5305977"/>
                </a:cubicBezTo>
                <a:cubicBezTo>
                  <a:pt x="4329707" y="5316776"/>
                  <a:pt x="4333830" y="5325859"/>
                  <a:pt x="4342076" y="5333226"/>
                </a:cubicBezTo>
                <a:cubicBezTo>
                  <a:pt x="4350322" y="5340593"/>
                  <a:pt x="4362398" y="5344277"/>
                  <a:pt x="4378304" y="5344277"/>
                </a:cubicBezTo>
                <a:cubicBezTo>
                  <a:pt x="4390275" y="5344277"/>
                  <a:pt x="4400782" y="5342435"/>
                  <a:pt x="4409823" y="5338752"/>
                </a:cubicBezTo>
                <a:cubicBezTo>
                  <a:pt x="4416437" y="5335989"/>
                  <a:pt x="4423092" y="5331385"/>
                  <a:pt x="4429789" y="5324939"/>
                </a:cubicBezTo>
                <a:cubicBezTo>
                  <a:pt x="4430375" y="5328789"/>
                  <a:pt x="4430961" y="5331615"/>
                  <a:pt x="4431547" y="5333415"/>
                </a:cubicBezTo>
                <a:cubicBezTo>
                  <a:pt x="4432133" y="5335215"/>
                  <a:pt x="4433389" y="5337831"/>
                  <a:pt x="4435315" y="5341263"/>
                </a:cubicBezTo>
                <a:lnTo>
                  <a:pt x="4483284" y="5341263"/>
                </a:lnTo>
                <a:cubicBezTo>
                  <a:pt x="4480605" y="5335738"/>
                  <a:pt x="4478868" y="5331196"/>
                  <a:pt x="4478072" y="5327638"/>
                </a:cubicBezTo>
                <a:cubicBezTo>
                  <a:pt x="4477277" y="5324080"/>
                  <a:pt x="4476879" y="5319162"/>
                  <a:pt x="4476879" y="5312883"/>
                </a:cubicBezTo>
                <a:lnTo>
                  <a:pt x="4476879" y="5253989"/>
                </a:lnTo>
                <a:cubicBezTo>
                  <a:pt x="4476879" y="5247711"/>
                  <a:pt x="4475624" y="5241118"/>
                  <a:pt x="4473112" y="5234211"/>
                </a:cubicBezTo>
                <a:cubicBezTo>
                  <a:pt x="4470601" y="5227305"/>
                  <a:pt x="4467168" y="5221968"/>
                  <a:pt x="4462815" y="5218201"/>
                </a:cubicBezTo>
                <a:cubicBezTo>
                  <a:pt x="4456620" y="5212759"/>
                  <a:pt x="4448877" y="5209180"/>
                  <a:pt x="4439584" y="5207464"/>
                </a:cubicBezTo>
                <a:cubicBezTo>
                  <a:pt x="4430292" y="5205748"/>
                  <a:pt x="4417985" y="5204890"/>
                  <a:pt x="4402665" y="5204890"/>
                </a:cubicBezTo>
                <a:close/>
                <a:moveTo>
                  <a:pt x="4168791" y="5204890"/>
                </a:moveTo>
                <a:cubicBezTo>
                  <a:pt x="4153722" y="5204890"/>
                  <a:pt x="4141709" y="5206458"/>
                  <a:pt x="4132752" y="5209594"/>
                </a:cubicBezTo>
                <a:cubicBezTo>
                  <a:pt x="4123794" y="5212730"/>
                  <a:pt x="4116762" y="5217476"/>
                  <a:pt x="4111655" y="5223832"/>
                </a:cubicBezTo>
                <a:cubicBezTo>
                  <a:pt x="4106549" y="5230188"/>
                  <a:pt x="4103995" y="5237757"/>
                  <a:pt x="4103995" y="5246539"/>
                </a:cubicBezTo>
                <a:cubicBezTo>
                  <a:pt x="4103995" y="5254568"/>
                  <a:pt x="4106360" y="5261719"/>
                  <a:pt x="4111090" y="5267991"/>
                </a:cubicBezTo>
                <a:cubicBezTo>
                  <a:pt x="4115820" y="5274263"/>
                  <a:pt x="4121638" y="5278716"/>
                  <a:pt x="4128545" y="5281351"/>
                </a:cubicBezTo>
                <a:cubicBezTo>
                  <a:pt x="4135451" y="5283985"/>
                  <a:pt x="4147779" y="5286849"/>
                  <a:pt x="4165526" y="5289943"/>
                </a:cubicBezTo>
                <a:cubicBezTo>
                  <a:pt x="4177414" y="5292033"/>
                  <a:pt x="4184739" y="5293788"/>
                  <a:pt x="4187502" y="5295209"/>
                </a:cubicBezTo>
                <a:cubicBezTo>
                  <a:pt x="4191353" y="5297216"/>
                  <a:pt x="4193278" y="5300058"/>
                  <a:pt x="4193278" y="5303736"/>
                </a:cubicBezTo>
                <a:cubicBezTo>
                  <a:pt x="4193278" y="5306996"/>
                  <a:pt x="4191813" y="5309712"/>
                  <a:pt x="4188883" y="5311885"/>
                </a:cubicBezTo>
                <a:cubicBezTo>
                  <a:pt x="4185116" y="5314811"/>
                  <a:pt x="4179800" y="5316274"/>
                  <a:pt x="4172935" y="5316274"/>
                </a:cubicBezTo>
                <a:cubicBezTo>
                  <a:pt x="4166657" y="5316274"/>
                  <a:pt x="4161634" y="5314976"/>
                  <a:pt x="4157866" y="5312381"/>
                </a:cubicBezTo>
                <a:cubicBezTo>
                  <a:pt x="4154099" y="5309786"/>
                  <a:pt x="4151169" y="5305475"/>
                  <a:pt x="4149076" y="5299447"/>
                </a:cubicBezTo>
                <a:lnTo>
                  <a:pt x="4098344" y="5304219"/>
                </a:lnTo>
                <a:cubicBezTo>
                  <a:pt x="4101274" y="5317027"/>
                  <a:pt x="4107909" y="5326906"/>
                  <a:pt x="4118248" y="5333854"/>
                </a:cubicBezTo>
                <a:cubicBezTo>
                  <a:pt x="4128587" y="5340803"/>
                  <a:pt x="4145937" y="5344277"/>
                  <a:pt x="4170298" y="5344277"/>
                </a:cubicBezTo>
                <a:cubicBezTo>
                  <a:pt x="4187544" y="5344277"/>
                  <a:pt x="4201168" y="5342124"/>
                  <a:pt x="4211172" y="5337817"/>
                </a:cubicBezTo>
                <a:cubicBezTo>
                  <a:pt x="4221176" y="5333510"/>
                  <a:pt x="4228502" y="5327719"/>
                  <a:pt x="4233148" y="5320443"/>
                </a:cubicBezTo>
                <a:cubicBezTo>
                  <a:pt x="4237794" y="5313167"/>
                  <a:pt x="4240117" y="5305681"/>
                  <a:pt x="4240117" y="5297987"/>
                </a:cubicBezTo>
                <a:cubicBezTo>
                  <a:pt x="4240117" y="5290377"/>
                  <a:pt x="4237920" y="5283394"/>
                  <a:pt x="4233525" y="5277038"/>
                </a:cubicBezTo>
                <a:cubicBezTo>
                  <a:pt x="4229129" y="5270682"/>
                  <a:pt x="4222788" y="5265790"/>
                  <a:pt x="4214500" y="5262361"/>
                </a:cubicBezTo>
                <a:cubicBezTo>
                  <a:pt x="4206212" y="5258932"/>
                  <a:pt x="4193571" y="5256256"/>
                  <a:pt x="4176577" y="5254333"/>
                </a:cubicBezTo>
                <a:cubicBezTo>
                  <a:pt x="4165359" y="5252995"/>
                  <a:pt x="4158076" y="5251490"/>
                  <a:pt x="4154727" y="5249818"/>
                </a:cubicBezTo>
                <a:cubicBezTo>
                  <a:pt x="4151378" y="5248146"/>
                  <a:pt x="4149704" y="5245680"/>
                  <a:pt x="4149704" y="5242421"/>
                </a:cubicBezTo>
                <a:cubicBezTo>
                  <a:pt x="4149704" y="5239495"/>
                  <a:pt x="4151023" y="5237008"/>
                  <a:pt x="4153660" y="5234960"/>
                </a:cubicBezTo>
                <a:cubicBezTo>
                  <a:pt x="4156297" y="5232912"/>
                  <a:pt x="4160503" y="5231888"/>
                  <a:pt x="4166280" y="5231888"/>
                </a:cubicBezTo>
                <a:cubicBezTo>
                  <a:pt x="4171973" y="5231888"/>
                  <a:pt x="4176828" y="5233228"/>
                  <a:pt x="4180846" y="5235907"/>
                </a:cubicBezTo>
                <a:cubicBezTo>
                  <a:pt x="4183776" y="5237916"/>
                  <a:pt x="4185869" y="5241055"/>
                  <a:pt x="4187125" y="5245325"/>
                </a:cubicBezTo>
                <a:lnTo>
                  <a:pt x="4235597" y="5240553"/>
                </a:lnTo>
                <a:cubicBezTo>
                  <a:pt x="4232248" y="5231846"/>
                  <a:pt x="4228041" y="5224940"/>
                  <a:pt x="4222976" y="5219833"/>
                </a:cubicBezTo>
                <a:cubicBezTo>
                  <a:pt x="4217912" y="5214727"/>
                  <a:pt x="4211591" y="5210959"/>
                  <a:pt x="4204015" y="5208532"/>
                </a:cubicBezTo>
                <a:cubicBezTo>
                  <a:pt x="4196438" y="5206104"/>
                  <a:pt x="4184697" y="5204890"/>
                  <a:pt x="4168791" y="5204890"/>
                </a:cubicBezTo>
                <a:close/>
                <a:moveTo>
                  <a:pt x="4064305" y="5204890"/>
                </a:moveTo>
                <a:cubicBezTo>
                  <a:pt x="4057105" y="5204890"/>
                  <a:pt x="4051057" y="5206669"/>
                  <a:pt x="4046159" y="5210227"/>
                </a:cubicBezTo>
                <a:cubicBezTo>
                  <a:pt x="4041262" y="5213785"/>
                  <a:pt x="4036511" y="5220294"/>
                  <a:pt x="4031907" y="5229754"/>
                </a:cubicBezTo>
                <a:lnTo>
                  <a:pt x="4031907" y="5207904"/>
                </a:lnTo>
                <a:lnTo>
                  <a:pt x="3984063" y="5207904"/>
                </a:lnTo>
                <a:lnTo>
                  <a:pt x="3984063" y="5341263"/>
                </a:lnTo>
                <a:lnTo>
                  <a:pt x="4035423" y="5341263"/>
                </a:lnTo>
                <a:lnTo>
                  <a:pt x="4035423" y="5296559"/>
                </a:lnTo>
                <a:cubicBezTo>
                  <a:pt x="4035423" y="5275211"/>
                  <a:pt x="4038060" y="5260645"/>
                  <a:pt x="4043334" y="5252859"/>
                </a:cubicBezTo>
                <a:cubicBezTo>
                  <a:pt x="4047017" y="5247334"/>
                  <a:pt x="4052208" y="5244571"/>
                  <a:pt x="4058905" y="5244571"/>
                </a:cubicBezTo>
                <a:cubicBezTo>
                  <a:pt x="4062421" y="5244571"/>
                  <a:pt x="4067193" y="5245827"/>
                  <a:pt x="4073220" y="5248338"/>
                </a:cubicBezTo>
                <a:lnTo>
                  <a:pt x="4089043" y="5211922"/>
                </a:lnTo>
                <a:cubicBezTo>
                  <a:pt x="4080085" y="5207234"/>
                  <a:pt x="4071839" y="5204890"/>
                  <a:pt x="4064305" y="5204890"/>
                </a:cubicBezTo>
                <a:close/>
                <a:moveTo>
                  <a:pt x="3881051" y="5204890"/>
                </a:moveTo>
                <a:cubicBezTo>
                  <a:pt x="3857527" y="5204890"/>
                  <a:pt x="3839088" y="5211336"/>
                  <a:pt x="3825736" y="5224228"/>
                </a:cubicBezTo>
                <a:cubicBezTo>
                  <a:pt x="3812383" y="5237121"/>
                  <a:pt x="3805706" y="5253989"/>
                  <a:pt x="3805706" y="5274835"/>
                </a:cubicBezTo>
                <a:cubicBezTo>
                  <a:pt x="3805706" y="5289485"/>
                  <a:pt x="3809034" y="5302231"/>
                  <a:pt x="3815690" y="5313072"/>
                </a:cubicBezTo>
                <a:cubicBezTo>
                  <a:pt x="3822345" y="5323913"/>
                  <a:pt x="3830738" y="5331824"/>
                  <a:pt x="3840867" y="5336805"/>
                </a:cubicBezTo>
                <a:cubicBezTo>
                  <a:pt x="3850997" y="5341786"/>
                  <a:pt x="3864894" y="5344277"/>
                  <a:pt x="3882558" y="5344277"/>
                </a:cubicBezTo>
                <a:cubicBezTo>
                  <a:pt x="3902901" y="5344277"/>
                  <a:pt x="3918514" y="5341368"/>
                  <a:pt x="3929397" y="5335550"/>
                </a:cubicBezTo>
                <a:cubicBezTo>
                  <a:pt x="3940280" y="5329731"/>
                  <a:pt x="3949572" y="5320125"/>
                  <a:pt x="3957274" y="5306730"/>
                </a:cubicBezTo>
                <a:lnTo>
                  <a:pt x="3906919" y="5302084"/>
                </a:lnTo>
                <a:cubicBezTo>
                  <a:pt x="3903738" y="5306102"/>
                  <a:pt x="3900766" y="5308907"/>
                  <a:pt x="3898003" y="5310498"/>
                </a:cubicBezTo>
                <a:cubicBezTo>
                  <a:pt x="3893483" y="5313009"/>
                  <a:pt x="3888711" y="5314265"/>
                  <a:pt x="3883688" y="5314265"/>
                </a:cubicBezTo>
                <a:cubicBezTo>
                  <a:pt x="3875735" y="5314265"/>
                  <a:pt x="3869289" y="5311377"/>
                  <a:pt x="3864349" y="5305600"/>
                </a:cubicBezTo>
                <a:cubicBezTo>
                  <a:pt x="3860833" y="5301582"/>
                  <a:pt x="3858615" y="5295471"/>
                  <a:pt x="3857694" y="5287266"/>
                </a:cubicBezTo>
                <a:lnTo>
                  <a:pt x="3960162" y="5287266"/>
                </a:lnTo>
                <a:lnTo>
                  <a:pt x="3960162" y="5281490"/>
                </a:lnTo>
                <a:cubicBezTo>
                  <a:pt x="3960162" y="5263910"/>
                  <a:pt x="3957274" y="5249636"/>
                  <a:pt x="3951498" y="5238669"/>
                </a:cubicBezTo>
                <a:cubicBezTo>
                  <a:pt x="3945721" y="5227702"/>
                  <a:pt x="3937308" y="5219331"/>
                  <a:pt x="3926257" y="5213555"/>
                </a:cubicBezTo>
                <a:cubicBezTo>
                  <a:pt x="3915207" y="5207778"/>
                  <a:pt x="3900138" y="5204890"/>
                  <a:pt x="3881051" y="5204890"/>
                </a:cubicBezTo>
                <a:close/>
                <a:moveTo>
                  <a:pt x="3481001" y="5204890"/>
                </a:moveTo>
                <a:cubicBezTo>
                  <a:pt x="3457477" y="5204890"/>
                  <a:pt x="3439039" y="5211336"/>
                  <a:pt x="3425687" y="5224228"/>
                </a:cubicBezTo>
                <a:cubicBezTo>
                  <a:pt x="3412334" y="5237121"/>
                  <a:pt x="3405658" y="5253989"/>
                  <a:pt x="3405658" y="5274835"/>
                </a:cubicBezTo>
                <a:cubicBezTo>
                  <a:pt x="3405658" y="5289485"/>
                  <a:pt x="3408984" y="5302231"/>
                  <a:pt x="3415640" y="5313072"/>
                </a:cubicBezTo>
                <a:cubicBezTo>
                  <a:pt x="3422297" y="5323913"/>
                  <a:pt x="3430688" y="5331824"/>
                  <a:pt x="3440818" y="5336805"/>
                </a:cubicBezTo>
                <a:cubicBezTo>
                  <a:pt x="3450947" y="5341786"/>
                  <a:pt x="3464844" y="5344277"/>
                  <a:pt x="3482509" y="5344277"/>
                </a:cubicBezTo>
                <a:cubicBezTo>
                  <a:pt x="3502851" y="5344277"/>
                  <a:pt x="3518464" y="5341368"/>
                  <a:pt x="3529348" y="5335550"/>
                </a:cubicBezTo>
                <a:cubicBezTo>
                  <a:pt x="3540231" y="5329731"/>
                  <a:pt x="3549523" y="5320125"/>
                  <a:pt x="3557225" y="5306730"/>
                </a:cubicBezTo>
                <a:lnTo>
                  <a:pt x="3506869" y="5302084"/>
                </a:lnTo>
                <a:cubicBezTo>
                  <a:pt x="3503689" y="5306102"/>
                  <a:pt x="3500718" y="5308907"/>
                  <a:pt x="3497955" y="5310498"/>
                </a:cubicBezTo>
                <a:cubicBezTo>
                  <a:pt x="3493434" y="5313009"/>
                  <a:pt x="3488661" y="5314265"/>
                  <a:pt x="3483639" y="5314265"/>
                </a:cubicBezTo>
                <a:cubicBezTo>
                  <a:pt x="3475685" y="5314265"/>
                  <a:pt x="3469239" y="5311377"/>
                  <a:pt x="3464301" y="5305600"/>
                </a:cubicBezTo>
                <a:cubicBezTo>
                  <a:pt x="3460784" y="5301582"/>
                  <a:pt x="3458566" y="5295471"/>
                  <a:pt x="3457645" y="5287266"/>
                </a:cubicBezTo>
                <a:lnTo>
                  <a:pt x="3560114" y="5287266"/>
                </a:lnTo>
                <a:lnTo>
                  <a:pt x="3560114" y="5281490"/>
                </a:lnTo>
                <a:cubicBezTo>
                  <a:pt x="3560114" y="5263910"/>
                  <a:pt x="3557225" y="5249636"/>
                  <a:pt x="3551448" y="5238669"/>
                </a:cubicBezTo>
                <a:cubicBezTo>
                  <a:pt x="3545672" y="5227702"/>
                  <a:pt x="3537260" y="5219331"/>
                  <a:pt x="3526208" y="5213555"/>
                </a:cubicBezTo>
                <a:cubicBezTo>
                  <a:pt x="3515158" y="5207778"/>
                  <a:pt x="3500089" y="5204890"/>
                  <a:pt x="3481001" y="5204890"/>
                </a:cubicBezTo>
                <a:close/>
                <a:moveTo>
                  <a:pt x="3147627" y="5204890"/>
                </a:moveTo>
                <a:cubicBezTo>
                  <a:pt x="3124102" y="5204890"/>
                  <a:pt x="3105664" y="5211336"/>
                  <a:pt x="3092311" y="5224228"/>
                </a:cubicBezTo>
                <a:cubicBezTo>
                  <a:pt x="3078959" y="5237121"/>
                  <a:pt x="3072282" y="5253989"/>
                  <a:pt x="3072282" y="5274835"/>
                </a:cubicBezTo>
                <a:cubicBezTo>
                  <a:pt x="3072282" y="5289485"/>
                  <a:pt x="3075610" y="5302231"/>
                  <a:pt x="3082265" y="5313072"/>
                </a:cubicBezTo>
                <a:cubicBezTo>
                  <a:pt x="3088922" y="5323913"/>
                  <a:pt x="3097313" y="5331824"/>
                  <a:pt x="3107443" y="5336805"/>
                </a:cubicBezTo>
                <a:cubicBezTo>
                  <a:pt x="3117573" y="5341786"/>
                  <a:pt x="3131469" y="5344277"/>
                  <a:pt x="3149133" y="5344277"/>
                </a:cubicBezTo>
                <a:cubicBezTo>
                  <a:pt x="3169477" y="5344277"/>
                  <a:pt x="3185090" y="5341368"/>
                  <a:pt x="3195973" y="5335550"/>
                </a:cubicBezTo>
                <a:cubicBezTo>
                  <a:pt x="3206856" y="5329731"/>
                  <a:pt x="3216148" y="5320125"/>
                  <a:pt x="3223849" y="5306730"/>
                </a:cubicBezTo>
                <a:lnTo>
                  <a:pt x="3173494" y="5302084"/>
                </a:lnTo>
                <a:cubicBezTo>
                  <a:pt x="3170314" y="5306102"/>
                  <a:pt x="3167341" y="5308907"/>
                  <a:pt x="3164579" y="5310498"/>
                </a:cubicBezTo>
                <a:cubicBezTo>
                  <a:pt x="3160058" y="5313009"/>
                  <a:pt x="3155286" y="5314265"/>
                  <a:pt x="3150264" y="5314265"/>
                </a:cubicBezTo>
                <a:cubicBezTo>
                  <a:pt x="3142310" y="5314265"/>
                  <a:pt x="3135864" y="5311377"/>
                  <a:pt x="3130925" y="5305600"/>
                </a:cubicBezTo>
                <a:cubicBezTo>
                  <a:pt x="3127410" y="5301582"/>
                  <a:pt x="3125190" y="5295471"/>
                  <a:pt x="3124269" y="5287266"/>
                </a:cubicBezTo>
                <a:lnTo>
                  <a:pt x="3226737" y="5287266"/>
                </a:lnTo>
                <a:lnTo>
                  <a:pt x="3226737" y="5281490"/>
                </a:lnTo>
                <a:cubicBezTo>
                  <a:pt x="3226737" y="5263910"/>
                  <a:pt x="3223849" y="5249636"/>
                  <a:pt x="3218073" y="5238669"/>
                </a:cubicBezTo>
                <a:cubicBezTo>
                  <a:pt x="3212296" y="5227702"/>
                  <a:pt x="3203883" y="5219331"/>
                  <a:pt x="3192832" y="5213555"/>
                </a:cubicBezTo>
                <a:cubicBezTo>
                  <a:pt x="3181782" y="5207778"/>
                  <a:pt x="3166714" y="5204890"/>
                  <a:pt x="3147627" y="5204890"/>
                </a:cubicBezTo>
                <a:close/>
                <a:moveTo>
                  <a:pt x="2745874" y="5204890"/>
                </a:moveTo>
                <a:cubicBezTo>
                  <a:pt x="2735410" y="5204890"/>
                  <a:pt x="2726536" y="5206794"/>
                  <a:pt x="2719253" y="5210604"/>
                </a:cubicBezTo>
                <a:cubicBezTo>
                  <a:pt x="2711970" y="5214413"/>
                  <a:pt x="2704770" y="5220754"/>
                  <a:pt x="2697654" y="5229628"/>
                </a:cubicBezTo>
                <a:lnTo>
                  <a:pt x="2697654" y="5207904"/>
                </a:lnTo>
                <a:lnTo>
                  <a:pt x="2650061" y="5207904"/>
                </a:lnTo>
                <a:lnTo>
                  <a:pt x="2650061" y="5341263"/>
                </a:lnTo>
                <a:lnTo>
                  <a:pt x="2701170" y="5341263"/>
                </a:lnTo>
                <a:lnTo>
                  <a:pt x="2701170" y="5277220"/>
                </a:lnTo>
                <a:cubicBezTo>
                  <a:pt x="2701170" y="5265082"/>
                  <a:pt x="2703095" y="5256668"/>
                  <a:pt x="2706946" y="5251980"/>
                </a:cubicBezTo>
                <a:cubicBezTo>
                  <a:pt x="2710797" y="5247292"/>
                  <a:pt x="2715820" y="5244948"/>
                  <a:pt x="2722016" y="5244948"/>
                </a:cubicBezTo>
                <a:cubicBezTo>
                  <a:pt x="2727624" y="5244948"/>
                  <a:pt x="2731978" y="5246685"/>
                  <a:pt x="2735075" y="5250159"/>
                </a:cubicBezTo>
                <a:cubicBezTo>
                  <a:pt x="2738173" y="5253633"/>
                  <a:pt x="2739722" y="5259556"/>
                  <a:pt x="2739722" y="5267928"/>
                </a:cubicBezTo>
                <a:lnTo>
                  <a:pt x="2739722" y="5341263"/>
                </a:lnTo>
                <a:lnTo>
                  <a:pt x="2791081" y="5341263"/>
                </a:lnTo>
                <a:lnTo>
                  <a:pt x="2791081" y="5256501"/>
                </a:lnTo>
                <a:cubicBezTo>
                  <a:pt x="2791081" y="5238920"/>
                  <a:pt x="2787083" y="5225924"/>
                  <a:pt x="2779089" y="5217510"/>
                </a:cubicBezTo>
                <a:cubicBezTo>
                  <a:pt x="2771094" y="5209097"/>
                  <a:pt x="2760022" y="5204890"/>
                  <a:pt x="2745874" y="5204890"/>
                </a:cubicBezTo>
                <a:close/>
                <a:moveTo>
                  <a:pt x="2545291" y="5204890"/>
                </a:moveTo>
                <a:cubicBezTo>
                  <a:pt x="2535747" y="5204890"/>
                  <a:pt x="2526874" y="5205602"/>
                  <a:pt x="2518670" y="5207025"/>
                </a:cubicBezTo>
                <a:cubicBezTo>
                  <a:pt x="2510465" y="5208448"/>
                  <a:pt x="2504019" y="5210457"/>
                  <a:pt x="2499332" y="5213052"/>
                </a:cubicBezTo>
                <a:cubicBezTo>
                  <a:pt x="2492801" y="5216652"/>
                  <a:pt x="2487799" y="5220901"/>
                  <a:pt x="2484325" y="5225798"/>
                </a:cubicBezTo>
                <a:cubicBezTo>
                  <a:pt x="2480851" y="5230695"/>
                  <a:pt x="2478193" y="5237414"/>
                  <a:pt x="2476352" y="5245953"/>
                </a:cubicBezTo>
                <a:lnTo>
                  <a:pt x="2525200" y="5251101"/>
                </a:lnTo>
                <a:cubicBezTo>
                  <a:pt x="2527209" y="5245325"/>
                  <a:pt x="2529845" y="5241390"/>
                  <a:pt x="2533111" y="5239297"/>
                </a:cubicBezTo>
                <a:cubicBezTo>
                  <a:pt x="2537296" y="5236618"/>
                  <a:pt x="2543575" y="5235279"/>
                  <a:pt x="2551947" y="5235279"/>
                </a:cubicBezTo>
                <a:cubicBezTo>
                  <a:pt x="2558476" y="5235279"/>
                  <a:pt x="2563039" y="5236535"/>
                  <a:pt x="2565634" y="5239046"/>
                </a:cubicBezTo>
                <a:cubicBezTo>
                  <a:pt x="2568229" y="5241557"/>
                  <a:pt x="2569527" y="5245953"/>
                  <a:pt x="2569527" y="5252231"/>
                </a:cubicBezTo>
                <a:cubicBezTo>
                  <a:pt x="2563165" y="5254743"/>
                  <a:pt x="2557137" y="5256773"/>
                  <a:pt x="2551444" y="5258322"/>
                </a:cubicBezTo>
                <a:cubicBezTo>
                  <a:pt x="2545751" y="5259870"/>
                  <a:pt x="2533320" y="5262570"/>
                  <a:pt x="2514149" y="5266421"/>
                </a:cubicBezTo>
                <a:cubicBezTo>
                  <a:pt x="2498159" y="5269602"/>
                  <a:pt x="2487193" y="5274458"/>
                  <a:pt x="2481249" y="5280988"/>
                </a:cubicBezTo>
                <a:cubicBezTo>
                  <a:pt x="2475305" y="5287517"/>
                  <a:pt x="2472333" y="5295847"/>
                  <a:pt x="2472333" y="5305977"/>
                </a:cubicBezTo>
                <a:cubicBezTo>
                  <a:pt x="2472333" y="5316776"/>
                  <a:pt x="2476456" y="5325859"/>
                  <a:pt x="2484702" y="5333226"/>
                </a:cubicBezTo>
                <a:cubicBezTo>
                  <a:pt x="2492948" y="5340593"/>
                  <a:pt x="2505024" y="5344277"/>
                  <a:pt x="2520930" y="5344277"/>
                </a:cubicBezTo>
                <a:cubicBezTo>
                  <a:pt x="2532901" y="5344277"/>
                  <a:pt x="2543408" y="5342435"/>
                  <a:pt x="2552449" y="5338752"/>
                </a:cubicBezTo>
                <a:cubicBezTo>
                  <a:pt x="2559062" y="5335989"/>
                  <a:pt x="2565718" y="5331385"/>
                  <a:pt x="2572415" y="5324939"/>
                </a:cubicBezTo>
                <a:cubicBezTo>
                  <a:pt x="2573001" y="5328789"/>
                  <a:pt x="2573587" y="5331615"/>
                  <a:pt x="2574174" y="5333415"/>
                </a:cubicBezTo>
                <a:cubicBezTo>
                  <a:pt x="2574759" y="5335215"/>
                  <a:pt x="2576014" y="5337831"/>
                  <a:pt x="2577940" y="5341263"/>
                </a:cubicBezTo>
                <a:lnTo>
                  <a:pt x="2625910" y="5341263"/>
                </a:lnTo>
                <a:cubicBezTo>
                  <a:pt x="2623230" y="5335738"/>
                  <a:pt x="2621494" y="5331196"/>
                  <a:pt x="2620698" y="5327638"/>
                </a:cubicBezTo>
                <a:cubicBezTo>
                  <a:pt x="2619903" y="5324080"/>
                  <a:pt x="2619505" y="5319162"/>
                  <a:pt x="2619505" y="5312883"/>
                </a:cubicBezTo>
                <a:lnTo>
                  <a:pt x="2619505" y="5253989"/>
                </a:lnTo>
                <a:cubicBezTo>
                  <a:pt x="2619505" y="5247711"/>
                  <a:pt x="2618249" y="5241118"/>
                  <a:pt x="2615738" y="5234211"/>
                </a:cubicBezTo>
                <a:cubicBezTo>
                  <a:pt x="2613227" y="5227305"/>
                  <a:pt x="2609794" y="5221968"/>
                  <a:pt x="2605441" y="5218201"/>
                </a:cubicBezTo>
                <a:cubicBezTo>
                  <a:pt x="2599246" y="5212759"/>
                  <a:pt x="2591502" y="5209180"/>
                  <a:pt x="2582210" y="5207464"/>
                </a:cubicBezTo>
                <a:cubicBezTo>
                  <a:pt x="2572918" y="5205748"/>
                  <a:pt x="2560611" y="5204890"/>
                  <a:pt x="2545291" y="5204890"/>
                </a:cubicBezTo>
                <a:close/>
                <a:moveTo>
                  <a:pt x="2129457" y="5204890"/>
                </a:moveTo>
                <a:cubicBezTo>
                  <a:pt x="2106099" y="5204890"/>
                  <a:pt x="2087556" y="5211483"/>
                  <a:pt x="2073827" y="5224668"/>
                </a:cubicBezTo>
                <a:cubicBezTo>
                  <a:pt x="2060098" y="5237853"/>
                  <a:pt x="2053233" y="5254617"/>
                  <a:pt x="2053233" y="5274960"/>
                </a:cubicBezTo>
                <a:cubicBezTo>
                  <a:pt x="2053233" y="5296810"/>
                  <a:pt x="2061353" y="5314474"/>
                  <a:pt x="2077594" y="5327952"/>
                </a:cubicBezTo>
                <a:cubicBezTo>
                  <a:pt x="2090821" y="5338835"/>
                  <a:pt x="2108150" y="5344277"/>
                  <a:pt x="2129582" y="5344277"/>
                </a:cubicBezTo>
                <a:cubicBezTo>
                  <a:pt x="2153608" y="5344277"/>
                  <a:pt x="2172424" y="5337726"/>
                  <a:pt x="2186027" y="5324625"/>
                </a:cubicBezTo>
                <a:cubicBezTo>
                  <a:pt x="2199630" y="5311523"/>
                  <a:pt x="2206433" y="5294717"/>
                  <a:pt x="2206433" y="5274207"/>
                </a:cubicBezTo>
                <a:cubicBezTo>
                  <a:pt x="2206433" y="5255957"/>
                  <a:pt x="2200949" y="5240595"/>
                  <a:pt x="2189983" y="5228121"/>
                </a:cubicBezTo>
                <a:cubicBezTo>
                  <a:pt x="2176337" y="5212634"/>
                  <a:pt x="2156162" y="5204890"/>
                  <a:pt x="2129457" y="5204890"/>
                </a:cubicBezTo>
                <a:close/>
                <a:moveTo>
                  <a:pt x="1766502" y="5204890"/>
                </a:moveTo>
                <a:cubicBezTo>
                  <a:pt x="1742978" y="5204890"/>
                  <a:pt x="1724539" y="5211336"/>
                  <a:pt x="1711186" y="5224228"/>
                </a:cubicBezTo>
                <a:cubicBezTo>
                  <a:pt x="1697834" y="5237121"/>
                  <a:pt x="1691157" y="5253989"/>
                  <a:pt x="1691157" y="5274835"/>
                </a:cubicBezTo>
                <a:cubicBezTo>
                  <a:pt x="1691157" y="5289485"/>
                  <a:pt x="1694485" y="5302231"/>
                  <a:pt x="1701141" y="5313072"/>
                </a:cubicBezTo>
                <a:cubicBezTo>
                  <a:pt x="1707796" y="5323913"/>
                  <a:pt x="1716189" y="5331824"/>
                  <a:pt x="1726318" y="5336805"/>
                </a:cubicBezTo>
                <a:cubicBezTo>
                  <a:pt x="1736448" y="5341786"/>
                  <a:pt x="1750345" y="5344277"/>
                  <a:pt x="1768009" y="5344277"/>
                </a:cubicBezTo>
                <a:cubicBezTo>
                  <a:pt x="1788351" y="5344277"/>
                  <a:pt x="1803965" y="5341368"/>
                  <a:pt x="1814848" y="5335550"/>
                </a:cubicBezTo>
                <a:cubicBezTo>
                  <a:pt x="1825731" y="5329731"/>
                  <a:pt x="1835023" y="5320125"/>
                  <a:pt x="1842725" y="5306730"/>
                </a:cubicBezTo>
                <a:lnTo>
                  <a:pt x="1792370" y="5302084"/>
                </a:lnTo>
                <a:cubicBezTo>
                  <a:pt x="1789189" y="5306102"/>
                  <a:pt x="1786217" y="5308907"/>
                  <a:pt x="1783454" y="5310498"/>
                </a:cubicBezTo>
                <a:cubicBezTo>
                  <a:pt x="1778933" y="5313009"/>
                  <a:pt x="1774162" y="5314265"/>
                  <a:pt x="1769139" y="5314265"/>
                </a:cubicBezTo>
                <a:cubicBezTo>
                  <a:pt x="1761186" y="5314265"/>
                  <a:pt x="1754740" y="5311377"/>
                  <a:pt x="1749801" y="5305600"/>
                </a:cubicBezTo>
                <a:cubicBezTo>
                  <a:pt x="1746284" y="5301582"/>
                  <a:pt x="1744066" y="5295471"/>
                  <a:pt x="1743145" y="5287266"/>
                </a:cubicBezTo>
                <a:lnTo>
                  <a:pt x="1845613" y="5287266"/>
                </a:lnTo>
                <a:lnTo>
                  <a:pt x="1845613" y="5281490"/>
                </a:lnTo>
                <a:cubicBezTo>
                  <a:pt x="1845613" y="5263910"/>
                  <a:pt x="1842725" y="5249636"/>
                  <a:pt x="1836949" y="5238669"/>
                </a:cubicBezTo>
                <a:cubicBezTo>
                  <a:pt x="1831172" y="5227702"/>
                  <a:pt x="1822759" y="5219331"/>
                  <a:pt x="1811708" y="5213555"/>
                </a:cubicBezTo>
                <a:cubicBezTo>
                  <a:pt x="1800658" y="5207778"/>
                  <a:pt x="1785589" y="5204890"/>
                  <a:pt x="1766502" y="5204890"/>
                </a:cubicBezTo>
                <a:close/>
                <a:moveTo>
                  <a:pt x="1597689" y="5204890"/>
                </a:moveTo>
                <a:cubicBezTo>
                  <a:pt x="1582118" y="5204890"/>
                  <a:pt x="1569351" y="5206939"/>
                  <a:pt x="1559389" y="5211037"/>
                </a:cubicBezTo>
                <a:cubicBezTo>
                  <a:pt x="1553110" y="5213630"/>
                  <a:pt x="1546999" y="5217582"/>
                  <a:pt x="1541055" y="5222893"/>
                </a:cubicBezTo>
                <a:cubicBezTo>
                  <a:pt x="1535111" y="5228205"/>
                  <a:pt x="1530423" y="5234206"/>
                  <a:pt x="1526991" y="5240896"/>
                </a:cubicBezTo>
                <a:cubicBezTo>
                  <a:pt x="1522303" y="5250014"/>
                  <a:pt x="1519959" y="5261431"/>
                  <a:pt x="1519959" y="5275148"/>
                </a:cubicBezTo>
                <a:cubicBezTo>
                  <a:pt x="1519959" y="5288280"/>
                  <a:pt x="1521884" y="5298819"/>
                  <a:pt x="1525735" y="5306765"/>
                </a:cubicBezTo>
                <a:cubicBezTo>
                  <a:pt x="1529586" y="5314711"/>
                  <a:pt x="1534902" y="5321632"/>
                  <a:pt x="1541683" y="5327529"/>
                </a:cubicBezTo>
                <a:cubicBezTo>
                  <a:pt x="1548464" y="5333425"/>
                  <a:pt x="1556563" y="5337691"/>
                  <a:pt x="1565981" y="5340325"/>
                </a:cubicBezTo>
                <a:cubicBezTo>
                  <a:pt x="1575399" y="5342960"/>
                  <a:pt x="1587182" y="5344277"/>
                  <a:pt x="1601330" y="5344277"/>
                </a:cubicBezTo>
                <a:cubicBezTo>
                  <a:pt x="1615980" y="5344277"/>
                  <a:pt x="1628057" y="5342226"/>
                  <a:pt x="1637559" y="5338124"/>
                </a:cubicBezTo>
                <a:cubicBezTo>
                  <a:pt x="1647060" y="5334022"/>
                  <a:pt x="1654867" y="5328266"/>
                  <a:pt x="1660978" y="5320857"/>
                </a:cubicBezTo>
                <a:cubicBezTo>
                  <a:pt x="1667089" y="5313449"/>
                  <a:pt x="1671484" y="5304679"/>
                  <a:pt x="1674163" y="5294550"/>
                </a:cubicBezTo>
                <a:lnTo>
                  <a:pt x="1625566" y="5289024"/>
                </a:lnTo>
                <a:cubicBezTo>
                  <a:pt x="1623306" y="5296140"/>
                  <a:pt x="1619894" y="5301414"/>
                  <a:pt x="1615332" y="5304847"/>
                </a:cubicBezTo>
                <a:cubicBezTo>
                  <a:pt x="1610769" y="5308279"/>
                  <a:pt x="1605139" y="5309995"/>
                  <a:pt x="1598442" y="5309995"/>
                </a:cubicBezTo>
                <a:cubicBezTo>
                  <a:pt x="1590405" y="5309995"/>
                  <a:pt x="1583792" y="5307154"/>
                  <a:pt x="1578602" y="5301472"/>
                </a:cubicBezTo>
                <a:cubicBezTo>
                  <a:pt x="1573411" y="5295790"/>
                  <a:pt x="1570816" y="5287475"/>
                  <a:pt x="1570816" y="5276528"/>
                </a:cubicBezTo>
                <a:cubicBezTo>
                  <a:pt x="1570816" y="5264243"/>
                  <a:pt x="1573432" y="5255071"/>
                  <a:pt x="1578664" y="5249013"/>
                </a:cubicBezTo>
                <a:cubicBezTo>
                  <a:pt x="1583897" y="5242954"/>
                  <a:pt x="1590740" y="5239925"/>
                  <a:pt x="1599196" y="5239925"/>
                </a:cubicBezTo>
                <a:cubicBezTo>
                  <a:pt x="1605893" y="5239925"/>
                  <a:pt x="1611230" y="5241369"/>
                  <a:pt x="1615206" y="5244257"/>
                </a:cubicBezTo>
                <a:cubicBezTo>
                  <a:pt x="1619183" y="5247145"/>
                  <a:pt x="1621925" y="5251436"/>
                  <a:pt x="1623431" y="5257129"/>
                </a:cubicBezTo>
                <a:lnTo>
                  <a:pt x="1671526" y="5250724"/>
                </a:lnTo>
                <a:cubicBezTo>
                  <a:pt x="1666922" y="5235739"/>
                  <a:pt x="1658906" y="5224354"/>
                  <a:pt x="1647479" y="5216568"/>
                </a:cubicBezTo>
                <a:cubicBezTo>
                  <a:pt x="1636052" y="5208783"/>
                  <a:pt x="1619455" y="5204890"/>
                  <a:pt x="1597689" y="5204890"/>
                </a:cubicBezTo>
                <a:close/>
                <a:moveTo>
                  <a:pt x="1185477" y="5204890"/>
                </a:moveTo>
                <a:cubicBezTo>
                  <a:pt x="1161952" y="5204890"/>
                  <a:pt x="1143514" y="5211336"/>
                  <a:pt x="1130161" y="5224228"/>
                </a:cubicBezTo>
                <a:cubicBezTo>
                  <a:pt x="1116809" y="5237121"/>
                  <a:pt x="1110132" y="5253989"/>
                  <a:pt x="1110132" y="5274835"/>
                </a:cubicBezTo>
                <a:cubicBezTo>
                  <a:pt x="1110132" y="5289485"/>
                  <a:pt x="1113460" y="5302231"/>
                  <a:pt x="1120115" y="5313072"/>
                </a:cubicBezTo>
                <a:cubicBezTo>
                  <a:pt x="1126771" y="5323913"/>
                  <a:pt x="1135164" y="5331824"/>
                  <a:pt x="1145293" y="5336805"/>
                </a:cubicBezTo>
                <a:cubicBezTo>
                  <a:pt x="1155423" y="5341786"/>
                  <a:pt x="1169319" y="5344277"/>
                  <a:pt x="1186983" y="5344277"/>
                </a:cubicBezTo>
                <a:cubicBezTo>
                  <a:pt x="1207327" y="5344277"/>
                  <a:pt x="1222939" y="5341368"/>
                  <a:pt x="1233822" y="5335550"/>
                </a:cubicBezTo>
                <a:cubicBezTo>
                  <a:pt x="1244705" y="5329731"/>
                  <a:pt x="1253998" y="5320125"/>
                  <a:pt x="1261700" y="5306730"/>
                </a:cubicBezTo>
                <a:lnTo>
                  <a:pt x="1211345" y="5302084"/>
                </a:lnTo>
                <a:cubicBezTo>
                  <a:pt x="1208164" y="5306102"/>
                  <a:pt x="1205192" y="5308907"/>
                  <a:pt x="1202429" y="5310498"/>
                </a:cubicBezTo>
                <a:cubicBezTo>
                  <a:pt x="1197908" y="5313009"/>
                  <a:pt x="1193137" y="5314265"/>
                  <a:pt x="1188113" y="5314265"/>
                </a:cubicBezTo>
                <a:cubicBezTo>
                  <a:pt x="1180161" y="5314265"/>
                  <a:pt x="1173714" y="5311377"/>
                  <a:pt x="1168775" y="5305600"/>
                </a:cubicBezTo>
                <a:cubicBezTo>
                  <a:pt x="1165259" y="5301582"/>
                  <a:pt x="1163041" y="5295471"/>
                  <a:pt x="1162120" y="5287266"/>
                </a:cubicBezTo>
                <a:lnTo>
                  <a:pt x="1264588" y="5287266"/>
                </a:lnTo>
                <a:lnTo>
                  <a:pt x="1264588" y="5281490"/>
                </a:lnTo>
                <a:cubicBezTo>
                  <a:pt x="1264588" y="5263910"/>
                  <a:pt x="1261700" y="5249636"/>
                  <a:pt x="1255923" y="5238669"/>
                </a:cubicBezTo>
                <a:cubicBezTo>
                  <a:pt x="1250147" y="5227702"/>
                  <a:pt x="1241734" y="5219331"/>
                  <a:pt x="1230683" y="5213555"/>
                </a:cubicBezTo>
                <a:cubicBezTo>
                  <a:pt x="1219633" y="5207778"/>
                  <a:pt x="1204564" y="5204890"/>
                  <a:pt x="1185477" y="5204890"/>
                </a:cubicBezTo>
                <a:close/>
                <a:moveTo>
                  <a:pt x="766376" y="5204890"/>
                </a:moveTo>
                <a:cubicBezTo>
                  <a:pt x="742852" y="5204890"/>
                  <a:pt x="724414" y="5211336"/>
                  <a:pt x="711061" y="5224228"/>
                </a:cubicBezTo>
                <a:cubicBezTo>
                  <a:pt x="697709" y="5237121"/>
                  <a:pt x="691032" y="5253989"/>
                  <a:pt x="691032" y="5274835"/>
                </a:cubicBezTo>
                <a:cubicBezTo>
                  <a:pt x="691032" y="5289485"/>
                  <a:pt x="694360" y="5302231"/>
                  <a:pt x="701015" y="5313072"/>
                </a:cubicBezTo>
                <a:cubicBezTo>
                  <a:pt x="707671" y="5323913"/>
                  <a:pt x="716063" y="5331824"/>
                  <a:pt x="726193" y="5336805"/>
                </a:cubicBezTo>
                <a:cubicBezTo>
                  <a:pt x="736322" y="5341786"/>
                  <a:pt x="750219" y="5344277"/>
                  <a:pt x="767883" y="5344277"/>
                </a:cubicBezTo>
                <a:cubicBezTo>
                  <a:pt x="788226" y="5344277"/>
                  <a:pt x="803839" y="5341368"/>
                  <a:pt x="814722" y="5335550"/>
                </a:cubicBezTo>
                <a:cubicBezTo>
                  <a:pt x="825605" y="5329731"/>
                  <a:pt x="834898" y="5320125"/>
                  <a:pt x="842600" y="5306730"/>
                </a:cubicBezTo>
                <a:lnTo>
                  <a:pt x="792245" y="5302084"/>
                </a:lnTo>
                <a:cubicBezTo>
                  <a:pt x="789063" y="5306102"/>
                  <a:pt x="786092" y="5308907"/>
                  <a:pt x="783329" y="5310498"/>
                </a:cubicBezTo>
                <a:cubicBezTo>
                  <a:pt x="778808" y="5313009"/>
                  <a:pt x="774036" y="5314265"/>
                  <a:pt x="769013" y="5314265"/>
                </a:cubicBezTo>
                <a:cubicBezTo>
                  <a:pt x="761060" y="5314265"/>
                  <a:pt x="754614" y="5311377"/>
                  <a:pt x="749675" y="5305600"/>
                </a:cubicBezTo>
                <a:cubicBezTo>
                  <a:pt x="746159" y="5301582"/>
                  <a:pt x="743941" y="5295471"/>
                  <a:pt x="743020" y="5287266"/>
                </a:cubicBezTo>
                <a:lnTo>
                  <a:pt x="845488" y="5287266"/>
                </a:lnTo>
                <a:lnTo>
                  <a:pt x="845488" y="5281490"/>
                </a:lnTo>
                <a:cubicBezTo>
                  <a:pt x="845488" y="5263910"/>
                  <a:pt x="842600" y="5249636"/>
                  <a:pt x="836823" y="5238669"/>
                </a:cubicBezTo>
                <a:cubicBezTo>
                  <a:pt x="831047" y="5227702"/>
                  <a:pt x="822633" y="5219331"/>
                  <a:pt x="811583" y="5213555"/>
                </a:cubicBezTo>
                <a:cubicBezTo>
                  <a:pt x="800532" y="5207778"/>
                  <a:pt x="785464" y="5204890"/>
                  <a:pt x="766376" y="5204890"/>
                </a:cubicBezTo>
                <a:close/>
                <a:moveTo>
                  <a:pt x="6328469" y="5157172"/>
                </a:moveTo>
                <a:lnTo>
                  <a:pt x="6328469" y="5341263"/>
                </a:lnTo>
                <a:lnTo>
                  <a:pt x="6379703" y="5341263"/>
                </a:lnTo>
                <a:lnTo>
                  <a:pt x="6379703" y="5157172"/>
                </a:lnTo>
                <a:close/>
                <a:moveTo>
                  <a:pt x="5852219" y="5157172"/>
                </a:moveTo>
                <a:lnTo>
                  <a:pt x="5852219" y="5341263"/>
                </a:lnTo>
                <a:lnTo>
                  <a:pt x="5903453" y="5341263"/>
                </a:lnTo>
                <a:lnTo>
                  <a:pt x="5903453" y="5157172"/>
                </a:lnTo>
                <a:close/>
                <a:moveTo>
                  <a:pt x="5507812" y="5157172"/>
                </a:moveTo>
                <a:lnTo>
                  <a:pt x="5507812" y="5341263"/>
                </a:lnTo>
                <a:lnTo>
                  <a:pt x="5555655" y="5341263"/>
                </a:lnTo>
                <a:lnTo>
                  <a:pt x="5555655" y="5321548"/>
                </a:lnTo>
                <a:cubicBezTo>
                  <a:pt x="5562269" y="5329836"/>
                  <a:pt x="5568380" y="5335487"/>
                  <a:pt x="5573989" y="5338501"/>
                </a:cubicBezTo>
                <a:cubicBezTo>
                  <a:pt x="5581440" y="5342351"/>
                  <a:pt x="5589644" y="5344277"/>
                  <a:pt x="5598602" y="5344277"/>
                </a:cubicBezTo>
                <a:cubicBezTo>
                  <a:pt x="5609066" y="5344277"/>
                  <a:pt x="5618589" y="5341535"/>
                  <a:pt x="5627170" y="5336052"/>
                </a:cubicBezTo>
                <a:cubicBezTo>
                  <a:pt x="5635750" y="5330568"/>
                  <a:pt x="5642469" y="5322281"/>
                  <a:pt x="5647324" y="5311188"/>
                </a:cubicBezTo>
                <a:cubicBezTo>
                  <a:pt x="5652180" y="5300096"/>
                  <a:pt x="5654607" y="5287266"/>
                  <a:pt x="5654607" y="5272700"/>
                </a:cubicBezTo>
                <a:cubicBezTo>
                  <a:pt x="5654607" y="5250850"/>
                  <a:pt x="5649291" y="5234086"/>
                  <a:pt x="5638660" y="5222407"/>
                </a:cubicBezTo>
                <a:cubicBezTo>
                  <a:pt x="5628028" y="5210729"/>
                  <a:pt x="5614591" y="5204890"/>
                  <a:pt x="5598350" y="5204890"/>
                </a:cubicBezTo>
                <a:cubicBezTo>
                  <a:pt x="5590481" y="5204890"/>
                  <a:pt x="5583302" y="5206229"/>
                  <a:pt x="5576814" y="5208908"/>
                </a:cubicBezTo>
                <a:cubicBezTo>
                  <a:pt x="5570327" y="5211587"/>
                  <a:pt x="5564529" y="5215606"/>
                  <a:pt x="5559423" y="5220963"/>
                </a:cubicBezTo>
                <a:lnTo>
                  <a:pt x="5559423" y="5157172"/>
                </a:lnTo>
                <a:close/>
                <a:moveTo>
                  <a:pt x="4767667" y="5157172"/>
                </a:moveTo>
                <a:lnTo>
                  <a:pt x="4767667" y="5220963"/>
                </a:lnTo>
                <a:cubicBezTo>
                  <a:pt x="4762644" y="5215606"/>
                  <a:pt x="4756888" y="5211587"/>
                  <a:pt x="4750400" y="5208908"/>
                </a:cubicBezTo>
                <a:cubicBezTo>
                  <a:pt x="4743912" y="5206229"/>
                  <a:pt x="4736691" y="5204890"/>
                  <a:pt x="4728739" y="5204890"/>
                </a:cubicBezTo>
                <a:cubicBezTo>
                  <a:pt x="4712414" y="5204890"/>
                  <a:pt x="4698956" y="5210750"/>
                  <a:pt x="4688367" y="5222470"/>
                </a:cubicBezTo>
                <a:cubicBezTo>
                  <a:pt x="4677777" y="5234190"/>
                  <a:pt x="4672482" y="5251101"/>
                  <a:pt x="4672482" y="5273202"/>
                </a:cubicBezTo>
                <a:cubicBezTo>
                  <a:pt x="4672482" y="5292959"/>
                  <a:pt x="4677274" y="5309744"/>
                  <a:pt x="4686860" y="5323557"/>
                </a:cubicBezTo>
                <a:cubicBezTo>
                  <a:pt x="4696446" y="5337370"/>
                  <a:pt x="4710321" y="5344277"/>
                  <a:pt x="4728488" y="5344277"/>
                </a:cubicBezTo>
                <a:cubicBezTo>
                  <a:pt x="4737529" y="5344277"/>
                  <a:pt x="4745733" y="5342351"/>
                  <a:pt x="4753100" y="5338501"/>
                </a:cubicBezTo>
                <a:cubicBezTo>
                  <a:pt x="4758625" y="5335570"/>
                  <a:pt x="4764736" y="5329920"/>
                  <a:pt x="4771434" y="5321548"/>
                </a:cubicBezTo>
                <a:lnTo>
                  <a:pt x="4771434" y="5341263"/>
                </a:lnTo>
                <a:lnTo>
                  <a:pt x="4819277" y="5341263"/>
                </a:lnTo>
                <a:lnTo>
                  <a:pt x="4819277" y="5157172"/>
                </a:lnTo>
                <a:close/>
                <a:moveTo>
                  <a:pt x="3759468" y="5157172"/>
                </a:moveTo>
                <a:lnTo>
                  <a:pt x="3708234" y="5183417"/>
                </a:lnTo>
                <a:lnTo>
                  <a:pt x="3708234" y="5207904"/>
                </a:lnTo>
                <a:lnTo>
                  <a:pt x="3689399" y="5207904"/>
                </a:lnTo>
                <a:lnTo>
                  <a:pt x="3689399" y="5245325"/>
                </a:lnTo>
                <a:lnTo>
                  <a:pt x="3708234" y="5245325"/>
                </a:lnTo>
                <a:lnTo>
                  <a:pt x="3708234" y="5292231"/>
                </a:lnTo>
                <a:cubicBezTo>
                  <a:pt x="3708234" y="5307112"/>
                  <a:pt x="3709678" y="5317877"/>
                  <a:pt x="3712566" y="5324524"/>
                </a:cubicBezTo>
                <a:cubicBezTo>
                  <a:pt x="3715454" y="5331171"/>
                  <a:pt x="3719912" y="5336124"/>
                  <a:pt x="3725941" y="5339386"/>
                </a:cubicBezTo>
                <a:cubicBezTo>
                  <a:pt x="3731967" y="5342646"/>
                  <a:pt x="3741344" y="5344277"/>
                  <a:pt x="3754069" y="5344277"/>
                </a:cubicBezTo>
                <a:cubicBezTo>
                  <a:pt x="3765035" y="5344277"/>
                  <a:pt x="3776838" y="5342896"/>
                  <a:pt x="3789480" y="5340133"/>
                </a:cubicBezTo>
                <a:lnTo>
                  <a:pt x="3785713" y="5304853"/>
                </a:lnTo>
                <a:cubicBezTo>
                  <a:pt x="3778933" y="5307025"/>
                  <a:pt x="3773658" y="5308112"/>
                  <a:pt x="3769891" y="5308112"/>
                </a:cubicBezTo>
                <a:cubicBezTo>
                  <a:pt x="3765705" y="5308112"/>
                  <a:pt x="3762775" y="5306691"/>
                  <a:pt x="3761101" y="5303850"/>
                </a:cubicBezTo>
                <a:cubicBezTo>
                  <a:pt x="3760012" y="5302012"/>
                  <a:pt x="3759468" y="5298253"/>
                  <a:pt x="3759468" y="5292572"/>
                </a:cubicBezTo>
                <a:lnTo>
                  <a:pt x="3759468" y="5245325"/>
                </a:lnTo>
                <a:lnTo>
                  <a:pt x="3787596" y="5245325"/>
                </a:lnTo>
                <a:lnTo>
                  <a:pt x="3787596" y="5207904"/>
                </a:lnTo>
                <a:lnTo>
                  <a:pt x="3759468" y="5207904"/>
                </a:lnTo>
                <a:close/>
                <a:moveTo>
                  <a:pt x="3645169" y="5157172"/>
                </a:moveTo>
                <a:lnTo>
                  <a:pt x="3593935" y="5183417"/>
                </a:lnTo>
                <a:lnTo>
                  <a:pt x="3593935" y="5207904"/>
                </a:lnTo>
                <a:lnTo>
                  <a:pt x="3575098" y="5207904"/>
                </a:lnTo>
                <a:lnTo>
                  <a:pt x="3575098" y="5245325"/>
                </a:lnTo>
                <a:lnTo>
                  <a:pt x="3593935" y="5245325"/>
                </a:lnTo>
                <a:lnTo>
                  <a:pt x="3593935" y="5292231"/>
                </a:lnTo>
                <a:cubicBezTo>
                  <a:pt x="3593935" y="5307112"/>
                  <a:pt x="3595378" y="5317877"/>
                  <a:pt x="3598266" y="5324524"/>
                </a:cubicBezTo>
                <a:cubicBezTo>
                  <a:pt x="3601155" y="5331171"/>
                  <a:pt x="3605612" y="5336124"/>
                  <a:pt x="3611640" y="5339386"/>
                </a:cubicBezTo>
                <a:cubicBezTo>
                  <a:pt x="3617668" y="5342646"/>
                  <a:pt x="3627044" y="5344277"/>
                  <a:pt x="3639769" y="5344277"/>
                </a:cubicBezTo>
                <a:cubicBezTo>
                  <a:pt x="3650736" y="5344277"/>
                  <a:pt x="3662539" y="5342896"/>
                  <a:pt x="3675180" y="5340133"/>
                </a:cubicBezTo>
                <a:lnTo>
                  <a:pt x="3671413" y="5304853"/>
                </a:lnTo>
                <a:cubicBezTo>
                  <a:pt x="3664632" y="5307025"/>
                  <a:pt x="3659358" y="5308112"/>
                  <a:pt x="3655591" y="5308112"/>
                </a:cubicBezTo>
                <a:cubicBezTo>
                  <a:pt x="3651405" y="5308112"/>
                  <a:pt x="3648474" y="5306691"/>
                  <a:pt x="3646801" y="5303850"/>
                </a:cubicBezTo>
                <a:cubicBezTo>
                  <a:pt x="3645712" y="5302012"/>
                  <a:pt x="3645169" y="5298253"/>
                  <a:pt x="3645169" y="5292572"/>
                </a:cubicBezTo>
                <a:lnTo>
                  <a:pt x="3645169" y="5245325"/>
                </a:lnTo>
                <a:lnTo>
                  <a:pt x="3673297" y="5245325"/>
                </a:lnTo>
                <a:lnTo>
                  <a:pt x="3673297" y="5207904"/>
                </a:lnTo>
                <a:lnTo>
                  <a:pt x="3645169" y="5207904"/>
                </a:lnTo>
                <a:close/>
                <a:moveTo>
                  <a:pt x="3328095" y="5157172"/>
                </a:moveTo>
                <a:lnTo>
                  <a:pt x="3328095" y="5341263"/>
                </a:lnTo>
                <a:lnTo>
                  <a:pt x="3379329" y="5341263"/>
                </a:lnTo>
                <a:lnTo>
                  <a:pt x="3379329" y="5157172"/>
                </a:lnTo>
                <a:close/>
                <a:moveTo>
                  <a:pt x="2994720" y="5157172"/>
                </a:moveTo>
                <a:lnTo>
                  <a:pt x="2994720" y="5341263"/>
                </a:lnTo>
                <a:lnTo>
                  <a:pt x="3045954" y="5341263"/>
                </a:lnTo>
                <a:lnTo>
                  <a:pt x="3045954" y="5157172"/>
                </a:lnTo>
                <a:close/>
                <a:moveTo>
                  <a:pt x="2910292" y="5157172"/>
                </a:moveTo>
                <a:lnTo>
                  <a:pt x="2910292" y="5220963"/>
                </a:lnTo>
                <a:cubicBezTo>
                  <a:pt x="2905269" y="5215606"/>
                  <a:pt x="2899514" y="5211587"/>
                  <a:pt x="2893025" y="5208908"/>
                </a:cubicBezTo>
                <a:cubicBezTo>
                  <a:pt x="2886538" y="5206229"/>
                  <a:pt x="2879317" y="5204890"/>
                  <a:pt x="2871365" y="5204890"/>
                </a:cubicBezTo>
                <a:cubicBezTo>
                  <a:pt x="2855039" y="5204890"/>
                  <a:pt x="2841582" y="5210750"/>
                  <a:pt x="2830993" y="5222470"/>
                </a:cubicBezTo>
                <a:cubicBezTo>
                  <a:pt x="2820403" y="5234190"/>
                  <a:pt x="2815107" y="5251101"/>
                  <a:pt x="2815107" y="5273202"/>
                </a:cubicBezTo>
                <a:cubicBezTo>
                  <a:pt x="2815107" y="5292959"/>
                  <a:pt x="2819900" y="5309744"/>
                  <a:pt x="2829486" y="5323557"/>
                </a:cubicBezTo>
                <a:cubicBezTo>
                  <a:pt x="2839071" y="5337370"/>
                  <a:pt x="2852947" y="5344277"/>
                  <a:pt x="2871113" y="5344277"/>
                </a:cubicBezTo>
                <a:cubicBezTo>
                  <a:pt x="2880154" y="5344277"/>
                  <a:pt x="2888359" y="5342351"/>
                  <a:pt x="2895725" y="5338501"/>
                </a:cubicBezTo>
                <a:cubicBezTo>
                  <a:pt x="2901250" y="5335570"/>
                  <a:pt x="2907362" y="5329920"/>
                  <a:pt x="2914060" y="5321548"/>
                </a:cubicBezTo>
                <a:lnTo>
                  <a:pt x="2914060" y="5341263"/>
                </a:lnTo>
                <a:lnTo>
                  <a:pt x="2961903" y="5341263"/>
                </a:lnTo>
                <a:lnTo>
                  <a:pt x="2961903" y="5157172"/>
                </a:lnTo>
                <a:close/>
                <a:moveTo>
                  <a:pt x="2307161" y="5157172"/>
                </a:moveTo>
                <a:lnTo>
                  <a:pt x="2307161" y="5341263"/>
                </a:lnTo>
                <a:lnTo>
                  <a:pt x="2358270" y="5341263"/>
                </a:lnTo>
                <a:lnTo>
                  <a:pt x="2358270" y="5277220"/>
                </a:lnTo>
                <a:cubicBezTo>
                  <a:pt x="2358270" y="5265082"/>
                  <a:pt x="2360195" y="5256668"/>
                  <a:pt x="2364047" y="5251980"/>
                </a:cubicBezTo>
                <a:cubicBezTo>
                  <a:pt x="2367897" y="5247292"/>
                  <a:pt x="2372920" y="5244948"/>
                  <a:pt x="2379116" y="5244948"/>
                </a:cubicBezTo>
                <a:cubicBezTo>
                  <a:pt x="2384724" y="5244948"/>
                  <a:pt x="2389078" y="5246685"/>
                  <a:pt x="2392175" y="5250159"/>
                </a:cubicBezTo>
                <a:cubicBezTo>
                  <a:pt x="2395272" y="5253633"/>
                  <a:pt x="2396821" y="5259556"/>
                  <a:pt x="2396821" y="5267928"/>
                </a:cubicBezTo>
                <a:lnTo>
                  <a:pt x="2396821" y="5341263"/>
                </a:lnTo>
                <a:lnTo>
                  <a:pt x="2448181" y="5341263"/>
                </a:lnTo>
                <a:lnTo>
                  <a:pt x="2448181" y="5256501"/>
                </a:lnTo>
                <a:cubicBezTo>
                  <a:pt x="2448181" y="5239004"/>
                  <a:pt x="2444183" y="5226028"/>
                  <a:pt x="2436188" y="5217573"/>
                </a:cubicBezTo>
                <a:cubicBezTo>
                  <a:pt x="2428194" y="5209118"/>
                  <a:pt x="2417248" y="5204890"/>
                  <a:pt x="2403351" y="5204890"/>
                </a:cubicBezTo>
                <a:cubicBezTo>
                  <a:pt x="2393975" y="5204890"/>
                  <a:pt x="2385854" y="5206439"/>
                  <a:pt x="2378990" y="5209536"/>
                </a:cubicBezTo>
                <a:cubicBezTo>
                  <a:pt x="2372125" y="5212634"/>
                  <a:pt x="2365218" y="5217782"/>
                  <a:pt x="2358270" y="5224982"/>
                </a:cubicBezTo>
                <a:lnTo>
                  <a:pt x="2358270" y="5157172"/>
                </a:lnTo>
                <a:close/>
                <a:moveTo>
                  <a:pt x="2006868" y="5157172"/>
                </a:moveTo>
                <a:lnTo>
                  <a:pt x="1955634" y="5183417"/>
                </a:lnTo>
                <a:lnTo>
                  <a:pt x="1955634" y="5207904"/>
                </a:lnTo>
                <a:lnTo>
                  <a:pt x="1936798" y="5207904"/>
                </a:lnTo>
                <a:lnTo>
                  <a:pt x="1936798" y="5245325"/>
                </a:lnTo>
                <a:lnTo>
                  <a:pt x="1955634" y="5245325"/>
                </a:lnTo>
                <a:lnTo>
                  <a:pt x="1955634" y="5292231"/>
                </a:lnTo>
                <a:cubicBezTo>
                  <a:pt x="1955634" y="5307112"/>
                  <a:pt x="1957078" y="5317877"/>
                  <a:pt x="1959967" y="5324524"/>
                </a:cubicBezTo>
                <a:cubicBezTo>
                  <a:pt x="1962855" y="5331171"/>
                  <a:pt x="1967313" y="5336124"/>
                  <a:pt x="1973340" y="5339386"/>
                </a:cubicBezTo>
                <a:cubicBezTo>
                  <a:pt x="1979368" y="5342646"/>
                  <a:pt x="1988744" y="5344277"/>
                  <a:pt x="2001469" y="5344277"/>
                </a:cubicBezTo>
                <a:cubicBezTo>
                  <a:pt x="2012435" y="5344277"/>
                  <a:pt x="2024239" y="5342896"/>
                  <a:pt x="2036881" y="5340133"/>
                </a:cubicBezTo>
                <a:lnTo>
                  <a:pt x="2033113" y="5304853"/>
                </a:lnTo>
                <a:cubicBezTo>
                  <a:pt x="2026332" y="5307025"/>
                  <a:pt x="2021058" y="5308112"/>
                  <a:pt x="2017291" y="5308112"/>
                </a:cubicBezTo>
                <a:cubicBezTo>
                  <a:pt x="2013105" y="5308112"/>
                  <a:pt x="2010175" y="5306691"/>
                  <a:pt x="2008501" y="5303850"/>
                </a:cubicBezTo>
                <a:cubicBezTo>
                  <a:pt x="2007412" y="5302012"/>
                  <a:pt x="2006868" y="5298253"/>
                  <a:pt x="2006868" y="5292572"/>
                </a:cubicBezTo>
                <a:lnTo>
                  <a:pt x="2006868" y="5245325"/>
                </a:lnTo>
                <a:lnTo>
                  <a:pt x="2034997" y="5245325"/>
                </a:lnTo>
                <a:lnTo>
                  <a:pt x="2034997" y="5207904"/>
                </a:lnTo>
                <a:lnTo>
                  <a:pt x="2006868" y="5207904"/>
                </a:lnTo>
                <a:close/>
                <a:moveTo>
                  <a:pt x="1442270" y="5157172"/>
                </a:moveTo>
                <a:lnTo>
                  <a:pt x="1442270" y="5191956"/>
                </a:lnTo>
                <a:lnTo>
                  <a:pt x="1493379" y="5191956"/>
                </a:lnTo>
                <a:lnTo>
                  <a:pt x="1493379" y="5157172"/>
                </a:lnTo>
                <a:close/>
                <a:moveTo>
                  <a:pt x="1033867" y="5157172"/>
                </a:moveTo>
                <a:lnTo>
                  <a:pt x="1033867" y="5220963"/>
                </a:lnTo>
                <a:cubicBezTo>
                  <a:pt x="1028844" y="5215606"/>
                  <a:pt x="1023089" y="5211587"/>
                  <a:pt x="1016601" y="5208908"/>
                </a:cubicBezTo>
                <a:cubicBezTo>
                  <a:pt x="1010113" y="5206229"/>
                  <a:pt x="1002892" y="5204890"/>
                  <a:pt x="994939" y="5204890"/>
                </a:cubicBezTo>
                <a:cubicBezTo>
                  <a:pt x="978615" y="5204890"/>
                  <a:pt x="965157" y="5210750"/>
                  <a:pt x="954567" y="5222470"/>
                </a:cubicBezTo>
                <a:cubicBezTo>
                  <a:pt x="943977" y="5234190"/>
                  <a:pt x="938682" y="5251101"/>
                  <a:pt x="938682" y="5273202"/>
                </a:cubicBezTo>
                <a:cubicBezTo>
                  <a:pt x="938682" y="5292959"/>
                  <a:pt x="943475" y="5309744"/>
                  <a:pt x="953060" y="5323557"/>
                </a:cubicBezTo>
                <a:cubicBezTo>
                  <a:pt x="962646" y="5337370"/>
                  <a:pt x="976522" y="5344277"/>
                  <a:pt x="994688" y="5344277"/>
                </a:cubicBezTo>
                <a:cubicBezTo>
                  <a:pt x="1003729" y="5344277"/>
                  <a:pt x="1011933" y="5342351"/>
                  <a:pt x="1019300" y="5338501"/>
                </a:cubicBezTo>
                <a:cubicBezTo>
                  <a:pt x="1024826" y="5335570"/>
                  <a:pt x="1030937" y="5329920"/>
                  <a:pt x="1037634" y="5321548"/>
                </a:cubicBezTo>
                <a:lnTo>
                  <a:pt x="1037634" y="5341263"/>
                </a:lnTo>
                <a:lnTo>
                  <a:pt x="1085478" y="5341263"/>
                </a:lnTo>
                <a:lnTo>
                  <a:pt x="1085478" y="5157172"/>
                </a:lnTo>
                <a:close/>
                <a:moveTo>
                  <a:pt x="525987" y="5157172"/>
                </a:moveTo>
                <a:lnTo>
                  <a:pt x="525987" y="5341263"/>
                </a:lnTo>
                <a:lnTo>
                  <a:pt x="577095" y="5341263"/>
                </a:lnTo>
                <a:lnTo>
                  <a:pt x="577095" y="5277220"/>
                </a:lnTo>
                <a:cubicBezTo>
                  <a:pt x="577095" y="5265082"/>
                  <a:pt x="579021" y="5256668"/>
                  <a:pt x="582872" y="5251980"/>
                </a:cubicBezTo>
                <a:cubicBezTo>
                  <a:pt x="586722" y="5247292"/>
                  <a:pt x="591745" y="5244948"/>
                  <a:pt x="597940" y="5244948"/>
                </a:cubicBezTo>
                <a:cubicBezTo>
                  <a:pt x="603549" y="5244948"/>
                  <a:pt x="607902" y="5246685"/>
                  <a:pt x="611000" y="5250159"/>
                </a:cubicBezTo>
                <a:cubicBezTo>
                  <a:pt x="614097" y="5253633"/>
                  <a:pt x="615646" y="5259556"/>
                  <a:pt x="615646" y="5267928"/>
                </a:cubicBezTo>
                <a:lnTo>
                  <a:pt x="615646" y="5341263"/>
                </a:lnTo>
                <a:lnTo>
                  <a:pt x="667006" y="5341263"/>
                </a:lnTo>
                <a:lnTo>
                  <a:pt x="667006" y="5256501"/>
                </a:lnTo>
                <a:cubicBezTo>
                  <a:pt x="667006" y="5239004"/>
                  <a:pt x="663008" y="5226028"/>
                  <a:pt x="655014" y="5217573"/>
                </a:cubicBezTo>
                <a:cubicBezTo>
                  <a:pt x="647019" y="5209118"/>
                  <a:pt x="636073" y="5204890"/>
                  <a:pt x="622176" y="5204890"/>
                </a:cubicBezTo>
                <a:cubicBezTo>
                  <a:pt x="612800" y="5204890"/>
                  <a:pt x="604679" y="5206439"/>
                  <a:pt x="597815" y="5209536"/>
                </a:cubicBezTo>
                <a:cubicBezTo>
                  <a:pt x="590950" y="5212634"/>
                  <a:pt x="584043" y="5217782"/>
                  <a:pt x="577095" y="5224982"/>
                </a:cubicBezTo>
                <a:lnTo>
                  <a:pt x="577095" y="5157172"/>
                </a:lnTo>
                <a:close/>
                <a:moveTo>
                  <a:pt x="473343" y="5157172"/>
                </a:moveTo>
                <a:lnTo>
                  <a:pt x="422109" y="5183417"/>
                </a:lnTo>
                <a:lnTo>
                  <a:pt x="422109" y="5207904"/>
                </a:lnTo>
                <a:lnTo>
                  <a:pt x="403273" y="5207904"/>
                </a:lnTo>
                <a:lnTo>
                  <a:pt x="403273" y="5245325"/>
                </a:lnTo>
                <a:lnTo>
                  <a:pt x="422109" y="5245325"/>
                </a:lnTo>
                <a:lnTo>
                  <a:pt x="422109" y="5292231"/>
                </a:lnTo>
                <a:cubicBezTo>
                  <a:pt x="422109" y="5307112"/>
                  <a:pt x="423553" y="5317877"/>
                  <a:pt x="426441" y="5324524"/>
                </a:cubicBezTo>
                <a:cubicBezTo>
                  <a:pt x="429330" y="5331171"/>
                  <a:pt x="433787" y="5336124"/>
                  <a:pt x="439815" y="5339386"/>
                </a:cubicBezTo>
                <a:cubicBezTo>
                  <a:pt x="445843" y="5342646"/>
                  <a:pt x="455219" y="5344277"/>
                  <a:pt x="467944" y="5344277"/>
                </a:cubicBezTo>
                <a:cubicBezTo>
                  <a:pt x="478910" y="5344277"/>
                  <a:pt x="490714" y="5342896"/>
                  <a:pt x="503355" y="5340133"/>
                </a:cubicBezTo>
                <a:lnTo>
                  <a:pt x="499588" y="5304853"/>
                </a:lnTo>
                <a:cubicBezTo>
                  <a:pt x="492807" y="5307025"/>
                  <a:pt x="487533" y="5308112"/>
                  <a:pt x="483766" y="5308112"/>
                </a:cubicBezTo>
                <a:cubicBezTo>
                  <a:pt x="479580" y="5308112"/>
                  <a:pt x="476650" y="5306691"/>
                  <a:pt x="474976" y="5303850"/>
                </a:cubicBezTo>
                <a:cubicBezTo>
                  <a:pt x="473887" y="5302012"/>
                  <a:pt x="473343" y="5298253"/>
                  <a:pt x="473343" y="5292572"/>
                </a:cubicBezTo>
                <a:lnTo>
                  <a:pt x="473343" y="5245325"/>
                </a:lnTo>
                <a:lnTo>
                  <a:pt x="501472" y="5245325"/>
                </a:lnTo>
                <a:lnTo>
                  <a:pt x="501472" y="5207904"/>
                </a:lnTo>
                <a:lnTo>
                  <a:pt x="473343" y="5207904"/>
                </a:lnTo>
                <a:close/>
                <a:moveTo>
                  <a:pt x="5874701" y="4973174"/>
                </a:moveTo>
                <a:lnTo>
                  <a:pt x="5874701" y="4981336"/>
                </a:lnTo>
                <a:cubicBezTo>
                  <a:pt x="5874701" y="4987699"/>
                  <a:pt x="5873675" y="4992868"/>
                  <a:pt x="5871624" y="4996844"/>
                </a:cubicBezTo>
                <a:cubicBezTo>
                  <a:pt x="5869573" y="5000821"/>
                  <a:pt x="5866099" y="5004191"/>
                  <a:pt x="5861202" y="5006953"/>
                </a:cubicBezTo>
                <a:cubicBezTo>
                  <a:pt x="5856304" y="5009716"/>
                  <a:pt x="5851009" y="5011097"/>
                  <a:pt x="5845317" y="5011097"/>
                </a:cubicBezTo>
                <a:cubicBezTo>
                  <a:pt x="5839875" y="5011097"/>
                  <a:pt x="5835752" y="5009820"/>
                  <a:pt x="5832948" y="5007267"/>
                </a:cubicBezTo>
                <a:cubicBezTo>
                  <a:pt x="5830143" y="5004714"/>
                  <a:pt x="5828741" y="5001428"/>
                  <a:pt x="5828741" y="4997410"/>
                </a:cubicBezTo>
                <a:cubicBezTo>
                  <a:pt x="5828741" y="4993894"/>
                  <a:pt x="5830164" y="4990754"/>
                  <a:pt x="5833010" y="4987992"/>
                </a:cubicBezTo>
                <a:cubicBezTo>
                  <a:pt x="5835773" y="4985313"/>
                  <a:pt x="5842345" y="4982592"/>
                  <a:pt x="5852726" y="4979829"/>
                </a:cubicBezTo>
                <a:cubicBezTo>
                  <a:pt x="5860344" y="4977904"/>
                  <a:pt x="5867669" y="4975685"/>
                  <a:pt x="5874701" y="4973174"/>
                </a:cubicBezTo>
                <a:close/>
                <a:moveTo>
                  <a:pt x="6306661" y="4938264"/>
                </a:moveTo>
                <a:cubicBezTo>
                  <a:pt x="6313442" y="4938264"/>
                  <a:pt x="6319051" y="4940839"/>
                  <a:pt x="6323488" y="4945987"/>
                </a:cubicBezTo>
                <a:cubicBezTo>
                  <a:pt x="6327924" y="4951136"/>
                  <a:pt x="6330143" y="4958942"/>
                  <a:pt x="6330143" y="4969407"/>
                </a:cubicBezTo>
                <a:cubicBezTo>
                  <a:pt x="6330143" y="4980959"/>
                  <a:pt x="6327966" y="4989289"/>
                  <a:pt x="6323613" y="4994396"/>
                </a:cubicBezTo>
                <a:cubicBezTo>
                  <a:pt x="6319260" y="4999502"/>
                  <a:pt x="6313818" y="5002056"/>
                  <a:pt x="6307289" y="5002056"/>
                </a:cubicBezTo>
                <a:cubicBezTo>
                  <a:pt x="6301177" y="5002056"/>
                  <a:pt x="6296050" y="4999523"/>
                  <a:pt x="6291906" y="4994459"/>
                </a:cubicBezTo>
                <a:cubicBezTo>
                  <a:pt x="6287762" y="4989394"/>
                  <a:pt x="6285690" y="4981420"/>
                  <a:pt x="6285690" y="4970537"/>
                </a:cubicBezTo>
                <a:cubicBezTo>
                  <a:pt x="6285690" y="4958900"/>
                  <a:pt x="6287699" y="4950612"/>
                  <a:pt x="6291717" y="4945673"/>
                </a:cubicBezTo>
                <a:cubicBezTo>
                  <a:pt x="6295736" y="4940734"/>
                  <a:pt x="6300717" y="4938264"/>
                  <a:pt x="6306661" y="4938264"/>
                </a:cubicBezTo>
                <a:close/>
                <a:moveTo>
                  <a:pt x="4973054" y="4938264"/>
                </a:moveTo>
                <a:cubicBezTo>
                  <a:pt x="4978830" y="4938264"/>
                  <a:pt x="4983749" y="4940734"/>
                  <a:pt x="4987809" y="4945673"/>
                </a:cubicBezTo>
                <a:cubicBezTo>
                  <a:pt x="4991869" y="4950612"/>
                  <a:pt x="4993899" y="4958356"/>
                  <a:pt x="4993899" y="4968904"/>
                </a:cubicBezTo>
                <a:cubicBezTo>
                  <a:pt x="4993899" y="4980876"/>
                  <a:pt x="4991827" y="4989394"/>
                  <a:pt x="4987683" y="4994459"/>
                </a:cubicBezTo>
                <a:cubicBezTo>
                  <a:pt x="4983539" y="4999523"/>
                  <a:pt x="4978412" y="5002056"/>
                  <a:pt x="4972301" y="5002056"/>
                </a:cubicBezTo>
                <a:cubicBezTo>
                  <a:pt x="4965687" y="5002056"/>
                  <a:pt x="4960225" y="4999482"/>
                  <a:pt x="4955913" y="4994333"/>
                </a:cubicBezTo>
                <a:cubicBezTo>
                  <a:pt x="4951602" y="4989184"/>
                  <a:pt x="4949446" y="4980876"/>
                  <a:pt x="4949446" y="4969407"/>
                </a:cubicBezTo>
                <a:cubicBezTo>
                  <a:pt x="4949446" y="4958942"/>
                  <a:pt x="4951644" y="4951136"/>
                  <a:pt x="4956039" y="4945987"/>
                </a:cubicBezTo>
                <a:cubicBezTo>
                  <a:pt x="4960434" y="4940839"/>
                  <a:pt x="4966106" y="4938264"/>
                  <a:pt x="4973054" y="4938264"/>
                </a:cubicBezTo>
                <a:close/>
                <a:moveTo>
                  <a:pt x="4715986" y="4938264"/>
                </a:moveTo>
                <a:cubicBezTo>
                  <a:pt x="4722767" y="4938264"/>
                  <a:pt x="4728376" y="4940839"/>
                  <a:pt x="4732813" y="4945987"/>
                </a:cubicBezTo>
                <a:cubicBezTo>
                  <a:pt x="4737250" y="4951136"/>
                  <a:pt x="4739468" y="4958942"/>
                  <a:pt x="4739468" y="4969407"/>
                </a:cubicBezTo>
                <a:cubicBezTo>
                  <a:pt x="4739468" y="4980959"/>
                  <a:pt x="4737292" y="4989289"/>
                  <a:pt x="4732938" y="4994396"/>
                </a:cubicBezTo>
                <a:cubicBezTo>
                  <a:pt x="4728585" y="4999502"/>
                  <a:pt x="4723144" y="5002056"/>
                  <a:pt x="4716614" y="5002056"/>
                </a:cubicBezTo>
                <a:cubicBezTo>
                  <a:pt x="4710503" y="5002056"/>
                  <a:pt x="4705375" y="4999523"/>
                  <a:pt x="4701231" y="4994459"/>
                </a:cubicBezTo>
                <a:cubicBezTo>
                  <a:pt x="4697087" y="4989394"/>
                  <a:pt x="4695015" y="4981420"/>
                  <a:pt x="4695015" y="4970537"/>
                </a:cubicBezTo>
                <a:cubicBezTo>
                  <a:pt x="4695015" y="4958900"/>
                  <a:pt x="4697024" y="4950612"/>
                  <a:pt x="4701043" y="4945673"/>
                </a:cubicBezTo>
                <a:cubicBezTo>
                  <a:pt x="4705061" y="4940734"/>
                  <a:pt x="4710042" y="4938264"/>
                  <a:pt x="4715986" y="4938264"/>
                </a:cubicBezTo>
                <a:close/>
                <a:moveTo>
                  <a:pt x="3544411" y="4938264"/>
                </a:moveTo>
                <a:cubicBezTo>
                  <a:pt x="3551193" y="4938264"/>
                  <a:pt x="3556802" y="4940839"/>
                  <a:pt x="3561239" y="4945987"/>
                </a:cubicBezTo>
                <a:cubicBezTo>
                  <a:pt x="3565676" y="4951136"/>
                  <a:pt x="3567894" y="4958942"/>
                  <a:pt x="3567894" y="4969407"/>
                </a:cubicBezTo>
                <a:cubicBezTo>
                  <a:pt x="3567894" y="4980959"/>
                  <a:pt x="3565718" y="4989289"/>
                  <a:pt x="3561365" y="4994396"/>
                </a:cubicBezTo>
                <a:cubicBezTo>
                  <a:pt x="3557011" y="4999502"/>
                  <a:pt x="3551570" y="5002056"/>
                  <a:pt x="3545040" y="5002056"/>
                </a:cubicBezTo>
                <a:cubicBezTo>
                  <a:pt x="3538928" y="5002056"/>
                  <a:pt x="3533801" y="4999523"/>
                  <a:pt x="3529656" y="4994459"/>
                </a:cubicBezTo>
                <a:cubicBezTo>
                  <a:pt x="3525514" y="4989394"/>
                  <a:pt x="3523440" y="4981420"/>
                  <a:pt x="3523440" y="4970537"/>
                </a:cubicBezTo>
                <a:cubicBezTo>
                  <a:pt x="3523440" y="4958900"/>
                  <a:pt x="3525451" y="4950612"/>
                  <a:pt x="3529468" y="4945673"/>
                </a:cubicBezTo>
                <a:cubicBezTo>
                  <a:pt x="3533486" y="4940734"/>
                  <a:pt x="3538468" y="4938264"/>
                  <a:pt x="3544411" y="4938264"/>
                </a:cubicBezTo>
                <a:close/>
                <a:moveTo>
                  <a:pt x="2306162" y="4938264"/>
                </a:moveTo>
                <a:cubicBezTo>
                  <a:pt x="2312943" y="4938264"/>
                  <a:pt x="2318551" y="4940839"/>
                  <a:pt x="2322989" y="4945987"/>
                </a:cubicBezTo>
                <a:cubicBezTo>
                  <a:pt x="2327426" y="4951136"/>
                  <a:pt x="2329644" y="4958942"/>
                  <a:pt x="2329644" y="4969407"/>
                </a:cubicBezTo>
                <a:cubicBezTo>
                  <a:pt x="2329644" y="4980959"/>
                  <a:pt x="2327468" y="4989289"/>
                  <a:pt x="2323115" y="4994396"/>
                </a:cubicBezTo>
                <a:cubicBezTo>
                  <a:pt x="2318761" y="4999502"/>
                  <a:pt x="2313319" y="5002056"/>
                  <a:pt x="2306790" y="5002056"/>
                </a:cubicBezTo>
                <a:cubicBezTo>
                  <a:pt x="2300679" y="5002056"/>
                  <a:pt x="2295551" y="4999523"/>
                  <a:pt x="2291406" y="4994459"/>
                </a:cubicBezTo>
                <a:cubicBezTo>
                  <a:pt x="2287263" y="4989394"/>
                  <a:pt x="2285191" y="4981420"/>
                  <a:pt x="2285191" y="4970537"/>
                </a:cubicBezTo>
                <a:cubicBezTo>
                  <a:pt x="2285191" y="4958900"/>
                  <a:pt x="2287201" y="4950612"/>
                  <a:pt x="2291218" y="4945673"/>
                </a:cubicBezTo>
                <a:cubicBezTo>
                  <a:pt x="2295237" y="4940734"/>
                  <a:pt x="2300218" y="4938264"/>
                  <a:pt x="2306162" y="4938264"/>
                </a:cubicBezTo>
                <a:close/>
                <a:moveTo>
                  <a:pt x="1972680" y="4938264"/>
                </a:moveTo>
                <a:cubicBezTo>
                  <a:pt x="1978456" y="4938264"/>
                  <a:pt x="1983375" y="4940734"/>
                  <a:pt x="1987435" y="4945673"/>
                </a:cubicBezTo>
                <a:cubicBezTo>
                  <a:pt x="1991495" y="4950612"/>
                  <a:pt x="1993525" y="4958356"/>
                  <a:pt x="1993525" y="4968904"/>
                </a:cubicBezTo>
                <a:cubicBezTo>
                  <a:pt x="1993525" y="4980876"/>
                  <a:pt x="1991453" y="4989394"/>
                  <a:pt x="1987309" y="4994459"/>
                </a:cubicBezTo>
                <a:cubicBezTo>
                  <a:pt x="1983165" y="4999523"/>
                  <a:pt x="1978038" y="5002056"/>
                  <a:pt x="1971926" y="5002056"/>
                </a:cubicBezTo>
                <a:cubicBezTo>
                  <a:pt x="1965313" y="5002056"/>
                  <a:pt x="1959851" y="4999482"/>
                  <a:pt x="1955539" y="4994333"/>
                </a:cubicBezTo>
                <a:cubicBezTo>
                  <a:pt x="1951228" y="4989184"/>
                  <a:pt x="1949072" y="4980876"/>
                  <a:pt x="1949072" y="4969407"/>
                </a:cubicBezTo>
                <a:cubicBezTo>
                  <a:pt x="1949072" y="4958942"/>
                  <a:pt x="1951270" y="4951136"/>
                  <a:pt x="1955664" y="4945987"/>
                </a:cubicBezTo>
                <a:cubicBezTo>
                  <a:pt x="1960060" y="4940839"/>
                  <a:pt x="1965731" y="4938264"/>
                  <a:pt x="1972680" y="4938264"/>
                </a:cubicBezTo>
                <a:close/>
                <a:moveTo>
                  <a:pt x="1086962" y="4938264"/>
                </a:moveTo>
                <a:cubicBezTo>
                  <a:pt x="1093743" y="4938264"/>
                  <a:pt x="1099352" y="4940839"/>
                  <a:pt x="1103789" y="4945987"/>
                </a:cubicBezTo>
                <a:cubicBezTo>
                  <a:pt x="1108225" y="4951136"/>
                  <a:pt x="1110444" y="4958942"/>
                  <a:pt x="1110444" y="4969407"/>
                </a:cubicBezTo>
                <a:cubicBezTo>
                  <a:pt x="1110444" y="4980959"/>
                  <a:pt x="1108267" y="4989289"/>
                  <a:pt x="1103914" y="4994396"/>
                </a:cubicBezTo>
                <a:cubicBezTo>
                  <a:pt x="1099561" y="4999502"/>
                  <a:pt x="1094120" y="5002056"/>
                  <a:pt x="1087590" y="5002056"/>
                </a:cubicBezTo>
                <a:cubicBezTo>
                  <a:pt x="1081478" y="5002056"/>
                  <a:pt x="1076351" y="4999523"/>
                  <a:pt x="1072207" y="4994459"/>
                </a:cubicBezTo>
                <a:cubicBezTo>
                  <a:pt x="1068063" y="4989394"/>
                  <a:pt x="1065991" y="4981420"/>
                  <a:pt x="1065991" y="4970537"/>
                </a:cubicBezTo>
                <a:cubicBezTo>
                  <a:pt x="1065991" y="4958900"/>
                  <a:pt x="1068000" y="4950612"/>
                  <a:pt x="1072019" y="4945673"/>
                </a:cubicBezTo>
                <a:cubicBezTo>
                  <a:pt x="1076037" y="4940734"/>
                  <a:pt x="1081018" y="4938264"/>
                  <a:pt x="1086962" y="4938264"/>
                </a:cubicBezTo>
                <a:close/>
                <a:moveTo>
                  <a:pt x="6654584" y="4935251"/>
                </a:moveTo>
                <a:cubicBezTo>
                  <a:pt x="6661616" y="4935251"/>
                  <a:pt x="6667518" y="4938076"/>
                  <a:pt x="6672289" y="4943727"/>
                </a:cubicBezTo>
                <a:cubicBezTo>
                  <a:pt x="6677061" y="4949378"/>
                  <a:pt x="6679447" y="4957979"/>
                  <a:pt x="6679447" y="4969532"/>
                </a:cubicBezTo>
                <a:cubicBezTo>
                  <a:pt x="6679447" y="4981922"/>
                  <a:pt x="6677082" y="4990922"/>
                  <a:pt x="6672352" y="4996531"/>
                </a:cubicBezTo>
                <a:cubicBezTo>
                  <a:pt x="6667622" y="5002140"/>
                  <a:pt x="6661574" y="5004944"/>
                  <a:pt x="6654207" y="5004944"/>
                </a:cubicBezTo>
                <a:cubicBezTo>
                  <a:pt x="6646924" y="5004944"/>
                  <a:pt x="6640875" y="5002098"/>
                  <a:pt x="6636061" y="4996405"/>
                </a:cubicBezTo>
                <a:cubicBezTo>
                  <a:pt x="6631248" y="4990712"/>
                  <a:pt x="6628841" y="4981922"/>
                  <a:pt x="6628841" y="4970035"/>
                </a:cubicBezTo>
                <a:cubicBezTo>
                  <a:pt x="6628841" y="4958314"/>
                  <a:pt x="6631269" y="4949587"/>
                  <a:pt x="6636124" y="4943852"/>
                </a:cubicBezTo>
                <a:cubicBezTo>
                  <a:pt x="6640980" y="4938118"/>
                  <a:pt x="6647133" y="4935251"/>
                  <a:pt x="6654584" y="4935251"/>
                </a:cubicBezTo>
                <a:close/>
                <a:moveTo>
                  <a:pt x="4292384" y="4935251"/>
                </a:moveTo>
                <a:cubicBezTo>
                  <a:pt x="4299416" y="4935251"/>
                  <a:pt x="4305318" y="4938076"/>
                  <a:pt x="4310090" y="4943727"/>
                </a:cubicBezTo>
                <a:cubicBezTo>
                  <a:pt x="4314861" y="4949378"/>
                  <a:pt x="4317247" y="4957979"/>
                  <a:pt x="4317247" y="4969532"/>
                </a:cubicBezTo>
                <a:cubicBezTo>
                  <a:pt x="4317247" y="4981922"/>
                  <a:pt x="4314882" y="4990922"/>
                  <a:pt x="4310152" y="4996531"/>
                </a:cubicBezTo>
                <a:cubicBezTo>
                  <a:pt x="4305423" y="5002140"/>
                  <a:pt x="4299374" y="5004944"/>
                  <a:pt x="4292007" y="5004944"/>
                </a:cubicBezTo>
                <a:cubicBezTo>
                  <a:pt x="4284724" y="5004944"/>
                  <a:pt x="4278675" y="5002098"/>
                  <a:pt x="4273862" y="4996405"/>
                </a:cubicBezTo>
                <a:cubicBezTo>
                  <a:pt x="4269048" y="4990712"/>
                  <a:pt x="4266641" y="4981922"/>
                  <a:pt x="4266641" y="4970035"/>
                </a:cubicBezTo>
                <a:cubicBezTo>
                  <a:pt x="4266641" y="4958314"/>
                  <a:pt x="4269069" y="4949587"/>
                  <a:pt x="4273924" y="4943852"/>
                </a:cubicBezTo>
                <a:cubicBezTo>
                  <a:pt x="4278780" y="4938118"/>
                  <a:pt x="4284933" y="4935251"/>
                  <a:pt x="4292384" y="4935251"/>
                </a:cubicBezTo>
                <a:close/>
                <a:moveTo>
                  <a:pt x="3377984" y="4935251"/>
                </a:moveTo>
                <a:cubicBezTo>
                  <a:pt x="3385017" y="4935251"/>
                  <a:pt x="3390918" y="4938076"/>
                  <a:pt x="3395692" y="4943727"/>
                </a:cubicBezTo>
                <a:cubicBezTo>
                  <a:pt x="3400463" y="4949378"/>
                  <a:pt x="3402848" y="4957979"/>
                  <a:pt x="3402848" y="4969532"/>
                </a:cubicBezTo>
                <a:cubicBezTo>
                  <a:pt x="3402848" y="4981922"/>
                  <a:pt x="3400483" y="4990922"/>
                  <a:pt x="3395754" y="4996531"/>
                </a:cubicBezTo>
                <a:cubicBezTo>
                  <a:pt x="3391025" y="5002140"/>
                  <a:pt x="3384975" y="5004944"/>
                  <a:pt x="3377608" y="5004944"/>
                </a:cubicBezTo>
                <a:cubicBezTo>
                  <a:pt x="3370325" y="5004944"/>
                  <a:pt x="3364276" y="5002098"/>
                  <a:pt x="3359462" y="4996405"/>
                </a:cubicBezTo>
                <a:cubicBezTo>
                  <a:pt x="3354650" y="4990712"/>
                  <a:pt x="3352242" y="4981922"/>
                  <a:pt x="3352242" y="4970035"/>
                </a:cubicBezTo>
                <a:cubicBezTo>
                  <a:pt x="3352242" y="4958314"/>
                  <a:pt x="3354670" y="4949587"/>
                  <a:pt x="3359525" y="4943852"/>
                </a:cubicBezTo>
                <a:cubicBezTo>
                  <a:pt x="3364381" y="4938118"/>
                  <a:pt x="3370533" y="4935251"/>
                  <a:pt x="3377984" y="4935251"/>
                </a:cubicBezTo>
                <a:close/>
                <a:moveTo>
                  <a:pt x="2720760" y="4935251"/>
                </a:moveTo>
                <a:cubicBezTo>
                  <a:pt x="2727792" y="4935251"/>
                  <a:pt x="2733694" y="4938076"/>
                  <a:pt x="2738465" y="4943727"/>
                </a:cubicBezTo>
                <a:cubicBezTo>
                  <a:pt x="2743237" y="4949378"/>
                  <a:pt x="2745624" y="4957979"/>
                  <a:pt x="2745624" y="4969532"/>
                </a:cubicBezTo>
                <a:cubicBezTo>
                  <a:pt x="2745624" y="4981922"/>
                  <a:pt x="2743258" y="4990922"/>
                  <a:pt x="2738528" y="4996531"/>
                </a:cubicBezTo>
                <a:cubicBezTo>
                  <a:pt x="2733798" y="5002140"/>
                  <a:pt x="2727749" y="5004944"/>
                  <a:pt x="2720383" y="5004944"/>
                </a:cubicBezTo>
                <a:cubicBezTo>
                  <a:pt x="2713100" y="5004944"/>
                  <a:pt x="2707052" y="5002098"/>
                  <a:pt x="2702238" y="4996405"/>
                </a:cubicBezTo>
                <a:cubicBezTo>
                  <a:pt x="2697424" y="4990712"/>
                  <a:pt x="2695017" y="4981922"/>
                  <a:pt x="2695017" y="4970035"/>
                </a:cubicBezTo>
                <a:cubicBezTo>
                  <a:pt x="2695017" y="4958314"/>
                  <a:pt x="2697445" y="4949587"/>
                  <a:pt x="2702300" y="4943852"/>
                </a:cubicBezTo>
                <a:cubicBezTo>
                  <a:pt x="2707156" y="4938118"/>
                  <a:pt x="2713309" y="4935251"/>
                  <a:pt x="2720760" y="4935251"/>
                </a:cubicBezTo>
                <a:close/>
                <a:moveTo>
                  <a:pt x="6140610" y="4930353"/>
                </a:moveTo>
                <a:cubicBezTo>
                  <a:pt x="6147642" y="4930353"/>
                  <a:pt x="6153314" y="4932488"/>
                  <a:pt x="6157626" y="4936757"/>
                </a:cubicBezTo>
                <a:cubicBezTo>
                  <a:pt x="6161937" y="4941027"/>
                  <a:pt x="6164595" y="4948101"/>
                  <a:pt x="6165599" y="4957979"/>
                </a:cubicBezTo>
                <a:lnTo>
                  <a:pt x="6115244" y="4957979"/>
                </a:lnTo>
                <a:cubicBezTo>
                  <a:pt x="6116082" y="4950026"/>
                  <a:pt x="6118049" y="4944041"/>
                  <a:pt x="6121146" y="4940022"/>
                </a:cubicBezTo>
                <a:cubicBezTo>
                  <a:pt x="6126002" y="4933576"/>
                  <a:pt x="6132490" y="4930353"/>
                  <a:pt x="6140610" y="4930353"/>
                </a:cubicBezTo>
                <a:close/>
                <a:moveTo>
                  <a:pt x="5683410" y="4930353"/>
                </a:moveTo>
                <a:cubicBezTo>
                  <a:pt x="5690442" y="4930353"/>
                  <a:pt x="5696114" y="4932488"/>
                  <a:pt x="5700426" y="4936757"/>
                </a:cubicBezTo>
                <a:cubicBezTo>
                  <a:pt x="5704737" y="4941027"/>
                  <a:pt x="5707395" y="4948101"/>
                  <a:pt x="5708399" y="4957979"/>
                </a:cubicBezTo>
                <a:lnTo>
                  <a:pt x="5658044" y="4957979"/>
                </a:lnTo>
                <a:cubicBezTo>
                  <a:pt x="5658882" y="4950026"/>
                  <a:pt x="5660849" y="4944041"/>
                  <a:pt x="5663946" y="4940022"/>
                </a:cubicBezTo>
                <a:cubicBezTo>
                  <a:pt x="5668802" y="4933576"/>
                  <a:pt x="5675290" y="4930353"/>
                  <a:pt x="5683410" y="4930353"/>
                </a:cubicBezTo>
                <a:close/>
                <a:moveTo>
                  <a:pt x="5140486" y="4930353"/>
                </a:moveTo>
                <a:cubicBezTo>
                  <a:pt x="5147518" y="4930353"/>
                  <a:pt x="5153189" y="4932488"/>
                  <a:pt x="5157501" y="4936757"/>
                </a:cubicBezTo>
                <a:cubicBezTo>
                  <a:pt x="5161813" y="4941027"/>
                  <a:pt x="5164470" y="4948101"/>
                  <a:pt x="5165475" y="4957979"/>
                </a:cubicBezTo>
                <a:lnTo>
                  <a:pt x="5115120" y="4957979"/>
                </a:lnTo>
                <a:cubicBezTo>
                  <a:pt x="5115957" y="4950026"/>
                  <a:pt x="5117924" y="4944041"/>
                  <a:pt x="5121022" y="4940022"/>
                </a:cubicBezTo>
                <a:cubicBezTo>
                  <a:pt x="5125877" y="4933576"/>
                  <a:pt x="5132365" y="4930353"/>
                  <a:pt x="5140486" y="4930353"/>
                </a:cubicBezTo>
                <a:close/>
                <a:moveTo>
                  <a:pt x="3721261" y="4930353"/>
                </a:moveTo>
                <a:cubicBezTo>
                  <a:pt x="3728294" y="4930353"/>
                  <a:pt x="3733966" y="4932488"/>
                  <a:pt x="3738277" y="4936757"/>
                </a:cubicBezTo>
                <a:cubicBezTo>
                  <a:pt x="3742588" y="4941027"/>
                  <a:pt x="3745246" y="4948101"/>
                  <a:pt x="3746251" y="4957979"/>
                </a:cubicBezTo>
                <a:lnTo>
                  <a:pt x="3695895" y="4957979"/>
                </a:lnTo>
                <a:cubicBezTo>
                  <a:pt x="3696733" y="4950026"/>
                  <a:pt x="3698700" y="4944041"/>
                  <a:pt x="3701797" y="4940022"/>
                </a:cubicBezTo>
                <a:cubicBezTo>
                  <a:pt x="3706653" y="4933576"/>
                  <a:pt x="3713141" y="4930353"/>
                  <a:pt x="3721261" y="4930353"/>
                </a:cubicBezTo>
                <a:close/>
                <a:moveTo>
                  <a:pt x="2140112" y="4930353"/>
                </a:moveTo>
                <a:cubicBezTo>
                  <a:pt x="2147143" y="4930353"/>
                  <a:pt x="2152815" y="4932488"/>
                  <a:pt x="2157127" y="4936757"/>
                </a:cubicBezTo>
                <a:cubicBezTo>
                  <a:pt x="2161438" y="4941027"/>
                  <a:pt x="2164096" y="4948101"/>
                  <a:pt x="2165101" y="4957979"/>
                </a:cubicBezTo>
                <a:lnTo>
                  <a:pt x="2114745" y="4957979"/>
                </a:lnTo>
                <a:cubicBezTo>
                  <a:pt x="2115583" y="4950026"/>
                  <a:pt x="2117550" y="4944041"/>
                  <a:pt x="2120648" y="4940022"/>
                </a:cubicBezTo>
                <a:cubicBezTo>
                  <a:pt x="2125503" y="4933576"/>
                  <a:pt x="2131991" y="4930353"/>
                  <a:pt x="2140112" y="4930353"/>
                </a:cubicBezTo>
                <a:close/>
                <a:moveTo>
                  <a:pt x="1263811" y="4930353"/>
                </a:moveTo>
                <a:cubicBezTo>
                  <a:pt x="1270844" y="4930353"/>
                  <a:pt x="1276515" y="4932488"/>
                  <a:pt x="1280827" y="4936757"/>
                </a:cubicBezTo>
                <a:cubicBezTo>
                  <a:pt x="1285138" y="4941027"/>
                  <a:pt x="1287796" y="4948101"/>
                  <a:pt x="1288800" y="4957979"/>
                </a:cubicBezTo>
                <a:lnTo>
                  <a:pt x="1238446" y="4957979"/>
                </a:lnTo>
                <a:cubicBezTo>
                  <a:pt x="1239283" y="4950026"/>
                  <a:pt x="1241250" y="4944041"/>
                  <a:pt x="1244347" y="4940022"/>
                </a:cubicBezTo>
                <a:cubicBezTo>
                  <a:pt x="1249203" y="4933576"/>
                  <a:pt x="1255691" y="4930353"/>
                  <a:pt x="1263811" y="4930353"/>
                </a:cubicBezTo>
                <a:close/>
                <a:moveTo>
                  <a:pt x="844711" y="4930353"/>
                </a:moveTo>
                <a:cubicBezTo>
                  <a:pt x="851743" y="4930353"/>
                  <a:pt x="857415" y="4932488"/>
                  <a:pt x="861727" y="4936757"/>
                </a:cubicBezTo>
                <a:cubicBezTo>
                  <a:pt x="866038" y="4941027"/>
                  <a:pt x="868696" y="4948101"/>
                  <a:pt x="869700" y="4957979"/>
                </a:cubicBezTo>
                <a:lnTo>
                  <a:pt x="819345" y="4957979"/>
                </a:lnTo>
                <a:cubicBezTo>
                  <a:pt x="820182" y="4950026"/>
                  <a:pt x="822150" y="4944041"/>
                  <a:pt x="825247" y="4940022"/>
                </a:cubicBezTo>
                <a:cubicBezTo>
                  <a:pt x="830103" y="4933576"/>
                  <a:pt x="836591" y="4930353"/>
                  <a:pt x="844711" y="4930353"/>
                </a:cubicBezTo>
                <a:close/>
                <a:moveTo>
                  <a:pt x="4392633" y="4903104"/>
                </a:moveTo>
                <a:lnTo>
                  <a:pt x="4392633" y="4987992"/>
                </a:lnTo>
                <a:cubicBezTo>
                  <a:pt x="4392633" y="5005488"/>
                  <a:pt x="4396631" y="5018443"/>
                  <a:pt x="4404626" y="5026857"/>
                </a:cubicBezTo>
                <a:cubicBezTo>
                  <a:pt x="4412621" y="5035270"/>
                  <a:pt x="4423650" y="5039477"/>
                  <a:pt x="4437714" y="5039477"/>
                </a:cubicBezTo>
                <a:cubicBezTo>
                  <a:pt x="4448263" y="5039477"/>
                  <a:pt x="4457157" y="5037593"/>
                  <a:pt x="4464399" y="5033826"/>
                </a:cubicBezTo>
                <a:cubicBezTo>
                  <a:pt x="4471640" y="5030059"/>
                  <a:pt x="4478819" y="5023738"/>
                  <a:pt x="4485935" y="5014864"/>
                </a:cubicBezTo>
                <a:lnTo>
                  <a:pt x="4485935" y="5036463"/>
                </a:lnTo>
                <a:lnTo>
                  <a:pt x="4533653" y="5036463"/>
                </a:lnTo>
                <a:lnTo>
                  <a:pt x="4533653" y="4903104"/>
                </a:lnTo>
                <a:lnTo>
                  <a:pt x="4482544" y="4903104"/>
                </a:lnTo>
                <a:lnTo>
                  <a:pt x="4482544" y="4967272"/>
                </a:lnTo>
                <a:cubicBezTo>
                  <a:pt x="4482544" y="4979411"/>
                  <a:pt x="4480598" y="4987824"/>
                  <a:pt x="4476705" y="4992512"/>
                </a:cubicBezTo>
                <a:cubicBezTo>
                  <a:pt x="4472812" y="4997200"/>
                  <a:pt x="4467810" y="4999544"/>
                  <a:pt x="4461699" y="4999544"/>
                </a:cubicBezTo>
                <a:cubicBezTo>
                  <a:pt x="4456090" y="4999544"/>
                  <a:pt x="4451737" y="4997786"/>
                  <a:pt x="4448639" y="4994270"/>
                </a:cubicBezTo>
                <a:cubicBezTo>
                  <a:pt x="4445542" y="4990754"/>
                  <a:pt x="4443993" y="4984810"/>
                  <a:pt x="4443993" y="4976439"/>
                </a:cubicBezTo>
                <a:lnTo>
                  <a:pt x="4443993" y="4903104"/>
                </a:lnTo>
                <a:close/>
                <a:moveTo>
                  <a:pt x="2806568" y="4903104"/>
                </a:moveTo>
                <a:lnTo>
                  <a:pt x="2856019" y="5036463"/>
                </a:lnTo>
                <a:lnTo>
                  <a:pt x="2901704" y="5036463"/>
                </a:lnTo>
                <a:lnTo>
                  <a:pt x="2927810" y="4956221"/>
                </a:lnTo>
                <a:lnTo>
                  <a:pt x="2954822" y="5036463"/>
                </a:lnTo>
                <a:lnTo>
                  <a:pt x="3000302" y="5036463"/>
                </a:lnTo>
                <a:lnTo>
                  <a:pt x="3049428" y="4903104"/>
                </a:lnTo>
                <a:lnTo>
                  <a:pt x="3000315" y="4903104"/>
                </a:lnTo>
                <a:lnTo>
                  <a:pt x="2978809" y="4987279"/>
                </a:lnTo>
                <a:lnTo>
                  <a:pt x="2950608" y="4903104"/>
                </a:lnTo>
                <a:lnTo>
                  <a:pt x="2904421" y="4903104"/>
                </a:lnTo>
                <a:lnTo>
                  <a:pt x="2877366" y="4987067"/>
                </a:lnTo>
                <a:lnTo>
                  <a:pt x="2855987" y="4903104"/>
                </a:lnTo>
                <a:close/>
                <a:moveTo>
                  <a:pt x="1813745" y="4903104"/>
                </a:moveTo>
                <a:lnTo>
                  <a:pt x="1813745" y="5036463"/>
                </a:lnTo>
                <a:lnTo>
                  <a:pt x="1864854" y="5036463"/>
                </a:lnTo>
                <a:lnTo>
                  <a:pt x="1864854" y="4903104"/>
                </a:lnTo>
                <a:close/>
                <a:moveTo>
                  <a:pt x="6836079" y="4900090"/>
                </a:moveTo>
                <a:cubicBezTo>
                  <a:pt x="6828880" y="4900090"/>
                  <a:pt x="6822831" y="4901869"/>
                  <a:pt x="6817934" y="4905427"/>
                </a:cubicBezTo>
                <a:cubicBezTo>
                  <a:pt x="6813037" y="4908985"/>
                  <a:pt x="6808286" y="4915494"/>
                  <a:pt x="6803681" y="4924954"/>
                </a:cubicBezTo>
                <a:lnTo>
                  <a:pt x="6803681" y="4903104"/>
                </a:lnTo>
                <a:lnTo>
                  <a:pt x="6755838" y="4903104"/>
                </a:lnTo>
                <a:lnTo>
                  <a:pt x="6755838" y="5036463"/>
                </a:lnTo>
                <a:lnTo>
                  <a:pt x="6807198" y="5036463"/>
                </a:lnTo>
                <a:lnTo>
                  <a:pt x="6807198" y="4991759"/>
                </a:lnTo>
                <a:cubicBezTo>
                  <a:pt x="6807198" y="4970411"/>
                  <a:pt x="6809835" y="4955845"/>
                  <a:pt x="6815109" y="4948059"/>
                </a:cubicBezTo>
                <a:cubicBezTo>
                  <a:pt x="6818792" y="4942534"/>
                  <a:pt x="6823983" y="4939771"/>
                  <a:pt x="6830680" y="4939771"/>
                </a:cubicBezTo>
                <a:cubicBezTo>
                  <a:pt x="6834196" y="4939771"/>
                  <a:pt x="6838968" y="4941027"/>
                  <a:pt x="6844995" y="4943538"/>
                </a:cubicBezTo>
                <a:lnTo>
                  <a:pt x="6860818" y="4907122"/>
                </a:lnTo>
                <a:cubicBezTo>
                  <a:pt x="6851860" y="4902434"/>
                  <a:pt x="6843614" y="4900090"/>
                  <a:pt x="6836079" y="4900090"/>
                </a:cubicBezTo>
                <a:close/>
                <a:moveTo>
                  <a:pt x="6653830" y="4900090"/>
                </a:moveTo>
                <a:cubicBezTo>
                  <a:pt x="6630473" y="4900090"/>
                  <a:pt x="6611930" y="4906683"/>
                  <a:pt x="6598201" y="4919868"/>
                </a:cubicBezTo>
                <a:cubicBezTo>
                  <a:pt x="6584472" y="4933053"/>
                  <a:pt x="6577607" y="4949817"/>
                  <a:pt x="6577607" y="4970160"/>
                </a:cubicBezTo>
                <a:cubicBezTo>
                  <a:pt x="6577607" y="4992010"/>
                  <a:pt x="6585727" y="5009674"/>
                  <a:pt x="6601968" y="5023152"/>
                </a:cubicBezTo>
                <a:cubicBezTo>
                  <a:pt x="6615195" y="5034035"/>
                  <a:pt x="6632524" y="5039477"/>
                  <a:pt x="6653956" y="5039477"/>
                </a:cubicBezTo>
                <a:cubicBezTo>
                  <a:pt x="6677982" y="5039477"/>
                  <a:pt x="6696797" y="5032926"/>
                  <a:pt x="6710401" y="5019824"/>
                </a:cubicBezTo>
                <a:cubicBezTo>
                  <a:pt x="6724005" y="5006723"/>
                  <a:pt x="6730807" y="4989917"/>
                  <a:pt x="6730807" y="4969407"/>
                </a:cubicBezTo>
                <a:cubicBezTo>
                  <a:pt x="6730807" y="4951157"/>
                  <a:pt x="6725323" y="4935795"/>
                  <a:pt x="6714357" y="4923321"/>
                </a:cubicBezTo>
                <a:cubicBezTo>
                  <a:pt x="6700711" y="4907834"/>
                  <a:pt x="6680536" y="4900090"/>
                  <a:pt x="6653830" y="4900090"/>
                </a:cubicBezTo>
                <a:close/>
                <a:moveTo>
                  <a:pt x="6138476" y="4900090"/>
                </a:moveTo>
                <a:cubicBezTo>
                  <a:pt x="6114951" y="4900090"/>
                  <a:pt x="6096513" y="4906536"/>
                  <a:pt x="6083160" y="4919428"/>
                </a:cubicBezTo>
                <a:cubicBezTo>
                  <a:pt x="6069808" y="4932321"/>
                  <a:pt x="6063131" y="4949189"/>
                  <a:pt x="6063131" y="4970035"/>
                </a:cubicBezTo>
                <a:cubicBezTo>
                  <a:pt x="6063131" y="4984685"/>
                  <a:pt x="6066459" y="4997431"/>
                  <a:pt x="6073114" y="5008272"/>
                </a:cubicBezTo>
                <a:cubicBezTo>
                  <a:pt x="6079770" y="5019113"/>
                  <a:pt x="6088162" y="5027024"/>
                  <a:pt x="6098292" y="5032005"/>
                </a:cubicBezTo>
                <a:cubicBezTo>
                  <a:pt x="6108422" y="5036986"/>
                  <a:pt x="6122318" y="5039477"/>
                  <a:pt x="6139982" y="5039477"/>
                </a:cubicBezTo>
                <a:cubicBezTo>
                  <a:pt x="6160325" y="5039477"/>
                  <a:pt x="6175938" y="5036568"/>
                  <a:pt x="6186821" y="5030749"/>
                </a:cubicBezTo>
                <a:cubicBezTo>
                  <a:pt x="6197705" y="5024931"/>
                  <a:pt x="6206997" y="5015325"/>
                  <a:pt x="6214699" y="5001930"/>
                </a:cubicBezTo>
                <a:lnTo>
                  <a:pt x="6164344" y="4997284"/>
                </a:lnTo>
                <a:cubicBezTo>
                  <a:pt x="6161163" y="5001302"/>
                  <a:pt x="6158191" y="5004107"/>
                  <a:pt x="6155428" y="5005697"/>
                </a:cubicBezTo>
                <a:cubicBezTo>
                  <a:pt x="6150907" y="5008209"/>
                  <a:pt x="6146136" y="5009465"/>
                  <a:pt x="6141113" y="5009465"/>
                </a:cubicBezTo>
                <a:cubicBezTo>
                  <a:pt x="6133160" y="5009465"/>
                  <a:pt x="6126713" y="5006576"/>
                  <a:pt x="6121774" y="5000800"/>
                </a:cubicBezTo>
                <a:cubicBezTo>
                  <a:pt x="6118258" y="4996782"/>
                  <a:pt x="6116040" y="4990670"/>
                  <a:pt x="6115119" y="4982466"/>
                </a:cubicBezTo>
                <a:lnTo>
                  <a:pt x="6217587" y="4982466"/>
                </a:lnTo>
                <a:lnTo>
                  <a:pt x="6217587" y="4976690"/>
                </a:lnTo>
                <a:cubicBezTo>
                  <a:pt x="6217587" y="4959110"/>
                  <a:pt x="6214699" y="4944836"/>
                  <a:pt x="6208922" y="4933869"/>
                </a:cubicBezTo>
                <a:cubicBezTo>
                  <a:pt x="6203146" y="4922902"/>
                  <a:pt x="6194733" y="4914531"/>
                  <a:pt x="6183682" y="4908755"/>
                </a:cubicBezTo>
                <a:cubicBezTo>
                  <a:pt x="6172632" y="4902978"/>
                  <a:pt x="6157563" y="4900090"/>
                  <a:pt x="6138476" y="4900090"/>
                </a:cubicBezTo>
                <a:close/>
                <a:moveTo>
                  <a:pt x="5850465" y="4900090"/>
                </a:moveTo>
                <a:cubicBezTo>
                  <a:pt x="5840922" y="4900090"/>
                  <a:pt x="5832048" y="4900802"/>
                  <a:pt x="5823844" y="4902225"/>
                </a:cubicBezTo>
                <a:cubicBezTo>
                  <a:pt x="5815639" y="4903648"/>
                  <a:pt x="5809193" y="4905657"/>
                  <a:pt x="5804505" y="4908252"/>
                </a:cubicBezTo>
                <a:cubicBezTo>
                  <a:pt x="5797975" y="4911852"/>
                  <a:pt x="5792973" y="4916101"/>
                  <a:pt x="5789499" y="4920998"/>
                </a:cubicBezTo>
                <a:cubicBezTo>
                  <a:pt x="5786025" y="4925895"/>
                  <a:pt x="5783367" y="4932614"/>
                  <a:pt x="5781525" y="4941153"/>
                </a:cubicBezTo>
                <a:lnTo>
                  <a:pt x="5830373" y="4946301"/>
                </a:lnTo>
                <a:cubicBezTo>
                  <a:pt x="5832383" y="4940525"/>
                  <a:pt x="5835020" y="4936590"/>
                  <a:pt x="5838285" y="4934497"/>
                </a:cubicBezTo>
                <a:cubicBezTo>
                  <a:pt x="5842470" y="4931818"/>
                  <a:pt x="5848749" y="4930479"/>
                  <a:pt x="5857121" y="4930479"/>
                </a:cubicBezTo>
                <a:cubicBezTo>
                  <a:pt x="5863650" y="4930479"/>
                  <a:pt x="5868213" y="4931735"/>
                  <a:pt x="5870808" y="4934246"/>
                </a:cubicBezTo>
                <a:cubicBezTo>
                  <a:pt x="5873403" y="4936757"/>
                  <a:pt x="5874701" y="4941153"/>
                  <a:pt x="5874701" y="4947431"/>
                </a:cubicBezTo>
                <a:cubicBezTo>
                  <a:pt x="5868339" y="4949943"/>
                  <a:pt x="5862311" y="4951973"/>
                  <a:pt x="5856618" y="4953522"/>
                </a:cubicBezTo>
                <a:cubicBezTo>
                  <a:pt x="5850926" y="4955070"/>
                  <a:pt x="5838494" y="4957770"/>
                  <a:pt x="5819323" y="4961621"/>
                </a:cubicBezTo>
                <a:cubicBezTo>
                  <a:pt x="5803333" y="4964802"/>
                  <a:pt x="5792366" y="4969658"/>
                  <a:pt x="5786423" y="4976188"/>
                </a:cubicBezTo>
                <a:cubicBezTo>
                  <a:pt x="5780479" y="4982717"/>
                  <a:pt x="5777507" y="4991047"/>
                  <a:pt x="5777507" y="5001177"/>
                </a:cubicBezTo>
                <a:cubicBezTo>
                  <a:pt x="5777507" y="5011976"/>
                  <a:pt x="5781630" y="5021059"/>
                  <a:pt x="5789876" y="5028426"/>
                </a:cubicBezTo>
                <a:cubicBezTo>
                  <a:pt x="5798122" y="5035793"/>
                  <a:pt x="5810198" y="5039477"/>
                  <a:pt x="5826104" y="5039477"/>
                </a:cubicBezTo>
                <a:cubicBezTo>
                  <a:pt x="5838075" y="5039477"/>
                  <a:pt x="5848582" y="5037635"/>
                  <a:pt x="5857623" y="5033952"/>
                </a:cubicBezTo>
                <a:cubicBezTo>
                  <a:pt x="5864236" y="5031189"/>
                  <a:pt x="5870892" y="5026585"/>
                  <a:pt x="5877589" y="5020138"/>
                </a:cubicBezTo>
                <a:cubicBezTo>
                  <a:pt x="5878175" y="5023989"/>
                  <a:pt x="5878761" y="5026815"/>
                  <a:pt x="5879347" y="5028615"/>
                </a:cubicBezTo>
                <a:cubicBezTo>
                  <a:pt x="5879933" y="5030415"/>
                  <a:pt x="5881189" y="5033031"/>
                  <a:pt x="5883114" y="5036463"/>
                </a:cubicBezTo>
                <a:lnTo>
                  <a:pt x="5931084" y="5036463"/>
                </a:lnTo>
                <a:cubicBezTo>
                  <a:pt x="5928405" y="5030938"/>
                  <a:pt x="5926668" y="5026396"/>
                  <a:pt x="5925872" y="5022838"/>
                </a:cubicBezTo>
                <a:cubicBezTo>
                  <a:pt x="5925077" y="5019280"/>
                  <a:pt x="5924679" y="5014362"/>
                  <a:pt x="5924679" y="5008083"/>
                </a:cubicBezTo>
                <a:lnTo>
                  <a:pt x="5924679" y="4949189"/>
                </a:lnTo>
                <a:cubicBezTo>
                  <a:pt x="5924679" y="4942911"/>
                  <a:pt x="5923424" y="4936318"/>
                  <a:pt x="5920912" y="4929411"/>
                </a:cubicBezTo>
                <a:cubicBezTo>
                  <a:pt x="5918401" y="4922505"/>
                  <a:pt x="5914968" y="4917168"/>
                  <a:pt x="5910615" y="4913401"/>
                </a:cubicBezTo>
                <a:cubicBezTo>
                  <a:pt x="5904420" y="4907959"/>
                  <a:pt x="5896676" y="4904380"/>
                  <a:pt x="5887384" y="4902664"/>
                </a:cubicBezTo>
                <a:cubicBezTo>
                  <a:pt x="5878091" y="4900948"/>
                  <a:pt x="5865785" y="4900090"/>
                  <a:pt x="5850465" y="4900090"/>
                </a:cubicBezTo>
                <a:close/>
                <a:moveTo>
                  <a:pt x="5681276" y="4900090"/>
                </a:moveTo>
                <a:cubicBezTo>
                  <a:pt x="5657751" y="4900090"/>
                  <a:pt x="5639313" y="4906536"/>
                  <a:pt x="5625960" y="4919428"/>
                </a:cubicBezTo>
                <a:cubicBezTo>
                  <a:pt x="5612608" y="4932321"/>
                  <a:pt x="5605931" y="4949189"/>
                  <a:pt x="5605931" y="4970035"/>
                </a:cubicBezTo>
                <a:cubicBezTo>
                  <a:pt x="5605931" y="4984685"/>
                  <a:pt x="5609259" y="4997431"/>
                  <a:pt x="5615914" y="5008272"/>
                </a:cubicBezTo>
                <a:cubicBezTo>
                  <a:pt x="5622570" y="5019113"/>
                  <a:pt x="5630962" y="5027024"/>
                  <a:pt x="5641092" y="5032005"/>
                </a:cubicBezTo>
                <a:cubicBezTo>
                  <a:pt x="5651222" y="5036986"/>
                  <a:pt x="5665118" y="5039477"/>
                  <a:pt x="5682782" y="5039477"/>
                </a:cubicBezTo>
                <a:cubicBezTo>
                  <a:pt x="5703125" y="5039477"/>
                  <a:pt x="5718738" y="5036568"/>
                  <a:pt x="5729621" y="5030749"/>
                </a:cubicBezTo>
                <a:cubicBezTo>
                  <a:pt x="5740505" y="5024931"/>
                  <a:pt x="5749797" y="5015325"/>
                  <a:pt x="5757499" y="5001930"/>
                </a:cubicBezTo>
                <a:lnTo>
                  <a:pt x="5707144" y="4997284"/>
                </a:lnTo>
                <a:cubicBezTo>
                  <a:pt x="5703963" y="5001302"/>
                  <a:pt x="5700991" y="5004107"/>
                  <a:pt x="5698228" y="5005697"/>
                </a:cubicBezTo>
                <a:cubicBezTo>
                  <a:pt x="5693707" y="5008209"/>
                  <a:pt x="5688936" y="5009465"/>
                  <a:pt x="5683913" y="5009465"/>
                </a:cubicBezTo>
                <a:cubicBezTo>
                  <a:pt x="5675960" y="5009465"/>
                  <a:pt x="5669513" y="5006576"/>
                  <a:pt x="5664574" y="5000800"/>
                </a:cubicBezTo>
                <a:cubicBezTo>
                  <a:pt x="5661058" y="4996782"/>
                  <a:pt x="5658840" y="4990670"/>
                  <a:pt x="5657919" y="4982466"/>
                </a:cubicBezTo>
                <a:lnTo>
                  <a:pt x="5760387" y="4982466"/>
                </a:lnTo>
                <a:lnTo>
                  <a:pt x="5760387" y="4976690"/>
                </a:lnTo>
                <a:cubicBezTo>
                  <a:pt x="5760387" y="4959110"/>
                  <a:pt x="5757499" y="4944836"/>
                  <a:pt x="5751722" y="4933869"/>
                </a:cubicBezTo>
                <a:cubicBezTo>
                  <a:pt x="5745946" y="4922902"/>
                  <a:pt x="5737533" y="4914531"/>
                  <a:pt x="5726482" y="4908755"/>
                </a:cubicBezTo>
                <a:cubicBezTo>
                  <a:pt x="5715432" y="4902978"/>
                  <a:pt x="5700363" y="4900090"/>
                  <a:pt x="5681276" y="4900090"/>
                </a:cubicBezTo>
                <a:close/>
                <a:moveTo>
                  <a:pt x="5578779" y="4900090"/>
                </a:moveTo>
                <a:cubicBezTo>
                  <a:pt x="5571580" y="4900090"/>
                  <a:pt x="5565531" y="4901869"/>
                  <a:pt x="5560634" y="4905427"/>
                </a:cubicBezTo>
                <a:cubicBezTo>
                  <a:pt x="5555737" y="4908985"/>
                  <a:pt x="5550986" y="4915494"/>
                  <a:pt x="5546381" y="4924954"/>
                </a:cubicBezTo>
                <a:lnTo>
                  <a:pt x="5546381" y="4903104"/>
                </a:lnTo>
                <a:lnTo>
                  <a:pt x="5498538" y="4903104"/>
                </a:lnTo>
                <a:lnTo>
                  <a:pt x="5498538" y="5036463"/>
                </a:lnTo>
                <a:lnTo>
                  <a:pt x="5549898" y="5036463"/>
                </a:lnTo>
                <a:lnTo>
                  <a:pt x="5549898" y="4991759"/>
                </a:lnTo>
                <a:cubicBezTo>
                  <a:pt x="5549898" y="4970411"/>
                  <a:pt x="5552535" y="4955845"/>
                  <a:pt x="5557809" y="4948059"/>
                </a:cubicBezTo>
                <a:cubicBezTo>
                  <a:pt x="5561492" y="4942534"/>
                  <a:pt x="5566683" y="4939771"/>
                  <a:pt x="5573380" y="4939771"/>
                </a:cubicBezTo>
                <a:cubicBezTo>
                  <a:pt x="5576896" y="4939771"/>
                  <a:pt x="5581668" y="4941027"/>
                  <a:pt x="5587695" y="4943538"/>
                </a:cubicBezTo>
                <a:lnTo>
                  <a:pt x="5603518" y="4907122"/>
                </a:lnTo>
                <a:cubicBezTo>
                  <a:pt x="5594560" y="4902434"/>
                  <a:pt x="5586314" y="4900090"/>
                  <a:pt x="5578779" y="4900090"/>
                </a:cubicBezTo>
                <a:close/>
                <a:moveTo>
                  <a:pt x="5398163" y="4900090"/>
                </a:moveTo>
                <a:cubicBezTo>
                  <a:pt x="5382591" y="4900090"/>
                  <a:pt x="5369825" y="4902139"/>
                  <a:pt x="5359863" y="4906237"/>
                </a:cubicBezTo>
                <a:cubicBezTo>
                  <a:pt x="5353584" y="4908830"/>
                  <a:pt x="5347473" y="4912782"/>
                  <a:pt x="5341529" y="4918093"/>
                </a:cubicBezTo>
                <a:cubicBezTo>
                  <a:pt x="5335585" y="4923405"/>
                  <a:pt x="5330897" y="4929406"/>
                  <a:pt x="5327465" y="4936096"/>
                </a:cubicBezTo>
                <a:cubicBezTo>
                  <a:pt x="5322777" y="4945214"/>
                  <a:pt x="5320432" y="4956631"/>
                  <a:pt x="5320432" y="4970348"/>
                </a:cubicBezTo>
                <a:cubicBezTo>
                  <a:pt x="5320432" y="4983480"/>
                  <a:pt x="5322358" y="4994019"/>
                  <a:pt x="5326209" y="5001965"/>
                </a:cubicBezTo>
                <a:cubicBezTo>
                  <a:pt x="5330060" y="5009911"/>
                  <a:pt x="5335376" y="5016832"/>
                  <a:pt x="5342157" y="5022728"/>
                </a:cubicBezTo>
                <a:cubicBezTo>
                  <a:pt x="5348938" y="5028625"/>
                  <a:pt x="5357037" y="5032891"/>
                  <a:pt x="5366455" y="5035525"/>
                </a:cubicBezTo>
                <a:cubicBezTo>
                  <a:pt x="5375873" y="5038160"/>
                  <a:pt x="5387656" y="5039477"/>
                  <a:pt x="5401804" y="5039477"/>
                </a:cubicBezTo>
                <a:cubicBezTo>
                  <a:pt x="5416455" y="5039477"/>
                  <a:pt x="5428531" y="5037426"/>
                  <a:pt x="5438032" y="5033324"/>
                </a:cubicBezTo>
                <a:cubicBezTo>
                  <a:pt x="5447534" y="5029222"/>
                  <a:pt x="5455341" y="5023466"/>
                  <a:pt x="5461452" y="5016057"/>
                </a:cubicBezTo>
                <a:cubicBezTo>
                  <a:pt x="5467563" y="5008648"/>
                  <a:pt x="5471958" y="4999879"/>
                  <a:pt x="5474637" y="4989750"/>
                </a:cubicBezTo>
                <a:lnTo>
                  <a:pt x="5426040" y="4984224"/>
                </a:lnTo>
                <a:cubicBezTo>
                  <a:pt x="5423780" y="4991340"/>
                  <a:pt x="5420368" y="4996614"/>
                  <a:pt x="5415806" y="5000047"/>
                </a:cubicBezTo>
                <a:cubicBezTo>
                  <a:pt x="5411243" y="5003479"/>
                  <a:pt x="5405613" y="5005195"/>
                  <a:pt x="5398916" y="5005195"/>
                </a:cubicBezTo>
                <a:cubicBezTo>
                  <a:pt x="5390879" y="5005195"/>
                  <a:pt x="5384266" y="5002354"/>
                  <a:pt x="5379075" y="4996672"/>
                </a:cubicBezTo>
                <a:cubicBezTo>
                  <a:pt x="5373885" y="4990990"/>
                  <a:pt x="5371290" y="4982675"/>
                  <a:pt x="5371290" y="4971728"/>
                </a:cubicBezTo>
                <a:cubicBezTo>
                  <a:pt x="5371290" y="4959443"/>
                  <a:pt x="5373906" y="4950271"/>
                  <a:pt x="5379138" y="4944213"/>
                </a:cubicBezTo>
                <a:cubicBezTo>
                  <a:pt x="5384370" y="4938154"/>
                  <a:pt x="5391214" y="4935125"/>
                  <a:pt x="5399669" y="4935125"/>
                </a:cubicBezTo>
                <a:cubicBezTo>
                  <a:pt x="5406367" y="4935125"/>
                  <a:pt x="5411704" y="4936569"/>
                  <a:pt x="5415680" y="4939457"/>
                </a:cubicBezTo>
                <a:cubicBezTo>
                  <a:pt x="5419657" y="4942345"/>
                  <a:pt x="5422398" y="4946636"/>
                  <a:pt x="5423905" y="4952329"/>
                </a:cubicBezTo>
                <a:lnTo>
                  <a:pt x="5472000" y="4945924"/>
                </a:lnTo>
                <a:cubicBezTo>
                  <a:pt x="5467396" y="4930939"/>
                  <a:pt x="5459380" y="4919554"/>
                  <a:pt x="5447953" y="4911768"/>
                </a:cubicBezTo>
                <a:cubicBezTo>
                  <a:pt x="5436525" y="4903983"/>
                  <a:pt x="5419929" y="4900090"/>
                  <a:pt x="5398163" y="4900090"/>
                </a:cubicBezTo>
                <a:close/>
                <a:moveTo>
                  <a:pt x="5138351" y="4900090"/>
                </a:moveTo>
                <a:cubicBezTo>
                  <a:pt x="5114827" y="4900090"/>
                  <a:pt x="5096388" y="4906536"/>
                  <a:pt x="5083036" y="4919428"/>
                </a:cubicBezTo>
                <a:cubicBezTo>
                  <a:pt x="5069683" y="4932321"/>
                  <a:pt x="5063007" y="4949189"/>
                  <a:pt x="5063007" y="4970035"/>
                </a:cubicBezTo>
                <a:cubicBezTo>
                  <a:pt x="5063007" y="4984685"/>
                  <a:pt x="5066334" y="4997431"/>
                  <a:pt x="5072990" y="5008272"/>
                </a:cubicBezTo>
                <a:cubicBezTo>
                  <a:pt x="5079645" y="5019113"/>
                  <a:pt x="5088037" y="5027024"/>
                  <a:pt x="5098167" y="5032005"/>
                </a:cubicBezTo>
                <a:cubicBezTo>
                  <a:pt x="5108297" y="5036986"/>
                  <a:pt x="5122193" y="5039477"/>
                  <a:pt x="5139858" y="5039477"/>
                </a:cubicBezTo>
                <a:cubicBezTo>
                  <a:pt x="5160201" y="5039477"/>
                  <a:pt x="5175813" y="5036568"/>
                  <a:pt x="5186696" y="5030749"/>
                </a:cubicBezTo>
                <a:cubicBezTo>
                  <a:pt x="5197580" y="5024931"/>
                  <a:pt x="5206872" y="5015325"/>
                  <a:pt x="5214574" y="5001930"/>
                </a:cubicBezTo>
                <a:lnTo>
                  <a:pt x="5164219" y="4997284"/>
                </a:lnTo>
                <a:cubicBezTo>
                  <a:pt x="5161038" y="5001302"/>
                  <a:pt x="5158066" y="5004107"/>
                  <a:pt x="5155303" y="5005697"/>
                </a:cubicBezTo>
                <a:cubicBezTo>
                  <a:pt x="5150783" y="5008209"/>
                  <a:pt x="5146011" y="5009465"/>
                  <a:pt x="5140988" y="5009465"/>
                </a:cubicBezTo>
                <a:cubicBezTo>
                  <a:pt x="5133035" y="5009465"/>
                  <a:pt x="5126588" y="5006576"/>
                  <a:pt x="5121650" y="5000800"/>
                </a:cubicBezTo>
                <a:cubicBezTo>
                  <a:pt x="5118133" y="4996782"/>
                  <a:pt x="5115915" y="4990670"/>
                  <a:pt x="5114994" y="4982466"/>
                </a:cubicBezTo>
                <a:lnTo>
                  <a:pt x="5217462" y="4982466"/>
                </a:lnTo>
                <a:lnTo>
                  <a:pt x="5217462" y="4976690"/>
                </a:lnTo>
                <a:cubicBezTo>
                  <a:pt x="5217462" y="4959110"/>
                  <a:pt x="5214574" y="4944836"/>
                  <a:pt x="5208797" y="4933869"/>
                </a:cubicBezTo>
                <a:cubicBezTo>
                  <a:pt x="5203021" y="4922902"/>
                  <a:pt x="5194608" y="4914531"/>
                  <a:pt x="5183557" y="4908755"/>
                </a:cubicBezTo>
                <a:cubicBezTo>
                  <a:pt x="5172507" y="4902978"/>
                  <a:pt x="5157438" y="4900090"/>
                  <a:pt x="5138351" y="4900090"/>
                </a:cubicBezTo>
                <a:close/>
                <a:moveTo>
                  <a:pt x="4291630" y="4900090"/>
                </a:moveTo>
                <a:cubicBezTo>
                  <a:pt x="4268274" y="4900090"/>
                  <a:pt x="4249731" y="4906683"/>
                  <a:pt x="4236001" y="4919868"/>
                </a:cubicBezTo>
                <a:cubicBezTo>
                  <a:pt x="4222272" y="4933053"/>
                  <a:pt x="4215407" y="4949817"/>
                  <a:pt x="4215407" y="4970160"/>
                </a:cubicBezTo>
                <a:cubicBezTo>
                  <a:pt x="4215407" y="4992010"/>
                  <a:pt x="4223528" y="5009674"/>
                  <a:pt x="4239768" y="5023152"/>
                </a:cubicBezTo>
                <a:cubicBezTo>
                  <a:pt x="4252995" y="5034035"/>
                  <a:pt x="4270325" y="5039477"/>
                  <a:pt x="4291756" y="5039477"/>
                </a:cubicBezTo>
                <a:cubicBezTo>
                  <a:pt x="4315782" y="5039477"/>
                  <a:pt x="4334597" y="5032926"/>
                  <a:pt x="4348201" y="5019824"/>
                </a:cubicBezTo>
                <a:cubicBezTo>
                  <a:pt x="4361805" y="5006723"/>
                  <a:pt x="4368607" y="4989917"/>
                  <a:pt x="4368607" y="4969407"/>
                </a:cubicBezTo>
                <a:cubicBezTo>
                  <a:pt x="4368607" y="4951157"/>
                  <a:pt x="4363124" y="4935795"/>
                  <a:pt x="4352157" y="4923321"/>
                </a:cubicBezTo>
                <a:cubicBezTo>
                  <a:pt x="4338511" y="4907834"/>
                  <a:pt x="4318336" y="4900090"/>
                  <a:pt x="4291630" y="4900090"/>
                </a:cubicBezTo>
                <a:close/>
                <a:moveTo>
                  <a:pt x="4121813" y="4900090"/>
                </a:moveTo>
                <a:cubicBezTo>
                  <a:pt x="4106242" y="4900090"/>
                  <a:pt x="4093475" y="4902139"/>
                  <a:pt x="4083513" y="4906237"/>
                </a:cubicBezTo>
                <a:cubicBezTo>
                  <a:pt x="4077234" y="4908830"/>
                  <a:pt x="4071123" y="4912782"/>
                  <a:pt x="4065179" y="4918093"/>
                </a:cubicBezTo>
                <a:cubicBezTo>
                  <a:pt x="4059235" y="4923405"/>
                  <a:pt x="4054547" y="4929406"/>
                  <a:pt x="4051115" y="4936096"/>
                </a:cubicBezTo>
                <a:cubicBezTo>
                  <a:pt x="4046427" y="4945214"/>
                  <a:pt x="4044083" y="4956631"/>
                  <a:pt x="4044083" y="4970348"/>
                </a:cubicBezTo>
                <a:cubicBezTo>
                  <a:pt x="4044083" y="4983480"/>
                  <a:pt x="4046008" y="4994019"/>
                  <a:pt x="4049859" y="5001965"/>
                </a:cubicBezTo>
                <a:cubicBezTo>
                  <a:pt x="4053710" y="5009911"/>
                  <a:pt x="4059026" y="5016832"/>
                  <a:pt x="4065807" y="5022728"/>
                </a:cubicBezTo>
                <a:cubicBezTo>
                  <a:pt x="4072588" y="5028625"/>
                  <a:pt x="4080687" y="5032891"/>
                  <a:pt x="4090105" y="5035525"/>
                </a:cubicBezTo>
                <a:cubicBezTo>
                  <a:pt x="4099523" y="5038160"/>
                  <a:pt x="4111306" y="5039477"/>
                  <a:pt x="4125454" y="5039477"/>
                </a:cubicBezTo>
                <a:cubicBezTo>
                  <a:pt x="4140105" y="5039477"/>
                  <a:pt x="4152181" y="5037426"/>
                  <a:pt x="4161682" y="5033324"/>
                </a:cubicBezTo>
                <a:cubicBezTo>
                  <a:pt x="4171184" y="5029222"/>
                  <a:pt x="4178991" y="5023466"/>
                  <a:pt x="4185102" y="5016057"/>
                </a:cubicBezTo>
                <a:cubicBezTo>
                  <a:pt x="4191213" y="5008648"/>
                  <a:pt x="4195608" y="4999879"/>
                  <a:pt x="4198287" y="4989750"/>
                </a:cubicBezTo>
                <a:lnTo>
                  <a:pt x="4149690" y="4984224"/>
                </a:lnTo>
                <a:cubicBezTo>
                  <a:pt x="4147430" y="4991340"/>
                  <a:pt x="4144018" y="4996614"/>
                  <a:pt x="4139456" y="5000047"/>
                </a:cubicBezTo>
                <a:cubicBezTo>
                  <a:pt x="4134893" y="5003479"/>
                  <a:pt x="4129263" y="5005195"/>
                  <a:pt x="4122566" y="5005195"/>
                </a:cubicBezTo>
                <a:cubicBezTo>
                  <a:pt x="4114530" y="5005195"/>
                  <a:pt x="4107916" y="5002354"/>
                  <a:pt x="4102726" y="4996672"/>
                </a:cubicBezTo>
                <a:cubicBezTo>
                  <a:pt x="4097535" y="4990990"/>
                  <a:pt x="4094940" y="4982675"/>
                  <a:pt x="4094940" y="4971728"/>
                </a:cubicBezTo>
                <a:cubicBezTo>
                  <a:pt x="4094940" y="4959443"/>
                  <a:pt x="4097556" y="4950271"/>
                  <a:pt x="4102788" y="4944213"/>
                </a:cubicBezTo>
                <a:cubicBezTo>
                  <a:pt x="4108021" y="4938154"/>
                  <a:pt x="4114864" y="4935125"/>
                  <a:pt x="4123320" y="4935125"/>
                </a:cubicBezTo>
                <a:cubicBezTo>
                  <a:pt x="4130017" y="4935125"/>
                  <a:pt x="4135354" y="4936569"/>
                  <a:pt x="4139330" y="4939457"/>
                </a:cubicBezTo>
                <a:cubicBezTo>
                  <a:pt x="4143307" y="4942345"/>
                  <a:pt x="4146049" y="4946636"/>
                  <a:pt x="4147555" y="4952329"/>
                </a:cubicBezTo>
                <a:lnTo>
                  <a:pt x="4195650" y="4945924"/>
                </a:lnTo>
                <a:cubicBezTo>
                  <a:pt x="4191046" y="4930939"/>
                  <a:pt x="4183030" y="4919554"/>
                  <a:pt x="4171603" y="4911768"/>
                </a:cubicBezTo>
                <a:cubicBezTo>
                  <a:pt x="4160176" y="4903983"/>
                  <a:pt x="4143579" y="4900090"/>
                  <a:pt x="4121813" y="4900090"/>
                </a:cubicBezTo>
                <a:close/>
                <a:moveTo>
                  <a:pt x="3883041" y="4900090"/>
                </a:moveTo>
                <a:cubicBezTo>
                  <a:pt x="3867972" y="4900090"/>
                  <a:pt x="3855959" y="4901658"/>
                  <a:pt x="3847002" y="4904794"/>
                </a:cubicBezTo>
                <a:cubicBezTo>
                  <a:pt x="3838044" y="4907930"/>
                  <a:pt x="3831012" y="4912676"/>
                  <a:pt x="3825905" y="4919032"/>
                </a:cubicBezTo>
                <a:cubicBezTo>
                  <a:pt x="3820799" y="4925388"/>
                  <a:pt x="3818245" y="4932957"/>
                  <a:pt x="3818245" y="4941739"/>
                </a:cubicBezTo>
                <a:cubicBezTo>
                  <a:pt x="3818245" y="4949768"/>
                  <a:pt x="3820610" y="4956919"/>
                  <a:pt x="3825340" y="4963191"/>
                </a:cubicBezTo>
                <a:cubicBezTo>
                  <a:pt x="3830070" y="4969463"/>
                  <a:pt x="3835888" y="4973916"/>
                  <a:pt x="3842795" y="4976551"/>
                </a:cubicBezTo>
                <a:cubicBezTo>
                  <a:pt x="3849701" y="4979185"/>
                  <a:pt x="3862029" y="4982049"/>
                  <a:pt x="3879776" y="4985143"/>
                </a:cubicBezTo>
                <a:cubicBezTo>
                  <a:pt x="3891664" y="4987233"/>
                  <a:pt x="3898989" y="4988988"/>
                  <a:pt x="3901752" y="4990409"/>
                </a:cubicBezTo>
                <a:cubicBezTo>
                  <a:pt x="3905603" y="4992415"/>
                  <a:pt x="3907528" y="4995258"/>
                  <a:pt x="3907528" y="4998936"/>
                </a:cubicBezTo>
                <a:cubicBezTo>
                  <a:pt x="3907528" y="5002196"/>
                  <a:pt x="3906063" y="5004912"/>
                  <a:pt x="3903133" y="5007085"/>
                </a:cubicBezTo>
                <a:cubicBezTo>
                  <a:pt x="3899366" y="5010011"/>
                  <a:pt x="3894050" y="5011474"/>
                  <a:pt x="3887185" y="5011474"/>
                </a:cubicBezTo>
                <a:cubicBezTo>
                  <a:pt x="3880907" y="5011474"/>
                  <a:pt x="3875884" y="5010176"/>
                  <a:pt x="3872116" y="5007581"/>
                </a:cubicBezTo>
                <a:cubicBezTo>
                  <a:pt x="3868349" y="5004986"/>
                  <a:pt x="3865419" y="5000674"/>
                  <a:pt x="3863326" y="4994647"/>
                </a:cubicBezTo>
                <a:lnTo>
                  <a:pt x="3812594" y="4999419"/>
                </a:lnTo>
                <a:cubicBezTo>
                  <a:pt x="3815524" y="5012227"/>
                  <a:pt x="3822159" y="5022106"/>
                  <a:pt x="3832498" y="5029054"/>
                </a:cubicBezTo>
                <a:cubicBezTo>
                  <a:pt x="3842837" y="5036003"/>
                  <a:pt x="3860187" y="5039477"/>
                  <a:pt x="3884548" y="5039477"/>
                </a:cubicBezTo>
                <a:cubicBezTo>
                  <a:pt x="3901794" y="5039477"/>
                  <a:pt x="3915418" y="5037323"/>
                  <a:pt x="3925422" y="5033017"/>
                </a:cubicBezTo>
                <a:cubicBezTo>
                  <a:pt x="3935426" y="5028710"/>
                  <a:pt x="3942752" y="5022918"/>
                  <a:pt x="3947398" y="5015642"/>
                </a:cubicBezTo>
                <a:cubicBezTo>
                  <a:pt x="3952044" y="5008366"/>
                  <a:pt x="3954367" y="5000881"/>
                  <a:pt x="3954367" y="4993187"/>
                </a:cubicBezTo>
                <a:cubicBezTo>
                  <a:pt x="3954367" y="4985577"/>
                  <a:pt x="3952170" y="4978594"/>
                  <a:pt x="3947775" y="4972238"/>
                </a:cubicBezTo>
                <a:cubicBezTo>
                  <a:pt x="3943379" y="4965882"/>
                  <a:pt x="3937038" y="4960990"/>
                  <a:pt x="3928750" y="4957561"/>
                </a:cubicBezTo>
                <a:cubicBezTo>
                  <a:pt x="3920462" y="4954132"/>
                  <a:pt x="3907821" y="4951456"/>
                  <a:pt x="3890827" y="4949533"/>
                </a:cubicBezTo>
                <a:cubicBezTo>
                  <a:pt x="3879609" y="4948195"/>
                  <a:pt x="3872326" y="4946690"/>
                  <a:pt x="3868977" y="4945018"/>
                </a:cubicBezTo>
                <a:cubicBezTo>
                  <a:pt x="3865628" y="4943346"/>
                  <a:pt x="3863954" y="4940880"/>
                  <a:pt x="3863954" y="4937621"/>
                </a:cubicBezTo>
                <a:cubicBezTo>
                  <a:pt x="3863954" y="4934695"/>
                  <a:pt x="3865273" y="4932208"/>
                  <a:pt x="3867910" y="4930160"/>
                </a:cubicBezTo>
                <a:cubicBezTo>
                  <a:pt x="3870547" y="4928112"/>
                  <a:pt x="3874753" y="4927088"/>
                  <a:pt x="3880530" y="4927088"/>
                </a:cubicBezTo>
                <a:cubicBezTo>
                  <a:pt x="3886223" y="4927088"/>
                  <a:pt x="3891078" y="4928428"/>
                  <a:pt x="3895096" y="4931107"/>
                </a:cubicBezTo>
                <a:cubicBezTo>
                  <a:pt x="3898026" y="4933116"/>
                  <a:pt x="3900119" y="4936255"/>
                  <a:pt x="3901375" y="4940525"/>
                </a:cubicBezTo>
                <a:lnTo>
                  <a:pt x="3949847" y="4935753"/>
                </a:lnTo>
                <a:cubicBezTo>
                  <a:pt x="3946498" y="4927046"/>
                  <a:pt x="3942291" y="4920140"/>
                  <a:pt x="3937226" y="4915033"/>
                </a:cubicBezTo>
                <a:cubicBezTo>
                  <a:pt x="3932162" y="4909927"/>
                  <a:pt x="3925841" y="4906159"/>
                  <a:pt x="3918265" y="4903732"/>
                </a:cubicBezTo>
                <a:cubicBezTo>
                  <a:pt x="3910688" y="4901304"/>
                  <a:pt x="3898947" y="4900090"/>
                  <a:pt x="3883041" y="4900090"/>
                </a:cubicBezTo>
                <a:close/>
                <a:moveTo>
                  <a:pt x="3719127" y="4900090"/>
                </a:moveTo>
                <a:cubicBezTo>
                  <a:pt x="3695603" y="4900090"/>
                  <a:pt x="3677164" y="4906536"/>
                  <a:pt x="3663811" y="4919428"/>
                </a:cubicBezTo>
                <a:cubicBezTo>
                  <a:pt x="3650458" y="4932321"/>
                  <a:pt x="3643783" y="4949189"/>
                  <a:pt x="3643783" y="4970035"/>
                </a:cubicBezTo>
                <a:cubicBezTo>
                  <a:pt x="3643783" y="4984685"/>
                  <a:pt x="3647110" y="4997431"/>
                  <a:pt x="3653766" y="5008272"/>
                </a:cubicBezTo>
                <a:cubicBezTo>
                  <a:pt x="3660421" y="5019113"/>
                  <a:pt x="3668814" y="5027024"/>
                  <a:pt x="3678943" y="5032005"/>
                </a:cubicBezTo>
                <a:cubicBezTo>
                  <a:pt x="3689072" y="5036986"/>
                  <a:pt x="3702970" y="5039477"/>
                  <a:pt x="3720634" y="5039477"/>
                </a:cubicBezTo>
                <a:cubicBezTo>
                  <a:pt x="3740977" y="5039477"/>
                  <a:pt x="3756589" y="5036568"/>
                  <a:pt x="3767472" y="5030749"/>
                </a:cubicBezTo>
                <a:cubicBezTo>
                  <a:pt x="3778355" y="5024931"/>
                  <a:pt x="3787648" y="5015325"/>
                  <a:pt x="3795349" y="5001930"/>
                </a:cubicBezTo>
                <a:lnTo>
                  <a:pt x="3744995" y="4997284"/>
                </a:lnTo>
                <a:cubicBezTo>
                  <a:pt x="3741813" y="5001302"/>
                  <a:pt x="3738842" y="5004107"/>
                  <a:pt x="3736079" y="5005697"/>
                </a:cubicBezTo>
                <a:cubicBezTo>
                  <a:pt x="3731558" y="5008209"/>
                  <a:pt x="3726787" y="5009465"/>
                  <a:pt x="3721764" y="5009465"/>
                </a:cubicBezTo>
                <a:cubicBezTo>
                  <a:pt x="3713811" y="5009465"/>
                  <a:pt x="3707364" y="5006576"/>
                  <a:pt x="3702425" y="5000800"/>
                </a:cubicBezTo>
                <a:cubicBezTo>
                  <a:pt x="3698909" y="4996782"/>
                  <a:pt x="3696691" y="4990670"/>
                  <a:pt x="3695770" y="4982466"/>
                </a:cubicBezTo>
                <a:lnTo>
                  <a:pt x="3798237" y="4982466"/>
                </a:lnTo>
                <a:lnTo>
                  <a:pt x="3798237" y="4976690"/>
                </a:lnTo>
                <a:cubicBezTo>
                  <a:pt x="3798237" y="4959110"/>
                  <a:pt x="3795349" y="4944836"/>
                  <a:pt x="3789573" y="4933869"/>
                </a:cubicBezTo>
                <a:cubicBezTo>
                  <a:pt x="3783797" y="4922902"/>
                  <a:pt x="3775384" y="4914531"/>
                  <a:pt x="3764333" y="4908755"/>
                </a:cubicBezTo>
                <a:cubicBezTo>
                  <a:pt x="3753283" y="4902978"/>
                  <a:pt x="3738214" y="4900090"/>
                  <a:pt x="3719127" y="4900090"/>
                </a:cubicBezTo>
                <a:close/>
                <a:moveTo>
                  <a:pt x="3377231" y="4900090"/>
                </a:moveTo>
                <a:cubicBezTo>
                  <a:pt x="3353875" y="4900090"/>
                  <a:pt x="3335332" y="4906683"/>
                  <a:pt x="3321603" y="4919868"/>
                </a:cubicBezTo>
                <a:cubicBezTo>
                  <a:pt x="3307873" y="4933053"/>
                  <a:pt x="3301008" y="4949817"/>
                  <a:pt x="3301008" y="4970160"/>
                </a:cubicBezTo>
                <a:cubicBezTo>
                  <a:pt x="3301008" y="4992010"/>
                  <a:pt x="3309128" y="5009674"/>
                  <a:pt x="3325370" y="5023152"/>
                </a:cubicBezTo>
                <a:cubicBezTo>
                  <a:pt x="3338596" y="5034035"/>
                  <a:pt x="3355925" y="5039477"/>
                  <a:pt x="3377358" y="5039477"/>
                </a:cubicBezTo>
                <a:cubicBezTo>
                  <a:pt x="3401384" y="5039477"/>
                  <a:pt x="3420198" y="5032926"/>
                  <a:pt x="3433802" y="5019824"/>
                </a:cubicBezTo>
                <a:cubicBezTo>
                  <a:pt x="3447405" y="5006723"/>
                  <a:pt x="3454209" y="4989917"/>
                  <a:pt x="3454209" y="4969407"/>
                </a:cubicBezTo>
                <a:cubicBezTo>
                  <a:pt x="3454209" y="4951157"/>
                  <a:pt x="3448725" y="4935795"/>
                  <a:pt x="3437759" y="4923321"/>
                </a:cubicBezTo>
                <a:cubicBezTo>
                  <a:pt x="3424113" y="4907834"/>
                  <a:pt x="3403937" y="4900090"/>
                  <a:pt x="3377231" y="4900090"/>
                </a:cubicBezTo>
                <a:close/>
                <a:moveTo>
                  <a:pt x="3207415" y="4900090"/>
                </a:moveTo>
                <a:cubicBezTo>
                  <a:pt x="3191843" y="4900090"/>
                  <a:pt x="3179076" y="4902139"/>
                  <a:pt x="3169114" y="4906237"/>
                </a:cubicBezTo>
                <a:cubicBezTo>
                  <a:pt x="3162835" y="4908830"/>
                  <a:pt x="3156723" y="4912782"/>
                  <a:pt x="3150781" y="4918093"/>
                </a:cubicBezTo>
                <a:cubicBezTo>
                  <a:pt x="3144835" y="4923405"/>
                  <a:pt x="3140148" y="4929406"/>
                  <a:pt x="3136715" y="4936096"/>
                </a:cubicBezTo>
                <a:cubicBezTo>
                  <a:pt x="3132027" y="4945214"/>
                  <a:pt x="3129685" y="4956631"/>
                  <a:pt x="3129685" y="4970348"/>
                </a:cubicBezTo>
                <a:cubicBezTo>
                  <a:pt x="3129685" y="4983480"/>
                  <a:pt x="3131609" y="4994019"/>
                  <a:pt x="3135460" y="5001965"/>
                </a:cubicBezTo>
                <a:cubicBezTo>
                  <a:pt x="3139311" y="5009911"/>
                  <a:pt x="3144627" y="5016832"/>
                  <a:pt x="3151407" y="5022728"/>
                </a:cubicBezTo>
                <a:cubicBezTo>
                  <a:pt x="3158189" y="5028625"/>
                  <a:pt x="3166289" y="5032891"/>
                  <a:pt x="3175706" y="5035525"/>
                </a:cubicBezTo>
                <a:cubicBezTo>
                  <a:pt x="3185124" y="5038160"/>
                  <a:pt x="3196907" y="5039477"/>
                  <a:pt x="3211056" y="5039477"/>
                </a:cubicBezTo>
                <a:cubicBezTo>
                  <a:pt x="3225706" y="5039477"/>
                  <a:pt x="3237782" y="5037426"/>
                  <a:pt x="3247283" y="5033324"/>
                </a:cubicBezTo>
                <a:cubicBezTo>
                  <a:pt x="3256786" y="5029222"/>
                  <a:pt x="3264591" y="5023466"/>
                  <a:pt x="3270703" y="5016057"/>
                </a:cubicBezTo>
                <a:cubicBezTo>
                  <a:pt x="3276813" y="5008648"/>
                  <a:pt x="3281209" y="4999879"/>
                  <a:pt x="3283887" y="4989750"/>
                </a:cubicBezTo>
                <a:lnTo>
                  <a:pt x="3235290" y="4984224"/>
                </a:lnTo>
                <a:cubicBezTo>
                  <a:pt x="3233031" y="4991340"/>
                  <a:pt x="3229619" y="4996614"/>
                  <a:pt x="3225057" y="5000047"/>
                </a:cubicBezTo>
                <a:cubicBezTo>
                  <a:pt x="3220494" y="5003479"/>
                  <a:pt x="3214865" y="5005195"/>
                  <a:pt x="3208167" y="5005195"/>
                </a:cubicBezTo>
                <a:cubicBezTo>
                  <a:pt x="3200131" y="5005195"/>
                  <a:pt x="3193516" y="5002354"/>
                  <a:pt x="3188327" y="4996672"/>
                </a:cubicBezTo>
                <a:cubicBezTo>
                  <a:pt x="3183136" y="4990990"/>
                  <a:pt x="3180540" y="4982675"/>
                  <a:pt x="3180540" y="4971728"/>
                </a:cubicBezTo>
                <a:cubicBezTo>
                  <a:pt x="3180540" y="4959443"/>
                  <a:pt x="3183156" y="4950271"/>
                  <a:pt x="3188390" y="4944213"/>
                </a:cubicBezTo>
                <a:cubicBezTo>
                  <a:pt x="3193622" y="4938154"/>
                  <a:pt x="3200465" y="4935125"/>
                  <a:pt x="3208920" y="4935125"/>
                </a:cubicBezTo>
                <a:cubicBezTo>
                  <a:pt x="3215617" y="4935125"/>
                  <a:pt x="3220955" y="4936569"/>
                  <a:pt x="3224932" y="4939457"/>
                </a:cubicBezTo>
                <a:cubicBezTo>
                  <a:pt x="3228907" y="4942345"/>
                  <a:pt x="3231649" y="4946636"/>
                  <a:pt x="3233157" y="4952329"/>
                </a:cubicBezTo>
                <a:lnTo>
                  <a:pt x="3281251" y="4945924"/>
                </a:lnTo>
                <a:cubicBezTo>
                  <a:pt x="3276646" y="4930939"/>
                  <a:pt x="3268631" y="4919554"/>
                  <a:pt x="3257203" y="4911768"/>
                </a:cubicBezTo>
                <a:cubicBezTo>
                  <a:pt x="3245777" y="4903983"/>
                  <a:pt x="3229179" y="4900090"/>
                  <a:pt x="3207415" y="4900090"/>
                </a:cubicBezTo>
                <a:close/>
                <a:moveTo>
                  <a:pt x="2720006" y="4900090"/>
                </a:moveTo>
                <a:cubicBezTo>
                  <a:pt x="2696650" y="4900090"/>
                  <a:pt x="2678107" y="4906683"/>
                  <a:pt x="2664377" y="4919868"/>
                </a:cubicBezTo>
                <a:cubicBezTo>
                  <a:pt x="2650648" y="4933053"/>
                  <a:pt x="2643783" y="4949817"/>
                  <a:pt x="2643783" y="4970160"/>
                </a:cubicBezTo>
                <a:cubicBezTo>
                  <a:pt x="2643783" y="4992010"/>
                  <a:pt x="2651904" y="5009674"/>
                  <a:pt x="2668144" y="5023152"/>
                </a:cubicBezTo>
                <a:cubicBezTo>
                  <a:pt x="2681372" y="5034035"/>
                  <a:pt x="2698701" y="5039477"/>
                  <a:pt x="2720132" y="5039477"/>
                </a:cubicBezTo>
                <a:cubicBezTo>
                  <a:pt x="2744159" y="5039477"/>
                  <a:pt x="2762973" y="5032926"/>
                  <a:pt x="2776577" y="5019824"/>
                </a:cubicBezTo>
                <a:cubicBezTo>
                  <a:pt x="2790181" y="5006723"/>
                  <a:pt x="2796982" y="4989917"/>
                  <a:pt x="2796982" y="4969407"/>
                </a:cubicBezTo>
                <a:cubicBezTo>
                  <a:pt x="2796982" y="4951157"/>
                  <a:pt x="2791500" y="4935795"/>
                  <a:pt x="2780533" y="4923321"/>
                </a:cubicBezTo>
                <a:cubicBezTo>
                  <a:pt x="2766887" y="4907834"/>
                  <a:pt x="2746712" y="4900090"/>
                  <a:pt x="2720006" y="4900090"/>
                </a:cubicBezTo>
                <a:close/>
                <a:moveTo>
                  <a:pt x="2137977" y="4900090"/>
                </a:moveTo>
                <a:cubicBezTo>
                  <a:pt x="2114453" y="4900090"/>
                  <a:pt x="2096014" y="4906536"/>
                  <a:pt x="2082661" y="4919428"/>
                </a:cubicBezTo>
                <a:cubicBezTo>
                  <a:pt x="2069309" y="4932321"/>
                  <a:pt x="2062632" y="4949189"/>
                  <a:pt x="2062632" y="4970035"/>
                </a:cubicBezTo>
                <a:cubicBezTo>
                  <a:pt x="2062632" y="4984685"/>
                  <a:pt x="2065960" y="4997431"/>
                  <a:pt x="2072616" y="5008272"/>
                </a:cubicBezTo>
                <a:cubicBezTo>
                  <a:pt x="2079271" y="5019113"/>
                  <a:pt x="2087663" y="5027024"/>
                  <a:pt x="2097793" y="5032005"/>
                </a:cubicBezTo>
                <a:cubicBezTo>
                  <a:pt x="2107923" y="5036986"/>
                  <a:pt x="2121820" y="5039477"/>
                  <a:pt x="2139483" y="5039477"/>
                </a:cubicBezTo>
                <a:cubicBezTo>
                  <a:pt x="2159827" y="5039477"/>
                  <a:pt x="2175439" y="5036568"/>
                  <a:pt x="2186323" y="5030749"/>
                </a:cubicBezTo>
                <a:cubicBezTo>
                  <a:pt x="2197205" y="5024931"/>
                  <a:pt x="2206498" y="5015325"/>
                  <a:pt x="2214200" y="5001930"/>
                </a:cubicBezTo>
                <a:lnTo>
                  <a:pt x="2163845" y="4997284"/>
                </a:lnTo>
                <a:cubicBezTo>
                  <a:pt x="2160663" y="5001302"/>
                  <a:pt x="2157692" y="5004107"/>
                  <a:pt x="2154929" y="5005697"/>
                </a:cubicBezTo>
                <a:cubicBezTo>
                  <a:pt x="2150408" y="5008209"/>
                  <a:pt x="2145637" y="5009465"/>
                  <a:pt x="2140613" y="5009465"/>
                </a:cubicBezTo>
                <a:cubicBezTo>
                  <a:pt x="2132661" y="5009465"/>
                  <a:pt x="2126214" y="5006576"/>
                  <a:pt x="2121275" y="5000800"/>
                </a:cubicBezTo>
                <a:cubicBezTo>
                  <a:pt x="2117760" y="4996782"/>
                  <a:pt x="2115541" y="4990670"/>
                  <a:pt x="2114620" y="4982466"/>
                </a:cubicBezTo>
                <a:lnTo>
                  <a:pt x="2217088" y="4982466"/>
                </a:lnTo>
                <a:lnTo>
                  <a:pt x="2217088" y="4976690"/>
                </a:lnTo>
                <a:cubicBezTo>
                  <a:pt x="2217088" y="4959110"/>
                  <a:pt x="2214200" y="4944836"/>
                  <a:pt x="2208424" y="4933869"/>
                </a:cubicBezTo>
                <a:cubicBezTo>
                  <a:pt x="2202647" y="4922902"/>
                  <a:pt x="2194233" y="4914531"/>
                  <a:pt x="2183183" y="4908755"/>
                </a:cubicBezTo>
                <a:cubicBezTo>
                  <a:pt x="2172133" y="4902978"/>
                  <a:pt x="2157063" y="4900090"/>
                  <a:pt x="2137977" y="4900090"/>
                </a:cubicBezTo>
                <a:close/>
                <a:moveTo>
                  <a:pt x="1778306" y="4900090"/>
                </a:moveTo>
                <a:cubicBezTo>
                  <a:pt x="1771106" y="4900090"/>
                  <a:pt x="1765058" y="4901869"/>
                  <a:pt x="1760160" y="4905427"/>
                </a:cubicBezTo>
                <a:cubicBezTo>
                  <a:pt x="1755263" y="4908985"/>
                  <a:pt x="1750512" y="4915494"/>
                  <a:pt x="1745908" y="4924954"/>
                </a:cubicBezTo>
                <a:lnTo>
                  <a:pt x="1745908" y="4903104"/>
                </a:lnTo>
                <a:lnTo>
                  <a:pt x="1698064" y="4903104"/>
                </a:lnTo>
                <a:lnTo>
                  <a:pt x="1698064" y="5036463"/>
                </a:lnTo>
                <a:lnTo>
                  <a:pt x="1749424" y="5036463"/>
                </a:lnTo>
                <a:lnTo>
                  <a:pt x="1749424" y="4991759"/>
                </a:lnTo>
                <a:cubicBezTo>
                  <a:pt x="1749424" y="4970411"/>
                  <a:pt x="1752061" y="4955845"/>
                  <a:pt x="1757335" y="4948059"/>
                </a:cubicBezTo>
                <a:cubicBezTo>
                  <a:pt x="1761018" y="4942534"/>
                  <a:pt x="1766209" y="4939771"/>
                  <a:pt x="1772906" y="4939771"/>
                </a:cubicBezTo>
                <a:cubicBezTo>
                  <a:pt x="1776422" y="4939771"/>
                  <a:pt x="1781194" y="4941027"/>
                  <a:pt x="1787221" y="4943538"/>
                </a:cubicBezTo>
                <a:lnTo>
                  <a:pt x="1803044" y="4907122"/>
                </a:lnTo>
                <a:cubicBezTo>
                  <a:pt x="1794086" y="4902434"/>
                  <a:pt x="1785840" y="4900090"/>
                  <a:pt x="1778306" y="4900090"/>
                </a:cubicBezTo>
                <a:close/>
                <a:moveTo>
                  <a:pt x="1597689" y="4900090"/>
                </a:moveTo>
                <a:cubicBezTo>
                  <a:pt x="1582118" y="4900090"/>
                  <a:pt x="1569351" y="4902139"/>
                  <a:pt x="1559389" y="4906237"/>
                </a:cubicBezTo>
                <a:cubicBezTo>
                  <a:pt x="1553110" y="4908830"/>
                  <a:pt x="1546999" y="4912782"/>
                  <a:pt x="1541055" y="4918093"/>
                </a:cubicBezTo>
                <a:cubicBezTo>
                  <a:pt x="1535111" y="4923405"/>
                  <a:pt x="1530423" y="4929406"/>
                  <a:pt x="1526991" y="4936096"/>
                </a:cubicBezTo>
                <a:cubicBezTo>
                  <a:pt x="1522303" y="4945214"/>
                  <a:pt x="1519959" y="4956631"/>
                  <a:pt x="1519959" y="4970348"/>
                </a:cubicBezTo>
                <a:cubicBezTo>
                  <a:pt x="1519959" y="4983480"/>
                  <a:pt x="1521884" y="4994019"/>
                  <a:pt x="1525735" y="5001965"/>
                </a:cubicBezTo>
                <a:cubicBezTo>
                  <a:pt x="1529586" y="5009911"/>
                  <a:pt x="1534902" y="5016832"/>
                  <a:pt x="1541683" y="5022728"/>
                </a:cubicBezTo>
                <a:cubicBezTo>
                  <a:pt x="1548464" y="5028625"/>
                  <a:pt x="1556563" y="5032891"/>
                  <a:pt x="1565981" y="5035525"/>
                </a:cubicBezTo>
                <a:cubicBezTo>
                  <a:pt x="1575399" y="5038160"/>
                  <a:pt x="1587182" y="5039477"/>
                  <a:pt x="1601330" y="5039477"/>
                </a:cubicBezTo>
                <a:cubicBezTo>
                  <a:pt x="1615981" y="5039477"/>
                  <a:pt x="1628057" y="5037426"/>
                  <a:pt x="1637559" y="5033324"/>
                </a:cubicBezTo>
                <a:cubicBezTo>
                  <a:pt x="1647060" y="5029222"/>
                  <a:pt x="1654867" y="5023466"/>
                  <a:pt x="1660978" y="5016057"/>
                </a:cubicBezTo>
                <a:cubicBezTo>
                  <a:pt x="1667089" y="5008648"/>
                  <a:pt x="1671484" y="4999879"/>
                  <a:pt x="1674163" y="4989750"/>
                </a:cubicBezTo>
                <a:lnTo>
                  <a:pt x="1625566" y="4984224"/>
                </a:lnTo>
                <a:cubicBezTo>
                  <a:pt x="1623306" y="4991340"/>
                  <a:pt x="1619895" y="4996614"/>
                  <a:pt x="1615332" y="5000047"/>
                </a:cubicBezTo>
                <a:cubicBezTo>
                  <a:pt x="1610769" y="5003479"/>
                  <a:pt x="1605139" y="5005195"/>
                  <a:pt x="1598442" y="5005195"/>
                </a:cubicBezTo>
                <a:cubicBezTo>
                  <a:pt x="1590405" y="5005195"/>
                  <a:pt x="1583792" y="5002354"/>
                  <a:pt x="1578602" y="4996672"/>
                </a:cubicBezTo>
                <a:cubicBezTo>
                  <a:pt x="1573411" y="4990990"/>
                  <a:pt x="1570816" y="4982675"/>
                  <a:pt x="1570816" y="4971728"/>
                </a:cubicBezTo>
                <a:cubicBezTo>
                  <a:pt x="1570816" y="4959443"/>
                  <a:pt x="1573432" y="4950271"/>
                  <a:pt x="1578664" y="4944213"/>
                </a:cubicBezTo>
                <a:cubicBezTo>
                  <a:pt x="1583897" y="4938154"/>
                  <a:pt x="1590740" y="4935125"/>
                  <a:pt x="1599196" y="4935125"/>
                </a:cubicBezTo>
                <a:cubicBezTo>
                  <a:pt x="1605893" y="4935125"/>
                  <a:pt x="1611230" y="4936569"/>
                  <a:pt x="1615206" y="4939457"/>
                </a:cubicBezTo>
                <a:cubicBezTo>
                  <a:pt x="1619183" y="4942345"/>
                  <a:pt x="1621925" y="4946636"/>
                  <a:pt x="1623431" y="4952329"/>
                </a:cubicBezTo>
                <a:lnTo>
                  <a:pt x="1671526" y="4945924"/>
                </a:lnTo>
                <a:cubicBezTo>
                  <a:pt x="1666922" y="4930939"/>
                  <a:pt x="1658906" y="4919554"/>
                  <a:pt x="1647479" y="4911768"/>
                </a:cubicBezTo>
                <a:cubicBezTo>
                  <a:pt x="1636052" y="4903983"/>
                  <a:pt x="1619455" y="4900090"/>
                  <a:pt x="1597689" y="4900090"/>
                </a:cubicBezTo>
                <a:close/>
                <a:moveTo>
                  <a:pt x="1425592" y="4900090"/>
                </a:moveTo>
                <a:cubicBezTo>
                  <a:pt x="1410524" y="4900090"/>
                  <a:pt x="1398510" y="4901658"/>
                  <a:pt x="1389552" y="4904794"/>
                </a:cubicBezTo>
                <a:cubicBezTo>
                  <a:pt x="1380595" y="4907930"/>
                  <a:pt x="1373563" y="4912676"/>
                  <a:pt x="1368456" y="4919032"/>
                </a:cubicBezTo>
                <a:cubicBezTo>
                  <a:pt x="1363350" y="4925388"/>
                  <a:pt x="1360796" y="4932957"/>
                  <a:pt x="1360796" y="4941739"/>
                </a:cubicBezTo>
                <a:cubicBezTo>
                  <a:pt x="1360796" y="4949768"/>
                  <a:pt x="1363161" y="4956919"/>
                  <a:pt x="1367891" y="4963191"/>
                </a:cubicBezTo>
                <a:cubicBezTo>
                  <a:pt x="1372621" y="4969463"/>
                  <a:pt x="1378439" y="4973916"/>
                  <a:pt x="1385346" y="4976551"/>
                </a:cubicBezTo>
                <a:cubicBezTo>
                  <a:pt x="1392252" y="4979185"/>
                  <a:pt x="1404580" y="4982049"/>
                  <a:pt x="1422327" y="4985143"/>
                </a:cubicBezTo>
                <a:cubicBezTo>
                  <a:pt x="1434215" y="4987233"/>
                  <a:pt x="1441540" y="4988988"/>
                  <a:pt x="1444303" y="4990409"/>
                </a:cubicBezTo>
                <a:cubicBezTo>
                  <a:pt x="1448154" y="4992415"/>
                  <a:pt x="1450079" y="4995258"/>
                  <a:pt x="1450079" y="4998936"/>
                </a:cubicBezTo>
                <a:cubicBezTo>
                  <a:pt x="1450079" y="5002196"/>
                  <a:pt x="1448614" y="5004912"/>
                  <a:pt x="1445684" y="5007085"/>
                </a:cubicBezTo>
                <a:cubicBezTo>
                  <a:pt x="1441917" y="5010011"/>
                  <a:pt x="1436601" y="5011474"/>
                  <a:pt x="1429736" y="5011474"/>
                </a:cubicBezTo>
                <a:cubicBezTo>
                  <a:pt x="1423458" y="5011474"/>
                  <a:pt x="1418435" y="5010176"/>
                  <a:pt x="1414667" y="5007581"/>
                </a:cubicBezTo>
                <a:cubicBezTo>
                  <a:pt x="1410900" y="5004986"/>
                  <a:pt x="1407970" y="5000674"/>
                  <a:pt x="1405877" y="4994647"/>
                </a:cubicBezTo>
                <a:lnTo>
                  <a:pt x="1355145" y="4999419"/>
                </a:lnTo>
                <a:cubicBezTo>
                  <a:pt x="1358075" y="5012227"/>
                  <a:pt x="1364710" y="5022106"/>
                  <a:pt x="1375049" y="5029054"/>
                </a:cubicBezTo>
                <a:cubicBezTo>
                  <a:pt x="1385388" y="5036003"/>
                  <a:pt x="1402738" y="5039477"/>
                  <a:pt x="1427099" y="5039477"/>
                </a:cubicBezTo>
                <a:cubicBezTo>
                  <a:pt x="1444345" y="5039477"/>
                  <a:pt x="1457969" y="5037323"/>
                  <a:pt x="1467974" y="5033017"/>
                </a:cubicBezTo>
                <a:cubicBezTo>
                  <a:pt x="1477978" y="5028710"/>
                  <a:pt x="1485303" y="5022918"/>
                  <a:pt x="1489949" y="5015642"/>
                </a:cubicBezTo>
                <a:cubicBezTo>
                  <a:pt x="1494595" y="5008366"/>
                  <a:pt x="1496918" y="5000881"/>
                  <a:pt x="1496918" y="4993187"/>
                </a:cubicBezTo>
                <a:cubicBezTo>
                  <a:pt x="1496918" y="4985577"/>
                  <a:pt x="1494721" y="4978594"/>
                  <a:pt x="1490326" y="4972238"/>
                </a:cubicBezTo>
                <a:cubicBezTo>
                  <a:pt x="1485930" y="4965882"/>
                  <a:pt x="1479589" y="4960990"/>
                  <a:pt x="1471301" y="4957561"/>
                </a:cubicBezTo>
                <a:cubicBezTo>
                  <a:pt x="1463013" y="4954132"/>
                  <a:pt x="1450372" y="4951456"/>
                  <a:pt x="1433378" y="4949533"/>
                </a:cubicBezTo>
                <a:cubicBezTo>
                  <a:pt x="1422160" y="4948195"/>
                  <a:pt x="1414877" y="4946690"/>
                  <a:pt x="1411528" y="4945018"/>
                </a:cubicBezTo>
                <a:cubicBezTo>
                  <a:pt x="1408179" y="4943346"/>
                  <a:pt x="1406505" y="4940880"/>
                  <a:pt x="1406505" y="4937621"/>
                </a:cubicBezTo>
                <a:cubicBezTo>
                  <a:pt x="1406505" y="4934695"/>
                  <a:pt x="1407824" y="4932208"/>
                  <a:pt x="1410461" y="4930160"/>
                </a:cubicBezTo>
                <a:cubicBezTo>
                  <a:pt x="1413097" y="4928112"/>
                  <a:pt x="1417304" y="4927088"/>
                  <a:pt x="1423081" y="4927088"/>
                </a:cubicBezTo>
                <a:cubicBezTo>
                  <a:pt x="1428774" y="4927088"/>
                  <a:pt x="1433629" y="4928428"/>
                  <a:pt x="1437648" y="4931107"/>
                </a:cubicBezTo>
                <a:cubicBezTo>
                  <a:pt x="1440578" y="4933116"/>
                  <a:pt x="1442670" y="4936255"/>
                  <a:pt x="1443926" y="4940525"/>
                </a:cubicBezTo>
                <a:lnTo>
                  <a:pt x="1492398" y="4935753"/>
                </a:lnTo>
                <a:cubicBezTo>
                  <a:pt x="1489049" y="4927046"/>
                  <a:pt x="1484842" y="4920140"/>
                  <a:pt x="1479778" y="4915033"/>
                </a:cubicBezTo>
                <a:cubicBezTo>
                  <a:pt x="1474713" y="4909927"/>
                  <a:pt x="1468392" y="4906159"/>
                  <a:pt x="1460816" y="4903732"/>
                </a:cubicBezTo>
                <a:cubicBezTo>
                  <a:pt x="1453239" y="4901304"/>
                  <a:pt x="1441498" y="4900090"/>
                  <a:pt x="1425592" y="4900090"/>
                </a:cubicBezTo>
                <a:close/>
                <a:moveTo>
                  <a:pt x="1261677" y="4900090"/>
                </a:moveTo>
                <a:cubicBezTo>
                  <a:pt x="1238152" y="4900090"/>
                  <a:pt x="1219714" y="4906536"/>
                  <a:pt x="1206361" y="4919428"/>
                </a:cubicBezTo>
                <a:cubicBezTo>
                  <a:pt x="1193009" y="4932321"/>
                  <a:pt x="1186332" y="4949189"/>
                  <a:pt x="1186332" y="4970035"/>
                </a:cubicBezTo>
                <a:cubicBezTo>
                  <a:pt x="1186332" y="4984685"/>
                  <a:pt x="1189660" y="4997431"/>
                  <a:pt x="1196316" y="5008272"/>
                </a:cubicBezTo>
                <a:cubicBezTo>
                  <a:pt x="1202971" y="5019113"/>
                  <a:pt x="1211363" y="5027024"/>
                  <a:pt x="1221493" y="5032005"/>
                </a:cubicBezTo>
                <a:cubicBezTo>
                  <a:pt x="1231623" y="5036986"/>
                  <a:pt x="1245520" y="5039477"/>
                  <a:pt x="1263183" y="5039477"/>
                </a:cubicBezTo>
                <a:cubicBezTo>
                  <a:pt x="1283526" y="5039477"/>
                  <a:pt x="1299139" y="5036568"/>
                  <a:pt x="1310023" y="5030749"/>
                </a:cubicBezTo>
                <a:cubicBezTo>
                  <a:pt x="1320906" y="5024931"/>
                  <a:pt x="1330198" y="5015325"/>
                  <a:pt x="1337900" y="5001930"/>
                </a:cubicBezTo>
                <a:lnTo>
                  <a:pt x="1287545" y="4997284"/>
                </a:lnTo>
                <a:cubicBezTo>
                  <a:pt x="1284364" y="5001302"/>
                  <a:pt x="1281392" y="5004107"/>
                  <a:pt x="1278629" y="5005697"/>
                </a:cubicBezTo>
                <a:cubicBezTo>
                  <a:pt x="1274108" y="5008209"/>
                  <a:pt x="1269337" y="5009465"/>
                  <a:pt x="1264314" y="5009465"/>
                </a:cubicBezTo>
                <a:cubicBezTo>
                  <a:pt x="1256361" y="5009465"/>
                  <a:pt x="1249915" y="5006576"/>
                  <a:pt x="1244975" y="5000800"/>
                </a:cubicBezTo>
                <a:cubicBezTo>
                  <a:pt x="1241459" y="4996782"/>
                  <a:pt x="1239241" y="4990670"/>
                  <a:pt x="1238320" y="4982466"/>
                </a:cubicBezTo>
                <a:lnTo>
                  <a:pt x="1340788" y="4982466"/>
                </a:lnTo>
                <a:lnTo>
                  <a:pt x="1340788" y="4976690"/>
                </a:lnTo>
                <a:cubicBezTo>
                  <a:pt x="1340788" y="4959110"/>
                  <a:pt x="1337900" y="4944836"/>
                  <a:pt x="1332123" y="4933869"/>
                </a:cubicBezTo>
                <a:cubicBezTo>
                  <a:pt x="1326347" y="4922902"/>
                  <a:pt x="1317934" y="4914531"/>
                  <a:pt x="1306883" y="4908755"/>
                </a:cubicBezTo>
                <a:cubicBezTo>
                  <a:pt x="1295833" y="4902978"/>
                  <a:pt x="1280764" y="4900090"/>
                  <a:pt x="1261677" y="4900090"/>
                </a:cubicBezTo>
                <a:close/>
                <a:moveTo>
                  <a:pt x="842576" y="4900090"/>
                </a:moveTo>
                <a:cubicBezTo>
                  <a:pt x="819053" y="4900090"/>
                  <a:pt x="800614" y="4906536"/>
                  <a:pt x="787261" y="4919428"/>
                </a:cubicBezTo>
                <a:cubicBezTo>
                  <a:pt x="773909" y="4932321"/>
                  <a:pt x="767232" y="4949189"/>
                  <a:pt x="767232" y="4970035"/>
                </a:cubicBezTo>
                <a:cubicBezTo>
                  <a:pt x="767232" y="4984685"/>
                  <a:pt x="770560" y="4997431"/>
                  <a:pt x="777215" y="5008272"/>
                </a:cubicBezTo>
                <a:cubicBezTo>
                  <a:pt x="783871" y="5019113"/>
                  <a:pt x="792263" y="5027024"/>
                  <a:pt x="802393" y="5032005"/>
                </a:cubicBezTo>
                <a:cubicBezTo>
                  <a:pt x="812523" y="5036986"/>
                  <a:pt x="826419" y="5039477"/>
                  <a:pt x="844083" y="5039477"/>
                </a:cubicBezTo>
                <a:cubicBezTo>
                  <a:pt x="864426" y="5039477"/>
                  <a:pt x="880039" y="5036568"/>
                  <a:pt x="890922" y="5030749"/>
                </a:cubicBezTo>
                <a:cubicBezTo>
                  <a:pt x="901805" y="5024931"/>
                  <a:pt x="911098" y="5015325"/>
                  <a:pt x="918800" y="5001930"/>
                </a:cubicBezTo>
                <a:lnTo>
                  <a:pt x="868445" y="4997284"/>
                </a:lnTo>
                <a:cubicBezTo>
                  <a:pt x="865263" y="5001302"/>
                  <a:pt x="862292" y="5004107"/>
                  <a:pt x="859529" y="5005697"/>
                </a:cubicBezTo>
                <a:cubicBezTo>
                  <a:pt x="855008" y="5008209"/>
                  <a:pt x="850236" y="5009465"/>
                  <a:pt x="845213" y="5009465"/>
                </a:cubicBezTo>
                <a:cubicBezTo>
                  <a:pt x="837261" y="5009465"/>
                  <a:pt x="830814" y="5006576"/>
                  <a:pt x="825875" y="5000800"/>
                </a:cubicBezTo>
                <a:cubicBezTo>
                  <a:pt x="822359" y="4996782"/>
                  <a:pt x="820141" y="4990670"/>
                  <a:pt x="819220" y="4982466"/>
                </a:cubicBezTo>
                <a:lnTo>
                  <a:pt x="921688" y="4982466"/>
                </a:lnTo>
                <a:lnTo>
                  <a:pt x="921688" y="4976690"/>
                </a:lnTo>
                <a:cubicBezTo>
                  <a:pt x="921688" y="4959110"/>
                  <a:pt x="918800" y="4944836"/>
                  <a:pt x="913023" y="4933869"/>
                </a:cubicBezTo>
                <a:cubicBezTo>
                  <a:pt x="907247" y="4922902"/>
                  <a:pt x="898834" y="4914531"/>
                  <a:pt x="887783" y="4908755"/>
                </a:cubicBezTo>
                <a:cubicBezTo>
                  <a:pt x="876733" y="4902978"/>
                  <a:pt x="861664" y="4900090"/>
                  <a:pt x="842576" y="4900090"/>
                </a:cubicBezTo>
                <a:close/>
                <a:moveTo>
                  <a:pt x="6329766" y="4852372"/>
                </a:moveTo>
                <a:lnTo>
                  <a:pt x="6329766" y="4916163"/>
                </a:lnTo>
                <a:cubicBezTo>
                  <a:pt x="6324743" y="4910806"/>
                  <a:pt x="6318988" y="4906787"/>
                  <a:pt x="6312500" y="4904108"/>
                </a:cubicBezTo>
                <a:cubicBezTo>
                  <a:pt x="6306012" y="4901429"/>
                  <a:pt x="6298791" y="4900090"/>
                  <a:pt x="6290838" y="4900090"/>
                </a:cubicBezTo>
                <a:cubicBezTo>
                  <a:pt x="6274514" y="4900090"/>
                  <a:pt x="6261056" y="4905950"/>
                  <a:pt x="6250466" y="4917670"/>
                </a:cubicBezTo>
                <a:cubicBezTo>
                  <a:pt x="6239876" y="4929390"/>
                  <a:pt x="6234581" y="4946301"/>
                  <a:pt x="6234581" y="4968402"/>
                </a:cubicBezTo>
                <a:cubicBezTo>
                  <a:pt x="6234581" y="4988159"/>
                  <a:pt x="6239374" y="5004944"/>
                  <a:pt x="6248960" y="5018757"/>
                </a:cubicBezTo>
                <a:cubicBezTo>
                  <a:pt x="6258545" y="5032570"/>
                  <a:pt x="6272421" y="5039477"/>
                  <a:pt x="6290587" y="5039477"/>
                </a:cubicBezTo>
                <a:cubicBezTo>
                  <a:pt x="6299629" y="5039477"/>
                  <a:pt x="6307833" y="5037551"/>
                  <a:pt x="6315200" y="5033700"/>
                </a:cubicBezTo>
                <a:cubicBezTo>
                  <a:pt x="6320725" y="5030770"/>
                  <a:pt x="6326836" y="5025120"/>
                  <a:pt x="6333533" y="5016748"/>
                </a:cubicBezTo>
                <a:lnTo>
                  <a:pt x="6333533" y="5036463"/>
                </a:lnTo>
                <a:lnTo>
                  <a:pt x="6381377" y="5036463"/>
                </a:lnTo>
                <a:lnTo>
                  <a:pt x="6381377" y="4852372"/>
                </a:lnTo>
                <a:close/>
                <a:moveTo>
                  <a:pt x="6016892" y="4852372"/>
                </a:moveTo>
                <a:lnTo>
                  <a:pt x="5965658" y="4878617"/>
                </a:lnTo>
                <a:lnTo>
                  <a:pt x="5965658" y="4903104"/>
                </a:lnTo>
                <a:lnTo>
                  <a:pt x="5946822" y="4903104"/>
                </a:lnTo>
                <a:lnTo>
                  <a:pt x="5946822" y="4940525"/>
                </a:lnTo>
                <a:lnTo>
                  <a:pt x="5965658" y="4940525"/>
                </a:lnTo>
                <a:lnTo>
                  <a:pt x="5965658" y="4987431"/>
                </a:lnTo>
                <a:cubicBezTo>
                  <a:pt x="5965658" y="5002312"/>
                  <a:pt x="5967102" y="5013077"/>
                  <a:pt x="5969990" y="5019724"/>
                </a:cubicBezTo>
                <a:cubicBezTo>
                  <a:pt x="5972879" y="5026371"/>
                  <a:pt x="5977337" y="5031324"/>
                  <a:pt x="5983364" y="5034586"/>
                </a:cubicBezTo>
                <a:cubicBezTo>
                  <a:pt x="5989392" y="5037846"/>
                  <a:pt x="5998768" y="5039477"/>
                  <a:pt x="6011493" y="5039477"/>
                </a:cubicBezTo>
                <a:cubicBezTo>
                  <a:pt x="6022459" y="5039477"/>
                  <a:pt x="6034263" y="5038095"/>
                  <a:pt x="6046904" y="5035333"/>
                </a:cubicBezTo>
                <a:lnTo>
                  <a:pt x="6043137" y="5000053"/>
                </a:lnTo>
                <a:cubicBezTo>
                  <a:pt x="6036356" y="5002225"/>
                  <a:pt x="6031082" y="5003312"/>
                  <a:pt x="6027315" y="5003312"/>
                </a:cubicBezTo>
                <a:cubicBezTo>
                  <a:pt x="6023129" y="5003312"/>
                  <a:pt x="6020199" y="5001891"/>
                  <a:pt x="6018525" y="4999050"/>
                </a:cubicBezTo>
                <a:cubicBezTo>
                  <a:pt x="6017436" y="4997212"/>
                  <a:pt x="6016892" y="4993453"/>
                  <a:pt x="6016892" y="4987772"/>
                </a:cubicBezTo>
                <a:lnTo>
                  <a:pt x="6016892" y="4940525"/>
                </a:lnTo>
                <a:lnTo>
                  <a:pt x="6045021" y="4940525"/>
                </a:lnTo>
                <a:lnTo>
                  <a:pt x="6045021" y="4903104"/>
                </a:lnTo>
                <a:lnTo>
                  <a:pt x="6016892" y="4903104"/>
                </a:lnTo>
                <a:close/>
                <a:moveTo>
                  <a:pt x="4898212" y="4852372"/>
                </a:moveTo>
                <a:lnTo>
                  <a:pt x="4898212" y="5036463"/>
                </a:lnTo>
                <a:lnTo>
                  <a:pt x="4946056" y="5036463"/>
                </a:lnTo>
                <a:lnTo>
                  <a:pt x="4946056" y="5016748"/>
                </a:lnTo>
                <a:cubicBezTo>
                  <a:pt x="4952669" y="5025036"/>
                  <a:pt x="4958780" y="5030687"/>
                  <a:pt x="4964389" y="5033700"/>
                </a:cubicBezTo>
                <a:cubicBezTo>
                  <a:pt x="4971840" y="5037551"/>
                  <a:pt x="4980045" y="5039477"/>
                  <a:pt x="4989002" y="5039477"/>
                </a:cubicBezTo>
                <a:cubicBezTo>
                  <a:pt x="4999466" y="5039477"/>
                  <a:pt x="5008989" y="5036735"/>
                  <a:pt x="5017570" y="5031252"/>
                </a:cubicBezTo>
                <a:cubicBezTo>
                  <a:pt x="5026151" y="5025768"/>
                  <a:pt x="5032869" y="5017480"/>
                  <a:pt x="5037724" y="5006388"/>
                </a:cubicBezTo>
                <a:cubicBezTo>
                  <a:pt x="5042580" y="4995296"/>
                  <a:pt x="5045008" y="4982466"/>
                  <a:pt x="5045008" y="4967900"/>
                </a:cubicBezTo>
                <a:cubicBezTo>
                  <a:pt x="5045008" y="4946050"/>
                  <a:pt x="5039692" y="4929286"/>
                  <a:pt x="5029060" y="4917607"/>
                </a:cubicBezTo>
                <a:cubicBezTo>
                  <a:pt x="5018428" y="4905929"/>
                  <a:pt x="5004992" y="4900090"/>
                  <a:pt x="4988751" y="4900090"/>
                </a:cubicBezTo>
                <a:cubicBezTo>
                  <a:pt x="4980881" y="4900090"/>
                  <a:pt x="4973703" y="4901429"/>
                  <a:pt x="4967215" y="4904108"/>
                </a:cubicBezTo>
                <a:cubicBezTo>
                  <a:pt x="4960727" y="4906787"/>
                  <a:pt x="4954930" y="4910806"/>
                  <a:pt x="4949823" y="4916163"/>
                </a:cubicBezTo>
                <a:lnTo>
                  <a:pt x="4949823" y="4852372"/>
                </a:lnTo>
                <a:close/>
                <a:moveTo>
                  <a:pt x="4739092" y="4852372"/>
                </a:moveTo>
                <a:lnTo>
                  <a:pt x="4739092" y="4916163"/>
                </a:lnTo>
                <a:cubicBezTo>
                  <a:pt x="4734069" y="4910806"/>
                  <a:pt x="4728313" y="4906787"/>
                  <a:pt x="4721825" y="4904108"/>
                </a:cubicBezTo>
                <a:cubicBezTo>
                  <a:pt x="4715337" y="4901429"/>
                  <a:pt x="4708117" y="4900090"/>
                  <a:pt x="4700164" y="4900090"/>
                </a:cubicBezTo>
                <a:cubicBezTo>
                  <a:pt x="4683839" y="4900090"/>
                  <a:pt x="4670382" y="4905950"/>
                  <a:pt x="4659792" y="4917670"/>
                </a:cubicBezTo>
                <a:cubicBezTo>
                  <a:pt x="4649202" y="4929390"/>
                  <a:pt x="4643907" y="4946301"/>
                  <a:pt x="4643907" y="4968402"/>
                </a:cubicBezTo>
                <a:cubicBezTo>
                  <a:pt x="4643907" y="4988159"/>
                  <a:pt x="4648700" y="5004944"/>
                  <a:pt x="4658285" y="5018757"/>
                </a:cubicBezTo>
                <a:cubicBezTo>
                  <a:pt x="4667870" y="5032570"/>
                  <a:pt x="4681746" y="5039477"/>
                  <a:pt x="4699913" y="5039477"/>
                </a:cubicBezTo>
                <a:cubicBezTo>
                  <a:pt x="4708954" y="5039477"/>
                  <a:pt x="4717158" y="5037551"/>
                  <a:pt x="4724525" y="5033700"/>
                </a:cubicBezTo>
                <a:cubicBezTo>
                  <a:pt x="4730050" y="5030770"/>
                  <a:pt x="4736162" y="5025120"/>
                  <a:pt x="4742859" y="5016748"/>
                </a:cubicBezTo>
                <a:lnTo>
                  <a:pt x="4742859" y="5036463"/>
                </a:lnTo>
                <a:lnTo>
                  <a:pt x="4790702" y="5036463"/>
                </a:lnTo>
                <a:lnTo>
                  <a:pt x="4790702" y="4852372"/>
                </a:lnTo>
                <a:close/>
                <a:moveTo>
                  <a:pt x="4566344" y="4852372"/>
                </a:moveTo>
                <a:lnTo>
                  <a:pt x="4566344" y="5036463"/>
                </a:lnTo>
                <a:lnTo>
                  <a:pt x="4617578" y="5036463"/>
                </a:lnTo>
                <a:lnTo>
                  <a:pt x="4617578" y="4852372"/>
                </a:lnTo>
                <a:close/>
                <a:moveTo>
                  <a:pt x="3567518" y="4852372"/>
                </a:moveTo>
                <a:lnTo>
                  <a:pt x="3567518" y="4916163"/>
                </a:lnTo>
                <a:cubicBezTo>
                  <a:pt x="3562494" y="4910806"/>
                  <a:pt x="3556739" y="4906787"/>
                  <a:pt x="3550251" y="4904108"/>
                </a:cubicBezTo>
                <a:cubicBezTo>
                  <a:pt x="3543764" y="4901429"/>
                  <a:pt x="3536543" y="4900090"/>
                  <a:pt x="3528589" y="4900090"/>
                </a:cubicBezTo>
                <a:cubicBezTo>
                  <a:pt x="3512264" y="4900090"/>
                  <a:pt x="3498807" y="4905950"/>
                  <a:pt x="3488218" y="4917670"/>
                </a:cubicBezTo>
                <a:cubicBezTo>
                  <a:pt x="3477627" y="4929390"/>
                  <a:pt x="3472334" y="4946301"/>
                  <a:pt x="3472334" y="4968402"/>
                </a:cubicBezTo>
                <a:cubicBezTo>
                  <a:pt x="3472334" y="4988159"/>
                  <a:pt x="3477125" y="5004944"/>
                  <a:pt x="3486711" y="5018757"/>
                </a:cubicBezTo>
                <a:cubicBezTo>
                  <a:pt x="3496297" y="5032570"/>
                  <a:pt x="3510172" y="5039477"/>
                  <a:pt x="3528339" y="5039477"/>
                </a:cubicBezTo>
                <a:cubicBezTo>
                  <a:pt x="3537380" y="5039477"/>
                  <a:pt x="3545584" y="5037551"/>
                  <a:pt x="3552951" y="5033700"/>
                </a:cubicBezTo>
                <a:cubicBezTo>
                  <a:pt x="3558477" y="5030770"/>
                  <a:pt x="3564586" y="5025120"/>
                  <a:pt x="3571285" y="5016748"/>
                </a:cubicBezTo>
                <a:lnTo>
                  <a:pt x="3571285" y="5036463"/>
                </a:lnTo>
                <a:lnTo>
                  <a:pt x="3619128" y="5036463"/>
                </a:lnTo>
                <a:lnTo>
                  <a:pt x="3619128" y="4852372"/>
                </a:lnTo>
                <a:close/>
                <a:moveTo>
                  <a:pt x="2478612" y="4852372"/>
                </a:moveTo>
                <a:lnTo>
                  <a:pt x="2478612" y="5036463"/>
                </a:lnTo>
                <a:lnTo>
                  <a:pt x="2529720" y="5036463"/>
                </a:lnTo>
                <a:lnTo>
                  <a:pt x="2529720" y="4972420"/>
                </a:lnTo>
                <a:cubicBezTo>
                  <a:pt x="2529720" y="4960282"/>
                  <a:pt x="2531646" y="4951868"/>
                  <a:pt x="2535497" y="4947180"/>
                </a:cubicBezTo>
                <a:cubicBezTo>
                  <a:pt x="2539347" y="4942492"/>
                  <a:pt x="2544371" y="4940148"/>
                  <a:pt x="2550565" y="4940148"/>
                </a:cubicBezTo>
                <a:cubicBezTo>
                  <a:pt x="2556174" y="4940148"/>
                  <a:pt x="2560528" y="4941885"/>
                  <a:pt x="2563625" y="4945359"/>
                </a:cubicBezTo>
                <a:cubicBezTo>
                  <a:pt x="2566722" y="4948833"/>
                  <a:pt x="2568271" y="4954756"/>
                  <a:pt x="2568271" y="4963128"/>
                </a:cubicBezTo>
                <a:lnTo>
                  <a:pt x="2568271" y="5036463"/>
                </a:lnTo>
                <a:lnTo>
                  <a:pt x="2619631" y="5036463"/>
                </a:lnTo>
                <a:lnTo>
                  <a:pt x="2619631" y="4951701"/>
                </a:lnTo>
                <a:cubicBezTo>
                  <a:pt x="2619631" y="4934204"/>
                  <a:pt x="2615633" y="4921228"/>
                  <a:pt x="2607638" y="4912773"/>
                </a:cubicBezTo>
                <a:cubicBezTo>
                  <a:pt x="2599644" y="4904318"/>
                  <a:pt x="2588698" y="4900090"/>
                  <a:pt x="2574801" y="4900090"/>
                </a:cubicBezTo>
                <a:cubicBezTo>
                  <a:pt x="2565425" y="4900090"/>
                  <a:pt x="2557304" y="4901639"/>
                  <a:pt x="2550440" y="4904736"/>
                </a:cubicBezTo>
                <a:cubicBezTo>
                  <a:pt x="2543576" y="4907834"/>
                  <a:pt x="2536669" y="4912982"/>
                  <a:pt x="2529720" y="4920182"/>
                </a:cubicBezTo>
                <a:lnTo>
                  <a:pt x="2529720" y="4852372"/>
                </a:lnTo>
                <a:close/>
                <a:moveTo>
                  <a:pt x="2329268" y="4852372"/>
                </a:moveTo>
                <a:lnTo>
                  <a:pt x="2329268" y="4916163"/>
                </a:lnTo>
                <a:cubicBezTo>
                  <a:pt x="2324244" y="4910806"/>
                  <a:pt x="2318489" y="4906787"/>
                  <a:pt x="2312001" y="4904108"/>
                </a:cubicBezTo>
                <a:cubicBezTo>
                  <a:pt x="2305513" y="4901429"/>
                  <a:pt x="2298293" y="4900090"/>
                  <a:pt x="2290339" y="4900090"/>
                </a:cubicBezTo>
                <a:cubicBezTo>
                  <a:pt x="2274014" y="4900090"/>
                  <a:pt x="2260557" y="4905950"/>
                  <a:pt x="2249967" y="4917670"/>
                </a:cubicBezTo>
                <a:cubicBezTo>
                  <a:pt x="2239377" y="4929390"/>
                  <a:pt x="2234083" y="4946301"/>
                  <a:pt x="2234083" y="4968402"/>
                </a:cubicBezTo>
                <a:cubicBezTo>
                  <a:pt x="2234083" y="4988159"/>
                  <a:pt x="2238875" y="5004944"/>
                  <a:pt x="2248461" y="5018757"/>
                </a:cubicBezTo>
                <a:cubicBezTo>
                  <a:pt x="2258046" y="5032570"/>
                  <a:pt x="2271922" y="5039477"/>
                  <a:pt x="2290088" y="5039477"/>
                </a:cubicBezTo>
                <a:cubicBezTo>
                  <a:pt x="2299130" y="5039477"/>
                  <a:pt x="2307334" y="5037551"/>
                  <a:pt x="2314701" y="5033700"/>
                </a:cubicBezTo>
                <a:cubicBezTo>
                  <a:pt x="2320226" y="5030770"/>
                  <a:pt x="2326337" y="5025120"/>
                  <a:pt x="2333034" y="5016748"/>
                </a:cubicBezTo>
                <a:lnTo>
                  <a:pt x="2333034" y="5036463"/>
                </a:lnTo>
                <a:lnTo>
                  <a:pt x="2380878" y="5036463"/>
                </a:lnTo>
                <a:lnTo>
                  <a:pt x="2380878" y="4852372"/>
                </a:lnTo>
                <a:close/>
                <a:moveTo>
                  <a:pt x="1897838" y="4852372"/>
                </a:moveTo>
                <a:lnTo>
                  <a:pt x="1897838" y="5036463"/>
                </a:lnTo>
                <a:lnTo>
                  <a:pt x="1945681" y="5036463"/>
                </a:lnTo>
                <a:lnTo>
                  <a:pt x="1945681" y="5016748"/>
                </a:lnTo>
                <a:cubicBezTo>
                  <a:pt x="1952295" y="5025036"/>
                  <a:pt x="1958406" y="5030687"/>
                  <a:pt x="1964015" y="5033700"/>
                </a:cubicBezTo>
                <a:cubicBezTo>
                  <a:pt x="1971466" y="5037551"/>
                  <a:pt x="1979670" y="5039477"/>
                  <a:pt x="1988628" y="5039477"/>
                </a:cubicBezTo>
                <a:cubicBezTo>
                  <a:pt x="1999092" y="5039477"/>
                  <a:pt x="2008615" y="5036735"/>
                  <a:pt x="2017196" y="5031252"/>
                </a:cubicBezTo>
                <a:cubicBezTo>
                  <a:pt x="2025777" y="5025768"/>
                  <a:pt x="2032495" y="5017480"/>
                  <a:pt x="2037350" y="5006388"/>
                </a:cubicBezTo>
                <a:cubicBezTo>
                  <a:pt x="2042206" y="4995296"/>
                  <a:pt x="2044634" y="4982466"/>
                  <a:pt x="2044634" y="4967900"/>
                </a:cubicBezTo>
                <a:cubicBezTo>
                  <a:pt x="2044634" y="4946050"/>
                  <a:pt x="2039318" y="4929286"/>
                  <a:pt x="2028686" y="4917607"/>
                </a:cubicBezTo>
                <a:cubicBezTo>
                  <a:pt x="2018054" y="4905929"/>
                  <a:pt x="2004617" y="4900090"/>
                  <a:pt x="1988377" y="4900090"/>
                </a:cubicBezTo>
                <a:cubicBezTo>
                  <a:pt x="1980507" y="4900090"/>
                  <a:pt x="1973329" y="4901429"/>
                  <a:pt x="1966841" y="4904108"/>
                </a:cubicBezTo>
                <a:cubicBezTo>
                  <a:pt x="1960353" y="4906787"/>
                  <a:pt x="1954555" y="4910806"/>
                  <a:pt x="1949449" y="4916163"/>
                </a:cubicBezTo>
                <a:lnTo>
                  <a:pt x="1949449" y="4852372"/>
                </a:lnTo>
                <a:close/>
                <a:moveTo>
                  <a:pt x="1813745" y="4852372"/>
                </a:moveTo>
                <a:lnTo>
                  <a:pt x="1813745" y="4887156"/>
                </a:lnTo>
                <a:lnTo>
                  <a:pt x="1864854" y="4887156"/>
                </a:lnTo>
                <a:lnTo>
                  <a:pt x="1864854" y="4852372"/>
                </a:lnTo>
                <a:close/>
                <a:moveTo>
                  <a:pt x="1110067" y="4852372"/>
                </a:moveTo>
                <a:lnTo>
                  <a:pt x="1110067" y="4916163"/>
                </a:lnTo>
                <a:cubicBezTo>
                  <a:pt x="1105044" y="4910806"/>
                  <a:pt x="1099289" y="4906787"/>
                  <a:pt x="1092801" y="4904108"/>
                </a:cubicBezTo>
                <a:cubicBezTo>
                  <a:pt x="1086313" y="4901429"/>
                  <a:pt x="1079092" y="4900090"/>
                  <a:pt x="1071140" y="4900090"/>
                </a:cubicBezTo>
                <a:cubicBezTo>
                  <a:pt x="1054815" y="4900090"/>
                  <a:pt x="1041357" y="4905950"/>
                  <a:pt x="1030767" y="4917670"/>
                </a:cubicBezTo>
                <a:cubicBezTo>
                  <a:pt x="1020177" y="4929390"/>
                  <a:pt x="1014882" y="4946301"/>
                  <a:pt x="1014882" y="4968402"/>
                </a:cubicBezTo>
                <a:cubicBezTo>
                  <a:pt x="1014882" y="4988159"/>
                  <a:pt x="1019675" y="5004944"/>
                  <a:pt x="1029260" y="5018757"/>
                </a:cubicBezTo>
                <a:cubicBezTo>
                  <a:pt x="1038846" y="5032570"/>
                  <a:pt x="1052722" y="5039477"/>
                  <a:pt x="1070888" y="5039477"/>
                </a:cubicBezTo>
                <a:cubicBezTo>
                  <a:pt x="1079930" y="5039477"/>
                  <a:pt x="1088134" y="5037551"/>
                  <a:pt x="1095501" y="5033700"/>
                </a:cubicBezTo>
                <a:cubicBezTo>
                  <a:pt x="1101026" y="5030770"/>
                  <a:pt x="1107137" y="5025120"/>
                  <a:pt x="1113834" y="5016748"/>
                </a:cubicBezTo>
                <a:lnTo>
                  <a:pt x="1113834" y="5036463"/>
                </a:lnTo>
                <a:lnTo>
                  <a:pt x="1161678" y="5036463"/>
                </a:lnTo>
                <a:lnTo>
                  <a:pt x="1161678" y="4852372"/>
                </a:lnTo>
                <a:close/>
                <a:moveTo>
                  <a:pt x="602187" y="4852372"/>
                </a:moveTo>
                <a:lnTo>
                  <a:pt x="602187" y="5036463"/>
                </a:lnTo>
                <a:lnTo>
                  <a:pt x="653295" y="5036463"/>
                </a:lnTo>
                <a:lnTo>
                  <a:pt x="653295" y="4972420"/>
                </a:lnTo>
                <a:cubicBezTo>
                  <a:pt x="653295" y="4960282"/>
                  <a:pt x="655220" y="4951868"/>
                  <a:pt x="659072" y="4947180"/>
                </a:cubicBezTo>
                <a:cubicBezTo>
                  <a:pt x="662922" y="4942492"/>
                  <a:pt x="667945" y="4940148"/>
                  <a:pt x="674140" y="4940148"/>
                </a:cubicBezTo>
                <a:cubicBezTo>
                  <a:pt x="679749" y="4940148"/>
                  <a:pt x="684103" y="4941885"/>
                  <a:pt x="687200" y="4945359"/>
                </a:cubicBezTo>
                <a:cubicBezTo>
                  <a:pt x="690297" y="4948833"/>
                  <a:pt x="691846" y="4954756"/>
                  <a:pt x="691846" y="4963128"/>
                </a:cubicBezTo>
                <a:lnTo>
                  <a:pt x="691846" y="5036463"/>
                </a:lnTo>
                <a:lnTo>
                  <a:pt x="743206" y="5036463"/>
                </a:lnTo>
                <a:lnTo>
                  <a:pt x="743206" y="4951701"/>
                </a:lnTo>
                <a:cubicBezTo>
                  <a:pt x="743206" y="4934204"/>
                  <a:pt x="739208" y="4921228"/>
                  <a:pt x="731214" y="4912773"/>
                </a:cubicBezTo>
                <a:cubicBezTo>
                  <a:pt x="723219" y="4904318"/>
                  <a:pt x="712273" y="4900090"/>
                  <a:pt x="698376" y="4900090"/>
                </a:cubicBezTo>
                <a:cubicBezTo>
                  <a:pt x="689000" y="4900090"/>
                  <a:pt x="680879" y="4901639"/>
                  <a:pt x="674015" y="4904736"/>
                </a:cubicBezTo>
                <a:cubicBezTo>
                  <a:pt x="667150" y="4907834"/>
                  <a:pt x="660243" y="4912982"/>
                  <a:pt x="653295" y="4920182"/>
                </a:cubicBezTo>
                <a:lnTo>
                  <a:pt x="653295" y="4852372"/>
                </a:lnTo>
                <a:close/>
                <a:moveTo>
                  <a:pt x="6532228" y="4849233"/>
                </a:moveTo>
                <a:cubicBezTo>
                  <a:pt x="6521010" y="4849233"/>
                  <a:pt x="6512492" y="4850509"/>
                  <a:pt x="6506674" y="4853063"/>
                </a:cubicBezTo>
                <a:cubicBezTo>
                  <a:pt x="6500856" y="4855616"/>
                  <a:pt x="6496335" y="4858965"/>
                  <a:pt x="6493112" y="4863108"/>
                </a:cubicBezTo>
                <a:cubicBezTo>
                  <a:pt x="6489889" y="4867252"/>
                  <a:pt x="6487691" y="4872589"/>
                  <a:pt x="6486519" y="4879119"/>
                </a:cubicBezTo>
                <a:cubicBezTo>
                  <a:pt x="6485347" y="4885649"/>
                  <a:pt x="6484761" y="4891635"/>
                  <a:pt x="6484761" y="4897076"/>
                </a:cubicBezTo>
                <a:lnTo>
                  <a:pt x="6484761" y="4903104"/>
                </a:lnTo>
                <a:lnTo>
                  <a:pt x="6465674" y="4903104"/>
                </a:lnTo>
                <a:lnTo>
                  <a:pt x="6465674" y="4940525"/>
                </a:lnTo>
                <a:lnTo>
                  <a:pt x="6484761" y="4940525"/>
                </a:lnTo>
                <a:lnTo>
                  <a:pt x="6484761" y="5036463"/>
                </a:lnTo>
                <a:lnTo>
                  <a:pt x="6535995" y="5036463"/>
                </a:lnTo>
                <a:lnTo>
                  <a:pt x="6535995" y="4940525"/>
                </a:lnTo>
                <a:lnTo>
                  <a:pt x="6560357" y="4940525"/>
                </a:lnTo>
                <a:lnTo>
                  <a:pt x="6560357" y="4903104"/>
                </a:lnTo>
                <a:lnTo>
                  <a:pt x="6535995" y="4903104"/>
                </a:lnTo>
                <a:cubicBezTo>
                  <a:pt x="6535995" y="4897160"/>
                  <a:pt x="6536205" y="4893267"/>
                  <a:pt x="6536623" y="4891425"/>
                </a:cubicBezTo>
                <a:cubicBezTo>
                  <a:pt x="6537461" y="4888077"/>
                  <a:pt x="6538884" y="4885628"/>
                  <a:pt x="6540893" y="4884079"/>
                </a:cubicBezTo>
                <a:cubicBezTo>
                  <a:pt x="6542902" y="4882531"/>
                  <a:pt x="6546209" y="4881756"/>
                  <a:pt x="6550813" y="4881756"/>
                </a:cubicBezTo>
                <a:cubicBezTo>
                  <a:pt x="6554580" y="4881756"/>
                  <a:pt x="6559520" y="4882258"/>
                  <a:pt x="6565631" y="4883263"/>
                </a:cubicBezTo>
                <a:lnTo>
                  <a:pt x="6571282" y="4852372"/>
                </a:lnTo>
                <a:cubicBezTo>
                  <a:pt x="6554204" y="4850279"/>
                  <a:pt x="6541186" y="4849233"/>
                  <a:pt x="6532228" y="4849233"/>
                </a:cubicBezTo>
                <a:close/>
                <a:moveTo>
                  <a:pt x="490296" y="4849233"/>
                </a:moveTo>
                <a:cubicBezTo>
                  <a:pt x="471125" y="4849233"/>
                  <a:pt x="456035" y="4851639"/>
                  <a:pt x="445026" y="4856453"/>
                </a:cubicBezTo>
                <a:cubicBezTo>
                  <a:pt x="434018" y="4861267"/>
                  <a:pt x="425772" y="4867880"/>
                  <a:pt x="420288" y="4876294"/>
                </a:cubicBezTo>
                <a:cubicBezTo>
                  <a:pt x="414805" y="4884707"/>
                  <a:pt x="412063" y="4893644"/>
                  <a:pt x="412063" y="4903104"/>
                </a:cubicBezTo>
                <a:cubicBezTo>
                  <a:pt x="412063" y="4917503"/>
                  <a:pt x="417421" y="4929349"/>
                  <a:pt x="428137" y="4938641"/>
                </a:cubicBezTo>
                <a:cubicBezTo>
                  <a:pt x="438769" y="4947934"/>
                  <a:pt x="456558" y="4955384"/>
                  <a:pt x="481505" y="4960993"/>
                </a:cubicBezTo>
                <a:cubicBezTo>
                  <a:pt x="496742" y="4964342"/>
                  <a:pt x="506453" y="4967900"/>
                  <a:pt x="510639" y="4971667"/>
                </a:cubicBezTo>
                <a:cubicBezTo>
                  <a:pt x="514824" y="4975434"/>
                  <a:pt x="516917" y="4979704"/>
                  <a:pt x="516917" y="4984475"/>
                </a:cubicBezTo>
                <a:cubicBezTo>
                  <a:pt x="516917" y="4989498"/>
                  <a:pt x="514720" y="4993914"/>
                  <a:pt x="510325" y="4997724"/>
                </a:cubicBezTo>
                <a:cubicBezTo>
                  <a:pt x="505930" y="5001533"/>
                  <a:pt x="499672" y="5003437"/>
                  <a:pt x="491551" y="5003437"/>
                </a:cubicBezTo>
                <a:cubicBezTo>
                  <a:pt x="480668" y="5003437"/>
                  <a:pt x="472297" y="4999712"/>
                  <a:pt x="466437" y="4992261"/>
                </a:cubicBezTo>
                <a:cubicBezTo>
                  <a:pt x="462837" y="4987657"/>
                  <a:pt x="460451" y="4980959"/>
                  <a:pt x="459279" y="4972169"/>
                </a:cubicBezTo>
                <a:lnTo>
                  <a:pt x="405157" y="4975560"/>
                </a:lnTo>
                <a:cubicBezTo>
                  <a:pt x="406747" y="4994145"/>
                  <a:pt x="413570" y="5009465"/>
                  <a:pt x="425625" y="5021520"/>
                </a:cubicBezTo>
                <a:cubicBezTo>
                  <a:pt x="437680" y="5033575"/>
                  <a:pt x="459363" y="5039602"/>
                  <a:pt x="490672" y="5039602"/>
                </a:cubicBezTo>
                <a:cubicBezTo>
                  <a:pt x="508504" y="5039602"/>
                  <a:pt x="523280" y="5037028"/>
                  <a:pt x="535000" y="5031880"/>
                </a:cubicBezTo>
                <a:cubicBezTo>
                  <a:pt x="546720" y="5026731"/>
                  <a:pt x="555845" y="5019176"/>
                  <a:pt x="562375" y="5009214"/>
                </a:cubicBezTo>
                <a:cubicBezTo>
                  <a:pt x="568905" y="4999251"/>
                  <a:pt x="572170" y="4988368"/>
                  <a:pt x="572170" y="4976564"/>
                </a:cubicBezTo>
                <a:cubicBezTo>
                  <a:pt x="572170" y="4966518"/>
                  <a:pt x="569721" y="4957435"/>
                  <a:pt x="564824" y="4949315"/>
                </a:cubicBezTo>
                <a:cubicBezTo>
                  <a:pt x="559926" y="4941194"/>
                  <a:pt x="552099" y="4934392"/>
                  <a:pt x="541341" y="4928909"/>
                </a:cubicBezTo>
                <a:cubicBezTo>
                  <a:pt x="530584" y="4923426"/>
                  <a:pt x="512773" y="4918005"/>
                  <a:pt x="487910" y="4912647"/>
                </a:cubicBezTo>
                <a:cubicBezTo>
                  <a:pt x="477864" y="4910554"/>
                  <a:pt x="471501" y="4908294"/>
                  <a:pt x="468823" y="4905866"/>
                </a:cubicBezTo>
                <a:cubicBezTo>
                  <a:pt x="466060" y="4903522"/>
                  <a:pt x="464679" y="4900885"/>
                  <a:pt x="464679" y="4897955"/>
                </a:cubicBezTo>
                <a:cubicBezTo>
                  <a:pt x="464679" y="4893937"/>
                  <a:pt x="466353" y="4890525"/>
                  <a:pt x="469702" y="4887721"/>
                </a:cubicBezTo>
                <a:cubicBezTo>
                  <a:pt x="473050" y="4884916"/>
                  <a:pt x="478031" y="4883514"/>
                  <a:pt x="484645" y="4883514"/>
                </a:cubicBezTo>
                <a:cubicBezTo>
                  <a:pt x="492682" y="4883514"/>
                  <a:pt x="498981" y="4885398"/>
                  <a:pt x="503544" y="4889165"/>
                </a:cubicBezTo>
                <a:cubicBezTo>
                  <a:pt x="508106" y="4892932"/>
                  <a:pt x="511099" y="4898960"/>
                  <a:pt x="512522" y="4907248"/>
                </a:cubicBezTo>
                <a:lnTo>
                  <a:pt x="566142" y="4904108"/>
                </a:lnTo>
                <a:cubicBezTo>
                  <a:pt x="563798" y="4885021"/>
                  <a:pt x="556452" y="4871103"/>
                  <a:pt x="544104" y="4862355"/>
                </a:cubicBezTo>
                <a:cubicBezTo>
                  <a:pt x="531756" y="4853607"/>
                  <a:pt x="513820" y="4849233"/>
                  <a:pt x="490296" y="4849233"/>
                </a:cubicBezTo>
                <a:close/>
                <a:moveTo>
                  <a:pt x="7003111" y="4680429"/>
                </a:moveTo>
                <a:lnTo>
                  <a:pt x="7003111" y="4731663"/>
                </a:lnTo>
                <a:lnTo>
                  <a:pt x="7057736" y="4731663"/>
                </a:lnTo>
                <a:lnTo>
                  <a:pt x="7057736" y="4680429"/>
                </a:lnTo>
                <a:close/>
                <a:moveTo>
                  <a:pt x="6074726" y="4668374"/>
                </a:moveTo>
                <a:lnTo>
                  <a:pt x="6074726" y="4676536"/>
                </a:lnTo>
                <a:cubicBezTo>
                  <a:pt x="6074726" y="4682899"/>
                  <a:pt x="6073701" y="4688068"/>
                  <a:pt x="6071649" y="4692044"/>
                </a:cubicBezTo>
                <a:cubicBezTo>
                  <a:pt x="6069598" y="4696021"/>
                  <a:pt x="6066124" y="4699391"/>
                  <a:pt x="6061227" y="4702153"/>
                </a:cubicBezTo>
                <a:cubicBezTo>
                  <a:pt x="6056329" y="4704916"/>
                  <a:pt x="6051034" y="4706297"/>
                  <a:pt x="6045342" y="4706297"/>
                </a:cubicBezTo>
                <a:cubicBezTo>
                  <a:pt x="6039900" y="4706297"/>
                  <a:pt x="6035777" y="4705020"/>
                  <a:pt x="6032973" y="4702467"/>
                </a:cubicBezTo>
                <a:cubicBezTo>
                  <a:pt x="6030168" y="4699914"/>
                  <a:pt x="6028766" y="4696628"/>
                  <a:pt x="6028766" y="4692610"/>
                </a:cubicBezTo>
                <a:cubicBezTo>
                  <a:pt x="6028766" y="4689094"/>
                  <a:pt x="6030189" y="4685954"/>
                  <a:pt x="6033035" y="4683192"/>
                </a:cubicBezTo>
                <a:cubicBezTo>
                  <a:pt x="6035798" y="4680513"/>
                  <a:pt x="6042370" y="4677792"/>
                  <a:pt x="6052751" y="4675029"/>
                </a:cubicBezTo>
                <a:cubicBezTo>
                  <a:pt x="6060369" y="4673104"/>
                  <a:pt x="6067694" y="4670885"/>
                  <a:pt x="6074726" y="4668374"/>
                </a:cubicBezTo>
                <a:close/>
                <a:moveTo>
                  <a:pt x="3302953" y="4668374"/>
                </a:moveTo>
                <a:lnTo>
                  <a:pt x="3302953" y="4676536"/>
                </a:lnTo>
                <a:cubicBezTo>
                  <a:pt x="3302953" y="4682899"/>
                  <a:pt x="3301928" y="4688068"/>
                  <a:pt x="3299876" y="4692044"/>
                </a:cubicBezTo>
                <a:cubicBezTo>
                  <a:pt x="3297824" y="4696021"/>
                  <a:pt x="3294350" y="4699391"/>
                  <a:pt x="3289453" y="4702153"/>
                </a:cubicBezTo>
                <a:cubicBezTo>
                  <a:pt x="3284557" y="4704916"/>
                  <a:pt x="3279262" y="4706297"/>
                  <a:pt x="3273569" y="4706297"/>
                </a:cubicBezTo>
                <a:cubicBezTo>
                  <a:pt x="3268127" y="4706297"/>
                  <a:pt x="3264003" y="4705020"/>
                  <a:pt x="3261199" y="4702467"/>
                </a:cubicBezTo>
                <a:cubicBezTo>
                  <a:pt x="3258395" y="4699914"/>
                  <a:pt x="3256992" y="4696628"/>
                  <a:pt x="3256992" y="4692610"/>
                </a:cubicBezTo>
                <a:cubicBezTo>
                  <a:pt x="3256992" y="4689094"/>
                  <a:pt x="3258415" y="4685954"/>
                  <a:pt x="3261262" y="4683192"/>
                </a:cubicBezTo>
                <a:cubicBezTo>
                  <a:pt x="3264025" y="4680513"/>
                  <a:pt x="3270595" y="4677792"/>
                  <a:pt x="3280976" y="4675029"/>
                </a:cubicBezTo>
                <a:cubicBezTo>
                  <a:pt x="3288595" y="4673104"/>
                  <a:pt x="3295920" y="4670885"/>
                  <a:pt x="3302953" y="4668374"/>
                </a:cubicBezTo>
                <a:close/>
                <a:moveTo>
                  <a:pt x="2721928" y="4668374"/>
                </a:moveTo>
                <a:lnTo>
                  <a:pt x="2721928" y="4676536"/>
                </a:lnTo>
                <a:cubicBezTo>
                  <a:pt x="2721928" y="4682899"/>
                  <a:pt x="2720902" y="4688068"/>
                  <a:pt x="2718850" y="4692044"/>
                </a:cubicBezTo>
                <a:cubicBezTo>
                  <a:pt x="2716799" y="4696021"/>
                  <a:pt x="2713326" y="4699391"/>
                  <a:pt x="2708428" y="4702153"/>
                </a:cubicBezTo>
                <a:cubicBezTo>
                  <a:pt x="2703531" y="4704916"/>
                  <a:pt x="2698236" y="4706297"/>
                  <a:pt x="2692543" y="4706297"/>
                </a:cubicBezTo>
                <a:cubicBezTo>
                  <a:pt x="2687101" y="4706297"/>
                  <a:pt x="2682978" y="4705020"/>
                  <a:pt x="2680175" y="4702467"/>
                </a:cubicBezTo>
                <a:cubicBezTo>
                  <a:pt x="2677370" y="4699914"/>
                  <a:pt x="2675968" y="4696628"/>
                  <a:pt x="2675968" y="4692610"/>
                </a:cubicBezTo>
                <a:cubicBezTo>
                  <a:pt x="2675968" y="4689094"/>
                  <a:pt x="2677391" y="4685954"/>
                  <a:pt x="2680236" y="4683192"/>
                </a:cubicBezTo>
                <a:cubicBezTo>
                  <a:pt x="2682999" y="4680513"/>
                  <a:pt x="2689571" y="4677792"/>
                  <a:pt x="2699952" y="4675029"/>
                </a:cubicBezTo>
                <a:cubicBezTo>
                  <a:pt x="2707570" y="4673104"/>
                  <a:pt x="2714895" y="4670885"/>
                  <a:pt x="2721928" y="4668374"/>
                </a:cubicBezTo>
                <a:close/>
                <a:moveTo>
                  <a:pt x="2458562" y="4633464"/>
                </a:moveTo>
                <a:cubicBezTo>
                  <a:pt x="2465343" y="4633464"/>
                  <a:pt x="2470952" y="4636039"/>
                  <a:pt x="2475389" y="4641187"/>
                </a:cubicBezTo>
                <a:cubicBezTo>
                  <a:pt x="2479825" y="4646336"/>
                  <a:pt x="2482044" y="4654142"/>
                  <a:pt x="2482044" y="4664607"/>
                </a:cubicBezTo>
                <a:cubicBezTo>
                  <a:pt x="2482044" y="4676159"/>
                  <a:pt x="2479868" y="4684489"/>
                  <a:pt x="2475515" y="4689596"/>
                </a:cubicBezTo>
                <a:cubicBezTo>
                  <a:pt x="2471161" y="4694702"/>
                  <a:pt x="2465719" y="4697256"/>
                  <a:pt x="2459190" y="4697256"/>
                </a:cubicBezTo>
                <a:cubicBezTo>
                  <a:pt x="2453078" y="4697256"/>
                  <a:pt x="2447951" y="4694723"/>
                  <a:pt x="2443807" y="4689659"/>
                </a:cubicBezTo>
                <a:cubicBezTo>
                  <a:pt x="2439663" y="4684594"/>
                  <a:pt x="2437592" y="4676620"/>
                  <a:pt x="2437592" y="4665737"/>
                </a:cubicBezTo>
                <a:cubicBezTo>
                  <a:pt x="2437592" y="4654100"/>
                  <a:pt x="2439600" y="4645812"/>
                  <a:pt x="2443618" y="4640873"/>
                </a:cubicBezTo>
                <a:cubicBezTo>
                  <a:pt x="2447638" y="4635934"/>
                  <a:pt x="2452618" y="4633464"/>
                  <a:pt x="2458562" y="4633464"/>
                </a:cubicBezTo>
                <a:close/>
                <a:moveTo>
                  <a:pt x="2125079" y="4633464"/>
                </a:moveTo>
                <a:cubicBezTo>
                  <a:pt x="2130856" y="4633464"/>
                  <a:pt x="2135775" y="4635934"/>
                  <a:pt x="2139835" y="4640873"/>
                </a:cubicBezTo>
                <a:cubicBezTo>
                  <a:pt x="2143895" y="4645812"/>
                  <a:pt x="2145925" y="4653556"/>
                  <a:pt x="2145925" y="4664104"/>
                </a:cubicBezTo>
                <a:cubicBezTo>
                  <a:pt x="2145925" y="4676076"/>
                  <a:pt x="2143854" y="4684594"/>
                  <a:pt x="2139710" y="4689659"/>
                </a:cubicBezTo>
                <a:cubicBezTo>
                  <a:pt x="2135566" y="4694723"/>
                  <a:pt x="2130438" y="4697256"/>
                  <a:pt x="2124326" y="4697256"/>
                </a:cubicBezTo>
                <a:cubicBezTo>
                  <a:pt x="2117713" y="4697256"/>
                  <a:pt x="2112250" y="4694682"/>
                  <a:pt x="2107939" y="4689533"/>
                </a:cubicBezTo>
                <a:cubicBezTo>
                  <a:pt x="2103628" y="4684384"/>
                  <a:pt x="2101473" y="4676076"/>
                  <a:pt x="2101473" y="4664607"/>
                </a:cubicBezTo>
                <a:cubicBezTo>
                  <a:pt x="2101473" y="4654142"/>
                  <a:pt x="2103670" y="4646336"/>
                  <a:pt x="2108064" y="4641187"/>
                </a:cubicBezTo>
                <a:cubicBezTo>
                  <a:pt x="2112460" y="4636039"/>
                  <a:pt x="2118132" y="4633464"/>
                  <a:pt x="2125079" y="4633464"/>
                </a:cubicBezTo>
                <a:close/>
                <a:moveTo>
                  <a:pt x="1239362" y="4633464"/>
                </a:moveTo>
                <a:cubicBezTo>
                  <a:pt x="1246143" y="4633464"/>
                  <a:pt x="1251752" y="4636039"/>
                  <a:pt x="1256189" y="4641187"/>
                </a:cubicBezTo>
                <a:cubicBezTo>
                  <a:pt x="1260626" y="4646336"/>
                  <a:pt x="1262844" y="4654142"/>
                  <a:pt x="1262844" y="4664607"/>
                </a:cubicBezTo>
                <a:cubicBezTo>
                  <a:pt x="1262844" y="4676159"/>
                  <a:pt x="1260667" y="4684489"/>
                  <a:pt x="1256315" y="4689596"/>
                </a:cubicBezTo>
                <a:cubicBezTo>
                  <a:pt x="1251961" y="4694702"/>
                  <a:pt x="1246520" y="4697256"/>
                  <a:pt x="1239990" y="4697256"/>
                </a:cubicBezTo>
                <a:cubicBezTo>
                  <a:pt x="1233879" y="4697256"/>
                  <a:pt x="1228751" y="4694723"/>
                  <a:pt x="1224607" y="4689659"/>
                </a:cubicBezTo>
                <a:cubicBezTo>
                  <a:pt x="1220463" y="4684594"/>
                  <a:pt x="1218391" y="4676620"/>
                  <a:pt x="1218391" y="4665737"/>
                </a:cubicBezTo>
                <a:cubicBezTo>
                  <a:pt x="1218391" y="4654100"/>
                  <a:pt x="1220400" y="4645812"/>
                  <a:pt x="1224419" y="4640873"/>
                </a:cubicBezTo>
                <a:cubicBezTo>
                  <a:pt x="1228437" y="4635934"/>
                  <a:pt x="1233418" y="4633464"/>
                  <a:pt x="1239362" y="4633464"/>
                </a:cubicBezTo>
                <a:close/>
                <a:moveTo>
                  <a:pt x="486780" y="4633464"/>
                </a:moveTo>
                <a:cubicBezTo>
                  <a:pt x="492556" y="4633464"/>
                  <a:pt x="497475" y="4635934"/>
                  <a:pt x="501535" y="4640873"/>
                </a:cubicBezTo>
                <a:cubicBezTo>
                  <a:pt x="505595" y="4645812"/>
                  <a:pt x="507625" y="4653556"/>
                  <a:pt x="507625" y="4664104"/>
                </a:cubicBezTo>
                <a:cubicBezTo>
                  <a:pt x="507625" y="4676076"/>
                  <a:pt x="505553" y="4684594"/>
                  <a:pt x="501409" y="4689659"/>
                </a:cubicBezTo>
                <a:cubicBezTo>
                  <a:pt x="497265" y="4694723"/>
                  <a:pt x="492138" y="4697256"/>
                  <a:pt x="486027" y="4697256"/>
                </a:cubicBezTo>
                <a:cubicBezTo>
                  <a:pt x="479413" y="4697256"/>
                  <a:pt x="473950" y="4694682"/>
                  <a:pt x="469639" y="4689533"/>
                </a:cubicBezTo>
                <a:cubicBezTo>
                  <a:pt x="465328" y="4684384"/>
                  <a:pt x="463172" y="4676076"/>
                  <a:pt x="463172" y="4664607"/>
                </a:cubicBezTo>
                <a:cubicBezTo>
                  <a:pt x="463172" y="4654142"/>
                  <a:pt x="465370" y="4646336"/>
                  <a:pt x="469765" y="4641187"/>
                </a:cubicBezTo>
                <a:cubicBezTo>
                  <a:pt x="474160" y="4636039"/>
                  <a:pt x="479831" y="4633464"/>
                  <a:pt x="486780" y="4633464"/>
                </a:cubicBezTo>
                <a:close/>
                <a:moveTo>
                  <a:pt x="5315200" y="4632836"/>
                </a:moveTo>
                <a:cubicBezTo>
                  <a:pt x="5321228" y="4632836"/>
                  <a:pt x="5326334" y="4635369"/>
                  <a:pt x="5330520" y="4640434"/>
                </a:cubicBezTo>
                <a:cubicBezTo>
                  <a:pt x="5334706" y="4645499"/>
                  <a:pt x="5336799" y="4653431"/>
                  <a:pt x="5336799" y="4664230"/>
                </a:cubicBezTo>
                <a:cubicBezTo>
                  <a:pt x="5336799" y="4675950"/>
                  <a:pt x="5334790" y="4684259"/>
                  <a:pt x="5330771" y="4689156"/>
                </a:cubicBezTo>
                <a:cubicBezTo>
                  <a:pt x="5326753" y="4694054"/>
                  <a:pt x="5321772" y="4696502"/>
                  <a:pt x="5315828" y="4696502"/>
                </a:cubicBezTo>
                <a:cubicBezTo>
                  <a:pt x="5309047" y="4696502"/>
                  <a:pt x="5303438" y="4693949"/>
                  <a:pt x="5299001" y="4688842"/>
                </a:cubicBezTo>
                <a:cubicBezTo>
                  <a:pt x="5294564" y="4683736"/>
                  <a:pt x="5292346" y="4675908"/>
                  <a:pt x="5292346" y="4665360"/>
                </a:cubicBezTo>
                <a:cubicBezTo>
                  <a:pt x="5292346" y="4653891"/>
                  <a:pt x="5294522" y="4645603"/>
                  <a:pt x="5298876" y="4640496"/>
                </a:cubicBezTo>
                <a:cubicBezTo>
                  <a:pt x="5303229" y="4635390"/>
                  <a:pt x="5308670" y="4632836"/>
                  <a:pt x="5315200" y="4632836"/>
                </a:cubicBezTo>
                <a:close/>
                <a:moveTo>
                  <a:pt x="4505576" y="4632836"/>
                </a:moveTo>
                <a:cubicBezTo>
                  <a:pt x="4511603" y="4632836"/>
                  <a:pt x="4516710" y="4635369"/>
                  <a:pt x="4520896" y="4640434"/>
                </a:cubicBezTo>
                <a:cubicBezTo>
                  <a:pt x="4525082" y="4645499"/>
                  <a:pt x="4527174" y="4653431"/>
                  <a:pt x="4527174" y="4664230"/>
                </a:cubicBezTo>
                <a:cubicBezTo>
                  <a:pt x="4527174" y="4675950"/>
                  <a:pt x="4525165" y="4684259"/>
                  <a:pt x="4521147" y="4689156"/>
                </a:cubicBezTo>
                <a:cubicBezTo>
                  <a:pt x="4517128" y="4694054"/>
                  <a:pt x="4512148" y="4696502"/>
                  <a:pt x="4506203" y="4696502"/>
                </a:cubicBezTo>
                <a:cubicBezTo>
                  <a:pt x="4499422" y="4696502"/>
                  <a:pt x="4493813" y="4693949"/>
                  <a:pt x="4489376" y="4688842"/>
                </a:cubicBezTo>
                <a:cubicBezTo>
                  <a:pt x="4484939" y="4683736"/>
                  <a:pt x="4482721" y="4675908"/>
                  <a:pt x="4482721" y="4665360"/>
                </a:cubicBezTo>
                <a:cubicBezTo>
                  <a:pt x="4482721" y="4653891"/>
                  <a:pt x="4484898" y="4645603"/>
                  <a:pt x="4489251" y="4640496"/>
                </a:cubicBezTo>
                <a:cubicBezTo>
                  <a:pt x="4493604" y="4635390"/>
                  <a:pt x="4499046" y="4632836"/>
                  <a:pt x="4505576" y="4632836"/>
                </a:cubicBezTo>
                <a:close/>
                <a:moveTo>
                  <a:pt x="5764238" y="4632334"/>
                </a:moveTo>
                <a:cubicBezTo>
                  <a:pt x="5770768" y="4632334"/>
                  <a:pt x="5776293" y="4634908"/>
                  <a:pt x="5780814" y="4640057"/>
                </a:cubicBezTo>
                <a:cubicBezTo>
                  <a:pt x="5785334" y="4645205"/>
                  <a:pt x="5787595" y="4652635"/>
                  <a:pt x="5787595" y="4662346"/>
                </a:cubicBezTo>
                <a:cubicBezTo>
                  <a:pt x="5787595" y="4672057"/>
                  <a:pt x="5785439" y="4679320"/>
                  <a:pt x="5781128" y="4684133"/>
                </a:cubicBezTo>
                <a:cubicBezTo>
                  <a:pt x="5776816" y="4688947"/>
                  <a:pt x="5771479" y="4691354"/>
                  <a:pt x="5765117" y="4691354"/>
                </a:cubicBezTo>
                <a:cubicBezTo>
                  <a:pt x="5758420" y="4691354"/>
                  <a:pt x="5753020" y="4689031"/>
                  <a:pt x="5748918" y="4684384"/>
                </a:cubicBezTo>
                <a:cubicBezTo>
                  <a:pt x="5744816" y="4679738"/>
                  <a:pt x="5742765" y="4672601"/>
                  <a:pt x="5742765" y="4662974"/>
                </a:cubicBezTo>
                <a:cubicBezTo>
                  <a:pt x="5742765" y="4652007"/>
                  <a:pt x="5744711" y="4644159"/>
                  <a:pt x="5748604" y="4639429"/>
                </a:cubicBezTo>
                <a:cubicBezTo>
                  <a:pt x="5752497" y="4634699"/>
                  <a:pt x="5757708" y="4632334"/>
                  <a:pt x="5764238" y="4632334"/>
                </a:cubicBezTo>
                <a:close/>
                <a:moveTo>
                  <a:pt x="5597309" y="4630451"/>
                </a:moveTo>
                <a:cubicBezTo>
                  <a:pt x="5604341" y="4630451"/>
                  <a:pt x="5610243" y="4633276"/>
                  <a:pt x="5615014" y="4638927"/>
                </a:cubicBezTo>
                <a:cubicBezTo>
                  <a:pt x="5619786" y="4644578"/>
                  <a:pt x="5622172" y="4653179"/>
                  <a:pt x="5622172" y="4664732"/>
                </a:cubicBezTo>
                <a:cubicBezTo>
                  <a:pt x="5622172" y="4677122"/>
                  <a:pt x="5619807" y="4686122"/>
                  <a:pt x="5615077" y="4691731"/>
                </a:cubicBezTo>
                <a:cubicBezTo>
                  <a:pt x="5610347" y="4697340"/>
                  <a:pt x="5604299" y="4700144"/>
                  <a:pt x="5596932" y="4700144"/>
                </a:cubicBezTo>
                <a:cubicBezTo>
                  <a:pt x="5589649" y="4700144"/>
                  <a:pt x="5583600" y="4697298"/>
                  <a:pt x="5578786" y="4691605"/>
                </a:cubicBezTo>
                <a:cubicBezTo>
                  <a:pt x="5573973" y="4685912"/>
                  <a:pt x="5571566" y="4677122"/>
                  <a:pt x="5571566" y="4665235"/>
                </a:cubicBezTo>
                <a:cubicBezTo>
                  <a:pt x="5571566" y="4653514"/>
                  <a:pt x="5573994" y="4644787"/>
                  <a:pt x="5578849" y="4639052"/>
                </a:cubicBezTo>
                <a:cubicBezTo>
                  <a:pt x="5583705" y="4633318"/>
                  <a:pt x="5589858" y="4630451"/>
                  <a:pt x="5597309" y="4630451"/>
                </a:cubicBezTo>
                <a:close/>
                <a:moveTo>
                  <a:pt x="4073309" y="4630451"/>
                </a:moveTo>
                <a:cubicBezTo>
                  <a:pt x="4080341" y="4630451"/>
                  <a:pt x="4086243" y="4633276"/>
                  <a:pt x="4091015" y="4638927"/>
                </a:cubicBezTo>
                <a:cubicBezTo>
                  <a:pt x="4095786" y="4644578"/>
                  <a:pt x="4098172" y="4653179"/>
                  <a:pt x="4098172" y="4664732"/>
                </a:cubicBezTo>
                <a:cubicBezTo>
                  <a:pt x="4098172" y="4677122"/>
                  <a:pt x="4095807" y="4686122"/>
                  <a:pt x="4091077" y="4691731"/>
                </a:cubicBezTo>
                <a:cubicBezTo>
                  <a:pt x="4086348" y="4697340"/>
                  <a:pt x="4080299" y="4700144"/>
                  <a:pt x="4072932" y="4700144"/>
                </a:cubicBezTo>
                <a:cubicBezTo>
                  <a:pt x="4065649" y="4700144"/>
                  <a:pt x="4059600" y="4697298"/>
                  <a:pt x="4054787" y="4691605"/>
                </a:cubicBezTo>
                <a:cubicBezTo>
                  <a:pt x="4049973" y="4685912"/>
                  <a:pt x="4047566" y="4677122"/>
                  <a:pt x="4047566" y="4665235"/>
                </a:cubicBezTo>
                <a:cubicBezTo>
                  <a:pt x="4047566" y="4653514"/>
                  <a:pt x="4049994" y="4644787"/>
                  <a:pt x="4054849" y="4639052"/>
                </a:cubicBezTo>
                <a:cubicBezTo>
                  <a:pt x="4059705" y="4633318"/>
                  <a:pt x="4065858" y="4630451"/>
                  <a:pt x="4073309" y="4630451"/>
                </a:cubicBezTo>
                <a:close/>
                <a:moveTo>
                  <a:pt x="6740685" y="4625553"/>
                </a:moveTo>
                <a:cubicBezTo>
                  <a:pt x="6747717" y="4625553"/>
                  <a:pt x="6753389" y="4627688"/>
                  <a:pt x="6757701" y="4631957"/>
                </a:cubicBezTo>
                <a:cubicBezTo>
                  <a:pt x="6762012" y="4636227"/>
                  <a:pt x="6764670" y="4643301"/>
                  <a:pt x="6765674" y="4653179"/>
                </a:cubicBezTo>
                <a:lnTo>
                  <a:pt x="6715319" y="4653179"/>
                </a:lnTo>
                <a:cubicBezTo>
                  <a:pt x="6716157" y="4645226"/>
                  <a:pt x="6718124" y="4639241"/>
                  <a:pt x="6721221" y="4635222"/>
                </a:cubicBezTo>
                <a:cubicBezTo>
                  <a:pt x="6726077" y="4628776"/>
                  <a:pt x="6732565" y="4625553"/>
                  <a:pt x="6740685" y="4625553"/>
                </a:cubicBezTo>
                <a:close/>
                <a:moveTo>
                  <a:pt x="4959511" y="4625553"/>
                </a:moveTo>
                <a:cubicBezTo>
                  <a:pt x="4966543" y="4625553"/>
                  <a:pt x="4972215" y="4627688"/>
                  <a:pt x="4976526" y="4631957"/>
                </a:cubicBezTo>
                <a:cubicBezTo>
                  <a:pt x="4980837" y="4636227"/>
                  <a:pt x="4983495" y="4643301"/>
                  <a:pt x="4984500" y="4653179"/>
                </a:cubicBezTo>
                <a:lnTo>
                  <a:pt x="4934145" y="4653179"/>
                </a:lnTo>
                <a:cubicBezTo>
                  <a:pt x="4934982" y="4645226"/>
                  <a:pt x="4936949" y="4639241"/>
                  <a:pt x="4940047" y="4635222"/>
                </a:cubicBezTo>
                <a:cubicBezTo>
                  <a:pt x="4944902" y="4628776"/>
                  <a:pt x="4951390" y="4625553"/>
                  <a:pt x="4959511" y="4625553"/>
                </a:cubicBezTo>
                <a:close/>
                <a:moveTo>
                  <a:pt x="3111662" y="4625553"/>
                </a:moveTo>
                <a:cubicBezTo>
                  <a:pt x="3118693" y="4625553"/>
                  <a:pt x="3124365" y="4627688"/>
                  <a:pt x="3128677" y="4631957"/>
                </a:cubicBezTo>
                <a:cubicBezTo>
                  <a:pt x="3132989" y="4636227"/>
                  <a:pt x="3135647" y="4643301"/>
                  <a:pt x="3136651" y="4653179"/>
                </a:cubicBezTo>
                <a:lnTo>
                  <a:pt x="3086296" y="4653179"/>
                </a:lnTo>
                <a:cubicBezTo>
                  <a:pt x="3087133" y="4645226"/>
                  <a:pt x="3089101" y="4639241"/>
                  <a:pt x="3092198" y="4635222"/>
                </a:cubicBezTo>
                <a:cubicBezTo>
                  <a:pt x="3097053" y="4628776"/>
                  <a:pt x="3103541" y="4625553"/>
                  <a:pt x="3111662" y="4625553"/>
                </a:cubicBezTo>
                <a:close/>
                <a:moveTo>
                  <a:pt x="2292512" y="4625553"/>
                </a:moveTo>
                <a:cubicBezTo>
                  <a:pt x="2299544" y="4625553"/>
                  <a:pt x="2305216" y="4627688"/>
                  <a:pt x="2309526" y="4631957"/>
                </a:cubicBezTo>
                <a:cubicBezTo>
                  <a:pt x="2313839" y="4636227"/>
                  <a:pt x="2316497" y="4643301"/>
                  <a:pt x="2317501" y="4653179"/>
                </a:cubicBezTo>
                <a:lnTo>
                  <a:pt x="2267146" y="4653179"/>
                </a:lnTo>
                <a:cubicBezTo>
                  <a:pt x="2267982" y="4645226"/>
                  <a:pt x="2269950" y="4639241"/>
                  <a:pt x="2273048" y="4635222"/>
                </a:cubicBezTo>
                <a:cubicBezTo>
                  <a:pt x="2277903" y="4628776"/>
                  <a:pt x="2284391" y="4625553"/>
                  <a:pt x="2292512" y="4625553"/>
                </a:cubicBezTo>
                <a:close/>
                <a:moveTo>
                  <a:pt x="1416212" y="4625553"/>
                </a:moveTo>
                <a:cubicBezTo>
                  <a:pt x="1423244" y="4625553"/>
                  <a:pt x="1428916" y="4627688"/>
                  <a:pt x="1433227" y="4631957"/>
                </a:cubicBezTo>
                <a:cubicBezTo>
                  <a:pt x="1437538" y="4636227"/>
                  <a:pt x="1440196" y="4643301"/>
                  <a:pt x="1441201" y="4653179"/>
                </a:cubicBezTo>
                <a:lnTo>
                  <a:pt x="1390846" y="4653179"/>
                </a:lnTo>
                <a:cubicBezTo>
                  <a:pt x="1391683" y="4645226"/>
                  <a:pt x="1393650" y="4639241"/>
                  <a:pt x="1396748" y="4635222"/>
                </a:cubicBezTo>
                <a:cubicBezTo>
                  <a:pt x="1401604" y="4628776"/>
                  <a:pt x="1408091" y="4625553"/>
                  <a:pt x="1416212" y="4625553"/>
                </a:cubicBezTo>
                <a:close/>
                <a:moveTo>
                  <a:pt x="825661" y="4625553"/>
                </a:moveTo>
                <a:cubicBezTo>
                  <a:pt x="832694" y="4625553"/>
                  <a:pt x="838365" y="4627688"/>
                  <a:pt x="842677" y="4631957"/>
                </a:cubicBezTo>
                <a:cubicBezTo>
                  <a:pt x="846988" y="4636227"/>
                  <a:pt x="849646" y="4643301"/>
                  <a:pt x="850651" y="4653179"/>
                </a:cubicBezTo>
                <a:lnTo>
                  <a:pt x="800296" y="4653179"/>
                </a:lnTo>
                <a:cubicBezTo>
                  <a:pt x="801133" y="4645226"/>
                  <a:pt x="803100" y="4639241"/>
                  <a:pt x="806198" y="4635222"/>
                </a:cubicBezTo>
                <a:cubicBezTo>
                  <a:pt x="811053" y="4628776"/>
                  <a:pt x="817541" y="4625553"/>
                  <a:pt x="825661" y="4625553"/>
                </a:cubicBezTo>
                <a:close/>
                <a:moveTo>
                  <a:pt x="654212" y="4625553"/>
                </a:moveTo>
                <a:cubicBezTo>
                  <a:pt x="661244" y="4625553"/>
                  <a:pt x="666915" y="4627688"/>
                  <a:pt x="671227" y="4631957"/>
                </a:cubicBezTo>
                <a:cubicBezTo>
                  <a:pt x="675538" y="4636227"/>
                  <a:pt x="678196" y="4643301"/>
                  <a:pt x="679201" y="4653179"/>
                </a:cubicBezTo>
                <a:lnTo>
                  <a:pt x="628846" y="4653179"/>
                </a:lnTo>
                <a:cubicBezTo>
                  <a:pt x="629683" y="4645226"/>
                  <a:pt x="631650" y="4639241"/>
                  <a:pt x="634748" y="4635222"/>
                </a:cubicBezTo>
                <a:cubicBezTo>
                  <a:pt x="639603" y="4628776"/>
                  <a:pt x="646091" y="4625553"/>
                  <a:pt x="654212" y="4625553"/>
                </a:cubicBezTo>
                <a:close/>
                <a:moveTo>
                  <a:pt x="4602184" y="4598304"/>
                </a:moveTo>
                <a:lnTo>
                  <a:pt x="4602184" y="4683192"/>
                </a:lnTo>
                <a:cubicBezTo>
                  <a:pt x="4602184" y="4700688"/>
                  <a:pt x="4606181" y="4713643"/>
                  <a:pt x="4614176" y="4722057"/>
                </a:cubicBezTo>
                <a:cubicBezTo>
                  <a:pt x="4622171" y="4730470"/>
                  <a:pt x="4633201" y="4734677"/>
                  <a:pt x="4647265" y="4734677"/>
                </a:cubicBezTo>
                <a:cubicBezTo>
                  <a:pt x="4657813" y="4734677"/>
                  <a:pt x="4666708" y="4732793"/>
                  <a:pt x="4673949" y="4729026"/>
                </a:cubicBezTo>
                <a:cubicBezTo>
                  <a:pt x="4681190" y="4725259"/>
                  <a:pt x="4688369" y="4718938"/>
                  <a:pt x="4695485" y="4710064"/>
                </a:cubicBezTo>
                <a:lnTo>
                  <a:pt x="4695485" y="4731663"/>
                </a:lnTo>
                <a:lnTo>
                  <a:pt x="4743203" y="4731663"/>
                </a:lnTo>
                <a:lnTo>
                  <a:pt x="4743203" y="4598304"/>
                </a:lnTo>
                <a:lnTo>
                  <a:pt x="4692095" y="4598304"/>
                </a:lnTo>
                <a:lnTo>
                  <a:pt x="4692095" y="4662472"/>
                </a:lnTo>
                <a:cubicBezTo>
                  <a:pt x="4692095" y="4674611"/>
                  <a:pt x="4690148" y="4683024"/>
                  <a:pt x="4686255" y="4687712"/>
                </a:cubicBezTo>
                <a:cubicBezTo>
                  <a:pt x="4682363" y="4692400"/>
                  <a:pt x="4677360" y="4694744"/>
                  <a:pt x="4671249" y="4694744"/>
                </a:cubicBezTo>
                <a:cubicBezTo>
                  <a:pt x="4665640" y="4694744"/>
                  <a:pt x="4661287" y="4692986"/>
                  <a:pt x="4658190" y="4689470"/>
                </a:cubicBezTo>
                <a:cubicBezTo>
                  <a:pt x="4655092" y="4685954"/>
                  <a:pt x="4653544" y="4680010"/>
                  <a:pt x="4653544" y="4671639"/>
                </a:cubicBezTo>
                <a:lnTo>
                  <a:pt x="4653544" y="4598304"/>
                </a:lnTo>
                <a:close/>
                <a:moveTo>
                  <a:pt x="3578345" y="4598304"/>
                </a:moveTo>
                <a:lnTo>
                  <a:pt x="3634308" y="4731639"/>
                </a:lnTo>
                <a:cubicBezTo>
                  <a:pt x="3631716" y="4738765"/>
                  <a:pt x="3628558" y="4743710"/>
                  <a:pt x="3624836" y="4746476"/>
                </a:cubicBezTo>
                <a:cubicBezTo>
                  <a:pt x="3621115" y="4749242"/>
                  <a:pt x="3616242" y="4750625"/>
                  <a:pt x="3610219" y="4750625"/>
                </a:cubicBezTo>
                <a:cubicBezTo>
                  <a:pt x="3601186" y="4750625"/>
                  <a:pt x="3592988" y="4749453"/>
                  <a:pt x="3585629" y="4747109"/>
                </a:cubicBezTo>
                <a:lnTo>
                  <a:pt x="3589642" y="4782772"/>
                </a:lnTo>
                <a:cubicBezTo>
                  <a:pt x="3605040" y="4784781"/>
                  <a:pt x="3616420" y="4785785"/>
                  <a:pt x="3623784" y="4785785"/>
                </a:cubicBezTo>
                <a:cubicBezTo>
                  <a:pt x="3641943" y="4785785"/>
                  <a:pt x="3655458" y="4781764"/>
                  <a:pt x="3664328" y="4773721"/>
                </a:cubicBezTo>
                <a:cubicBezTo>
                  <a:pt x="3670604" y="4768024"/>
                  <a:pt x="3676754" y="4757049"/>
                  <a:pt x="3682779" y="4740797"/>
                </a:cubicBezTo>
                <a:lnTo>
                  <a:pt x="3735689" y="4598304"/>
                </a:lnTo>
                <a:lnTo>
                  <a:pt x="3685326" y="4598304"/>
                </a:lnTo>
                <a:lnTo>
                  <a:pt x="3659779" y="4687084"/>
                </a:lnTo>
                <a:lnTo>
                  <a:pt x="3632274" y="4598304"/>
                </a:lnTo>
                <a:close/>
                <a:moveTo>
                  <a:pt x="1966146" y="4598304"/>
                </a:moveTo>
                <a:lnTo>
                  <a:pt x="1966146" y="4731663"/>
                </a:lnTo>
                <a:lnTo>
                  <a:pt x="2017254" y="4731663"/>
                </a:lnTo>
                <a:lnTo>
                  <a:pt x="2017254" y="4598304"/>
                </a:lnTo>
                <a:close/>
                <a:moveTo>
                  <a:pt x="6902466" y="4595290"/>
                </a:moveTo>
                <a:cubicBezTo>
                  <a:pt x="6887397" y="4595290"/>
                  <a:pt x="6875384" y="4596858"/>
                  <a:pt x="6866426" y="4599994"/>
                </a:cubicBezTo>
                <a:cubicBezTo>
                  <a:pt x="6857469" y="4603130"/>
                  <a:pt x="6850437" y="4607876"/>
                  <a:pt x="6845330" y="4614232"/>
                </a:cubicBezTo>
                <a:cubicBezTo>
                  <a:pt x="6840223" y="4620588"/>
                  <a:pt x="6837670" y="4628157"/>
                  <a:pt x="6837670" y="4636939"/>
                </a:cubicBezTo>
                <a:cubicBezTo>
                  <a:pt x="6837670" y="4644968"/>
                  <a:pt x="6840035" y="4652119"/>
                  <a:pt x="6844765" y="4658391"/>
                </a:cubicBezTo>
                <a:cubicBezTo>
                  <a:pt x="6849495" y="4664663"/>
                  <a:pt x="6855313" y="4669116"/>
                  <a:pt x="6862220" y="4671751"/>
                </a:cubicBezTo>
                <a:cubicBezTo>
                  <a:pt x="6869126" y="4674385"/>
                  <a:pt x="6881453" y="4677249"/>
                  <a:pt x="6899201" y="4680343"/>
                </a:cubicBezTo>
                <a:cubicBezTo>
                  <a:pt x="6911089" y="4682433"/>
                  <a:pt x="6918414" y="4684188"/>
                  <a:pt x="6921177" y="4685609"/>
                </a:cubicBezTo>
                <a:cubicBezTo>
                  <a:pt x="6925028" y="4687615"/>
                  <a:pt x="6926953" y="4690458"/>
                  <a:pt x="6926953" y="4694136"/>
                </a:cubicBezTo>
                <a:cubicBezTo>
                  <a:pt x="6926953" y="4697396"/>
                  <a:pt x="6925488" y="4700112"/>
                  <a:pt x="6922558" y="4702285"/>
                </a:cubicBezTo>
                <a:cubicBezTo>
                  <a:pt x="6918791" y="4705211"/>
                  <a:pt x="6913475" y="4706674"/>
                  <a:pt x="6906610" y="4706674"/>
                </a:cubicBezTo>
                <a:cubicBezTo>
                  <a:pt x="6900331" y="4706674"/>
                  <a:pt x="6895308" y="4705376"/>
                  <a:pt x="6891541" y="4702781"/>
                </a:cubicBezTo>
                <a:cubicBezTo>
                  <a:pt x="6887774" y="4700186"/>
                  <a:pt x="6884844" y="4695874"/>
                  <a:pt x="6882751" y="4689847"/>
                </a:cubicBezTo>
                <a:lnTo>
                  <a:pt x="6832019" y="4694619"/>
                </a:lnTo>
                <a:cubicBezTo>
                  <a:pt x="6834949" y="4707427"/>
                  <a:pt x="6841584" y="4717306"/>
                  <a:pt x="6851923" y="4724254"/>
                </a:cubicBezTo>
                <a:cubicBezTo>
                  <a:pt x="6862262" y="4731203"/>
                  <a:pt x="6879612" y="4734677"/>
                  <a:pt x="6903973" y="4734677"/>
                </a:cubicBezTo>
                <a:cubicBezTo>
                  <a:pt x="6921218" y="4734677"/>
                  <a:pt x="6934843" y="4732523"/>
                  <a:pt x="6944847" y="4728217"/>
                </a:cubicBezTo>
                <a:cubicBezTo>
                  <a:pt x="6954851" y="4723910"/>
                  <a:pt x="6962176" y="4718118"/>
                  <a:pt x="6966823" y="4710842"/>
                </a:cubicBezTo>
                <a:cubicBezTo>
                  <a:pt x="6971469" y="4703566"/>
                  <a:pt x="6973792" y="4696081"/>
                  <a:pt x="6973792" y="4688387"/>
                </a:cubicBezTo>
                <a:cubicBezTo>
                  <a:pt x="6973792" y="4680777"/>
                  <a:pt x="6971594" y="4673794"/>
                  <a:pt x="6967199" y="4667438"/>
                </a:cubicBezTo>
                <a:cubicBezTo>
                  <a:pt x="6962804" y="4661082"/>
                  <a:pt x="6956463" y="4656190"/>
                  <a:pt x="6948175" y="4652761"/>
                </a:cubicBezTo>
                <a:cubicBezTo>
                  <a:pt x="6939887" y="4649332"/>
                  <a:pt x="6927246" y="4646656"/>
                  <a:pt x="6910252" y="4644733"/>
                </a:cubicBezTo>
                <a:cubicBezTo>
                  <a:pt x="6899034" y="4643395"/>
                  <a:pt x="6891751" y="4641890"/>
                  <a:pt x="6888402" y="4640218"/>
                </a:cubicBezTo>
                <a:cubicBezTo>
                  <a:pt x="6885053" y="4638546"/>
                  <a:pt x="6883379" y="4636080"/>
                  <a:pt x="6883379" y="4632821"/>
                </a:cubicBezTo>
                <a:cubicBezTo>
                  <a:pt x="6883379" y="4629895"/>
                  <a:pt x="6884697" y="4627408"/>
                  <a:pt x="6887335" y="4625360"/>
                </a:cubicBezTo>
                <a:cubicBezTo>
                  <a:pt x="6889972" y="4623312"/>
                  <a:pt x="6894178" y="4622288"/>
                  <a:pt x="6899955" y="4622288"/>
                </a:cubicBezTo>
                <a:cubicBezTo>
                  <a:pt x="6905647" y="4622288"/>
                  <a:pt x="6910503" y="4623628"/>
                  <a:pt x="6914521" y="4626307"/>
                </a:cubicBezTo>
                <a:cubicBezTo>
                  <a:pt x="6917451" y="4628316"/>
                  <a:pt x="6919544" y="4631455"/>
                  <a:pt x="6920800" y="4635725"/>
                </a:cubicBezTo>
                <a:lnTo>
                  <a:pt x="6969271" y="4630953"/>
                </a:lnTo>
                <a:cubicBezTo>
                  <a:pt x="6965923" y="4622246"/>
                  <a:pt x="6961716" y="4615340"/>
                  <a:pt x="6956651" y="4610233"/>
                </a:cubicBezTo>
                <a:cubicBezTo>
                  <a:pt x="6951586" y="4605127"/>
                  <a:pt x="6945266" y="4601359"/>
                  <a:pt x="6937690" y="4598932"/>
                </a:cubicBezTo>
                <a:cubicBezTo>
                  <a:pt x="6930113" y="4596504"/>
                  <a:pt x="6918372" y="4595290"/>
                  <a:pt x="6902466" y="4595290"/>
                </a:cubicBezTo>
                <a:close/>
                <a:moveTo>
                  <a:pt x="6738551" y="4595290"/>
                </a:moveTo>
                <a:cubicBezTo>
                  <a:pt x="6715026" y="4595290"/>
                  <a:pt x="6696588" y="4601736"/>
                  <a:pt x="6683235" y="4614628"/>
                </a:cubicBezTo>
                <a:cubicBezTo>
                  <a:pt x="6669883" y="4627521"/>
                  <a:pt x="6663206" y="4644389"/>
                  <a:pt x="6663206" y="4665235"/>
                </a:cubicBezTo>
                <a:cubicBezTo>
                  <a:pt x="6663206" y="4679885"/>
                  <a:pt x="6666534" y="4692631"/>
                  <a:pt x="6673189" y="4703472"/>
                </a:cubicBezTo>
                <a:cubicBezTo>
                  <a:pt x="6679845" y="4714313"/>
                  <a:pt x="6688237" y="4722224"/>
                  <a:pt x="6698367" y="4727205"/>
                </a:cubicBezTo>
                <a:cubicBezTo>
                  <a:pt x="6708497" y="4732186"/>
                  <a:pt x="6722393" y="4734677"/>
                  <a:pt x="6740057" y="4734677"/>
                </a:cubicBezTo>
                <a:cubicBezTo>
                  <a:pt x="6760400" y="4734677"/>
                  <a:pt x="6776013" y="4731768"/>
                  <a:pt x="6786896" y="4725949"/>
                </a:cubicBezTo>
                <a:cubicBezTo>
                  <a:pt x="6797780" y="4720131"/>
                  <a:pt x="6807072" y="4710525"/>
                  <a:pt x="6814774" y="4697130"/>
                </a:cubicBezTo>
                <a:lnTo>
                  <a:pt x="6764419" y="4692484"/>
                </a:lnTo>
                <a:cubicBezTo>
                  <a:pt x="6761238" y="4696502"/>
                  <a:pt x="6758266" y="4699307"/>
                  <a:pt x="6755503" y="4700897"/>
                </a:cubicBezTo>
                <a:cubicBezTo>
                  <a:pt x="6750982" y="4703409"/>
                  <a:pt x="6746211" y="4704665"/>
                  <a:pt x="6741188" y="4704665"/>
                </a:cubicBezTo>
                <a:cubicBezTo>
                  <a:pt x="6733235" y="4704665"/>
                  <a:pt x="6726788" y="4701776"/>
                  <a:pt x="6721849" y="4696000"/>
                </a:cubicBezTo>
                <a:cubicBezTo>
                  <a:pt x="6718333" y="4691982"/>
                  <a:pt x="6716115" y="4685870"/>
                  <a:pt x="6715194" y="4677666"/>
                </a:cubicBezTo>
                <a:lnTo>
                  <a:pt x="6817662" y="4677666"/>
                </a:lnTo>
                <a:lnTo>
                  <a:pt x="6817662" y="4671890"/>
                </a:lnTo>
                <a:cubicBezTo>
                  <a:pt x="6817662" y="4654310"/>
                  <a:pt x="6814774" y="4640036"/>
                  <a:pt x="6808997" y="4629069"/>
                </a:cubicBezTo>
                <a:cubicBezTo>
                  <a:pt x="6803221" y="4618102"/>
                  <a:pt x="6794808" y="4609731"/>
                  <a:pt x="6783757" y="4603955"/>
                </a:cubicBezTo>
                <a:cubicBezTo>
                  <a:pt x="6772707" y="4598178"/>
                  <a:pt x="6757638" y="4595290"/>
                  <a:pt x="6738551" y="4595290"/>
                </a:cubicBezTo>
                <a:close/>
                <a:moveTo>
                  <a:pt x="6506683" y="4595290"/>
                </a:moveTo>
                <a:cubicBezTo>
                  <a:pt x="6496790" y="4595290"/>
                  <a:pt x="6488344" y="4597006"/>
                  <a:pt x="6481344" y="4600438"/>
                </a:cubicBezTo>
                <a:cubicBezTo>
                  <a:pt x="6474343" y="4603871"/>
                  <a:pt x="6467405" y="4609647"/>
                  <a:pt x="6460530" y="4617768"/>
                </a:cubicBezTo>
                <a:lnTo>
                  <a:pt x="6460530" y="4598304"/>
                </a:lnTo>
                <a:lnTo>
                  <a:pt x="6412812" y="4598304"/>
                </a:lnTo>
                <a:lnTo>
                  <a:pt x="6412812" y="4731663"/>
                </a:lnTo>
                <a:lnTo>
                  <a:pt x="6464046" y="4731663"/>
                </a:lnTo>
                <a:lnTo>
                  <a:pt x="6464046" y="4663602"/>
                </a:lnTo>
                <a:cubicBezTo>
                  <a:pt x="6464046" y="4653472"/>
                  <a:pt x="6465937" y="4646189"/>
                  <a:pt x="6469717" y="4641752"/>
                </a:cubicBezTo>
                <a:cubicBezTo>
                  <a:pt x="6473498" y="4637315"/>
                  <a:pt x="6478328" y="4635097"/>
                  <a:pt x="6484209" y="4635097"/>
                </a:cubicBezTo>
                <a:cubicBezTo>
                  <a:pt x="6487821" y="4635097"/>
                  <a:pt x="6490970" y="4636122"/>
                  <a:pt x="6493659" y="4638173"/>
                </a:cubicBezTo>
                <a:cubicBezTo>
                  <a:pt x="6496347" y="4640224"/>
                  <a:pt x="6498237" y="4642924"/>
                  <a:pt x="6499329" y="4646273"/>
                </a:cubicBezTo>
                <a:cubicBezTo>
                  <a:pt x="6500001" y="4648366"/>
                  <a:pt x="6500337" y="4652342"/>
                  <a:pt x="6500337" y="4658202"/>
                </a:cubicBezTo>
                <a:lnTo>
                  <a:pt x="6500337" y="4731663"/>
                </a:lnTo>
                <a:lnTo>
                  <a:pt x="6551571" y="4731663"/>
                </a:lnTo>
                <a:lnTo>
                  <a:pt x="6551571" y="4662849"/>
                </a:lnTo>
                <a:cubicBezTo>
                  <a:pt x="6551571" y="4653221"/>
                  <a:pt x="6553407" y="4646231"/>
                  <a:pt x="6557078" y="4641878"/>
                </a:cubicBezTo>
                <a:cubicBezTo>
                  <a:pt x="6560749" y="4637525"/>
                  <a:pt x="6565588" y="4635348"/>
                  <a:pt x="6571594" y="4635348"/>
                </a:cubicBezTo>
                <a:cubicBezTo>
                  <a:pt x="6576683" y="4635348"/>
                  <a:pt x="6580938" y="4637650"/>
                  <a:pt x="6584358" y="4642255"/>
                </a:cubicBezTo>
                <a:cubicBezTo>
                  <a:pt x="6586694" y="4645185"/>
                  <a:pt x="6587862" y="4649663"/>
                  <a:pt x="6587862" y="4655691"/>
                </a:cubicBezTo>
                <a:lnTo>
                  <a:pt x="6587862" y="4731663"/>
                </a:lnTo>
                <a:lnTo>
                  <a:pt x="6639096" y="4731663"/>
                </a:lnTo>
                <a:lnTo>
                  <a:pt x="6639096" y="4647905"/>
                </a:lnTo>
                <a:cubicBezTo>
                  <a:pt x="6639096" y="4629823"/>
                  <a:pt x="6635084" y="4616533"/>
                  <a:pt x="6627058" y="4608036"/>
                </a:cubicBezTo>
                <a:cubicBezTo>
                  <a:pt x="6619032" y="4599539"/>
                  <a:pt x="6607872" y="4595290"/>
                  <a:pt x="6593576" y="4595290"/>
                </a:cubicBezTo>
                <a:cubicBezTo>
                  <a:pt x="6583878" y="4595290"/>
                  <a:pt x="6575727" y="4596860"/>
                  <a:pt x="6569123" y="4599999"/>
                </a:cubicBezTo>
                <a:cubicBezTo>
                  <a:pt x="6562518" y="4603138"/>
                  <a:pt x="6555202" y="4609061"/>
                  <a:pt x="6547176" y="4617768"/>
                </a:cubicBezTo>
                <a:cubicBezTo>
                  <a:pt x="6543236" y="4610317"/>
                  <a:pt x="6538165" y="4604708"/>
                  <a:pt x="6531960" y="4600941"/>
                </a:cubicBezTo>
                <a:cubicBezTo>
                  <a:pt x="6525756" y="4597174"/>
                  <a:pt x="6517330" y="4595290"/>
                  <a:pt x="6506683" y="4595290"/>
                </a:cubicBezTo>
                <a:close/>
                <a:moveTo>
                  <a:pt x="6249508" y="4595290"/>
                </a:moveTo>
                <a:cubicBezTo>
                  <a:pt x="6239615" y="4595290"/>
                  <a:pt x="6231169" y="4597006"/>
                  <a:pt x="6224169" y="4600438"/>
                </a:cubicBezTo>
                <a:cubicBezTo>
                  <a:pt x="6217168" y="4603871"/>
                  <a:pt x="6210230" y="4609647"/>
                  <a:pt x="6203355" y="4617768"/>
                </a:cubicBezTo>
                <a:lnTo>
                  <a:pt x="6203355" y="4598304"/>
                </a:lnTo>
                <a:lnTo>
                  <a:pt x="6155637" y="4598304"/>
                </a:lnTo>
                <a:lnTo>
                  <a:pt x="6155637" y="4731663"/>
                </a:lnTo>
                <a:lnTo>
                  <a:pt x="6206871" y="4731663"/>
                </a:lnTo>
                <a:lnTo>
                  <a:pt x="6206871" y="4663602"/>
                </a:lnTo>
                <a:cubicBezTo>
                  <a:pt x="6206871" y="4653472"/>
                  <a:pt x="6208762" y="4646189"/>
                  <a:pt x="6212542" y="4641752"/>
                </a:cubicBezTo>
                <a:cubicBezTo>
                  <a:pt x="6216323" y="4637315"/>
                  <a:pt x="6221153" y="4635097"/>
                  <a:pt x="6227034" y="4635097"/>
                </a:cubicBezTo>
                <a:cubicBezTo>
                  <a:pt x="6230646" y="4635097"/>
                  <a:pt x="6233795" y="4636122"/>
                  <a:pt x="6236484" y="4638173"/>
                </a:cubicBezTo>
                <a:cubicBezTo>
                  <a:pt x="6239172" y="4640224"/>
                  <a:pt x="6241062" y="4642924"/>
                  <a:pt x="6242154" y="4646273"/>
                </a:cubicBezTo>
                <a:cubicBezTo>
                  <a:pt x="6242826" y="4648366"/>
                  <a:pt x="6243162" y="4652342"/>
                  <a:pt x="6243162" y="4658202"/>
                </a:cubicBezTo>
                <a:lnTo>
                  <a:pt x="6243162" y="4731663"/>
                </a:lnTo>
                <a:lnTo>
                  <a:pt x="6294396" y="4731663"/>
                </a:lnTo>
                <a:lnTo>
                  <a:pt x="6294396" y="4662849"/>
                </a:lnTo>
                <a:cubicBezTo>
                  <a:pt x="6294396" y="4653221"/>
                  <a:pt x="6296232" y="4646231"/>
                  <a:pt x="6299903" y="4641878"/>
                </a:cubicBezTo>
                <a:cubicBezTo>
                  <a:pt x="6303574" y="4637525"/>
                  <a:pt x="6308413" y="4635348"/>
                  <a:pt x="6314419" y="4635348"/>
                </a:cubicBezTo>
                <a:cubicBezTo>
                  <a:pt x="6319508" y="4635348"/>
                  <a:pt x="6323763" y="4637650"/>
                  <a:pt x="6327183" y="4642255"/>
                </a:cubicBezTo>
                <a:cubicBezTo>
                  <a:pt x="6329519" y="4645185"/>
                  <a:pt x="6330687" y="4649663"/>
                  <a:pt x="6330687" y="4655691"/>
                </a:cubicBezTo>
                <a:lnTo>
                  <a:pt x="6330687" y="4731663"/>
                </a:lnTo>
                <a:lnTo>
                  <a:pt x="6381921" y="4731663"/>
                </a:lnTo>
                <a:lnTo>
                  <a:pt x="6381921" y="4647905"/>
                </a:lnTo>
                <a:cubicBezTo>
                  <a:pt x="6381921" y="4629823"/>
                  <a:pt x="6377909" y="4616533"/>
                  <a:pt x="6369883" y="4608036"/>
                </a:cubicBezTo>
                <a:cubicBezTo>
                  <a:pt x="6361857" y="4599539"/>
                  <a:pt x="6350697" y="4595290"/>
                  <a:pt x="6336401" y="4595290"/>
                </a:cubicBezTo>
                <a:cubicBezTo>
                  <a:pt x="6326703" y="4595290"/>
                  <a:pt x="6318552" y="4596860"/>
                  <a:pt x="6311948" y="4599999"/>
                </a:cubicBezTo>
                <a:cubicBezTo>
                  <a:pt x="6305343" y="4603138"/>
                  <a:pt x="6298027" y="4609061"/>
                  <a:pt x="6290001" y="4617768"/>
                </a:cubicBezTo>
                <a:cubicBezTo>
                  <a:pt x="6286061" y="4610317"/>
                  <a:pt x="6280990" y="4604708"/>
                  <a:pt x="6274785" y="4600941"/>
                </a:cubicBezTo>
                <a:cubicBezTo>
                  <a:pt x="6268581" y="4597174"/>
                  <a:pt x="6260155" y="4595290"/>
                  <a:pt x="6249508" y="4595290"/>
                </a:cubicBezTo>
                <a:close/>
                <a:moveTo>
                  <a:pt x="6050490" y="4595290"/>
                </a:moveTo>
                <a:cubicBezTo>
                  <a:pt x="6040947" y="4595290"/>
                  <a:pt x="6032073" y="4596002"/>
                  <a:pt x="6023869" y="4597425"/>
                </a:cubicBezTo>
                <a:cubicBezTo>
                  <a:pt x="6015664" y="4598848"/>
                  <a:pt x="6009218" y="4600857"/>
                  <a:pt x="6004530" y="4603452"/>
                </a:cubicBezTo>
                <a:cubicBezTo>
                  <a:pt x="5998000" y="4607052"/>
                  <a:pt x="5992998" y="4611301"/>
                  <a:pt x="5989524" y="4616198"/>
                </a:cubicBezTo>
                <a:cubicBezTo>
                  <a:pt x="5986050" y="4621095"/>
                  <a:pt x="5983392" y="4627814"/>
                  <a:pt x="5981550" y="4636353"/>
                </a:cubicBezTo>
                <a:lnTo>
                  <a:pt x="6030398" y="4641501"/>
                </a:lnTo>
                <a:cubicBezTo>
                  <a:pt x="6032408" y="4635725"/>
                  <a:pt x="6035045" y="4631790"/>
                  <a:pt x="6038310" y="4629697"/>
                </a:cubicBezTo>
                <a:cubicBezTo>
                  <a:pt x="6042495" y="4627018"/>
                  <a:pt x="6048774" y="4625679"/>
                  <a:pt x="6057146" y="4625679"/>
                </a:cubicBezTo>
                <a:cubicBezTo>
                  <a:pt x="6063675" y="4625679"/>
                  <a:pt x="6068238" y="4626935"/>
                  <a:pt x="6070833" y="4629446"/>
                </a:cubicBezTo>
                <a:cubicBezTo>
                  <a:pt x="6073428" y="4631957"/>
                  <a:pt x="6074726" y="4636353"/>
                  <a:pt x="6074726" y="4642631"/>
                </a:cubicBezTo>
                <a:cubicBezTo>
                  <a:pt x="6068364" y="4645143"/>
                  <a:pt x="6062336" y="4647173"/>
                  <a:pt x="6056643" y="4648722"/>
                </a:cubicBezTo>
                <a:cubicBezTo>
                  <a:pt x="6050951" y="4650270"/>
                  <a:pt x="6038519" y="4652970"/>
                  <a:pt x="6019348" y="4656821"/>
                </a:cubicBezTo>
                <a:cubicBezTo>
                  <a:pt x="6003358" y="4660002"/>
                  <a:pt x="5992391" y="4664858"/>
                  <a:pt x="5986448" y="4671388"/>
                </a:cubicBezTo>
                <a:cubicBezTo>
                  <a:pt x="5980504" y="4677917"/>
                  <a:pt x="5977532" y="4686247"/>
                  <a:pt x="5977532" y="4696377"/>
                </a:cubicBezTo>
                <a:cubicBezTo>
                  <a:pt x="5977532" y="4707176"/>
                  <a:pt x="5981655" y="4716259"/>
                  <a:pt x="5989901" y="4723626"/>
                </a:cubicBezTo>
                <a:cubicBezTo>
                  <a:pt x="5998147" y="4730993"/>
                  <a:pt x="6010223" y="4734677"/>
                  <a:pt x="6026130" y="4734677"/>
                </a:cubicBezTo>
                <a:cubicBezTo>
                  <a:pt x="6038100" y="4734677"/>
                  <a:pt x="6048607" y="4732835"/>
                  <a:pt x="6057648" y="4729152"/>
                </a:cubicBezTo>
                <a:cubicBezTo>
                  <a:pt x="6064261" y="4726389"/>
                  <a:pt x="6070917" y="4721785"/>
                  <a:pt x="6077615" y="4715338"/>
                </a:cubicBezTo>
                <a:cubicBezTo>
                  <a:pt x="6078200" y="4719189"/>
                  <a:pt x="6078786" y="4722015"/>
                  <a:pt x="6079372" y="4723815"/>
                </a:cubicBezTo>
                <a:cubicBezTo>
                  <a:pt x="6079958" y="4725615"/>
                  <a:pt x="6081215" y="4728231"/>
                  <a:pt x="6083139" y="4731663"/>
                </a:cubicBezTo>
                <a:lnTo>
                  <a:pt x="6131109" y="4731663"/>
                </a:lnTo>
                <a:cubicBezTo>
                  <a:pt x="6128430" y="4726138"/>
                  <a:pt x="6126693" y="4721596"/>
                  <a:pt x="6125897" y="4718038"/>
                </a:cubicBezTo>
                <a:cubicBezTo>
                  <a:pt x="6125102" y="4714480"/>
                  <a:pt x="6124704" y="4709562"/>
                  <a:pt x="6124704" y="4703283"/>
                </a:cubicBezTo>
                <a:lnTo>
                  <a:pt x="6124704" y="4644389"/>
                </a:lnTo>
                <a:cubicBezTo>
                  <a:pt x="6124704" y="4638111"/>
                  <a:pt x="6123449" y="4631518"/>
                  <a:pt x="6120937" y="4624611"/>
                </a:cubicBezTo>
                <a:cubicBezTo>
                  <a:pt x="6118426" y="4617705"/>
                  <a:pt x="6114993" y="4612368"/>
                  <a:pt x="6110640" y="4608601"/>
                </a:cubicBezTo>
                <a:cubicBezTo>
                  <a:pt x="6104446" y="4603159"/>
                  <a:pt x="6096701" y="4599580"/>
                  <a:pt x="6087409" y="4597864"/>
                </a:cubicBezTo>
                <a:cubicBezTo>
                  <a:pt x="6078116" y="4596148"/>
                  <a:pt x="6065810" y="4595290"/>
                  <a:pt x="6050490" y="4595290"/>
                </a:cubicBezTo>
                <a:close/>
                <a:moveTo>
                  <a:pt x="5950254" y="4595290"/>
                </a:moveTo>
                <a:cubicBezTo>
                  <a:pt x="5943055" y="4595290"/>
                  <a:pt x="5937006" y="4597069"/>
                  <a:pt x="5932109" y="4600627"/>
                </a:cubicBezTo>
                <a:cubicBezTo>
                  <a:pt x="5927212" y="4604185"/>
                  <a:pt x="5922461" y="4610694"/>
                  <a:pt x="5917856" y="4620154"/>
                </a:cubicBezTo>
                <a:lnTo>
                  <a:pt x="5917856" y="4598304"/>
                </a:lnTo>
                <a:lnTo>
                  <a:pt x="5870013" y="4598304"/>
                </a:lnTo>
                <a:lnTo>
                  <a:pt x="5870013" y="4731663"/>
                </a:lnTo>
                <a:lnTo>
                  <a:pt x="5921373" y="4731663"/>
                </a:lnTo>
                <a:lnTo>
                  <a:pt x="5921373" y="4686959"/>
                </a:lnTo>
                <a:cubicBezTo>
                  <a:pt x="5921373" y="4665611"/>
                  <a:pt x="5924010" y="4651045"/>
                  <a:pt x="5929284" y="4643259"/>
                </a:cubicBezTo>
                <a:cubicBezTo>
                  <a:pt x="5932967" y="4637734"/>
                  <a:pt x="5938158" y="4634971"/>
                  <a:pt x="5944855" y="4634971"/>
                </a:cubicBezTo>
                <a:cubicBezTo>
                  <a:pt x="5948371" y="4634971"/>
                  <a:pt x="5953143" y="4636227"/>
                  <a:pt x="5959170" y="4638738"/>
                </a:cubicBezTo>
                <a:lnTo>
                  <a:pt x="5974993" y="4602322"/>
                </a:lnTo>
                <a:cubicBezTo>
                  <a:pt x="5966035" y="4597634"/>
                  <a:pt x="5957789" y="4595290"/>
                  <a:pt x="5950254" y="4595290"/>
                </a:cubicBezTo>
                <a:close/>
                <a:moveTo>
                  <a:pt x="5746281" y="4595290"/>
                </a:moveTo>
                <a:cubicBezTo>
                  <a:pt x="5730040" y="4595290"/>
                  <a:pt x="5716897" y="4600731"/>
                  <a:pt x="5706851" y="4611615"/>
                </a:cubicBezTo>
                <a:cubicBezTo>
                  <a:pt x="5696805" y="4622498"/>
                  <a:pt x="5691782" y="4638320"/>
                  <a:pt x="5691782" y="4659081"/>
                </a:cubicBezTo>
                <a:cubicBezTo>
                  <a:pt x="5691782" y="4677248"/>
                  <a:pt x="5695675" y="4691856"/>
                  <a:pt x="5703460" y="4702907"/>
                </a:cubicBezTo>
                <a:cubicBezTo>
                  <a:pt x="5714427" y="4718478"/>
                  <a:pt x="5728826" y="4726263"/>
                  <a:pt x="5746658" y="4726263"/>
                </a:cubicBezTo>
                <a:cubicBezTo>
                  <a:pt x="5755783" y="4726263"/>
                  <a:pt x="5764280" y="4724170"/>
                  <a:pt x="5772149" y="4719985"/>
                </a:cubicBezTo>
                <a:cubicBezTo>
                  <a:pt x="5777172" y="4717306"/>
                  <a:pt x="5782195" y="4712994"/>
                  <a:pt x="5787218" y="4707051"/>
                </a:cubicBezTo>
                <a:lnTo>
                  <a:pt x="5787218" y="4727268"/>
                </a:lnTo>
                <a:cubicBezTo>
                  <a:pt x="5787218" y="4737063"/>
                  <a:pt x="5785397" y="4743927"/>
                  <a:pt x="5781755" y="4747862"/>
                </a:cubicBezTo>
                <a:cubicBezTo>
                  <a:pt x="5778114" y="4751797"/>
                  <a:pt x="5772610" y="4753764"/>
                  <a:pt x="5765243" y="4753764"/>
                </a:cubicBezTo>
                <a:cubicBezTo>
                  <a:pt x="5759550" y="4753764"/>
                  <a:pt x="5754820" y="4752466"/>
                  <a:pt x="5751053" y="4749871"/>
                </a:cubicBezTo>
                <a:cubicBezTo>
                  <a:pt x="5748458" y="4748113"/>
                  <a:pt x="5746532" y="4744932"/>
                  <a:pt x="5745276" y="4740328"/>
                </a:cubicBezTo>
                <a:lnTo>
                  <a:pt x="5695675" y="4734677"/>
                </a:lnTo>
                <a:cubicBezTo>
                  <a:pt x="5695507" y="4737523"/>
                  <a:pt x="5695424" y="4739783"/>
                  <a:pt x="5695424" y="4741458"/>
                </a:cubicBezTo>
                <a:cubicBezTo>
                  <a:pt x="5695424" y="4754936"/>
                  <a:pt x="5700426" y="4765693"/>
                  <a:pt x="5710430" y="4773730"/>
                </a:cubicBezTo>
                <a:cubicBezTo>
                  <a:pt x="5720434" y="4781767"/>
                  <a:pt x="5738830" y="4785785"/>
                  <a:pt x="5765619" y="4785785"/>
                </a:cubicBezTo>
                <a:cubicBezTo>
                  <a:pt x="5777339" y="4785785"/>
                  <a:pt x="5787741" y="4784739"/>
                  <a:pt x="5796824" y="4782646"/>
                </a:cubicBezTo>
                <a:cubicBezTo>
                  <a:pt x="5805907" y="4780553"/>
                  <a:pt x="5813400" y="4777163"/>
                  <a:pt x="5819302" y="4772474"/>
                </a:cubicBezTo>
                <a:cubicBezTo>
                  <a:pt x="5825204" y="4767786"/>
                  <a:pt x="5829934" y="4761654"/>
                  <a:pt x="5833492" y="4754078"/>
                </a:cubicBezTo>
                <a:cubicBezTo>
                  <a:pt x="5837050" y="4746502"/>
                  <a:pt x="5838829" y="4738528"/>
                  <a:pt x="5838829" y="4730156"/>
                </a:cubicBezTo>
                <a:lnTo>
                  <a:pt x="5838703" y="4724254"/>
                </a:lnTo>
                <a:lnTo>
                  <a:pt x="5838703" y="4598304"/>
                </a:lnTo>
                <a:lnTo>
                  <a:pt x="5790860" y="4598304"/>
                </a:lnTo>
                <a:lnTo>
                  <a:pt x="5790860" y="4618019"/>
                </a:lnTo>
                <a:cubicBezTo>
                  <a:pt x="5784999" y="4609898"/>
                  <a:pt x="5778700" y="4604080"/>
                  <a:pt x="5771961" y="4600564"/>
                </a:cubicBezTo>
                <a:cubicBezTo>
                  <a:pt x="5765222" y="4597048"/>
                  <a:pt x="5756662" y="4595290"/>
                  <a:pt x="5746281" y="4595290"/>
                </a:cubicBezTo>
                <a:close/>
                <a:moveTo>
                  <a:pt x="5596555" y="4595290"/>
                </a:moveTo>
                <a:cubicBezTo>
                  <a:pt x="5573198" y="4595290"/>
                  <a:pt x="5554655" y="4601883"/>
                  <a:pt x="5540926" y="4615068"/>
                </a:cubicBezTo>
                <a:cubicBezTo>
                  <a:pt x="5527197" y="4628253"/>
                  <a:pt x="5520332" y="4645017"/>
                  <a:pt x="5520332" y="4665360"/>
                </a:cubicBezTo>
                <a:cubicBezTo>
                  <a:pt x="5520332" y="4687210"/>
                  <a:pt x="5528452" y="4704874"/>
                  <a:pt x="5544693" y="4718352"/>
                </a:cubicBezTo>
                <a:cubicBezTo>
                  <a:pt x="5557920" y="4729235"/>
                  <a:pt x="5575249" y="4734677"/>
                  <a:pt x="5596681" y="4734677"/>
                </a:cubicBezTo>
                <a:cubicBezTo>
                  <a:pt x="5620707" y="4734677"/>
                  <a:pt x="5639522" y="4728126"/>
                  <a:pt x="5653126" y="4715024"/>
                </a:cubicBezTo>
                <a:cubicBezTo>
                  <a:pt x="5666730" y="4701923"/>
                  <a:pt x="5673532" y="4685117"/>
                  <a:pt x="5673532" y="4664607"/>
                </a:cubicBezTo>
                <a:cubicBezTo>
                  <a:pt x="5673532" y="4646357"/>
                  <a:pt x="5668048" y="4630995"/>
                  <a:pt x="5657082" y="4618521"/>
                </a:cubicBezTo>
                <a:cubicBezTo>
                  <a:pt x="5643436" y="4603034"/>
                  <a:pt x="5623261" y="4595290"/>
                  <a:pt x="5596555" y="4595290"/>
                </a:cubicBezTo>
                <a:close/>
                <a:moveTo>
                  <a:pt x="5493054" y="4595290"/>
                </a:moveTo>
                <a:cubicBezTo>
                  <a:pt x="5485855" y="4595290"/>
                  <a:pt x="5479806" y="4597069"/>
                  <a:pt x="5474909" y="4600627"/>
                </a:cubicBezTo>
                <a:cubicBezTo>
                  <a:pt x="5470012" y="4604185"/>
                  <a:pt x="5465261" y="4610694"/>
                  <a:pt x="5460656" y="4620154"/>
                </a:cubicBezTo>
                <a:lnTo>
                  <a:pt x="5460656" y="4598304"/>
                </a:lnTo>
                <a:lnTo>
                  <a:pt x="5412813" y="4598304"/>
                </a:lnTo>
                <a:lnTo>
                  <a:pt x="5412813" y="4731663"/>
                </a:lnTo>
                <a:lnTo>
                  <a:pt x="5464173" y="4731663"/>
                </a:lnTo>
                <a:lnTo>
                  <a:pt x="5464173" y="4686959"/>
                </a:lnTo>
                <a:cubicBezTo>
                  <a:pt x="5464173" y="4665611"/>
                  <a:pt x="5466810" y="4651045"/>
                  <a:pt x="5472084" y="4643259"/>
                </a:cubicBezTo>
                <a:cubicBezTo>
                  <a:pt x="5475767" y="4637734"/>
                  <a:pt x="5480958" y="4634971"/>
                  <a:pt x="5487655" y="4634971"/>
                </a:cubicBezTo>
                <a:cubicBezTo>
                  <a:pt x="5491171" y="4634971"/>
                  <a:pt x="5495943" y="4636227"/>
                  <a:pt x="5501970" y="4638738"/>
                </a:cubicBezTo>
                <a:lnTo>
                  <a:pt x="5517793" y="4602322"/>
                </a:lnTo>
                <a:cubicBezTo>
                  <a:pt x="5508835" y="4597634"/>
                  <a:pt x="5500589" y="4595290"/>
                  <a:pt x="5493054" y="4595290"/>
                </a:cubicBezTo>
                <a:close/>
                <a:moveTo>
                  <a:pt x="5331902" y="4595290"/>
                </a:moveTo>
                <a:cubicBezTo>
                  <a:pt x="5322860" y="4595290"/>
                  <a:pt x="5314614" y="4597257"/>
                  <a:pt x="5307164" y="4601192"/>
                </a:cubicBezTo>
                <a:cubicBezTo>
                  <a:pt x="5301638" y="4604122"/>
                  <a:pt x="5295569" y="4609731"/>
                  <a:pt x="5288955" y="4618019"/>
                </a:cubicBezTo>
                <a:lnTo>
                  <a:pt x="5288955" y="4598304"/>
                </a:lnTo>
                <a:lnTo>
                  <a:pt x="5241112" y="4598304"/>
                </a:lnTo>
                <a:lnTo>
                  <a:pt x="5241112" y="4782395"/>
                </a:lnTo>
                <a:lnTo>
                  <a:pt x="5292723" y="4782395"/>
                </a:lnTo>
                <a:lnTo>
                  <a:pt x="5292723" y="4718729"/>
                </a:lnTo>
                <a:cubicBezTo>
                  <a:pt x="5297829" y="4724003"/>
                  <a:pt x="5303627" y="4727980"/>
                  <a:pt x="5310114" y="4730658"/>
                </a:cubicBezTo>
                <a:cubicBezTo>
                  <a:pt x="5316602" y="4733337"/>
                  <a:pt x="5323781" y="4734677"/>
                  <a:pt x="5331650" y="4734677"/>
                </a:cubicBezTo>
                <a:cubicBezTo>
                  <a:pt x="5347891" y="4734677"/>
                  <a:pt x="5361328" y="4728838"/>
                  <a:pt x="5371960" y="4717159"/>
                </a:cubicBezTo>
                <a:cubicBezTo>
                  <a:pt x="5382591" y="4705481"/>
                  <a:pt x="5387907" y="4688549"/>
                  <a:pt x="5387907" y="4666365"/>
                </a:cubicBezTo>
                <a:cubicBezTo>
                  <a:pt x="5387907" y="4646273"/>
                  <a:pt x="5383031" y="4629404"/>
                  <a:pt x="5373278" y="4615758"/>
                </a:cubicBezTo>
                <a:cubicBezTo>
                  <a:pt x="5363525" y="4602113"/>
                  <a:pt x="5349733" y="4595290"/>
                  <a:pt x="5331902" y="4595290"/>
                </a:cubicBezTo>
                <a:close/>
                <a:moveTo>
                  <a:pt x="5140630" y="4595290"/>
                </a:moveTo>
                <a:cubicBezTo>
                  <a:pt x="5133430" y="4595290"/>
                  <a:pt x="5127382" y="4597069"/>
                  <a:pt x="5122484" y="4600627"/>
                </a:cubicBezTo>
                <a:cubicBezTo>
                  <a:pt x="5117587" y="4604185"/>
                  <a:pt x="5112836" y="4610694"/>
                  <a:pt x="5108232" y="4620154"/>
                </a:cubicBezTo>
                <a:lnTo>
                  <a:pt x="5108232" y="4598304"/>
                </a:lnTo>
                <a:lnTo>
                  <a:pt x="5060388" y="4598304"/>
                </a:lnTo>
                <a:lnTo>
                  <a:pt x="5060388" y="4731663"/>
                </a:lnTo>
                <a:lnTo>
                  <a:pt x="5111748" y="4731663"/>
                </a:lnTo>
                <a:lnTo>
                  <a:pt x="5111748" y="4686959"/>
                </a:lnTo>
                <a:cubicBezTo>
                  <a:pt x="5111748" y="4665611"/>
                  <a:pt x="5114385" y="4651045"/>
                  <a:pt x="5119659" y="4643259"/>
                </a:cubicBezTo>
                <a:cubicBezTo>
                  <a:pt x="5123342" y="4637734"/>
                  <a:pt x="5128533" y="4634971"/>
                  <a:pt x="5135230" y="4634971"/>
                </a:cubicBezTo>
                <a:cubicBezTo>
                  <a:pt x="5138746" y="4634971"/>
                  <a:pt x="5143518" y="4636227"/>
                  <a:pt x="5149546" y="4638738"/>
                </a:cubicBezTo>
                <a:lnTo>
                  <a:pt x="5165368" y="4602322"/>
                </a:lnTo>
                <a:cubicBezTo>
                  <a:pt x="5156410" y="4597634"/>
                  <a:pt x="5148164" y="4595290"/>
                  <a:pt x="5140630" y="4595290"/>
                </a:cubicBezTo>
                <a:close/>
                <a:moveTo>
                  <a:pt x="4957376" y="4595290"/>
                </a:moveTo>
                <a:cubicBezTo>
                  <a:pt x="4933851" y="4595290"/>
                  <a:pt x="4915413" y="4601736"/>
                  <a:pt x="4902061" y="4614628"/>
                </a:cubicBezTo>
                <a:cubicBezTo>
                  <a:pt x="4888708" y="4627521"/>
                  <a:pt x="4882032" y="4644389"/>
                  <a:pt x="4882032" y="4665235"/>
                </a:cubicBezTo>
                <a:cubicBezTo>
                  <a:pt x="4882032" y="4679885"/>
                  <a:pt x="4885359" y="4692631"/>
                  <a:pt x="4892015" y="4703472"/>
                </a:cubicBezTo>
                <a:cubicBezTo>
                  <a:pt x="4898670" y="4714313"/>
                  <a:pt x="4907063" y="4722224"/>
                  <a:pt x="4917192" y="4727205"/>
                </a:cubicBezTo>
                <a:cubicBezTo>
                  <a:pt x="4927322" y="4732186"/>
                  <a:pt x="4941219" y="4734677"/>
                  <a:pt x="4958883" y="4734677"/>
                </a:cubicBezTo>
                <a:cubicBezTo>
                  <a:pt x="4979226" y="4734677"/>
                  <a:pt x="4994839" y="4731768"/>
                  <a:pt x="5005722" y="4725949"/>
                </a:cubicBezTo>
                <a:cubicBezTo>
                  <a:pt x="5016605" y="4720131"/>
                  <a:pt x="5025898" y="4710525"/>
                  <a:pt x="5033599" y="4697130"/>
                </a:cubicBezTo>
                <a:lnTo>
                  <a:pt x="4983244" y="4692484"/>
                </a:lnTo>
                <a:cubicBezTo>
                  <a:pt x="4980063" y="4696502"/>
                  <a:pt x="4977091" y="4699307"/>
                  <a:pt x="4974328" y="4700897"/>
                </a:cubicBezTo>
                <a:cubicBezTo>
                  <a:pt x="4969808" y="4703409"/>
                  <a:pt x="4965036" y="4704665"/>
                  <a:pt x="4960013" y="4704665"/>
                </a:cubicBezTo>
                <a:cubicBezTo>
                  <a:pt x="4952060" y="4704665"/>
                  <a:pt x="4945614" y="4701776"/>
                  <a:pt x="4940675" y="4696000"/>
                </a:cubicBezTo>
                <a:cubicBezTo>
                  <a:pt x="4937158" y="4691982"/>
                  <a:pt x="4934940" y="4685870"/>
                  <a:pt x="4934019" y="4677666"/>
                </a:cubicBezTo>
                <a:lnTo>
                  <a:pt x="5036487" y="4677666"/>
                </a:lnTo>
                <a:lnTo>
                  <a:pt x="5036487" y="4671890"/>
                </a:lnTo>
                <a:cubicBezTo>
                  <a:pt x="5036487" y="4654310"/>
                  <a:pt x="5033599" y="4640036"/>
                  <a:pt x="5027823" y="4629069"/>
                </a:cubicBezTo>
                <a:cubicBezTo>
                  <a:pt x="5022046" y="4618102"/>
                  <a:pt x="5013633" y="4609731"/>
                  <a:pt x="5002582" y="4603955"/>
                </a:cubicBezTo>
                <a:cubicBezTo>
                  <a:pt x="4991532" y="4598178"/>
                  <a:pt x="4976463" y="4595290"/>
                  <a:pt x="4957376" y="4595290"/>
                </a:cubicBezTo>
                <a:close/>
                <a:moveTo>
                  <a:pt x="4522277" y="4595290"/>
                </a:moveTo>
                <a:cubicBezTo>
                  <a:pt x="4513236" y="4595290"/>
                  <a:pt x="4504990" y="4597257"/>
                  <a:pt x="4497539" y="4601192"/>
                </a:cubicBezTo>
                <a:cubicBezTo>
                  <a:pt x="4492013" y="4604122"/>
                  <a:pt x="4485944" y="4609731"/>
                  <a:pt x="4479330" y="4618019"/>
                </a:cubicBezTo>
                <a:lnTo>
                  <a:pt x="4479330" y="4598304"/>
                </a:lnTo>
                <a:lnTo>
                  <a:pt x="4431487" y="4598304"/>
                </a:lnTo>
                <a:lnTo>
                  <a:pt x="4431487" y="4782395"/>
                </a:lnTo>
                <a:lnTo>
                  <a:pt x="4483098" y="4782395"/>
                </a:lnTo>
                <a:lnTo>
                  <a:pt x="4483098" y="4718729"/>
                </a:lnTo>
                <a:cubicBezTo>
                  <a:pt x="4488204" y="4724003"/>
                  <a:pt x="4494002" y="4727980"/>
                  <a:pt x="4500490" y="4730658"/>
                </a:cubicBezTo>
                <a:cubicBezTo>
                  <a:pt x="4506978" y="4733337"/>
                  <a:pt x="4514157" y="4734677"/>
                  <a:pt x="4522026" y="4734677"/>
                </a:cubicBezTo>
                <a:cubicBezTo>
                  <a:pt x="4538267" y="4734677"/>
                  <a:pt x="4551703" y="4728838"/>
                  <a:pt x="4562335" y="4717159"/>
                </a:cubicBezTo>
                <a:cubicBezTo>
                  <a:pt x="4572967" y="4705481"/>
                  <a:pt x="4578283" y="4688549"/>
                  <a:pt x="4578283" y="4666365"/>
                </a:cubicBezTo>
                <a:cubicBezTo>
                  <a:pt x="4578283" y="4646273"/>
                  <a:pt x="4573406" y="4629404"/>
                  <a:pt x="4563653" y="4615758"/>
                </a:cubicBezTo>
                <a:cubicBezTo>
                  <a:pt x="4553901" y="4602113"/>
                  <a:pt x="4540108" y="4595290"/>
                  <a:pt x="4522277" y="4595290"/>
                </a:cubicBezTo>
                <a:close/>
                <a:moveTo>
                  <a:pt x="4268308" y="4595290"/>
                </a:moveTo>
                <a:cubicBezTo>
                  <a:pt x="4258415" y="4595290"/>
                  <a:pt x="4249968" y="4597006"/>
                  <a:pt x="4242968" y="4600438"/>
                </a:cubicBezTo>
                <a:cubicBezTo>
                  <a:pt x="4235968" y="4603871"/>
                  <a:pt x="4229031" y="4609647"/>
                  <a:pt x="4222155" y="4617768"/>
                </a:cubicBezTo>
                <a:lnTo>
                  <a:pt x="4222155" y="4598304"/>
                </a:lnTo>
                <a:lnTo>
                  <a:pt x="4174437" y="4598304"/>
                </a:lnTo>
                <a:lnTo>
                  <a:pt x="4174437" y="4731663"/>
                </a:lnTo>
                <a:lnTo>
                  <a:pt x="4225672" y="4731663"/>
                </a:lnTo>
                <a:lnTo>
                  <a:pt x="4225672" y="4663602"/>
                </a:lnTo>
                <a:cubicBezTo>
                  <a:pt x="4225672" y="4653472"/>
                  <a:pt x="4227562" y="4646189"/>
                  <a:pt x="4231342" y="4641752"/>
                </a:cubicBezTo>
                <a:cubicBezTo>
                  <a:pt x="4235122" y="4637315"/>
                  <a:pt x="4239953" y="4635097"/>
                  <a:pt x="4245834" y="4635097"/>
                </a:cubicBezTo>
                <a:cubicBezTo>
                  <a:pt x="4249446" y="4635097"/>
                  <a:pt x="4252595" y="4636122"/>
                  <a:pt x="4255283" y="4638173"/>
                </a:cubicBezTo>
                <a:cubicBezTo>
                  <a:pt x="4257972" y="4640224"/>
                  <a:pt x="4259862" y="4642924"/>
                  <a:pt x="4260954" y="4646273"/>
                </a:cubicBezTo>
                <a:cubicBezTo>
                  <a:pt x="4261626" y="4648366"/>
                  <a:pt x="4261962" y="4652342"/>
                  <a:pt x="4261962" y="4658202"/>
                </a:cubicBezTo>
                <a:lnTo>
                  <a:pt x="4261962" y="4731663"/>
                </a:lnTo>
                <a:lnTo>
                  <a:pt x="4313196" y="4731663"/>
                </a:lnTo>
                <a:lnTo>
                  <a:pt x="4313196" y="4662849"/>
                </a:lnTo>
                <a:cubicBezTo>
                  <a:pt x="4313196" y="4653221"/>
                  <a:pt x="4315032" y="4646231"/>
                  <a:pt x="4318703" y="4641878"/>
                </a:cubicBezTo>
                <a:cubicBezTo>
                  <a:pt x="4322374" y="4637525"/>
                  <a:pt x="4327213" y="4635348"/>
                  <a:pt x="4333220" y="4635348"/>
                </a:cubicBezTo>
                <a:cubicBezTo>
                  <a:pt x="4338308" y="4635348"/>
                  <a:pt x="4342562" y="4637650"/>
                  <a:pt x="4345983" y="4642255"/>
                </a:cubicBezTo>
                <a:cubicBezTo>
                  <a:pt x="4348319" y="4645185"/>
                  <a:pt x="4349487" y="4649663"/>
                  <a:pt x="4349487" y="4655691"/>
                </a:cubicBezTo>
                <a:lnTo>
                  <a:pt x="4349487" y="4731663"/>
                </a:lnTo>
                <a:lnTo>
                  <a:pt x="4400721" y="4731663"/>
                </a:lnTo>
                <a:lnTo>
                  <a:pt x="4400721" y="4647905"/>
                </a:lnTo>
                <a:cubicBezTo>
                  <a:pt x="4400721" y="4629823"/>
                  <a:pt x="4396708" y="4616533"/>
                  <a:pt x="4388683" y="4608036"/>
                </a:cubicBezTo>
                <a:cubicBezTo>
                  <a:pt x="4380657" y="4599539"/>
                  <a:pt x="4369497" y="4595290"/>
                  <a:pt x="4355201" y="4595290"/>
                </a:cubicBezTo>
                <a:cubicBezTo>
                  <a:pt x="4345503" y="4595290"/>
                  <a:pt x="4337352" y="4596860"/>
                  <a:pt x="4330747" y="4599999"/>
                </a:cubicBezTo>
                <a:cubicBezTo>
                  <a:pt x="4324143" y="4603138"/>
                  <a:pt x="4316828" y="4609061"/>
                  <a:pt x="4308801" y="4617768"/>
                </a:cubicBezTo>
                <a:cubicBezTo>
                  <a:pt x="4304861" y="4610317"/>
                  <a:pt x="4299790" y="4604708"/>
                  <a:pt x="4293585" y="4600941"/>
                </a:cubicBezTo>
                <a:cubicBezTo>
                  <a:pt x="4287381" y="4597174"/>
                  <a:pt x="4278956" y="4595290"/>
                  <a:pt x="4268308" y="4595290"/>
                </a:cubicBezTo>
                <a:close/>
                <a:moveTo>
                  <a:pt x="4072555" y="4595290"/>
                </a:moveTo>
                <a:cubicBezTo>
                  <a:pt x="4049199" y="4595290"/>
                  <a:pt x="4030656" y="4601883"/>
                  <a:pt x="4016926" y="4615068"/>
                </a:cubicBezTo>
                <a:cubicBezTo>
                  <a:pt x="4003197" y="4628253"/>
                  <a:pt x="3996332" y="4645017"/>
                  <a:pt x="3996332" y="4665360"/>
                </a:cubicBezTo>
                <a:cubicBezTo>
                  <a:pt x="3996332" y="4687210"/>
                  <a:pt x="4004453" y="4704874"/>
                  <a:pt x="4020693" y="4718352"/>
                </a:cubicBezTo>
                <a:cubicBezTo>
                  <a:pt x="4033920" y="4729235"/>
                  <a:pt x="4051250" y="4734677"/>
                  <a:pt x="4072681" y="4734677"/>
                </a:cubicBezTo>
                <a:cubicBezTo>
                  <a:pt x="4096707" y="4734677"/>
                  <a:pt x="4115522" y="4728126"/>
                  <a:pt x="4129126" y="4715024"/>
                </a:cubicBezTo>
                <a:cubicBezTo>
                  <a:pt x="4142730" y="4701923"/>
                  <a:pt x="4149532" y="4685117"/>
                  <a:pt x="4149532" y="4664607"/>
                </a:cubicBezTo>
                <a:cubicBezTo>
                  <a:pt x="4149532" y="4646357"/>
                  <a:pt x="4144049" y="4630995"/>
                  <a:pt x="4133082" y="4618521"/>
                </a:cubicBezTo>
                <a:cubicBezTo>
                  <a:pt x="4119436" y="4603034"/>
                  <a:pt x="4099261" y="4595290"/>
                  <a:pt x="4072555" y="4595290"/>
                </a:cubicBezTo>
                <a:close/>
                <a:moveTo>
                  <a:pt x="3902738" y="4595290"/>
                </a:moveTo>
                <a:cubicBezTo>
                  <a:pt x="3887167" y="4595290"/>
                  <a:pt x="3874400" y="4597339"/>
                  <a:pt x="3864438" y="4601437"/>
                </a:cubicBezTo>
                <a:cubicBezTo>
                  <a:pt x="3858159" y="4604030"/>
                  <a:pt x="3852048" y="4607982"/>
                  <a:pt x="3846104" y="4613293"/>
                </a:cubicBezTo>
                <a:cubicBezTo>
                  <a:pt x="3840160" y="4618605"/>
                  <a:pt x="3835472" y="4624606"/>
                  <a:pt x="3832040" y="4631296"/>
                </a:cubicBezTo>
                <a:cubicBezTo>
                  <a:pt x="3827352" y="4640414"/>
                  <a:pt x="3825008" y="4651831"/>
                  <a:pt x="3825008" y="4665548"/>
                </a:cubicBezTo>
                <a:cubicBezTo>
                  <a:pt x="3825008" y="4678680"/>
                  <a:pt x="3826933" y="4689219"/>
                  <a:pt x="3830784" y="4697165"/>
                </a:cubicBezTo>
                <a:cubicBezTo>
                  <a:pt x="3834635" y="4705111"/>
                  <a:pt x="3839951" y="4712032"/>
                  <a:pt x="3846732" y="4717928"/>
                </a:cubicBezTo>
                <a:cubicBezTo>
                  <a:pt x="3853513" y="4723825"/>
                  <a:pt x="3861612" y="4728091"/>
                  <a:pt x="3871030" y="4730725"/>
                </a:cubicBezTo>
                <a:cubicBezTo>
                  <a:pt x="3880448" y="4733360"/>
                  <a:pt x="3892231" y="4734677"/>
                  <a:pt x="3906379" y="4734677"/>
                </a:cubicBezTo>
                <a:cubicBezTo>
                  <a:pt x="3921030" y="4734677"/>
                  <a:pt x="3933106" y="4732626"/>
                  <a:pt x="3942607" y="4728524"/>
                </a:cubicBezTo>
                <a:cubicBezTo>
                  <a:pt x="3952109" y="4724422"/>
                  <a:pt x="3959916" y="4718666"/>
                  <a:pt x="3966027" y="4711257"/>
                </a:cubicBezTo>
                <a:cubicBezTo>
                  <a:pt x="3972138" y="4703848"/>
                  <a:pt x="3976533" y="4695079"/>
                  <a:pt x="3979212" y="4684950"/>
                </a:cubicBezTo>
                <a:lnTo>
                  <a:pt x="3930615" y="4679424"/>
                </a:lnTo>
                <a:cubicBezTo>
                  <a:pt x="3928355" y="4686540"/>
                  <a:pt x="3924943" y="4691814"/>
                  <a:pt x="3920381" y="4695247"/>
                </a:cubicBezTo>
                <a:cubicBezTo>
                  <a:pt x="3915818" y="4698679"/>
                  <a:pt x="3910188" y="4700395"/>
                  <a:pt x="3903491" y="4700395"/>
                </a:cubicBezTo>
                <a:cubicBezTo>
                  <a:pt x="3895455" y="4700395"/>
                  <a:pt x="3888841" y="4697554"/>
                  <a:pt x="3883651" y="4691872"/>
                </a:cubicBezTo>
                <a:cubicBezTo>
                  <a:pt x="3878460" y="4686190"/>
                  <a:pt x="3875865" y="4677875"/>
                  <a:pt x="3875865" y="4666928"/>
                </a:cubicBezTo>
                <a:cubicBezTo>
                  <a:pt x="3875865" y="4654643"/>
                  <a:pt x="3878481" y="4645471"/>
                  <a:pt x="3883713" y="4639413"/>
                </a:cubicBezTo>
                <a:cubicBezTo>
                  <a:pt x="3888946" y="4633354"/>
                  <a:pt x="3895789" y="4630325"/>
                  <a:pt x="3904245" y="4630325"/>
                </a:cubicBezTo>
                <a:cubicBezTo>
                  <a:pt x="3910942" y="4630325"/>
                  <a:pt x="3916279" y="4631769"/>
                  <a:pt x="3920255" y="4634657"/>
                </a:cubicBezTo>
                <a:cubicBezTo>
                  <a:pt x="3924232" y="4637545"/>
                  <a:pt x="3926974" y="4641836"/>
                  <a:pt x="3928480" y="4647529"/>
                </a:cubicBezTo>
                <a:lnTo>
                  <a:pt x="3976575" y="4641124"/>
                </a:lnTo>
                <a:cubicBezTo>
                  <a:pt x="3971971" y="4626139"/>
                  <a:pt x="3963955" y="4614754"/>
                  <a:pt x="3952528" y="4606968"/>
                </a:cubicBezTo>
                <a:cubicBezTo>
                  <a:pt x="3941101" y="4599183"/>
                  <a:pt x="3924504" y="4595290"/>
                  <a:pt x="3902738" y="4595290"/>
                </a:cubicBezTo>
                <a:close/>
                <a:moveTo>
                  <a:pt x="3464231" y="4595290"/>
                </a:moveTo>
                <a:cubicBezTo>
                  <a:pt x="3457030" y="4595290"/>
                  <a:pt x="3450983" y="4597069"/>
                  <a:pt x="3446085" y="4600627"/>
                </a:cubicBezTo>
                <a:cubicBezTo>
                  <a:pt x="3441188" y="4604185"/>
                  <a:pt x="3436438" y="4610694"/>
                  <a:pt x="3431833" y="4620154"/>
                </a:cubicBezTo>
                <a:lnTo>
                  <a:pt x="3431833" y="4598304"/>
                </a:lnTo>
                <a:lnTo>
                  <a:pt x="3383988" y="4598304"/>
                </a:lnTo>
                <a:lnTo>
                  <a:pt x="3383988" y="4731663"/>
                </a:lnTo>
                <a:lnTo>
                  <a:pt x="3435349" y="4731663"/>
                </a:lnTo>
                <a:lnTo>
                  <a:pt x="3435349" y="4686959"/>
                </a:lnTo>
                <a:cubicBezTo>
                  <a:pt x="3435349" y="4665611"/>
                  <a:pt x="3437985" y="4651045"/>
                  <a:pt x="3443259" y="4643259"/>
                </a:cubicBezTo>
                <a:cubicBezTo>
                  <a:pt x="3446944" y="4637734"/>
                  <a:pt x="3452134" y="4634971"/>
                  <a:pt x="3458831" y="4634971"/>
                </a:cubicBezTo>
                <a:cubicBezTo>
                  <a:pt x="3462347" y="4634971"/>
                  <a:pt x="3467118" y="4636227"/>
                  <a:pt x="3473147" y="4638738"/>
                </a:cubicBezTo>
                <a:lnTo>
                  <a:pt x="3488968" y="4602322"/>
                </a:lnTo>
                <a:cubicBezTo>
                  <a:pt x="3480010" y="4597634"/>
                  <a:pt x="3471767" y="4595290"/>
                  <a:pt x="3464231" y="4595290"/>
                </a:cubicBezTo>
                <a:close/>
                <a:moveTo>
                  <a:pt x="3278716" y="4595290"/>
                </a:moveTo>
                <a:cubicBezTo>
                  <a:pt x="3269173" y="4595290"/>
                  <a:pt x="3260299" y="4596002"/>
                  <a:pt x="3252095" y="4597425"/>
                </a:cubicBezTo>
                <a:cubicBezTo>
                  <a:pt x="3243890" y="4598848"/>
                  <a:pt x="3237444" y="4600857"/>
                  <a:pt x="3232757" y="4603452"/>
                </a:cubicBezTo>
                <a:cubicBezTo>
                  <a:pt x="3226227" y="4607052"/>
                  <a:pt x="3221224" y="4611301"/>
                  <a:pt x="3217751" y="4616198"/>
                </a:cubicBezTo>
                <a:cubicBezTo>
                  <a:pt x="3214277" y="4621095"/>
                  <a:pt x="3211619" y="4627814"/>
                  <a:pt x="3209777" y="4636353"/>
                </a:cubicBezTo>
                <a:lnTo>
                  <a:pt x="3258625" y="4641501"/>
                </a:lnTo>
                <a:cubicBezTo>
                  <a:pt x="3260633" y="4635725"/>
                  <a:pt x="3263271" y="4631790"/>
                  <a:pt x="3266536" y="4629697"/>
                </a:cubicBezTo>
                <a:cubicBezTo>
                  <a:pt x="3270721" y="4627018"/>
                  <a:pt x="3277001" y="4625679"/>
                  <a:pt x="3285374" y="4625679"/>
                </a:cubicBezTo>
                <a:cubicBezTo>
                  <a:pt x="3291903" y="4625679"/>
                  <a:pt x="3296466" y="4626935"/>
                  <a:pt x="3299059" y="4629446"/>
                </a:cubicBezTo>
                <a:cubicBezTo>
                  <a:pt x="3301654" y="4631957"/>
                  <a:pt x="3302953" y="4636353"/>
                  <a:pt x="3302953" y="4642631"/>
                </a:cubicBezTo>
                <a:cubicBezTo>
                  <a:pt x="3296591" y="4645143"/>
                  <a:pt x="3290562" y="4647173"/>
                  <a:pt x="3284870" y="4648722"/>
                </a:cubicBezTo>
                <a:cubicBezTo>
                  <a:pt x="3279178" y="4650270"/>
                  <a:pt x="3266745" y="4652970"/>
                  <a:pt x="3247574" y="4656821"/>
                </a:cubicBezTo>
                <a:cubicBezTo>
                  <a:pt x="3231584" y="4660002"/>
                  <a:pt x="3220619" y="4664858"/>
                  <a:pt x="3214673" y="4671388"/>
                </a:cubicBezTo>
                <a:cubicBezTo>
                  <a:pt x="3208731" y="4677917"/>
                  <a:pt x="3205758" y="4686247"/>
                  <a:pt x="3205758" y="4696377"/>
                </a:cubicBezTo>
                <a:cubicBezTo>
                  <a:pt x="3205758" y="4707176"/>
                  <a:pt x="3209881" y="4716259"/>
                  <a:pt x="3218128" y="4723626"/>
                </a:cubicBezTo>
                <a:cubicBezTo>
                  <a:pt x="3226373" y="4730993"/>
                  <a:pt x="3238449" y="4734677"/>
                  <a:pt x="3254356" y="4734677"/>
                </a:cubicBezTo>
                <a:cubicBezTo>
                  <a:pt x="3266328" y="4734677"/>
                  <a:pt x="3276832" y="4732835"/>
                  <a:pt x="3285874" y="4729152"/>
                </a:cubicBezTo>
                <a:cubicBezTo>
                  <a:pt x="3292487" y="4726389"/>
                  <a:pt x="3299144" y="4721785"/>
                  <a:pt x="3305841" y="4715338"/>
                </a:cubicBezTo>
                <a:cubicBezTo>
                  <a:pt x="3306428" y="4719189"/>
                  <a:pt x="3307012" y="4722015"/>
                  <a:pt x="3307599" y="4723815"/>
                </a:cubicBezTo>
                <a:cubicBezTo>
                  <a:pt x="3308183" y="4725615"/>
                  <a:pt x="3309441" y="4728231"/>
                  <a:pt x="3311366" y="4731663"/>
                </a:cubicBezTo>
                <a:lnTo>
                  <a:pt x="3359335" y="4731663"/>
                </a:lnTo>
                <a:cubicBezTo>
                  <a:pt x="3356656" y="4726138"/>
                  <a:pt x="3354918" y="4721596"/>
                  <a:pt x="3354124" y="4718038"/>
                </a:cubicBezTo>
                <a:cubicBezTo>
                  <a:pt x="3353329" y="4714480"/>
                  <a:pt x="3352929" y="4709562"/>
                  <a:pt x="3352929" y="4703283"/>
                </a:cubicBezTo>
                <a:lnTo>
                  <a:pt x="3352929" y="4644389"/>
                </a:lnTo>
                <a:cubicBezTo>
                  <a:pt x="3352929" y="4638111"/>
                  <a:pt x="3351675" y="4631518"/>
                  <a:pt x="3349163" y="4624611"/>
                </a:cubicBezTo>
                <a:cubicBezTo>
                  <a:pt x="3346654" y="4617705"/>
                  <a:pt x="3343220" y="4612368"/>
                  <a:pt x="3338866" y="4608601"/>
                </a:cubicBezTo>
                <a:cubicBezTo>
                  <a:pt x="3332670" y="4603159"/>
                  <a:pt x="3324929" y="4599580"/>
                  <a:pt x="3315637" y="4597864"/>
                </a:cubicBezTo>
                <a:cubicBezTo>
                  <a:pt x="3306342" y="4596148"/>
                  <a:pt x="3294036" y="4595290"/>
                  <a:pt x="3278716" y="4595290"/>
                </a:cubicBezTo>
                <a:close/>
                <a:moveTo>
                  <a:pt x="3109526" y="4595290"/>
                </a:moveTo>
                <a:cubicBezTo>
                  <a:pt x="3086002" y="4595290"/>
                  <a:pt x="3067564" y="4601736"/>
                  <a:pt x="3054211" y="4614628"/>
                </a:cubicBezTo>
                <a:cubicBezTo>
                  <a:pt x="3040859" y="4627521"/>
                  <a:pt x="3034183" y="4644389"/>
                  <a:pt x="3034183" y="4665235"/>
                </a:cubicBezTo>
                <a:cubicBezTo>
                  <a:pt x="3034183" y="4679885"/>
                  <a:pt x="3037510" y="4692631"/>
                  <a:pt x="3044166" y="4703472"/>
                </a:cubicBezTo>
                <a:cubicBezTo>
                  <a:pt x="3050821" y="4714313"/>
                  <a:pt x="3059213" y="4722224"/>
                  <a:pt x="3069343" y="4727205"/>
                </a:cubicBezTo>
                <a:cubicBezTo>
                  <a:pt x="3079473" y="4732186"/>
                  <a:pt x="3093369" y="4734677"/>
                  <a:pt x="3111034" y="4734677"/>
                </a:cubicBezTo>
                <a:cubicBezTo>
                  <a:pt x="3131377" y="4734677"/>
                  <a:pt x="3146990" y="4731768"/>
                  <a:pt x="3157873" y="4725949"/>
                </a:cubicBezTo>
                <a:cubicBezTo>
                  <a:pt x="3168756" y="4720131"/>
                  <a:pt x="3178048" y="4710525"/>
                  <a:pt x="3185749" y="4697130"/>
                </a:cubicBezTo>
                <a:lnTo>
                  <a:pt x="3135395" y="4692484"/>
                </a:lnTo>
                <a:cubicBezTo>
                  <a:pt x="3132214" y="4696502"/>
                  <a:pt x="3129243" y="4699307"/>
                  <a:pt x="3126480" y="4700897"/>
                </a:cubicBezTo>
                <a:cubicBezTo>
                  <a:pt x="3121960" y="4703409"/>
                  <a:pt x="3117186" y="4704665"/>
                  <a:pt x="3112164" y="4704665"/>
                </a:cubicBezTo>
                <a:cubicBezTo>
                  <a:pt x="3104210" y="4704665"/>
                  <a:pt x="3097764" y="4701776"/>
                  <a:pt x="3092826" y="4696000"/>
                </a:cubicBezTo>
                <a:cubicBezTo>
                  <a:pt x="3089310" y="4691982"/>
                  <a:pt x="3087092" y="4685870"/>
                  <a:pt x="3086170" y="4677666"/>
                </a:cubicBezTo>
                <a:lnTo>
                  <a:pt x="3188639" y="4677666"/>
                </a:lnTo>
                <a:lnTo>
                  <a:pt x="3188639" y="4671890"/>
                </a:lnTo>
                <a:cubicBezTo>
                  <a:pt x="3188639" y="4654310"/>
                  <a:pt x="3185749" y="4640036"/>
                  <a:pt x="3179973" y="4629069"/>
                </a:cubicBezTo>
                <a:cubicBezTo>
                  <a:pt x="3174198" y="4618102"/>
                  <a:pt x="3165783" y="4609731"/>
                  <a:pt x="3154733" y="4603955"/>
                </a:cubicBezTo>
                <a:cubicBezTo>
                  <a:pt x="3143683" y="4598178"/>
                  <a:pt x="3128614" y="4595290"/>
                  <a:pt x="3109526" y="4595290"/>
                </a:cubicBezTo>
                <a:close/>
                <a:moveTo>
                  <a:pt x="2863867" y="4595290"/>
                </a:moveTo>
                <a:cubicBezTo>
                  <a:pt x="2848799" y="4595290"/>
                  <a:pt x="2836785" y="4596858"/>
                  <a:pt x="2827828" y="4599994"/>
                </a:cubicBezTo>
                <a:cubicBezTo>
                  <a:pt x="2818870" y="4603130"/>
                  <a:pt x="2811838" y="4607876"/>
                  <a:pt x="2806732" y="4614232"/>
                </a:cubicBezTo>
                <a:cubicBezTo>
                  <a:pt x="2801624" y="4620588"/>
                  <a:pt x="2799071" y="4628157"/>
                  <a:pt x="2799071" y="4636939"/>
                </a:cubicBezTo>
                <a:cubicBezTo>
                  <a:pt x="2799071" y="4644968"/>
                  <a:pt x="2801436" y="4652119"/>
                  <a:pt x="2806166" y="4658391"/>
                </a:cubicBezTo>
                <a:cubicBezTo>
                  <a:pt x="2810896" y="4664663"/>
                  <a:pt x="2816715" y="4669116"/>
                  <a:pt x="2823620" y="4671751"/>
                </a:cubicBezTo>
                <a:cubicBezTo>
                  <a:pt x="2830527" y="4674385"/>
                  <a:pt x="2842854" y="4677249"/>
                  <a:pt x="2860603" y="4680343"/>
                </a:cubicBezTo>
                <a:cubicBezTo>
                  <a:pt x="2872491" y="4682433"/>
                  <a:pt x="2879815" y="4684188"/>
                  <a:pt x="2882579" y="4685609"/>
                </a:cubicBezTo>
                <a:cubicBezTo>
                  <a:pt x="2886428" y="4687615"/>
                  <a:pt x="2888354" y="4690458"/>
                  <a:pt x="2888354" y="4694136"/>
                </a:cubicBezTo>
                <a:cubicBezTo>
                  <a:pt x="2888354" y="4697396"/>
                  <a:pt x="2886889" y="4700112"/>
                  <a:pt x="2883958" y="4702285"/>
                </a:cubicBezTo>
                <a:cubicBezTo>
                  <a:pt x="2880192" y="4705211"/>
                  <a:pt x="2874876" y="4706674"/>
                  <a:pt x="2868011" y="4706674"/>
                </a:cubicBezTo>
                <a:cubicBezTo>
                  <a:pt x="2861732" y="4706674"/>
                  <a:pt x="2856709" y="4705376"/>
                  <a:pt x="2852942" y="4702781"/>
                </a:cubicBezTo>
                <a:cubicBezTo>
                  <a:pt x="2849175" y="4700186"/>
                  <a:pt x="2846245" y="4695874"/>
                  <a:pt x="2844153" y="4689847"/>
                </a:cubicBezTo>
                <a:lnTo>
                  <a:pt x="2793420" y="4694619"/>
                </a:lnTo>
                <a:cubicBezTo>
                  <a:pt x="2796350" y="4707427"/>
                  <a:pt x="2802985" y="4717306"/>
                  <a:pt x="2813324" y="4724254"/>
                </a:cubicBezTo>
                <a:cubicBezTo>
                  <a:pt x="2823663" y="4731203"/>
                  <a:pt x="2841013" y="4734677"/>
                  <a:pt x="2865375" y="4734677"/>
                </a:cubicBezTo>
                <a:cubicBezTo>
                  <a:pt x="2882620" y="4734677"/>
                  <a:pt x="2896245" y="4732523"/>
                  <a:pt x="2906249" y="4728217"/>
                </a:cubicBezTo>
                <a:cubicBezTo>
                  <a:pt x="2916252" y="4723910"/>
                  <a:pt x="2923578" y="4718118"/>
                  <a:pt x="2928224" y="4710842"/>
                </a:cubicBezTo>
                <a:cubicBezTo>
                  <a:pt x="2932870" y="4703566"/>
                  <a:pt x="2935194" y="4696081"/>
                  <a:pt x="2935194" y="4688387"/>
                </a:cubicBezTo>
                <a:cubicBezTo>
                  <a:pt x="2935194" y="4680777"/>
                  <a:pt x="2932996" y="4673794"/>
                  <a:pt x="2928600" y="4667438"/>
                </a:cubicBezTo>
                <a:cubicBezTo>
                  <a:pt x="2924205" y="4661082"/>
                  <a:pt x="2917864" y="4656190"/>
                  <a:pt x="2909576" y="4652761"/>
                </a:cubicBezTo>
                <a:cubicBezTo>
                  <a:pt x="2901289" y="4649332"/>
                  <a:pt x="2888647" y="4646656"/>
                  <a:pt x="2871653" y="4644733"/>
                </a:cubicBezTo>
                <a:cubicBezTo>
                  <a:pt x="2860435" y="4643395"/>
                  <a:pt x="2853152" y="4641890"/>
                  <a:pt x="2849803" y="4640218"/>
                </a:cubicBezTo>
                <a:cubicBezTo>
                  <a:pt x="2846454" y="4638546"/>
                  <a:pt x="2844780" y="4636080"/>
                  <a:pt x="2844780" y="4632821"/>
                </a:cubicBezTo>
                <a:cubicBezTo>
                  <a:pt x="2844780" y="4629895"/>
                  <a:pt x="2846099" y="4627408"/>
                  <a:pt x="2848736" y="4625360"/>
                </a:cubicBezTo>
                <a:cubicBezTo>
                  <a:pt x="2851373" y="4623312"/>
                  <a:pt x="2855579" y="4622288"/>
                  <a:pt x="2861356" y="4622288"/>
                </a:cubicBezTo>
                <a:cubicBezTo>
                  <a:pt x="2867049" y="4622288"/>
                  <a:pt x="2871904" y="4623628"/>
                  <a:pt x="2875923" y="4626307"/>
                </a:cubicBezTo>
                <a:cubicBezTo>
                  <a:pt x="2878853" y="4628316"/>
                  <a:pt x="2880945" y="4631455"/>
                  <a:pt x="2882201" y="4635725"/>
                </a:cubicBezTo>
                <a:lnTo>
                  <a:pt x="2930673" y="4630953"/>
                </a:lnTo>
                <a:cubicBezTo>
                  <a:pt x="2927325" y="4622246"/>
                  <a:pt x="2923117" y="4615340"/>
                  <a:pt x="2918053" y="4610233"/>
                </a:cubicBezTo>
                <a:cubicBezTo>
                  <a:pt x="2912988" y="4605127"/>
                  <a:pt x="2906667" y="4601359"/>
                  <a:pt x="2899091" y="4598932"/>
                </a:cubicBezTo>
                <a:cubicBezTo>
                  <a:pt x="2891514" y="4596504"/>
                  <a:pt x="2879774" y="4595290"/>
                  <a:pt x="2863867" y="4595290"/>
                </a:cubicBezTo>
                <a:close/>
                <a:moveTo>
                  <a:pt x="2697692" y="4595290"/>
                </a:moveTo>
                <a:cubicBezTo>
                  <a:pt x="2688148" y="4595290"/>
                  <a:pt x="2679274" y="4596002"/>
                  <a:pt x="2671071" y="4597425"/>
                </a:cubicBezTo>
                <a:cubicBezTo>
                  <a:pt x="2662866" y="4598848"/>
                  <a:pt x="2656419" y="4600857"/>
                  <a:pt x="2651731" y="4603452"/>
                </a:cubicBezTo>
                <a:cubicBezTo>
                  <a:pt x="2645202" y="4607052"/>
                  <a:pt x="2640200" y="4611301"/>
                  <a:pt x="2636726" y="4616198"/>
                </a:cubicBezTo>
                <a:cubicBezTo>
                  <a:pt x="2633252" y="4621095"/>
                  <a:pt x="2630594" y="4627814"/>
                  <a:pt x="2628752" y="4636353"/>
                </a:cubicBezTo>
                <a:lnTo>
                  <a:pt x="2677600" y="4641501"/>
                </a:lnTo>
                <a:cubicBezTo>
                  <a:pt x="2679608" y="4635725"/>
                  <a:pt x="2682246" y="4631790"/>
                  <a:pt x="2685511" y="4629697"/>
                </a:cubicBezTo>
                <a:cubicBezTo>
                  <a:pt x="2689696" y="4627018"/>
                  <a:pt x="2695975" y="4625679"/>
                  <a:pt x="2704347" y="4625679"/>
                </a:cubicBezTo>
                <a:cubicBezTo>
                  <a:pt x="2710877" y="4625679"/>
                  <a:pt x="2715439" y="4626935"/>
                  <a:pt x="2718035" y="4629446"/>
                </a:cubicBezTo>
                <a:cubicBezTo>
                  <a:pt x="2720629" y="4631957"/>
                  <a:pt x="2721928" y="4636353"/>
                  <a:pt x="2721928" y="4642631"/>
                </a:cubicBezTo>
                <a:cubicBezTo>
                  <a:pt x="2715565" y="4645143"/>
                  <a:pt x="2709537" y="4647173"/>
                  <a:pt x="2703845" y="4648722"/>
                </a:cubicBezTo>
                <a:cubicBezTo>
                  <a:pt x="2698152" y="4650270"/>
                  <a:pt x="2685720" y="4652970"/>
                  <a:pt x="2666550" y="4656821"/>
                </a:cubicBezTo>
                <a:cubicBezTo>
                  <a:pt x="2650559" y="4660002"/>
                  <a:pt x="2639593" y="4664858"/>
                  <a:pt x="2633649" y="4671388"/>
                </a:cubicBezTo>
                <a:cubicBezTo>
                  <a:pt x="2627705" y="4677917"/>
                  <a:pt x="2624734" y="4686247"/>
                  <a:pt x="2624734" y="4696377"/>
                </a:cubicBezTo>
                <a:cubicBezTo>
                  <a:pt x="2624734" y="4707176"/>
                  <a:pt x="2628856" y="4716259"/>
                  <a:pt x="2637102" y="4723626"/>
                </a:cubicBezTo>
                <a:cubicBezTo>
                  <a:pt x="2645348" y="4730993"/>
                  <a:pt x="2657424" y="4734677"/>
                  <a:pt x="2673331" y="4734677"/>
                </a:cubicBezTo>
                <a:cubicBezTo>
                  <a:pt x="2685301" y="4734677"/>
                  <a:pt x="2695808" y="4732835"/>
                  <a:pt x="2704849" y="4729152"/>
                </a:cubicBezTo>
                <a:cubicBezTo>
                  <a:pt x="2711463" y="4726389"/>
                  <a:pt x="2718118" y="4721785"/>
                  <a:pt x="2724816" y="4715338"/>
                </a:cubicBezTo>
                <a:cubicBezTo>
                  <a:pt x="2725402" y="4719189"/>
                  <a:pt x="2725987" y="4722015"/>
                  <a:pt x="2726574" y="4723815"/>
                </a:cubicBezTo>
                <a:cubicBezTo>
                  <a:pt x="2727160" y="4725615"/>
                  <a:pt x="2728415" y="4728231"/>
                  <a:pt x="2730341" y="4731663"/>
                </a:cubicBezTo>
                <a:lnTo>
                  <a:pt x="2778311" y="4731663"/>
                </a:lnTo>
                <a:cubicBezTo>
                  <a:pt x="2775631" y="4726138"/>
                  <a:pt x="2773894" y="4721596"/>
                  <a:pt x="2773099" y="4718038"/>
                </a:cubicBezTo>
                <a:cubicBezTo>
                  <a:pt x="2772303" y="4714480"/>
                  <a:pt x="2771906" y="4709562"/>
                  <a:pt x="2771906" y="4703283"/>
                </a:cubicBezTo>
                <a:lnTo>
                  <a:pt x="2771906" y="4644389"/>
                </a:lnTo>
                <a:cubicBezTo>
                  <a:pt x="2771906" y="4638111"/>
                  <a:pt x="2770649" y="4631518"/>
                  <a:pt x="2768138" y="4624611"/>
                </a:cubicBezTo>
                <a:cubicBezTo>
                  <a:pt x="2765627" y="4617705"/>
                  <a:pt x="2762195" y="4612368"/>
                  <a:pt x="2757842" y="4608601"/>
                </a:cubicBezTo>
                <a:cubicBezTo>
                  <a:pt x="2751646" y="4603159"/>
                  <a:pt x="2743903" y="4599580"/>
                  <a:pt x="2734610" y="4597864"/>
                </a:cubicBezTo>
                <a:cubicBezTo>
                  <a:pt x="2725318" y="4596148"/>
                  <a:pt x="2713012" y="4595290"/>
                  <a:pt x="2697692" y="4595290"/>
                </a:cubicBezTo>
                <a:close/>
                <a:moveTo>
                  <a:pt x="2290377" y="4595290"/>
                </a:moveTo>
                <a:cubicBezTo>
                  <a:pt x="2266853" y="4595290"/>
                  <a:pt x="2248414" y="4601736"/>
                  <a:pt x="2235062" y="4614628"/>
                </a:cubicBezTo>
                <a:cubicBezTo>
                  <a:pt x="2221709" y="4627521"/>
                  <a:pt x="2215033" y="4644389"/>
                  <a:pt x="2215033" y="4665235"/>
                </a:cubicBezTo>
                <a:cubicBezTo>
                  <a:pt x="2215033" y="4679885"/>
                  <a:pt x="2218360" y="4692631"/>
                  <a:pt x="2225015" y="4703472"/>
                </a:cubicBezTo>
                <a:cubicBezTo>
                  <a:pt x="2231671" y="4714313"/>
                  <a:pt x="2240064" y="4722224"/>
                  <a:pt x="2250193" y="4727205"/>
                </a:cubicBezTo>
                <a:cubicBezTo>
                  <a:pt x="2260322" y="4732186"/>
                  <a:pt x="2274219" y="4734677"/>
                  <a:pt x="2291884" y="4734677"/>
                </a:cubicBezTo>
                <a:cubicBezTo>
                  <a:pt x="2312226" y="4734677"/>
                  <a:pt x="2327840" y="4731768"/>
                  <a:pt x="2338723" y="4725949"/>
                </a:cubicBezTo>
                <a:cubicBezTo>
                  <a:pt x="2349605" y="4720131"/>
                  <a:pt x="2358899" y="4710525"/>
                  <a:pt x="2366600" y="4697130"/>
                </a:cubicBezTo>
                <a:lnTo>
                  <a:pt x="2316245" y="4692484"/>
                </a:lnTo>
                <a:cubicBezTo>
                  <a:pt x="2313065" y="4696502"/>
                  <a:pt x="2310092" y="4699307"/>
                  <a:pt x="2307330" y="4700897"/>
                </a:cubicBezTo>
                <a:cubicBezTo>
                  <a:pt x="2302809" y="4703409"/>
                  <a:pt x="2298037" y="4704665"/>
                  <a:pt x="2293015" y="4704665"/>
                </a:cubicBezTo>
                <a:cubicBezTo>
                  <a:pt x="2285061" y="4704665"/>
                  <a:pt x="2278615" y="4701776"/>
                  <a:pt x="2273675" y="4696000"/>
                </a:cubicBezTo>
                <a:cubicBezTo>
                  <a:pt x="2270159" y="4691982"/>
                  <a:pt x="2267941" y="4685870"/>
                  <a:pt x="2267021" y="4677666"/>
                </a:cubicBezTo>
                <a:lnTo>
                  <a:pt x="2369488" y="4677666"/>
                </a:lnTo>
                <a:lnTo>
                  <a:pt x="2369488" y="4671890"/>
                </a:lnTo>
                <a:cubicBezTo>
                  <a:pt x="2369488" y="4654310"/>
                  <a:pt x="2366600" y="4640036"/>
                  <a:pt x="2360824" y="4629069"/>
                </a:cubicBezTo>
                <a:cubicBezTo>
                  <a:pt x="2355048" y="4618102"/>
                  <a:pt x="2346634" y="4609731"/>
                  <a:pt x="2335583" y="4603955"/>
                </a:cubicBezTo>
                <a:cubicBezTo>
                  <a:pt x="2324533" y="4598178"/>
                  <a:pt x="2309465" y="4595290"/>
                  <a:pt x="2290377" y="4595290"/>
                </a:cubicBezTo>
                <a:close/>
                <a:moveTo>
                  <a:pt x="1930706" y="4595290"/>
                </a:moveTo>
                <a:cubicBezTo>
                  <a:pt x="1923506" y="4595290"/>
                  <a:pt x="1917458" y="4597069"/>
                  <a:pt x="1912561" y="4600627"/>
                </a:cubicBezTo>
                <a:cubicBezTo>
                  <a:pt x="1907663" y="4604185"/>
                  <a:pt x="1902912" y="4610694"/>
                  <a:pt x="1898308" y="4620154"/>
                </a:cubicBezTo>
                <a:lnTo>
                  <a:pt x="1898308" y="4598304"/>
                </a:lnTo>
                <a:lnTo>
                  <a:pt x="1850464" y="4598304"/>
                </a:lnTo>
                <a:lnTo>
                  <a:pt x="1850464" y="4731663"/>
                </a:lnTo>
                <a:lnTo>
                  <a:pt x="1901824" y="4731663"/>
                </a:lnTo>
                <a:lnTo>
                  <a:pt x="1901824" y="4686959"/>
                </a:lnTo>
                <a:cubicBezTo>
                  <a:pt x="1901824" y="4665611"/>
                  <a:pt x="1904461" y="4651045"/>
                  <a:pt x="1909735" y="4643259"/>
                </a:cubicBezTo>
                <a:cubicBezTo>
                  <a:pt x="1913419" y="4637734"/>
                  <a:pt x="1918609" y="4634971"/>
                  <a:pt x="1925307" y="4634971"/>
                </a:cubicBezTo>
                <a:cubicBezTo>
                  <a:pt x="1928823" y="4634971"/>
                  <a:pt x="1933594" y="4636227"/>
                  <a:pt x="1939622" y="4638738"/>
                </a:cubicBezTo>
                <a:lnTo>
                  <a:pt x="1955444" y="4602322"/>
                </a:lnTo>
                <a:cubicBezTo>
                  <a:pt x="1946486" y="4597634"/>
                  <a:pt x="1938241" y="4595290"/>
                  <a:pt x="1930706" y="4595290"/>
                </a:cubicBezTo>
                <a:close/>
                <a:moveTo>
                  <a:pt x="1750089" y="4595290"/>
                </a:moveTo>
                <a:cubicBezTo>
                  <a:pt x="1734518" y="4595290"/>
                  <a:pt x="1721751" y="4597339"/>
                  <a:pt x="1711789" y="4601437"/>
                </a:cubicBezTo>
                <a:cubicBezTo>
                  <a:pt x="1705511" y="4604030"/>
                  <a:pt x="1699399" y="4607982"/>
                  <a:pt x="1693455" y="4613293"/>
                </a:cubicBezTo>
                <a:cubicBezTo>
                  <a:pt x="1687512" y="4618605"/>
                  <a:pt x="1682823" y="4624606"/>
                  <a:pt x="1679391" y="4631296"/>
                </a:cubicBezTo>
                <a:cubicBezTo>
                  <a:pt x="1674703" y="4640414"/>
                  <a:pt x="1672359" y="4651831"/>
                  <a:pt x="1672359" y="4665548"/>
                </a:cubicBezTo>
                <a:cubicBezTo>
                  <a:pt x="1672359" y="4678680"/>
                  <a:pt x="1674285" y="4689219"/>
                  <a:pt x="1678135" y="4697165"/>
                </a:cubicBezTo>
                <a:cubicBezTo>
                  <a:pt x="1681986" y="4705111"/>
                  <a:pt x="1687302" y="4712032"/>
                  <a:pt x="1694083" y="4717928"/>
                </a:cubicBezTo>
                <a:cubicBezTo>
                  <a:pt x="1700864" y="4723825"/>
                  <a:pt x="1708964" y="4728091"/>
                  <a:pt x="1718382" y="4730725"/>
                </a:cubicBezTo>
                <a:cubicBezTo>
                  <a:pt x="1727800" y="4733360"/>
                  <a:pt x="1739583" y="4734677"/>
                  <a:pt x="1753731" y="4734677"/>
                </a:cubicBezTo>
                <a:cubicBezTo>
                  <a:pt x="1768381" y="4734677"/>
                  <a:pt x="1780457" y="4732626"/>
                  <a:pt x="1789959" y="4728524"/>
                </a:cubicBezTo>
                <a:cubicBezTo>
                  <a:pt x="1799461" y="4724422"/>
                  <a:pt x="1807267" y="4718666"/>
                  <a:pt x="1813378" y="4711257"/>
                </a:cubicBezTo>
                <a:cubicBezTo>
                  <a:pt x="1819490" y="4703848"/>
                  <a:pt x="1823885" y="4695079"/>
                  <a:pt x="1826564" y="4684950"/>
                </a:cubicBezTo>
                <a:lnTo>
                  <a:pt x="1777966" y="4679424"/>
                </a:lnTo>
                <a:cubicBezTo>
                  <a:pt x="1775706" y="4686540"/>
                  <a:pt x="1772295" y="4691814"/>
                  <a:pt x="1767732" y="4695247"/>
                </a:cubicBezTo>
                <a:cubicBezTo>
                  <a:pt x="1763170" y="4698679"/>
                  <a:pt x="1757540" y="4700395"/>
                  <a:pt x="1750843" y="4700395"/>
                </a:cubicBezTo>
                <a:cubicBezTo>
                  <a:pt x="1742806" y="4700395"/>
                  <a:pt x="1736193" y="4697554"/>
                  <a:pt x="1731002" y="4691872"/>
                </a:cubicBezTo>
                <a:cubicBezTo>
                  <a:pt x="1725811" y="4686190"/>
                  <a:pt x="1723216" y="4677875"/>
                  <a:pt x="1723216" y="4666928"/>
                </a:cubicBezTo>
                <a:cubicBezTo>
                  <a:pt x="1723216" y="4654643"/>
                  <a:pt x="1725832" y="4645471"/>
                  <a:pt x="1731065" y="4639413"/>
                </a:cubicBezTo>
                <a:cubicBezTo>
                  <a:pt x="1736297" y="4633354"/>
                  <a:pt x="1743141" y="4630325"/>
                  <a:pt x="1751596" y="4630325"/>
                </a:cubicBezTo>
                <a:cubicBezTo>
                  <a:pt x="1758294" y="4630325"/>
                  <a:pt x="1763630" y="4631769"/>
                  <a:pt x="1767607" y="4634657"/>
                </a:cubicBezTo>
                <a:cubicBezTo>
                  <a:pt x="1771583" y="4637545"/>
                  <a:pt x="1774325" y="4641836"/>
                  <a:pt x="1775832" y="4647529"/>
                </a:cubicBezTo>
                <a:lnTo>
                  <a:pt x="1823927" y="4641124"/>
                </a:lnTo>
                <a:cubicBezTo>
                  <a:pt x="1819322" y="4626139"/>
                  <a:pt x="1811306" y="4614754"/>
                  <a:pt x="1799879" y="4606968"/>
                </a:cubicBezTo>
                <a:cubicBezTo>
                  <a:pt x="1788452" y="4599183"/>
                  <a:pt x="1771855" y="4595290"/>
                  <a:pt x="1750089" y="4595290"/>
                </a:cubicBezTo>
                <a:close/>
                <a:moveTo>
                  <a:pt x="1577993" y="4595290"/>
                </a:moveTo>
                <a:cubicBezTo>
                  <a:pt x="1562924" y="4595290"/>
                  <a:pt x="1550910" y="4596858"/>
                  <a:pt x="1541953" y="4599994"/>
                </a:cubicBezTo>
                <a:cubicBezTo>
                  <a:pt x="1532995" y="4603130"/>
                  <a:pt x="1525963" y="4607876"/>
                  <a:pt x="1520856" y="4614232"/>
                </a:cubicBezTo>
                <a:cubicBezTo>
                  <a:pt x="1515750" y="4620588"/>
                  <a:pt x="1513197" y="4628157"/>
                  <a:pt x="1513197" y="4636939"/>
                </a:cubicBezTo>
                <a:cubicBezTo>
                  <a:pt x="1513197" y="4644968"/>
                  <a:pt x="1515562" y="4652119"/>
                  <a:pt x="1520292" y="4658391"/>
                </a:cubicBezTo>
                <a:cubicBezTo>
                  <a:pt x="1525021" y="4664663"/>
                  <a:pt x="1530840" y="4669116"/>
                  <a:pt x="1537746" y="4671751"/>
                </a:cubicBezTo>
                <a:cubicBezTo>
                  <a:pt x="1544653" y="4674385"/>
                  <a:pt x="1556980" y="4677249"/>
                  <a:pt x="1574728" y="4680343"/>
                </a:cubicBezTo>
                <a:cubicBezTo>
                  <a:pt x="1586615" y="4682433"/>
                  <a:pt x="1593940" y="4684188"/>
                  <a:pt x="1596703" y="4685609"/>
                </a:cubicBezTo>
                <a:cubicBezTo>
                  <a:pt x="1600554" y="4687615"/>
                  <a:pt x="1602480" y="4690458"/>
                  <a:pt x="1602480" y="4694136"/>
                </a:cubicBezTo>
                <a:cubicBezTo>
                  <a:pt x="1602480" y="4697396"/>
                  <a:pt x="1601014" y="4700112"/>
                  <a:pt x="1598084" y="4702285"/>
                </a:cubicBezTo>
                <a:cubicBezTo>
                  <a:pt x="1594317" y="4705211"/>
                  <a:pt x="1589001" y="4706674"/>
                  <a:pt x="1582137" y="4706674"/>
                </a:cubicBezTo>
                <a:cubicBezTo>
                  <a:pt x="1575858" y="4706674"/>
                  <a:pt x="1570835" y="4705376"/>
                  <a:pt x="1567068" y="4702781"/>
                </a:cubicBezTo>
                <a:cubicBezTo>
                  <a:pt x="1563300" y="4700186"/>
                  <a:pt x="1560371" y="4695874"/>
                  <a:pt x="1558278" y="4689847"/>
                </a:cubicBezTo>
                <a:lnTo>
                  <a:pt x="1507546" y="4694619"/>
                </a:lnTo>
                <a:cubicBezTo>
                  <a:pt x="1510476" y="4707427"/>
                  <a:pt x="1517110" y="4717306"/>
                  <a:pt x="1527449" y="4724254"/>
                </a:cubicBezTo>
                <a:cubicBezTo>
                  <a:pt x="1537788" y="4731203"/>
                  <a:pt x="1555138" y="4734677"/>
                  <a:pt x="1579500" y="4734677"/>
                </a:cubicBezTo>
                <a:cubicBezTo>
                  <a:pt x="1596745" y="4734677"/>
                  <a:pt x="1610370" y="4732523"/>
                  <a:pt x="1620374" y="4728217"/>
                </a:cubicBezTo>
                <a:cubicBezTo>
                  <a:pt x="1630378" y="4723910"/>
                  <a:pt x="1637703" y="4718118"/>
                  <a:pt x="1642349" y="4710842"/>
                </a:cubicBezTo>
                <a:cubicBezTo>
                  <a:pt x="1646996" y="4703566"/>
                  <a:pt x="1649319" y="4696081"/>
                  <a:pt x="1649319" y="4688387"/>
                </a:cubicBezTo>
                <a:cubicBezTo>
                  <a:pt x="1649319" y="4680777"/>
                  <a:pt x="1647121" y="4673794"/>
                  <a:pt x="1642726" y="4667438"/>
                </a:cubicBezTo>
                <a:cubicBezTo>
                  <a:pt x="1638331" y="4661082"/>
                  <a:pt x="1631989" y="4656190"/>
                  <a:pt x="1623702" y="4652761"/>
                </a:cubicBezTo>
                <a:cubicBezTo>
                  <a:pt x="1615414" y="4649332"/>
                  <a:pt x="1602773" y="4646656"/>
                  <a:pt x="1585778" y="4644733"/>
                </a:cubicBezTo>
                <a:cubicBezTo>
                  <a:pt x="1574560" y="4643395"/>
                  <a:pt x="1567277" y="4641890"/>
                  <a:pt x="1563928" y="4640218"/>
                </a:cubicBezTo>
                <a:cubicBezTo>
                  <a:pt x="1560580" y="4638546"/>
                  <a:pt x="1558905" y="4636080"/>
                  <a:pt x="1558905" y="4632821"/>
                </a:cubicBezTo>
                <a:cubicBezTo>
                  <a:pt x="1558905" y="4629895"/>
                  <a:pt x="1560224" y="4627408"/>
                  <a:pt x="1562861" y="4625360"/>
                </a:cubicBezTo>
                <a:cubicBezTo>
                  <a:pt x="1565498" y="4623312"/>
                  <a:pt x="1569705" y="4622288"/>
                  <a:pt x="1575481" y="4622288"/>
                </a:cubicBezTo>
                <a:cubicBezTo>
                  <a:pt x="1581174" y="4622288"/>
                  <a:pt x="1586029" y="4623628"/>
                  <a:pt x="1590048" y="4626307"/>
                </a:cubicBezTo>
                <a:cubicBezTo>
                  <a:pt x="1592978" y="4628316"/>
                  <a:pt x="1595071" y="4631455"/>
                  <a:pt x="1596326" y="4635725"/>
                </a:cubicBezTo>
                <a:lnTo>
                  <a:pt x="1644798" y="4630953"/>
                </a:lnTo>
                <a:cubicBezTo>
                  <a:pt x="1641449" y="4622246"/>
                  <a:pt x="1637242" y="4615340"/>
                  <a:pt x="1632178" y="4610233"/>
                </a:cubicBezTo>
                <a:cubicBezTo>
                  <a:pt x="1627113" y="4605127"/>
                  <a:pt x="1620792" y="4601359"/>
                  <a:pt x="1613216" y="4598932"/>
                </a:cubicBezTo>
                <a:cubicBezTo>
                  <a:pt x="1605640" y="4596504"/>
                  <a:pt x="1593899" y="4595290"/>
                  <a:pt x="1577993" y="4595290"/>
                </a:cubicBezTo>
                <a:close/>
                <a:moveTo>
                  <a:pt x="1414077" y="4595290"/>
                </a:moveTo>
                <a:cubicBezTo>
                  <a:pt x="1390553" y="4595290"/>
                  <a:pt x="1372115" y="4601736"/>
                  <a:pt x="1358762" y="4614628"/>
                </a:cubicBezTo>
                <a:cubicBezTo>
                  <a:pt x="1345409" y="4627521"/>
                  <a:pt x="1338733" y="4644389"/>
                  <a:pt x="1338733" y="4665235"/>
                </a:cubicBezTo>
                <a:cubicBezTo>
                  <a:pt x="1338733" y="4679885"/>
                  <a:pt x="1342060" y="4692631"/>
                  <a:pt x="1348716" y="4703472"/>
                </a:cubicBezTo>
                <a:cubicBezTo>
                  <a:pt x="1355371" y="4714313"/>
                  <a:pt x="1363764" y="4722224"/>
                  <a:pt x="1373893" y="4727205"/>
                </a:cubicBezTo>
                <a:cubicBezTo>
                  <a:pt x="1384023" y="4732186"/>
                  <a:pt x="1397920" y="4734677"/>
                  <a:pt x="1415584" y="4734677"/>
                </a:cubicBezTo>
                <a:cubicBezTo>
                  <a:pt x="1435927" y="4734677"/>
                  <a:pt x="1451540" y="4731768"/>
                  <a:pt x="1462423" y="4725949"/>
                </a:cubicBezTo>
                <a:cubicBezTo>
                  <a:pt x="1473306" y="4720131"/>
                  <a:pt x="1482598" y="4710525"/>
                  <a:pt x="1490300" y="4697130"/>
                </a:cubicBezTo>
                <a:lnTo>
                  <a:pt x="1439945" y="4692484"/>
                </a:lnTo>
                <a:cubicBezTo>
                  <a:pt x="1436764" y="4696502"/>
                  <a:pt x="1433792" y="4699307"/>
                  <a:pt x="1431029" y="4700897"/>
                </a:cubicBezTo>
                <a:cubicBezTo>
                  <a:pt x="1426509" y="4703409"/>
                  <a:pt x="1421737" y="4704665"/>
                  <a:pt x="1416714" y="4704665"/>
                </a:cubicBezTo>
                <a:cubicBezTo>
                  <a:pt x="1408761" y="4704665"/>
                  <a:pt x="1402315" y="4701776"/>
                  <a:pt x="1397376" y="4696000"/>
                </a:cubicBezTo>
                <a:cubicBezTo>
                  <a:pt x="1393860" y="4691982"/>
                  <a:pt x="1391641" y="4685870"/>
                  <a:pt x="1390720" y="4677666"/>
                </a:cubicBezTo>
                <a:lnTo>
                  <a:pt x="1493188" y="4677666"/>
                </a:lnTo>
                <a:lnTo>
                  <a:pt x="1493188" y="4671890"/>
                </a:lnTo>
                <a:cubicBezTo>
                  <a:pt x="1493188" y="4654310"/>
                  <a:pt x="1490300" y="4640036"/>
                  <a:pt x="1484524" y="4629069"/>
                </a:cubicBezTo>
                <a:cubicBezTo>
                  <a:pt x="1478748" y="4618102"/>
                  <a:pt x="1470334" y="4609731"/>
                  <a:pt x="1459284" y="4603955"/>
                </a:cubicBezTo>
                <a:cubicBezTo>
                  <a:pt x="1448233" y="4598178"/>
                  <a:pt x="1433164" y="4595290"/>
                  <a:pt x="1414077" y="4595290"/>
                </a:cubicBezTo>
                <a:close/>
                <a:moveTo>
                  <a:pt x="1021850" y="4595290"/>
                </a:moveTo>
                <a:cubicBezTo>
                  <a:pt x="1011385" y="4595290"/>
                  <a:pt x="1002511" y="4597194"/>
                  <a:pt x="995228" y="4601004"/>
                </a:cubicBezTo>
                <a:cubicBezTo>
                  <a:pt x="987945" y="4604813"/>
                  <a:pt x="980745" y="4611154"/>
                  <a:pt x="973629" y="4620028"/>
                </a:cubicBezTo>
                <a:lnTo>
                  <a:pt x="973629" y="4598304"/>
                </a:lnTo>
                <a:lnTo>
                  <a:pt x="926037" y="4598304"/>
                </a:lnTo>
                <a:lnTo>
                  <a:pt x="926037" y="4731663"/>
                </a:lnTo>
                <a:lnTo>
                  <a:pt x="977145" y="4731663"/>
                </a:lnTo>
                <a:lnTo>
                  <a:pt x="977145" y="4667620"/>
                </a:lnTo>
                <a:cubicBezTo>
                  <a:pt x="977145" y="4655482"/>
                  <a:pt x="979071" y="4647068"/>
                  <a:pt x="982921" y="4642380"/>
                </a:cubicBezTo>
                <a:cubicBezTo>
                  <a:pt x="986773" y="4637692"/>
                  <a:pt x="991796" y="4635348"/>
                  <a:pt x="997990" y="4635348"/>
                </a:cubicBezTo>
                <a:cubicBezTo>
                  <a:pt x="1003599" y="4635348"/>
                  <a:pt x="1007953" y="4637085"/>
                  <a:pt x="1011050" y="4640559"/>
                </a:cubicBezTo>
                <a:cubicBezTo>
                  <a:pt x="1014148" y="4644033"/>
                  <a:pt x="1015696" y="4649956"/>
                  <a:pt x="1015696" y="4658328"/>
                </a:cubicBezTo>
                <a:lnTo>
                  <a:pt x="1015696" y="4731663"/>
                </a:lnTo>
                <a:lnTo>
                  <a:pt x="1067056" y="4731663"/>
                </a:lnTo>
                <a:lnTo>
                  <a:pt x="1067056" y="4646901"/>
                </a:lnTo>
                <a:cubicBezTo>
                  <a:pt x="1067056" y="4629320"/>
                  <a:pt x="1063059" y="4616324"/>
                  <a:pt x="1055064" y="4607910"/>
                </a:cubicBezTo>
                <a:cubicBezTo>
                  <a:pt x="1047069" y="4599497"/>
                  <a:pt x="1035997" y="4595290"/>
                  <a:pt x="1021850" y="4595290"/>
                </a:cubicBezTo>
                <a:close/>
                <a:moveTo>
                  <a:pt x="823527" y="4595290"/>
                </a:moveTo>
                <a:cubicBezTo>
                  <a:pt x="800002" y="4595290"/>
                  <a:pt x="781564" y="4601736"/>
                  <a:pt x="768211" y="4614628"/>
                </a:cubicBezTo>
                <a:cubicBezTo>
                  <a:pt x="754859" y="4627521"/>
                  <a:pt x="748183" y="4644389"/>
                  <a:pt x="748183" y="4665235"/>
                </a:cubicBezTo>
                <a:cubicBezTo>
                  <a:pt x="748183" y="4679885"/>
                  <a:pt x="751510" y="4692631"/>
                  <a:pt x="758166" y="4703472"/>
                </a:cubicBezTo>
                <a:cubicBezTo>
                  <a:pt x="764821" y="4714313"/>
                  <a:pt x="773213" y="4722224"/>
                  <a:pt x="783343" y="4727205"/>
                </a:cubicBezTo>
                <a:cubicBezTo>
                  <a:pt x="793473" y="4732186"/>
                  <a:pt x="807369" y="4734677"/>
                  <a:pt x="825034" y="4734677"/>
                </a:cubicBezTo>
                <a:cubicBezTo>
                  <a:pt x="845376" y="4734677"/>
                  <a:pt x="860990" y="4731768"/>
                  <a:pt x="871873" y="4725949"/>
                </a:cubicBezTo>
                <a:cubicBezTo>
                  <a:pt x="882756" y="4720131"/>
                  <a:pt x="892048" y="4710525"/>
                  <a:pt x="899750" y="4697130"/>
                </a:cubicBezTo>
                <a:lnTo>
                  <a:pt x="849395" y="4692484"/>
                </a:lnTo>
                <a:cubicBezTo>
                  <a:pt x="846214" y="4696502"/>
                  <a:pt x="843242" y="4699307"/>
                  <a:pt x="840479" y="4700897"/>
                </a:cubicBezTo>
                <a:cubicBezTo>
                  <a:pt x="835958" y="4703409"/>
                  <a:pt x="831187" y="4704665"/>
                  <a:pt x="826164" y="4704665"/>
                </a:cubicBezTo>
                <a:cubicBezTo>
                  <a:pt x="818211" y="4704665"/>
                  <a:pt x="811765" y="4701776"/>
                  <a:pt x="806826" y="4696000"/>
                </a:cubicBezTo>
                <a:cubicBezTo>
                  <a:pt x="803310" y="4691982"/>
                  <a:pt x="801091" y="4685870"/>
                  <a:pt x="800170" y="4677666"/>
                </a:cubicBezTo>
                <a:lnTo>
                  <a:pt x="902638" y="4677666"/>
                </a:lnTo>
                <a:lnTo>
                  <a:pt x="902638" y="4671890"/>
                </a:lnTo>
                <a:cubicBezTo>
                  <a:pt x="902638" y="4654310"/>
                  <a:pt x="899750" y="4640036"/>
                  <a:pt x="893974" y="4629069"/>
                </a:cubicBezTo>
                <a:cubicBezTo>
                  <a:pt x="888197" y="4618102"/>
                  <a:pt x="879784" y="4609731"/>
                  <a:pt x="868733" y="4603955"/>
                </a:cubicBezTo>
                <a:cubicBezTo>
                  <a:pt x="857683" y="4598178"/>
                  <a:pt x="842614" y="4595290"/>
                  <a:pt x="823527" y="4595290"/>
                </a:cubicBezTo>
                <a:close/>
                <a:moveTo>
                  <a:pt x="652077" y="4595290"/>
                </a:moveTo>
                <a:cubicBezTo>
                  <a:pt x="628553" y="4595290"/>
                  <a:pt x="610114" y="4601736"/>
                  <a:pt x="596761" y="4614628"/>
                </a:cubicBezTo>
                <a:cubicBezTo>
                  <a:pt x="583409" y="4627521"/>
                  <a:pt x="576733" y="4644389"/>
                  <a:pt x="576733" y="4665235"/>
                </a:cubicBezTo>
                <a:cubicBezTo>
                  <a:pt x="576733" y="4679885"/>
                  <a:pt x="580060" y="4692631"/>
                  <a:pt x="586716" y="4703472"/>
                </a:cubicBezTo>
                <a:cubicBezTo>
                  <a:pt x="593371" y="4714313"/>
                  <a:pt x="601763" y="4722224"/>
                  <a:pt x="611893" y="4727205"/>
                </a:cubicBezTo>
                <a:cubicBezTo>
                  <a:pt x="622023" y="4732186"/>
                  <a:pt x="635920" y="4734677"/>
                  <a:pt x="653584" y="4734677"/>
                </a:cubicBezTo>
                <a:cubicBezTo>
                  <a:pt x="673927" y="4734677"/>
                  <a:pt x="689540" y="4731768"/>
                  <a:pt x="700423" y="4725949"/>
                </a:cubicBezTo>
                <a:cubicBezTo>
                  <a:pt x="711306" y="4720131"/>
                  <a:pt x="720598" y="4710525"/>
                  <a:pt x="728300" y="4697130"/>
                </a:cubicBezTo>
                <a:lnTo>
                  <a:pt x="677945" y="4692484"/>
                </a:lnTo>
                <a:cubicBezTo>
                  <a:pt x="674764" y="4696502"/>
                  <a:pt x="671792" y="4699307"/>
                  <a:pt x="669029" y="4700897"/>
                </a:cubicBezTo>
                <a:cubicBezTo>
                  <a:pt x="664509" y="4703409"/>
                  <a:pt x="659737" y="4704665"/>
                  <a:pt x="654714" y="4704665"/>
                </a:cubicBezTo>
                <a:cubicBezTo>
                  <a:pt x="646761" y="4704665"/>
                  <a:pt x="640315" y="4701776"/>
                  <a:pt x="635376" y="4696000"/>
                </a:cubicBezTo>
                <a:cubicBezTo>
                  <a:pt x="631859" y="4691982"/>
                  <a:pt x="629641" y="4685870"/>
                  <a:pt x="628720" y="4677666"/>
                </a:cubicBezTo>
                <a:lnTo>
                  <a:pt x="731188" y="4677666"/>
                </a:lnTo>
                <a:lnTo>
                  <a:pt x="731188" y="4671890"/>
                </a:lnTo>
                <a:cubicBezTo>
                  <a:pt x="731188" y="4654310"/>
                  <a:pt x="728300" y="4640036"/>
                  <a:pt x="722524" y="4629069"/>
                </a:cubicBezTo>
                <a:cubicBezTo>
                  <a:pt x="716747" y="4618102"/>
                  <a:pt x="708334" y="4609731"/>
                  <a:pt x="697283" y="4603955"/>
                </a:cubicBezTo>
                <a:cubicBezTo>
                  <a:pt x="686233" y="4598178"/>
                  <a:pt x="671164" y="4595290"/>
                  <a:pt x="652077" y="4595290"/>
                </a:cubicBezTo>
                <a:close/>
                <a:moveTo>
                  <a:pt x="4835793" y="4547572"/>
                </a:moveTo>
                <a:lnTo>
                  <a:pt x="4784558" y="4573817"/>
                </a:lnTo>
                <a:lnTo>
                  <a:pt x="4784558" y="4598304"/>
                </a:lnTo>
                <a:lnTo>
                  <a:pt x="4765722" y="4598304"/>
                </a:lnTo>
                <a:lnTo>
                  <a:pt x="4765722" y="4635725"/>
                </a:lnTo>
                <a:lnTo>
                  <a:pt x="4784558" y="4635725"/>
                </a:lnTo>
                <a:lnTo>
                  <a:pt x="4784558" y="4682631"/>
                </a:lnTo>
                <a:cubicBezTo>
                  <a:pt x="4784558" y="4697512"/>
                  <a:pt x="4786003" y="4708277"/>
                  <a:pt x="4788891" y="4714924"/>
                </a:cubicBezTo>
                <a:cubicBezTo>
                  <a:pt x="4791779" y="4721571"/>
                  <a:pt x="4796237" y="4726524"/>
                  <a:pt x="4802264" y="4729786"/>
                </a:cubicBezTo>
                <a:cubicBezTo>
                  <a:pt x="4808292" y="4733046"/>
                  <a:pt x="4817668" y="4734677"/>
                  <a:pt x="4830393" y="4734677"/>
                </a:cubicBezTo>
                <a:cubicBezTo>
                  <a:pt x="4841360" y="4734677"/>
                  <a:pt x="4853164" y="4733295"/>
                  <a:pt x="4865805" y="4730533"/>
                </a:cubicBezTo>
                <a:lnTo>
                  <a:pt x="4862037" y="4695253"/>
                </a:lnTo>
                <a:cubicBezTo>
                  <a:pt x="4855257" y="4697425"/>
                  <a:pt x="4849982" y="4698512"/>
                  <a:pt x="4846215" y="4698512"/>
                </a:cubicBezTo>
                <a:cubicBezTo>
                  <a:pt x="4842030" y="4698512"/>
                  <a:pt x="4839099" y="4697091"/>
                  <a:pt x="4837425" y="4694250"/>
                </a:cubicBezTo>
                <a:cubicBezTo>
                  <a:pt x="4836337" y="4692412"/>
                  <a:pt x="4835793" y="4688653"/>
                  <a:pt x="4835793" y="4682972"/>
                </a:cubicBezTo>
                <a:lnTo>
                  <a:pt x="4835793" y="4635725"/>
                </a:lnTo>
                <a:lnTo>
                  <a:pt x="4863921" y="4635725"/>
                </a:lnTo>
                <a:lnTo>
                  <a:pt x="4863921" y="4598304"/>
                </a:lnTo>
                <a:lnTo>
                  <a:pt x="4835793" y="4598304"/>
                </a:lnTo>
                <a:close/>
                <a:moveTo>
                  <a:pt x="3509072" y="4547572"/>
                </a:moveTo>
                <a:lnTo>
                  <a:pt x="3509072" y="4731663"/>
                </a:lnTo>
                <a:lnTo>
                  <a:pt x="3560304" y="4731663"/>
                </a:lnTo>
                <a:lnTo>
                  <a:pt x="3560304" y="4547572"/>
                </a:lnTo>
                <a:close/>
                <a:moveTo>
                  <a:pt x="2481668" y="4547572"/>
                </a:moveTo>
                <a:lnTo>
                  <a:pt x="2481668" y="4611363"/>
                </a:lnTo>
                <a:cubicBezTo>
                  <a:pt x="2476646" y="4606006"/>
                  <a:pt x="2470889" y="4601987"/>
                  <a:pt x="2464401" y="4599308"/>
                </a:cubicBezTo>
                <a:cubicBezTo>
                  <a:pt x="2457913" y="4596629"/>
                  <a:pt x="2450692" y="4595290"/>
                  <a:pt x="2442739" y="4595290"/>
                </a:cubicBezTo>
                <a:cubicBezTo>
                  <a:pt x="2426415" y="4595290"/>
                  <a:pt x="2412958" y="4601150"/>
                  <a:pt x="2402368" y="4612870"/>
                </a:cubicBezTo>
                <a:cubicBezTo>
                  <a:pt x="2391778" y="4624590"/>
                  <a:pt x="2386482" y="4641501"/>
                  <a:pt x="2386482" y="4663602"/>
                </a:cubicBezTo>
                <a:cubicBezTo>
                  <a:pt x="2386482" y="4683359"/>
                  <a:pt x="2391275" y="4700144"/>
                  <a:pt x="2400861" y="4713957"/>
                </a:cubicBezTo>
                <a:cubicBezTo>
                  <a:pt x="2410446" y="4727770"/>
                  <a:pt x="2424323" y="4734677"/>
                  <a:pt x="2442488" y="4734677"/>
                </a:cubicBezTo>
                <a:cubicBezTo>
                  <a:pt x="2451529" y="4734677"/>
                  <a:pt x="2459733" y="4732751"/>
                  <a:pt x="2467101" y="4728900"/>
                </a:cubicBezTo>
                <a:cubicBezTo>
                  <a:pt x="2472626" y="4725970"/>
                  <a:pt x="2478737" y="4720320"/>
                  <a:pt x="2485435" y="4711948"/>
                </a:cubicBezTo>
                <a:lnTo>
                  <a:pt x="2485435" y="4731663"/>
                </a:lnTo>
                <a:lnTo>
                  <a:pt x="2533279" y="4731663"/>
                </a:lnTo>
                <a:lnTo>
                  <a:pt x="2533279" y="4547572"/>
                </a:lnTo>
                <a:close/>
                <a:moveTo>
                  <a:pt x="2050238" y="4547572"/>
                </a:moveTo>
                <a:lnTo>
                  <a:pt x="2050238" y="4731663"/>
                </a:lnTo>
                <a:lnTo>
                  <a:pt x="2098082" y="4731663"/>
                </a:lnTo>
                <a:lnTo>
                  <a:pt x="2098082" y="4711948"/>
                </a:lnTo>
                <a:cubicBezTo>
                  <a:pt x="2104695" y="4720236"/>
                  <a:pt x="2110807" y="4725887"/>
                  <a:pt x="2116416" y="4728900"/>
                </a:cubicBezTo>
                <a:cubicBezTo>
                  <a:pt x="2123867" y="4732751"/>
                  <a:pt x="2132070" y="4734677"/>
                  <a:pt x="2141027" y="4734677"/>
                </a:cubicBezTo>
                <a:cubicBezTo>
                  <a:pt x="2151492" y="4734677"/>
                  <a:pt x="2161015" y="4731935"/>
                  <a:pt x="2169596" y="4726452"/>
                </a:cubicBezTo>
                <a:cubicBezTo>
                  <a:pt x="2178177" y="4720968"/>
                  <a:pt x="2184895" y="4712680"/>
                  <a:pt x="2189751" y="4701588"/>
                </a:cubicBezTo>
                <a:cubicBezTo>
                  <a:pt x="2194607" y="4690496"/>
                  <a:pt x="2197034" y="4677666"/>
                  <a:pt x="2197034" y="4663100"/>
                </a:cubicBezTo>
                <a:cubicBezTo>
                  <a:pt x="2197034" y="4641250"/>
                  <a:pt x="2191718" y="4624486"/>
                  <a:pt x="2181086" y="4612807"/>
                </a:cubicBezTo>
                <a:cubicBezTo>
                  <a:pt x="2170454" y="4601129"/>
                  <a:pt x="2157017" y="4595290"/>
                  <a:pt x="2140777" y="4595290"/>
                </a:cubicBezTo>
                <a:cubicBezTo>
                  <a:pt x="2132907" y="4595290"/>
                  <a:pt x="2125728" y="4596629"/>
                  <a:pt x="2119241" y="4599308"/>
                </a:cubicBezTo>
                <a:cubicBezTo>
                  <a:pt x="2112753" y="4601987"/>
                  <a:pt x="2106955" y="4606006"/>
                  <a:pt x="2101849" y="4611363"/>
                </a:cubicBezTo>
                <a:lnTo>
                  <a:pt x="2101849" y="4547572"/>
                </a:lnTo>
                <a:close/>
                <a:moveTo>
                  <a:pt x="1966146" y="4547572"/>
                </a:moveTo>
                <a:lnTo>
                  <a:pt x="1966146" y="4582356"/>
                </a:lnTo>
                <a:lnTo>
                  <a:pt x="2017254" y="4582356"/>
                </a:lnTo>
                <a:lnTo>
                  <a:pt x="2017254" y="4547572"/>
                </a:lnTo>
                <a:close/>
                <a:moveTo>
                  <a:pt x="1262467" y="4547572"/>
                </a:moveTo>
                <a:lnTo>
                  <a:pt x="1262467" y="4611363"/>
                </a:lnTo>
                <a:cubicBezTo>
                  <a:pt x="1257444" y="4606006"/>
                  <a:pt x="1251689" y="4601987"/>
                  <a:pt x="1245201" y="4599308"/>
                </a:cubicBezTo>
                <a:cubicBezTo>
                  <a:pt x="1238713" y="4596629"/>
                  <a:pt x="1231493" y="4595290"/>
                  <a:pt x="1223540" y="4595290"/>
                </a:cubicBezTo>
                <a:cubicBezTo>
                  <a:pt x="1207215" y="4595290"/>
                  <a:pt x="1193758" y="4601150"/>
                  <a:pt x="1183168" y="4612870"/>
                </a:cubicBezTo>
                <a:cubicBezTo>
                  <a:pt x="1172578" y="4624590"/>
                  <a:pt x="1167283" y="4641501"/>
                  <a:pt x="1167283" y="4663602"/>
                </a:cubicBezTo>
                <a:cubicBezTo>
                  <a:pt x="1167283" y="4683359"/>
                  <a:pt x="1172075" y="4700144"/>
                  <a:pt x="1181661" y="4713957"/>
                </a:cubicBezTo>
                <a:cubicBezTo>
                  <a:pt x="1191246" y="4727770"/>
                  <a:pt x="1205122" y="4734677"/>
                  <a:pt x="1223288" y="4734677"/>
                </a:cubicBezTo>
                <a:cubicBezTo>
                  <a:pt x="1232330" y="4734677"/>
                  <a:pt x="1240534" y="4732751"/>
                  <a:pt x="1247901" y="4728900"/>
                </a:cubicBezTo>
                <a:cubicBezTo>
                  <a:pt x="1253427" y="4725970"/>
                  <a:pt x="1259538" y="4720320"/>
                  <a:pt x="1266235" y="4711948"/>
                </a:cubicBezTo>
                <a:lnTo>
                  <a:pt x="1266235" y="4731663"/>
                </a:lnTo>
                <a:lnTo>
                  <a:pt x="1314078" y="4731663"/>
                </a:lnTo>
                <a:lnTo>
                  <a:pt x="1314078" y="4547572"/>
                </a:lnTo>
                <a:close/>
                <a:moveTo>
                  <a:pt x="411938" y="4547572"/>
                </a:moveTo>
                <a:lnTo>
                  <a:pt x="411938" y="4731663"/>
                </a:lnTo>
                <a:lnTo>
                  <a:pt x="459782" y="4731663"/>
                </a:lnTo>
                <a:lnTo>
                  <a:pt x="459782" y="4711948"/>
                </a:lnTo>
                <a:cubicBezTo>
                  <a:pt x="466395" y="4720236"/>
                  <a:pt x="472506" y="4725887"/>
                  <a:pt x="478115" y="4728900"/>
                </a:cubicBezTo>
                <a:cubicBezTo>
                  <a:pt x="485566" y="4732751"/>
                  <a:pt x="493770" y="4734677"/>
                  <a:pt x="502728" y="4734677"/>
                </a:cubicBezTo>
                <a:cubicBezTo>
                  <a:pt x="513192" y="4734677"/>
                  <a:pt x="522715" y="4731935"/>
                  <a:pt x="531296" y="4726452"/>
                </a:cubicBezTo>
                <a:cubicBezTo>
                  <a:pt x="539877" y="4720968"/>
                  <a:pt x="546595" y="4712680"/>
                  <a:pt x="551450" y="4701588"/>
                </a:cubicBezTo>
                <a:cubicBezTo>
                  <a:pt x="556306" y="4690496"/>
                  <a:pt x="558734" y="4677666"/>
                  <a:pt x="558734" y="4663100"/>
                </a:cubicBezTo>
                <a:cubicBezTo>
                  <a:pt x="558734" y="4641250"/>
                  <a:pt x="553418" y="4624486"/>
                  <a:pt x="542786" y="4612807"/>
                </a:cubicBezTo>
                <a:cubicBezTo>
                  <a:pt x="532154" y="4601129"/>
                  <a:pt x="518718" y="4595290"/>
                  <a:pt x="502477" y="4595290"/>
                </a:cubicBezTo>
                <a:cubicBezTo>
                  <a:pt x="494607" y="4595290"/>
                  <a:pt x="487429" y="4596629"/>
                  <a:pt x="480941" y="4599308"/>
                </a:cubicBezTo>
                <a:cubicBezTo>
                  <a:pt x="474453" y="4601987"/>
                  <a:pt x="468655" y="4606006"/>
                  <a:pt x="463549" y="4611363"/>
                </a:cubicBezTo>
                <a:lnTo>
                  <a:pt x="463549" y="4547572"/>
                </a:lnTo>
                <a:close/>
                <a:moveTo>
                  <a:pt x="6731951" y="4363574"/>
                </a:moveTo>
                <a:lnTo>
                  <a:pt x="6731951" y="4371736"/>
                </a:lnTo>
                <a:cubicBezTo>
                  <a:pt x="6731951" y="4378099"/>
                  <a:pt x="6730925" y="4383268"/>
                  <a:pt x="6728874" y="4387244"/>
                </a:cubicBezTo>
                <a:cubicBezTo>
                  <a:pt x="6726823" y="4391221"/>
                  <a:pt x="6723349" y="4394591"/>
                  <a:pt x="6718452" y="4397353"/>
                </a:cubicBezTo>
                <a:cubicBezTo>
                  <a:pt x="6713554" y="4400116"/>
                  <a:pt x="6708259" y="4401497"/>
                  <a:pt x="6702567" y="4401497"/>
                </a:cubicBezTo>
                <a:cubicBezTo>
                  <a:pt x="6697125" y="4401497"/>
                  <a:pt x="6693002" y="4400220"/>
                  <a:pt x="6690198" y="4397667"/>
                </a:cubicBezTo>
                <a:cubicBezTo>
                  <a:pt x="6687393" y="4395114"/>
                  <a:pt x="6685991" y="4391828"/>
                  <a:pt x="6685991" y="4387810"/>
                </a:cubicBezTo>
                <a:cubicBezTo>
                  <a:pt x="6685991" y="4384294"/>
                  <a:pt x="6687414" y="4381154"/>
                  <a:pt x="6690260" y="4378392"/>
                </a:cubicBezTo>
                <a:cubicBezTo>
                  <a:pt x="6693023" y="4375713"/>
                  <a:pt x="6699595" y="4372992"/>
                  <a:pt x="6709976" y="4370229"/>
                </a:cubicBezTo>
                <a:cubicBezTo>
                  <a:pt x="6717594" y="4368304"/>
                  <a:pt x="6724919" y="4366085"/>
                  <a:pt x="6731951" y="4363574"/>
                </a:cubicBezTo>
                <a:close/>
                <a:moveTo>
                  <a:pt x="2836228" y="4363574"/>
                </a:moveTo>
                <a:lnTo>
                  <a:pt x="2836228" y="4371736"/>
                </a:lnTo>
                <a:cubicBezTo>
                  <a:pt x="2836228" y="4378099"/>
                  <a:pt x="2835202" y="4383268"/>
                  <a:pt x="2833151" y="4387244"/>
                </a:cubicBezTo>
                <a:cubicBezTo>
                  <a:pt x="2831100" y="4391221"/>
                  <a:pt x="2827625" y="4394591"/>
                  <a:pt x="2822728" y="4397353"/>
                </a:cubicBezTo>
                <a:cubicBezTo>
                  <a:pt x="2817831" y="4400116"/>
                  <a:pt x="2812536" y="4401497"/>
                  <a:pt x="2806844" y="4401497"/>
                </a:cubicBezTo>
                <a:cubicBezTo>
                  <a:pt x="2801402" y="4401497"/>
                  <a:pt x="2797279" y="4400220"/>
                  <a:pt x="2794474" y="4397667"/>
                </a:cubicBezTo>
                <a:cubicBezTo>
                  <a:pt x="2791670" y="4395114"/>
                  <a:pt x="2790268" y="4391828"/>
                  <a:pt x="2790268" y="4387810"/>
                </a:cubicBezTo>
                <a:cubicBezTo>
                  <a:pt x="2790268" y="4384294"/>
                  <a:pt x="2791691" y="4381154"/>
                  <a:pt x="2794537" y="4378392"/>
                </a:cubicBezTo>
                <a:cubicBezTo>
                  <a:pt x="2797300" y="4375713"/>
                  <a:pt x="2803871" y="4372992"/>
                  <a:pt x="2814252" y="4370229"/>
                </a:cubicBezTo>
                <a:cubicBezTo>
                  <a:pt x="2821870" y="4368304"/>
                  <a:pt x="2829195" y="4366085"/>
                  <a:pt x="2836228" y="4363574"/>
                </a:cubicBezTo>
                <a:close/>
                <a:moveTo>
                  <a:pt x="502603" y="4363574"/>
                </a:moveTo>
                <a:lnTo>
                  <a:pt x="502603" y="4371736"/>
                </a:lnTo>
                <a:cubicBezTo>
                  <a:pt x="502603" y="4378099"/>
                  <a:pt x="501577" y="4383268"/>
                  <a:pt x="499526" y="4387244"/>
                </a:cubicBezTo>
                <a:cubicBezTo>
                  <a:pt x="497475" y="4391221"/>
                  <a:pt x="494001" y="4394591"/>
                  <a:pt x="489103" y="4397353"/>
                </a:cubicBezTo>
                <a:cubicBezTo>
                  <a:pt x="484206" y="4400116"/>
                  <a:pt x="478911" y="4401497"/>
                  <a:pt x="473218" y="4401497"/>
                </a:cubicBezTo>
                <a:cubicBezTo>
                  <a:pt x="467777" y="4401497"/>
                  <a:pt x="463654" y="4400220"/>
                  <a:pt x="460849" y="4397667"/>
                </a:cubicBezTo>
                <a:cubicBezTo>
                  <a:pt x="458045" y="4395114"/>
                  <a:pt x="456643" y="4391828"/>
                  <a:pt x="456643" y="4387810"/>
                </a:cubicBezTo>
                <a:cubicBezTo>
                  <a:pt x="456643" y="4384294"/>
                  <a:pt x="458066" y="4381154"/>
                  <a:pt x="460912" y="4378392"/>
                </a:cubicBezTo>
                <a:cubicBezTo>
                  <a:pt x="463674" y="4375713"/>
                  <a:pt x="470246" y="4372992"/>
                  <a:pt x="480627" y="4370229"/>
                </a:cubicBezTo>
                <a:cubicBezTo>
                  <a:pt x="488245" y="4368304"/>
                  <a:pt x="495570" y="4366085"/>
                  <a:pt x="502603" y="4363574"/>
                </a:cubicBezTo>
                <a:close/>
                <a:moveTo>
                  <a:pt x="5373941" y="4339966"/>
                </a:moveTo>
                <a:lnTo>
                  <a:pt x="5373941" y="4379522"/>
                </a:lnTo>
                <a:lnTo>
                  <a:pt x="5448280" y="4379522"/>
                </a:lnTo>
                <a:lnTo>
                  <a:pt x="5448280" y="4339966"/>
                </a:lnTo>
                <a:close/>
                <a:moveTo>
                  <a:pt x="4420711" y="4328664"/>
                </a:moveTo>
                <a:cubicBezTo>
                  <a:pt x="4427492" y="4328664"/>
                  <a:pt x="4433101" y="4331239"/>
                  <a:pt x="4437538" y="4336387"/>
                </a:cubicBezTo>
                <a:cubicBezTo>
                  <a:pt x="4441975" y="4341536"/>
                  <a:pt x="4444193" y="4349342"/>
                  <a:pt x="4444193" y="4359807"/>
                </a:cubicBezTo>
                <a:cubicBezTo>
                  <a:pt x="4444193" y="4371359"/>
                  <a:pt x="4442016" y="4379689"/>
                  <a:pt x="4437663" y="4384796"/>
                </a:cubicBezTo>
                <a:cubicBezTo>
                  <a:pt x="4433310" y="4389902"/>
                  <a:pt x="4427869" y="4392456"/>
                  <a:pt x="4421339" y="4392456"/>
                </a:cubicBezTo>
                <a:cubicBezTo>
                  <a:pt x="4415227" y="4392456"/>
                  <a:pt x="4410100" y="4389923"/>
                  <a:pt x="4405956" y="4384859"/>
                </a:cubicBezTo>
                <a:cubicBezTo>
                  <a:pt x="4401812" y="4379794"/>
                  <a:pt x="4399740" y="4371820"/>
                  <a:pt x="4399740" y="4360937"/>
                </a:cubicBezTo>
                <a:cubicBezTo>
                  <a:pt x="4399740" y="4349300"/>
                  <a:pt x="4401749" y="4341012"/>
                  <a:pt x="4405768" y="4336073"/>
                </a:cubicBezTo>
                <a:cubicBezTo>
                  <a:pt x="4409786" y="4331134"/>
                  <a:pt x="4414767" y="4328664"/>
                  <a:pt x="4420711" y="4328664"/>
                </a:cubicBezTo>
                <a:close/>
                <a:moveTo>
                  <a:pt x="658230" y="4328664"/>
                </a:moveTo>
                <a:cubicBezTo>
                  <a:pt x="664007" y="4328664"/>
                  <a:pt x="668925" y="4331134"/>
                  <a:pt x="672985" y="4336073"/>
                </a:cubicBezTo>
                <a:cubicBezTo>
                  <a:pt x="677045" y="4341012"/>
                  <a:pt x="679075" y="4348756"/>
                  <a:pt x="679075" y="4359304"/>
                </a:cubicBezTo>
                <a:cubicBezTo>
                  <a:pt x="679075" y="4371276"/>
                  <a:pt x="677003" y="4379794"/>
                  <a:pt x="672859" y="4384859"/>
                </a:cubicBezTo>
                <a:cubicBezTo>
                  <a:pt x="668716" y="4389923"/>
                  <a:pt x="663588" y="4392456"/>
                  <a:pt x="657477" y="4392456"/>
                </a:cubicBezTo>
                <a:cubicBezTo>
                  <a:pt x="650863" y="4392456"/>
                  <a:pt x="645401" y="4389882"/>
                  <a:pt x="641089" y="4384733"/>
                </a:cubicBezTo>
                <a:cubicBezTo>
                  <a:pt x="636778" y="4379584"/>
                  <a:pt x="634622" y="4371276"/>
                  <a:pt x="634622" y="4359807"/>
                </a:cubicBezTo>
                <a:cubicBezTo>
                  <a:pt x="634622" y="4349342"/>
                  <a:pt x="636820" y="4341536"/>
                  <a:pt x="641215" y="4336387"/>
                </a:cubicBezTo>
                <a:cubicBezTo>
                  <a:pt x="645610" y="4331239"/>
                  <a:pt x="651282" y="4328664"/>
                  <a:pt x="658230" y="4328664"/>
                </a:cubicBezTo>
                <a:close/>
                <a:moveTo>
                  <a:pt x="4911509" y="4325651"/>
                </a:moveTo>
                <a:cubicBezTo>
                  <a:pt x="4918541" y="4325651"/>
                  <a:pt x="4924443" y="4328476"/>
                  <a:pt x="4929214" y="4334127"/>
                </a:cubicBezTo>
                <a:cubicBezTo>
                  <a:pt x="4933986" y="4339778"/>
                  <a:pt x="4936372" y="4348379"/>
                  <a:pt x="4936372" y="4359932"/>
                </a:cubicBezTo>
                <a:cubicBezTo>
                  <a:pt x="4936372" y="4372322"/>
                  <a:pt x="4934008" y="4381322"/>
                  <a:pt x="4929277" y="4386931"/>
                </a:cubicBezTo>
                <a:cubicBezTo>
                  <a:pt x="4924548" y="4392540"/>
                  <a:pt x="4918499" y="4395344"/>
                  <a:pt x="4911132" y="4395344"/>
                </a:cubicBezTo>
                <a:cubicBezTo>
                  <a:pt x="4903849" y="4395344"/>
                  <a:pt x="4897800" y="4392498"/>
                  <a:pt x="4892986" y="4386805"/>
                </a:cubicBezTo>
                <a:cubicBezTo>
                  <a:pt x="4888173" y="4381112"/>
                  <a:pt x="4885766" y="4372322"/>
                  <a:pt x="4885766" y="4360435"/>
                </a:cubicBezTo>
                <a:cubicBezTo>
                  <a:pt x="4885766" y="4348714"/>
                  <a:pt x="4888194" y="4339987"/>
                  <a:pt x="4893049" y="4334252"/>
                </a:cubicBezTo>
                <a:cubicBezTo>
                  <a:pt x="4897905" y="4328518"/>
                  <a:pt x="4904058" y="4325651"/>
                  <a:pt x="4911509" y="4325651"/>
                </a:cubicBezTo>
                <a:close/>
                <a:moveTo>
                  <a:pt x="3997109" y="4325651"/>
                </a:moveTo>
                <a:cubicBezTo>
                  <a:pt x="4004141" y="4325651"/>
                  <a:pt x="4010043" y="4328476"/>
                  <a:pt x="4014815" y="4334127"/>
                </a:cubicBezTo>
                <a:cubicBezTo>
                  <a:pt x="4019586" y="4339778"/>
                  <a:pt x="4021972" y="4348379"/>
                  <a:pt x="4021972" y="4359932"/>
                </a:cubicBezTo>
                <a:cubicBezTo>
                  <a:pt x="4021972" y="4372322"/>
                  <a:pt x="4019607" y="4381322"/>
                  <a:pt x="4014877" y="4386931"/>
                </a:cubicBezTo>
                <a:cubicBezTo>
                  <a:pt x="4010148" y="4392540"/>
                  <a:pt x="4004099" y="4395344"/>
                  <a:pt x="3996732" y="4395344"/>
                </a:cubicBezTo>
                <a:cubicBezTo>
                  <a:pt x="3989449" y="4395344"/>
                  <a:pt x="3983400" y="4392498"/>
                  <a:pt x="3978587" y="4386805"/>
                </a:cubicBezTo>
                <a:cubicBezTo>
                  <a:pt x="3973773" y="4381112"/>
                  <a:pt x="3971366" y="4372322"/>
                  <a:pt x="3971366" y="4360435"/>
                </a:cubicBezTo>
                <a:cubicBezTo>
                  <a:pt x="3971366" y="4348714"/>
                  <a:pt x="3973794" y="4339987"/>
                  <a:pt x="3978649" y="4334252"/>
                </a:cubicBezTo>
                <a:cubicBezTo>
                  <a:pt x="3983505" y="4328518"/>
                  <a:pt x="3989658" y="4325651"/>
                  <a:pt x="3997109" y="4325651"/>
                </a:cubicBezTo>
                <a:close/>
                <a:moveTo>
                  <a:pt x="1530136" y="4325651"/>
                </a:moveTo>
                <a:cubicBezTo>
                  <a:pt x="1537168" y="4325651"/>
                  <a:pt x="1543070" y="4328476"/>
                  <a:pt x="1547841" y="4334127"/>
                </a:cubicBezTo>
                <a:cubicBezTo>
                  <a:pt x="1552613" y="4339778"/>
                  <a:pt x="1554999" y="4348379"/>
                  <a:pt x="1554999" y="4359932"/>
                </a:cubicBezTo>
                <a:cubicBezTo>
                  <a:pt x="1554999" y="4372322"/>
                  <a:pt x="1552634" y="4381322"/>
                  <a:pt x="1547904" y="4386931"/>
                </a:cubicBezTo>
                <a:cubicBezTo>
                  <a:pt x="1543174" y="4392540"/>
                  <a:pt x="1537126" y="4395344"/>
                  <a:pt x="1529759" y="4395344"/>
                </a:cubicBezTo>
                <a:cubicBezTo>
                  <a:pt x="1522476" y="4395344"/>
                  <a:pt x="1516427" y="4392498"/>
                  <a:pt x="1511613" y="4386805"/>
                </a:cubicBezTo>
                <a:cubicBezTo>
                  <a:pt x="1506800" y="4381112"/>
                  <a:pt x="1504393" y="4372322"/>
                  <a:pt x="1504393" y="4360435"/>
                </a:cubicBezTo>
                <a:cubicBezTo>
                  <a:pt x="1504393" y="4348714"/>
                  <a:pt x="1506820" y="4339987"/>
                  <a:pt x="1511676" y="4334252"/>
                </a:cubicBezTo>
                <a:cubicBezTo>
                  <a:pt x="1516532" y="4328518"/>
                  <a:pt x="1522685" y="4325651"/>
                  <a:pt x="1530136" y="4325651"/>
                </a:cubicBezTo>
                <a:close/>
                <a:moveTo>
                  <a:pt x="825285" y="4325651"/>
                </a:moveTo>
                <a:cubicBezTo>
                  <a:pt x="832317" y="4325651"/>
                  <a:pt x="838219" y="4328476"/>
                  <a:pt x="842991" y="4334127"/>
                </a:cubicBezTo>
                <a:cubicBezTo>
                  <a:pt x="847763" y="4339778"/>
                  <a:pt x="850149" y="4348379"/>
                  <a:pt x="850149" y="4359932"/>
                </a:cubicBezTo>
                <a:cubicBezTo>
                  <a:pt x="850149" y="4372322"/>
                  <a:pt x="847784" y="4381322"/>
                  <a:pt x="843054" y="4386931"/>
                </a:cubicBezTo>
                <a:cubicBezTo>
                  <a:pt x="838324" y="4392540"/>
                  <a:pt x="832275" y="4395344"/>
                  <a:pt x="824908" y="4395344"/>
                </a:cubicBezTo>
                <a:cubicBezTo>
                  <a:pt x="817625" y="4395344"/>
                  <a:pt x="811577" y="4392498"/>
                  <a:pt x="806763" y="4386805"/>
                </a:cubicBezTo>
                <a:cubicBezTo>
                  <a:pt x="801949" y="4381112"/>
                  <a:pt x="799542" y="4372322"/>
                  <a:pt x="799542" y="4360435"/>
                </a:cubicBezTo>
                <a:cubicBezTo>
                  <a:pt x="799542" y="4348714"/>
                  <a:pt x="801970" y="4339987"/>
                  <a:pt x="806826" y="4334252"/>
                </a:cubicBezTo>
                <a:cubicBezTo>
                  <a:pt x="811681" y="4328518"/>
                  <a:pt x="817834" y="4325651"/>
                  <a:pt x="825285" y="4325651"/>
                </a:cubicBezTo>
                <a:close/>
                <a:moveTo>
                  <a:pt x="7035960" y="4320753"/>
                </a:moveTo>
                <a:cubicBezTo>
                  <a:pt x="7042992" y="4320753"/>
                  <a:pt x="7048664" y="4322888"/>
                  <a:pt x="7052976" y="4327157"/>
                </a:cubicBezTo>
                <a:cubicBezTo>
                  <a:pt x="7057287" y="4331427"/>
                  <a:pt x="7059945" y="4338501"/>
                  <a:pt x="7060949" y="4348379"/>
                </a:cubicBezTo>
                <a:lnTo>
                  <a:pt x="7010594" y="4348379"/>
                </a:lnTo>
                <a:cubicBezTo>
                  <a:pt x="7011432" y="4340426"/>
                  <a:pt x="7013399" y="4334441"/>
                  <a:pt x="7016496" y="4330422"/>
                </a:cubicBezTo>
                <a:cubicBezTo>
                  <a:pt x="7021352" y="4323976"/>
                  <a:pt x="7027840" y="4320753"/>
                  <a:pt x="7035960" y="4320753"/>
                </a:cubicBezTo>
                <a:close/>
                <a:moveTo>
                  <a:pt x="3587912" y="4320753"/>
                </a:moveTo>
                <a:cubicBezTo>
                  <a:pt x="3594945" y="4320753"/>
                  <a:pt x="3600617" y="4322888"/>
                  <a:pt x="3604928" y="4327157"/>
                </a:cubicBezTo>
                <a:cubicBezTo>
                  <a:pt x="3609238" y="4331427"/>
                  <a:pt x="3611895" y="4338501"/>
                  <a:pt x="3612902" y="4348379"/>
                </a:cubicBezTo>
                <a:lnTo>
                  <a:pt x="3562545" y="4348379"/>
                </a:lnTo>
                <a:cubicBezTo>
                  <a:pt x="3563382" y="4340426"/>
                  <a:pt x="3565352" y="4334441"/>
                  <a:pt x="3568449" y="4330422"/>
                </a:cubicBezTo>
                <a:cubicBezTo>
                  <a:pt x="3573303" y="4323976"/>
                  <a:pt x="3579790" y="4320753"/>
                  <a:pt x="3587912" y="4320753"/>
                </a:cubicBezTo>
                <a:close/>
                <a:moveTo>
                  <a:pt x="2302036" y="4320753"/>
                </a:moveTo>
                <a:cubicBezTo>
                  <a:pt x="2309069" y="4320753"/>
                  <a:pt x="2314742" y="4322888"/>
                  <a:pt x="2319051" y="4327157"/>
                </a:cubicBezTo>
                <a:cubicBezTo>
                  <a:pt x="2323363" y="4331427"/>
                  <a:pt x="2326021" y="4338501"/>
                  <a:pt x="2327026" y="4348379"/>
                </a:cubicBezTo>
                <a:lnTo>
                  <a:pt x="2276671" y="4348379"/>
                </a:lnTo>
                <a:cubicBezTo>
                  <a:pt x="2277507" y="4340426"/>
                  <a:pt x="2279475" y="4334441"/>
                  <a:pt x="2282573" y="4330422"/>
                </a:cubicBezTo>
                <a:cubicBezTo>
                  <a:pt x="2287429" y="4323976"/>
                  <a:pt x="2293916" y="4320753"/>
                  <a:pt x="2302036" y="4320753"/>
                </a:cubicBezTo>
                <a:close/>
                <a:moveTo>
                  <a:pt x="6797417" y="4293504"/>
                </a:moveTo>
                <a:lnTo>
                  <a:pt x="6852877" y="4426863"/>
                </a:lnTo>
                <a:lnTo>
                  <a:pt x="6898208" y="4426863"/>
                </a:lnTo>
                <a:lnTo>
                  <a:pt x="6954886" y="4293504"/>
                </a:lnTo>
                <a:lnTo>
                  <a:pt x="6903311" y="4293504"/>
                </a:lnTo>
                <a:lnTo>
                  <a:pt x="6876465" y="4378015"/>
                </a:lnTo>
                <a:lnTo>
                  <a:pt x="6850594" y="4293504"/>
                </a:lnTo>
                <a:close/>
                <a:moveTo>
                  <a:pt x="5957119" y="4293504"/>
                </a:moveTo>
                <a:lnTo>
                  <a:pt x="5957119" y="4426863"/>
                </a:lnTo>
                <a:lnTo>
                  <a:pt x="6008228" y="4426863"/>
                </a:lnTo>
                <a:lnTo>
                  <a:pt x="6008228" y="4293504"/>
                </a:lnTo>
                <a:close/>
                <a:moveTo>
                  <a:pt x="5530717" y="4293504"/>
                </a:moveTo>
                <a:lnTo>
                  <a:pt x="5580168" y="4426863"/>
                </a:lnTo>
                <a:lnTo>
                  <a:pt x="5625853" y="4426863"/>
                </a:lnTo>
                <a:lnTo>
                  <a:pt x="5651959" y="4346621"/>
                </a:lnTo>
                <a:lnTo>
                  <a:pt x="5678971" y="4426863"/>
                </a:lnTo>
                <a:lnTo>
                  <a:pt x="5724453" y="4426863"/>
                </a:lnTo>
                <a:lnTo>
                  <a:pt x="5773577" y="4293504"/>
                </a:lnTo>
                <a:lnTo>
                  <a:pt x="5724464" y="4293504"/>
                </a:lnTo>
                <a:lnTo>
                  <a:pt x="5702960" y="4377679"/>
                </a:lnTo>
                <a:lnTo>
                  <a:pt x="5674757" y="4293504"/>
                </a:lnTo>
                <a:lnTo>
                  <a:pt x="5628571" y="4293504"/>
                </a:lnTo>
                <a:lnTo>
                  <a:pt x="5601516" y="4377467"/>
                </a:lnTo>
                <a:lnTo>
                  <a:pt x="5580137" y="4293504"/>
                </a:lnTo>
                <a:close/>
                <a:moveTo>
                  <a:pt x="4587743" y="4293504"/>
                </a:moveTo>
                <a:lnTo>
                  <a:pt x="4637193" y="4426863"/>
                </a:lnTo>
                <a:lnTo>
                  <a:pt x="4682879" y="4426863"/>
                </a:lnTo>
                <a:lnTo>
                  <a:pt x="4708984" y="4346621"/>
                </a:lnTo>
                <a:lnTo>
                  <a:pt x="4735996" y="4426863"/>
                </a:lnTo>
                <a:lnTo>
                  <a:pt x="4781478" y="4426863"/>
                </a:lnTo>
                <a:lnTo>
                  <a:pt x="4830602" y="4293504"/>
                </a:lnTo>
                <a:lnTo>
                  <a:pt x="4781489" y="4293504"/>
                </a:lnTo>
                <a:lnTo>
                  <a:pt x="4759985" y="4377679"/>
                </a:lnTo>
                <a:lnTo>
                  <a:pt x="4731782" y="4293504"/>
                </a:lnTo>
                <a:lnTo>
                  <a:pt x="4685596" y="4293504"/>
                </a:lnTo>
                <a:lnTo>
                  <a:pt x="4658541" y="4377467"/>
                </a:lnTo>
                <a:lnTo>
                  <a:pt x="4637162" y="4293504"/>
                </a:lnTo>
                <a:close/>
                <a:moveTo>
                  <a:pt x="4097358" y="4293504"/>
                </a:moveTo>
                <a:lnTo>
                  <a:pt x="4097358" y="4378392"/>
                </a:lnTo>
                <a:cubicBezTo>
                  <a:pt x="4097358" y="4395888"/>
                  <a:pt x="4101356" y="4408843"/>
                  <a:pt x="4109351" y="4417257"/>
                </a:cubicBezTo>
                <a:cubicBezTo>
                  <a:pt x="4117346" y="4425670"/>
                  <a:pt x="4128375" y="4429877"/>
                  <a:pt x="4142439" y="4429877"/>
                </a:cubicBezTo>
                <a:cubicBezTo>
                  <a:pt x="4152988" y="4429877"/>
                  <a:pt x="4161882" y="4427993"/>
                  <a:pt x="4169124" y="4424226"/>
                </a:cubicBezTo>
                <a:cubicBezTo>
                  <a:pt x="4176365" y="4420459"/>
                  <a:pt x="4183544" y="4414138"/>
                  <a:pt x="4190660" y="4405264"/>
                </a:cubicBezTo>
                <a:lnTo>
                  <a:pt x="4190660" y="4426863"/>
                </a:lnTo>
                <a:lnTo>
                  <a:pt x="4238378" y="4426863"/>
                </a:lnTo>
                <a:lnTo>
                  <a:pt x="4238378" y="4293504"/>
                </a:lnTo>
                <a:lnTo>
                  <a:pt x="4187269" y="4293504"/>
                </a:lnTo>
                <a:lnTo>
                  <a:pt x="4187269" y="4357672"/>
                </a:lnTo>
                <a:cubicBezTo>
                  <a:pt x="4187269" y="4369811"/>
                  <a:pt x="4185323" y="4378224"/>
                  <a:pt x="4181430" y="4382912"/>
                </a:cubicBezTo>
                <a:cubicBezTo>
                  <a:pt x="4177537" y="4387600"/>
                  <a:pt x="4172535" y="4389944"/>
                  <a:pt x="4166424" y="4389944"/>
                </a:cubicBezTo>
                <a:cubicBezTo>
                  <a:pt x="4160815" y="4389944"/>
                  <a:pt x="4156462" y="4388186"/>
                  <a:pt x="4153364" y="4384670"/>
                </a:cubicBezTo>
                <a:cubicBezTo>
                  <a:pt x="4150267" y="4381154"/>
                  <a:pt x="4148718" y="4375210"/>
                  <a:pt x="4148718" y="4366839"/>
                </a:cubicBezTo>
                <a:lnTo>
                  <a:pt x="4148718" y="4293504"/>
                </a:lnTo>
                <a:close/>
                <a:moveTo>
                  <a:pt x="3261545" y="4293504"/>
                </a:moveTo>
                <a:lnTo>
                  <a:pt x="3261545" y="4426863"/>
                </a:lnTo>
                <a:lnTo>
                  <a:pt x="3312654" y="4426863"/>
                </a:lnTo>
                <a:lnTo>
                  <a:pt x="3312654" y="4293504"/>
                </a:lnTo>
                <a:close/>
                <a:moveTo>
                  <a:pt x="1615944" y="4293504"/>
                </a:moveTo>
                <a:lnTo>
                  <a:pt x="1665395" y="4426863"/>
                </a:lnTo>
                <a:lnTo>
                  <a:pt x="1711080" y="4426863"/>
                </a:lnTo>
                <a:lnTo>
                  <a:pt x="1737186" y="4346621"/>
                </a:lnTo>
                <a:lnTo>
                  <a:pt x="1764198" y="4426863"/>
                </a:lnTo>
                <a:lnTo>
                  <a:pt x="1809679" y="4426863"/>
                </a:lnTo>
                <a:lnTo>
                  <a:pt x="1858804" y="4293504"/>
                </a:lnTo>
                <a:lnTo>
                  <a:pt x="1809691" y="4293504"/>
                </a:lnTo>
                <a:lnTo>
                  <a:pt x="1788186" y="4377679"/>
                </a:lnTo>
                <a:lnTo>
                  <a:pt x="1759983" y="4293504"/>
                </a:lnTo>
                <a:lnTo>
                  <a:pt x="1713798" y="4293504"/>
                </a:lnTo>
                <a:lnTo>
                  <a:pt x="1686742" y="4377467"/>
                </a:lnTo>
                <a:lnTo>
                  <a:pt x="1665364" y="4293504"/>
                </a:lnTo>
                <a:close/>
                <a:moveTo>
                  <a:pt x="925535" y="4293504"/>
                </a:moveTo>
                <a:lnTo>
                  <a:pt x="925535" y="4378392"/>
                </a:lnTo>
                <a:cubicBezTo>
                  <a:pt x="925535" y="4395888"/>
                  <a:pt x="929532" y="4408843"/>
                  <a:pt x="937527" y="4417257"/>
                </a:cubicBezTo>
                <a:cubicBezTo>
                  <a:pt x="945522" y="4425670"/>
                  <a:pt x="956551" y="4429877"/>
                  <a:pt x="970616" y="4429877"/>
                </a:cubicBezTo>
                <a:cubicBezTo>
                  <a:pt x="981164" y="4429877"/>
                  <a:pt x="990059" y="4427993"/>
                  <a:pt x="997300" y="4424226"/>
                </a:cubicBezTo>
                <a:cubicBezTo>
                  <a:pt x="1004541" y="4420459"/>
                  <a:pt x="1011720" y="4414138"/>
                  <a:pt x="1018836" y="4405264"/>
                </a:cubicBezTo>
                <a:lnTo>
                  <a:pt x="1018836" y="4426863"/>
                </a:lnTo>
                <a:lnTo>
                  <a:pt x="1066554" y="4426863"/>
                </a:lnTo>
                <a:lnTo>
                  <a:pt x="1066554" y="4293504"/>
                </a:lnTo>
                <a:lnTo>
                  <a:pt x="1015445" y="4293504"/>
                </a:lnTo>
                <a:lnTo>
                  <a:pt x="1015445" y="4357672"/>
                </a:lnTo>
                <a:cubicBezTo>
                  <a:pt x="1015445" y="4369811"/>
                  <a:pt x="1013499" y="4378224"/>
                  <a:pt x="1009606" y="4382912"/>
                </a:cubicBezTo>
                <a:cubicBezTo>
                  <a:pt x="1005714" y="4387600"/>
                  <a:pt x="1000711" y="4389944"/>
                  <a:pt x="994600" y="4389944"/>
                </a:cubicBezTo>
                <a:cubicBezTo>
                  <a:pt x="988991" y="4389944"/>
                  <a:pt x="984638" y="4388186"/>
                  <a:pt x="981541" y="4384670"/>
                </a:cubicBezTo>
                <a:cubicBezTo>
                  <a:pt x="978443" y="4381154"/>
                  <a:pt x="976894" y="4375210"/>
                  <a:pt x="976894" y="4366839"/>
                </a:cubicBezTo>
                <a:lnTo>
                  <a:pt x="976894" y="4293504"/>
                </a:lnTo>
                <a:close/>
                <a:moveTo>
                  <a:pt x="7033826" y="4290490"/>
                </a:moveTo>
                <a:cubicBezTo>
                  <a:pt x="7010301" y="4290490"/>
                  <a:pt x="6991863" y="4296936"/>
                  <a:pt x="6978510" y="4309828"/>
                </a:cubicBezTo>
                <a:cubicBezTo>
                  <a:pt x="6965158" y="4322721"/>
                  <a:pt x="6958481" y="4339589"/>
                  <a:pt x="6958481" y="4360435"/>
                </a:cubicBezTo>
                <a:cubicBezTo>
                  <a:pt x="6958481" y="4375085"/>
                  <a:pt x="6961809" y="4387831"/>
                  <a:pt x="6968464" y="4398672"/>
                </a:cubicBezTo>
                <a:cubicBezTo>
                  <a:pt x="6975120" y="4409513"/>
                  <a:pt x="6983512" y="4417424"/>
                  <a:pt x="6993642" y="4422405"/>
                </a:cubicBezTo>
                <a:cubicBezTo>
                  <a:pt x="7003772" y="4427386"/>
                  <a:pt x="7017668" y="4429877"/>
                  <a:pt x="7035332" y="4429877"/>
                </a:cubicBezTo>
                <a:cubicBezTo>
                  <a:pt x="7055675" y="4429877"/>
                  <a:pt x="7071288" y="4426968"/>
                  <a:pt x="7082171" y="4421149"/>
                </a:cubicBezTo>
                <a:cubicBezTo>
                  <a:pt x="7093055" y="4415331"/>
                  <a:pt x="7102347" y="4405725"/>
                  <a:pt x="7110049" y="4392330"/>
                </a:cubicBezTo>
                <a:lnTo>
                  <a:pt x="7059694" y="4387684"/>
                </a:lnTo>
                <a:cubicBezTo>
                  <a:pt x="7056513" y="4391702"/>
                  <a:pt x="7053541" y="4394507"/>
                  <a:pt x="7050778" y="4396097"/>
                </a:cubicBezTo>
                <a:cubicBezTo>
                  <a:pt x="7046257" y="4398609"/>
                  <a:pt x="7041486" y="4399865"/>
                  <a:pt x="7036463" y="4399865"/>
                </a:cubicBezTo>
                <a:cubicBezTo>
                  <a:pt x="7028510" y="4399865"/>
                  <a:pt x="7022063" y="4396976"/>
                  <a:pt x="7017124" y="4391200"/>
                </a:cubicBezTo>
                <a:cubicBezTo>
                  <a:pt x="7013608" y="4387182"/>
                  <a:pt x="7011390" y="4381070"/>
                  <a:pt x="7010469" y="4372866"/>
                </a:cubicBezTo>
                <a:lnTo>
                  <a:pt x="7112937" y="4372866"/>
                </a:lnTo>
                <a:lnTo>
                  <a:pt x="7112937" y="4367090"/>
                </a:lnTo>
                <a:cubicBezTo>
                  <a:pt x="7112937" y="4349510"/>
                  <a:pt x="7110049" y="4335236"/>
                  <a:pt x="7104272" y="4324269"/>
                </a:cubicBezTo>
                <a:cubicBezTo>
                  <a:pt x="7098496" y="4313302"/>
                  <a:pt x="7090083" y="4304931"/>
                  <a:pt x="7079032" y="4299155"/>
                </a:cubicBezTo>
                <a:cubicBezTo>
                  <a:pt x="7067982" y="4293378"/>
                  <a:pt x="7052913" y="4290490"/>
                  <a:pt x="7033826" y="4290490"/>
                </a:cubicBezTo>
                <a:close/>
                <a:moveTo>
                  <a:pt x="6707715" y="4290490"/>
                </a:moveTo>
                <a:cubicBezTo>
                  <a:pt x="6698172" y="4290490"/>
                  <a:pt x="6689298" y="4291202"/>
                  <a:pt x="6681094" y="4292625"/>
                </a:cubicBezTo>
                <a:cubicBezTo>
                  <a:pt x="6672889" y="4294048"/>
                  <a:pt x="6666443" y="4296057"/>
                  <a:pt x="6661755" y="4298652"/>
                </a:cubicBezTo>
                <a:cubicBezTo>
                  <a:pt x="6655225" y="4302252"/>
                  <a:pt x="6650223" y="4306501"/>
                  <a:pt x="6646749" y="4311398"/>
                </a:cubicBezTo>
                <a:cubicBezTo>
                  <a:pt x="6643275" y="4316295"/>
                  <a:pt x="6640617" y="4323014"/>
                  <a:pt x="6638775" y="4331553"/>
                </a:cubicBezTo>
                <a:lnTo>
                  <a:pt x="6687623" y="4336701"/>
                </a:lnTo>
                <a:cubicBezTo>
                  <a:pt x="6689633" y="4330925"/>
                  <a:pt x="6692270" y="4326990"/>
                  <a:pt x="6695535" y="4324897"/>
                </a:cubicBezTo>
                <a:cubicBezTo>
                  <a:pt x="6699720" y="4322218"/>
                  <a:pt x="6705999" y="4320879"/>
                  <a:pt x="6714371" y="4320879"/>
                </a:cubicBezTo>
                <a:cubicBezTo>
                  <a:pt x="6720900" y="4320879"/>
                  <a:pt x="6725463" y="4322135"/>
                  <a:pt x="6728058" y="4324646"/>
                </a:cubicBezTo>
                <a:cubicBezTo>
                  <a:pt x="6730653" y="4327157"/>
                  <a:pt x="6731951" y="4331553"/>
                  <a:pt x="6731951" y="4337831"/>
                </a:cubicBezTo>
                <a:cubicBezTo>
                  <a:pt x="6725589" y="4340343"/>
                  <a:pt x="6719561" y="4342373"/>
                  <a:pt x="6713868" y="4343922"/>
                </a:cubicBezTo>
                <a:cubicBezTo>
                  <a:pt x="6708176" y="4345470"/>
                  <a:pt x="6695744" y="4348170"/>
                  <a:pt x="6676573" y="4352021"/>
                </a:cubicBezTo>
                <a:cubicBezTo>
                  <a:pt x="6660583" y="4355202"/>
                  <a:pt x="6649616" y="4360058"/>
                  <a:pt x="6643673" y="4366588"/>
                </a:cubicBezTo>
                <a:cubicBezTo>
                  <a:pt x="6637729" y="4373117"/>
                  <a:pt x="6634757" y="4381447"/>
                  <a:pt x="6634757" y="4391577"/>
                </a:cubicBezTo>
                <a:cubicBezTo>
                  <a:pt x="6634757" y="4402376"/>
                  <a:pt x="6638880" y="4411459"/>
                  <a:pt x="6647126" y="4418826"/>
                </a:cubicBezTo>
                <a:cubicBezTo>
                  <a:pt x="6655372" y="4426193"/>
                  <a:pt x="6667448" y="4429877"/>
                  <a:pt x="6683354" y="4429877"/>
                </a:cubicBezTo>
                <a:cubicBezTo>
                  <a:pt x="6695325" y="4429877"/>
                  <a:pt x="6705832" y="4428035"/>
                  <a:pt x="6714873" y="4424352"/>
                </a:cubicBezTo>
                <a:cubicBezTo>
                  <a:pt x="6721486" y="4421589"/>
                  <a:pt x="6728142" y="4416985"/>
                  <a:pt x="6734839" y="4410538"/>
                </a:cubicBezTo>
                <a:cubicBezTo>
                  <a:pt x="6735425" y="4414389"/>
                  <a:pt x="6736011" y="4417215"/>
                  <a:pt x="6736597" y="4419015"/>
                </a:cubicBezTo>
                <a:cubicBezTo>
                  <a:pt x="6737183" y="4420815"/>
                  <a:pt x="6738439" y="4423431"/>
                  <a:pt x="6740364" y="4426863"/>
                </a:cubicBezTo>
                <a:lnTo>
                  <a:pt x="6788334" y="4426863"/>
                </a:lnTo>
                <a:cubicBezTo>
                  <a:pt x="6785655" y="4421338"/>
                  <a:pt x="6783918" y="4416796"/>
                  <a:pt x="6783122" y="4413238"/>
                </a:cubicBezTo>
                <a:cubicBezTo>
                  <a:pt x="6782327" y="4409680"/>
                  <a:pt x="6781929" y="4404762"/>
                  <a:pt x="6781929" y="4398483"/>
                </a:cubicBezTo>
                <a:lnTo>
                  <a:pt x="6781929" y="4339589"/>
                </a:lnTo>
                <a:cubicBezTo>
                  <a:pt x="6781929" y="4333311"/>
                  <a:pt x="6780674" y="4326718"/>
                  <a:pt x="6778162" y="4319811"/>
                </a:cubicBezTo>
                <a:cubicBezTo>
                  <a:pt x="6775651" y="4312905"/>
                  <a:pt x="6772218" y="4307568"/>
                  <a:pt x="6767865" y="4303801"/>
                </a:cubicBezTo>
                <a:cubicBezTo>
                  <a:pt x="6761670" y="4298359"/>
                  <a:pt x="6753926" y="4294780"/>
                  <a:pt x="6744634" y="4293064"/>
                </a:cubicBezTo>
                <a:cubicBezTo>
                  <a:pt x="6735341" y="4291348"/>
                  <a:pt x="6723035" y="4290490"/>
                  <a:pt x="6707715" y="4290490"/>
                </a:cubicBezTo>
                <a:close/>
                <a:moveTo>
                  <a:pt x="6112538" y="4290490"/>
                </a:moveTo>
                <a:cubicBezTo>
                  <a:pt x="6096966" y="4290490"/>
                  <a:pt x="6084200" y="4292539"/>
                  <a:pt x="6074238" y="4296637"/>
                </a:cubicBezTo>
                <a:cubicBezTo>
                  <a:pt x="6067959" y="4299230"/>
                  <a:pt x="6061848" y="4303182"/>
                  <a:pt x="6055904" y="4308493"/>
                </a:cubicBezTo>
                <a:cubicBezTo>
                  <a:pt x="6049960" y="4313805"/>
                  <a:pt x="6045273" y="4319806"/>
                  <a:pt x="6041840" y="4326496"/>
                </a:cubicBezTo>
                <a:cubicBezTo>
                  <a:pt x="6037152" y="4335614"/>
                  <a:pt x="6034807" y="4347031"/>
                  <a:pt x="6034807" y="4360748"/>
                </a:cubicBezTo>
                <a:cubicBezTo>
                  <a:pt x="6034807" y="4373880"/>
                  <a:pt x="6036733" y="4384419"/>
                  <a:pt x="6040584" y="4392365"/>
                </a:cubicBezTo>
                <a:cubicBezTo>
                  <a:pt x="6044435" y="4400311"/>
                  <a:pt x="6049751" y="4407232"/>
                  <a:pt x="6056532" y="4413128"/>
                </a:cubicBezTo>
                <a:cubicBezTo>
                  <a:pt x="6063313" y="4419025"/>
                  <a:pt x="6071412" y="4423291"/>
                  <a:pt x="6080830" y="4425925"/>
                </a:cubicBezTo>
                <a:cubicBezTo>
                  <a:pt x="6090248" y="4428560"/>
                  <a:pt x="6102031" y="4429877"/>
                  <a:pt x="6116179" y="4429877"/>
                </a:cubicBezTo>
                <a:cubicBezTo>
                  <a:pt x="6130830" y="4429877"/>
                  <a:pt x="6142906" y="4427826"/>
                  <a:pt x="6152407" y="4423724"/>
                </a:cubicBezTo>
                <a:cubicBezTo>
                  <a:pt x="6161909" y="4419622"/>
                  <a:pt x="6169716" y="4413866"/>
                  <a:pt x="6175827" y="4406457"/>
                </a:cubicBezTo>
                <a:cubicBezTo>
                  <a:pt x="6181938" y="4399048"/>
                  <a:pt x="6186333" y="4390279"/>
                  <a:pt x="6189012" y="4380150"/>
                </a:cubicBezTo>
                <a:lnTo>
                  <a:pt x="6140415" y="4374624"/>
                </a:lnTo>
                <a:cubicBezTo>
                  <a:pt x="6138155" y="4381740"/>
                  <a:pt x="6134744" y="4387014"/>
                  <a:pt x="6130181" y="4390447"/>
                </a:cubicBezTo>
                <a:cubicBezTo>
                  <a:pt x="6125618" y="4393879"/>
                  <a:pt x="6119989" y="4395595"/>
                  <a:pt x="6113291" y="4395595"/>
                </a:cubicBezTo>
                <a:cubicBezTo>
                  <a:pt x="6105254" y="4395595"/>
                  <a:pt x="6098641" y="4392754"/>
                  <a:pt x="6093450" y="4387072"/>
                </a:cubicBezTo>
                <a:cubicBezTo>
                  <a:pt x="6088260" y="4381390"/>
                  <a:pt x="6085665" y="4373075"/>
                  <a:pt x="6085665" y="4362128"/>
                </a:cubicBezTo>
                <a:cubicBezTo>
                  <a:pt x="6085665" y="4349843"/>
                  <a:pt x="6088282" y="4340671"/>
                  <a:pt x="6093513" y="4334613"/>
                </a:cubicBezTo>
                <a:cubicBezTo>
                  <a:pt x="6098745" y="4328554"/>
                  <a:pt x="6105589" y="4325525"/>
                  <a:pt x="6114044" y="4325525"/>
                </a:cubicBezTo>
                <a:cubicBezTo>
                  <a:pt x="6120742" y="4325525"/>
                  <a:pt x="6126079" y="4326969"/>
                  <a:pt x="6130055" y="4329857"/>
                </a:cubicBezTo>
                <a:cubicBezTo>
                  <a:pt x="6134032" y="4332745"/>
                  <a:pt x="6136773" y="4337036"/>
                  <a:pt x="6138280" y="4342729"/>
                </a:cubicBezTo>
                <a:lnTo>
                  <a:pt x="6186375" y="4336324"/>
                </a:lnTo>
                <a:cubicBezTo>
                  <a:pt x="6181771" y="4321339"/>
                  <a:pt x="6173755" y="4309954"/>
                  <a:pt x="6162328" y="4302168"/>
                </a:cubicBezTo>
                <a:cubicBezTo>
                  <a:pt x="6150900" y="4294383"/>
                  <a:pt x="6134304" y="4290490"/>
                  <a:pt x="6112538" y="4290490"/>
                </a:cubicBezTo>
                <a:close/>
                <a:moveTo>
                  <a:pt x="5093005" y="4290490"/>
                </a:moveTo>
                <a:cubicBezTo>
                  <a:pt x="5085805" y="4290490"/>
                  <a:pt x="5079757" y="4292269"/>
                  <a:pt x="5074859" y="4295827"/>
                </a:cubicBezTo>
                <a:cubicBezTo>
                  <a:pt x="5069962" y="4299385"/>
                  <a:pt x="5065211" y="4305894"/>
                  <a:pt x="5060607" y="4315354"/>
                </a:cubicBezTo>
                <a:lnTo>
                  <a:pt x="5060607" y="4293504"/>
                </a:lnTo>
                <a:lnTo>
                  <a:pt x="5012763" y="4293504"/>
                </a:lnTo>
                <a:lnTo>
                  <a:pt x="5012763" y="4426863"/>
                </a:lnTo>
                <a:lnTo>
                  <a:pt x="5064123" y="4426863"/>
                </a:lnTo>
                <a:lnTo>
                  <a:pt x="5064123" y="4382159"/>
                </a:lnTo>
                <a:cubicBezTo>
                  <a:pt x="5064123" y="4360811"/>
                  <a:pt x="5066760" y="4346245"/>
                  <a:pt x="5072034" y="4338459"/>
                </a:cubicBezTo>
                <a:cubicBezTo>
                  <a:pt x="5075717" y="4332934"/>
                  <a:pt x="5080908" y="4330171"/>
                  <a:pt x="5087605" y="4330171"/>
                </a:cubicBezTo>
                <a:cubicBezTo>
                  <a:pt x="5091121" y="4330171"/>
                  <a:pt x="5095893" y="4331427"/>
                  <a:pt x="5101921" y="4333938"/>
                </a:cubicBezTo>
                <a:lnTo>
                  <a:pt x="5117743" y="4297522"/>
                </a:lnTo>
                <a:cubicBezTo>
                  <a:pt x="5108785" y="4292834"/>
                  <a:pt x="5100539" y="4290490"/>
                  <a:pt x="5093005" y="4290490"/>
                </a:cubicBezTo>
                <a:close/>
                <a:moveTo>
                  <a:pt x="4910755" y="4290490"/>
                </a:moveTo>
                <a:cubicBezTo>
                  <a:pt x="4887398" y="4290490"/>
                  <a:pt x="4868856" y="4297083"/>
                  <a:pt x="4855126" y="4310268"/>
                </a:cubicBezTo>
                <a:cubicBezTo>
                  <a:pt x="4841397" y="4323453"/>
                  <a:pt x="4834532" y="4340217"/>
                  <a:pt x="4834532" y="4360560"/>
                </a:cubicBezTo>
                <a:cubicBezTo>
                  <a:pt x="4834532" y="4382410"/>
                  <a:pt x="4842653" y="4400074"/>
                  <a:pt x="4858893" y="4413552"/>
                </a:cubicBezTo>
                <a:cubicBezTo>
                  <a:pt x="4872121" y="4424435"/>
                  <a:pt x="4889450" y="4429877"/>
                  <a:pt x="4910881" y="4429877"/>
                </a:cubicBezTo>
                <a:cubicBezTo>
                  <a:pt x="4934907" y="4429877"/>
                  <a:pt x="4953723" y="4423326"/>
                  <a:pt x="4967326" y="4410224"/>
                </a:cubicBezTo>
                <a:cubicBezTo>
                  <a:pt x="4980930" y="4397123"/>
                  <a:pt x="4987732" y="4380317"/>
                  <a:pt x="4987732" y="4359807"/>
                </a:cubicBezTo>
                <a:cubicBezTo>
                  <a:pt x="4987732" y="4341557"/>
                  <a:pt x="4982249" y="4326195"/>
                  <a:pt x="4971282" y="4313721"/>
                </a:cubicBezTo>
                <a:cubicBezTo>
                  <a:pt x="4957636" y="4298234"/>
                  <a:pt x="4937461" y="4290490"/>
                  <a:pt x="4910755" y="4290490"/>
                </a:cubicBezTo>
                <a:close/>
                <a:moveTo>
                  <a:pt x="3996355" y="4290490"/>
                </a:moveTo>
                <a:cubicBezTo>
                  <a:pt x="3972999" y="4290490"/>
                  <a:pt x="3954456" y="4297083"/>
                  <a:pt x="3940726" y="4310268"/>
                </a:cubicBezTo>
                <a:cubicBezTo>
                  <a:pt x="3926997" y="4323453"/>
                  <a:pt x="3920132" y="4340217"/>
                  <a:pt x="3920132" y="4360560"/>
                </a:cubicBezTo>
                <a:cubicBezTo>
                  <a:pt x="3920132" y="4382410"/>
                  <a:pt x="3928253" y="4400074"/>
                  <a:pt x="3944493" y="4413552"/>
                </a:cubicBezTo>
                <a:cubicBezTo>
                  <a:pt x="3957720" y="4424435"/>
                  <a:pt x="3975050" y="4429877"/>
                  <a:pt x="3996481" y="4429877"/>
                </a:cubicBezTo>
                <a:cubicBezTo>
                  <a:pt x="4020507" y="4429877"/>
                  <a:pt x="4039322" y="4423326"/>
                  <a:pt x="4052926" y="4410224"/>
                </a:cubicBezTo>
                <a:cubicBezTo>
                  <a:pt x="4066530" y="4397123"/>
                  <a:pt x="4073332" y="4380317"/>
                  <a:pt x="4073332" y="4359807"/>
                </a:cubicBezTo>
                <a:cubicBezTo>
                  <a:pt x="4073332" y="4341557"/>
                  <a:pt x="4067849" y="4326195"/>
                  <a:pt x="4056882" y="4313721"/>
                </a:cubicBezTo>
                <a:cubicBezTo>
                  <a:pt x="4043236" y="4298234"/>
                  <a:pt x="4023061" y="4290490"/>
                  <a:pt x="3996355" y="4290490"/>
                </a:cubicBezTo>
                <a:close/>
                <a:moveTo>
                  <a:pt x="3826538" y="4290490"/>
                </a:moveTo>
                <a:cubicBezTo>
                  <a:pt x="3810967" y="4290490"/>
                  <a:pt x="3798200" y="4292539"/>
                  <a:pt x="3788238" y="4296637"/>
                </a:cubicBezTo>
                <a:cubicBezTo>
                  <a:pt x="3781959" y="4299230"/>
                  <a:pt x="3775848" y="4303182"/>
                  <a:pt x="3769905" y="4308493"/>
                </a:cubicBezTo>
                <a:cubicBezTo>
                  <a:pt x="3763961" y="4313805"/>
                  <a:pt x="3759273" y="4319806"/>
                  <a:pt x="3755841" y="4326496"/>
                </a:cubicBezTo>
                <a:cubicBezTo>
                  <a:pt x="3751152" y="4335614"/>
                  <a:pt x="3748809" y="4347031"/>
                  <a:pt x="3748809" y="4360748"/>
                </a:cubicBezTo>
                <a:cubicBezTo>
                  <a:pt x="3748809" y="4373880"/>
                  <a:pt x="3750735" y="4384419"/>
                  <a:pt x="3754585" y="4392365"/>
                </a:cubicBezTo>
                <a:cubicBezTo>
                  <a:pt x="3758435" y="4400311"/>
                  <a:pt x="3763752" y="4407232"/>
                  <a:pt x="3770533" y="4413128"/>
                </a:cubicBezTo>
                <a:cubicBezTo>
                  <a:pt x="3777313" y="4419025"/>
                  <a:pt x="3785413" y="4423291"/>
                  <a:pt x="3794830" y="4425925"/>
                </a:cubicBezTo>
                <a:cubicBezTo>
                  <a:pt x="3804248" y="4428560"/>
                  <a:pt x="3816031" y="4429877"/>
                  <a:pt x="3830179" y="4429877"/>
                </a:cubicBezTo>
                <a:cubicBezTo>
                  <a:pt x="3844830" y="4429877"/>
                  <a:pt x="3856906" y="4427826"/>
                  <a:pt x="3866407" y="4423724"/>
                </a:cubicBezTo>
                <a:cubicBezTo>
                  <a:pt x="3875909" y="4419622"/>
                  <a:pt x="3883716" y="4413866"/>
                  <a:pt x="3889827" y="4406457"/>
                </a:cubicBezTo>
                <a:cubicBezTo>
                  <a:pt x="3895938" y="4399048"/>
                  <a:pt x="3900333" y="4390279"/>
                  <a:pt x="3903012" y="4380150"/>
                </a:cubicBezTo>
                <a:lnTo>
                  <a:pt x="3854415" y="4374624"/>
                </a:lnTo>
                <a:cubicBezTo>
                  <a:pt x="3852155" y="4381740"/>
                  <a:pt x="3848743" y="4387014"/>
                  <a:pt x="3844181" y="4390447"/>
                </a:cubicBezTo>
                <a:cubicBezTo>
                  <a:pt x="3839618" y="4393879"/>
                  <a:pt x="3833988" y="4395595"/>
                  <a:pt x="3827291" y="4395595"/>
                </a:cubicBezTo>
                <a:cubicBezTo>
                  <a:pt x="3819255" y="4395595"/>
                  <a:pt x="3812641" y="4392754"/>
                  <a:pt x="3807451" y="4387072"/>
                </a:cubicBezTo>
                <a:cubicBezTo>
                  <a:pt x="3802260" y="4381390"/>
                  <a:pt x="3799665" y="4373075"/>
                  <a:pt x="3799665" y="4362128"/>
                </a:cubicBezTo>
                <a:cubicBezTo>
                  <a:pt x="3799665" y="4349843"/>
                  <a:pt x="3802281" y="4340671"/>
                  <a:pt x="3807513" y="4334613"/>
                </a:cubicBezTo>
                <a:cubicBezTo>
                  <a:pt x="3812746" y="4328554"/>
                  <a:pt x="3819589" y="4325525"/>
                  <a:pt x="3828045" y="4325525"/>
                </a:cubicBezTo>
                <a:cubicBezTo>
                  <a:pt x="3834742" y="4325525"/>
                  <a:pt x="3840079" y="4326969"/>
                  <a:pt x="3844055" y="4329857"/>
                </a:cubicBezTo>
                <a:cubicBezTo>
                  <a:pt x="3848032" y="4332745"/>
                  <a:pt x="3850774" y="4337036"/>
                  <a:pt x="3852280" y="4342729"/>
                </a:cubicBezTo>
                <a:lnTo>
                  <a:pt x="3900375" y="4336324"/>
                </a:lnTo>
                <a:cubicBezTo>
                  <a:pt x="3895771" y="4321339"/>
                  <a:pt x="3887755" y="4309954"/>
                  <a:pt x="3876328" y="4302168"/>
                </a:cubicBezTo>
                <a:cubicBezTo>
                  <a:pt x="3864901" y="4294383"/>
                  <a:pt x="3848304" y="4290490"/>
                  <a:pt x="3826538" y="4290490"/>
                </a:cubicBezTo>
                <a:close/>
                <a:moveTo>
                  <a:pt x="3585778" y="4290490"/>
                </a:moveTo>
                <a:cubicBezTo>
                  <a:pt x="3562252" y="4290490"/>
                  <a:pt x="3543814" y="4296936"/>
                  <a:pt x="3530461" y="4309828"/>
                </a:cubicBezTo>
                <a:cubicBezTo>
                  <a:pt x="3517110" y="4322721"/>
                  <a:pt x="3510432" y="4339589"/>
                  <a:pt x="3510432" y="4360435"/>
                </a:cubicBezTo>
                <a:cubicBezTo>
                  <a:pt x="3510432" y="4375085"/>
                  <a:pt x="3513762" y="4387831"/>
                  <a:pt x="3520415" y="4398672"/>
                </a:cubicBezTo>
                <a:cubicBezTo>
                  <a:pt x="3527073" y="4409513"/>
                  <a:pt x="3535464" y="4417424"/>
                  <a:pt x="3545594" y="4422405"/>
                </a:cubicBezTo>
                <a:cubicBezTo>
                  <a:pt x="3555723" y="4427386"/>
                  <a:pt x="3569621" y="4429877"/>
                  <a:pt x="3587286" y="4429877"/>
                </a:cubicBezTo>
                <a:cubicBezTo>
                  <a:pt x="3607627" y="4429877"/>
                  <a:pt x="3623241" y="4426968"/>
                  <a:pt x="3634122" y="4421149"/>
                </a:cubicBezTo>
                <a:cubicBezTo>
                  <a:pt x="3645007" y="4415331"/>
                  <a:pt x="3654300" y="4405725"/>
                  <a:pt x="3662000" y="4392330"/>
                </a:cubicBezTo>
                <a:lnTo>
                  <a:pt x="3611645" y="4387684"/>
                </a:lnTo>
                <a:cubicBezTo>
                  <a:pt x="3608464" y="4391702"/>
                  <a:pt x="3605491" y="4394507"/>
                  <a:pt x="3602729" y="4396097"/>
                </a:cubicBezTo>
                <a:cubicBezTo>
                  <a:pt x="3598208" y="4398609"/>
                  <a:pt x="3593438" y="4399865"/>
                  <a:pt x="3588415" y="4399865"/>
                </a:cubicBezTo>
                <a:cubicBezTo>
                  <a:pt x="3580461" y="4399865"/>
                  <a:pt x="3574015" y="4396976"/>
                  <a:pt x="3569076" y="4391200"/>
                </a:cubicBezTo>
                <a:cubicBezTo>
                  <a:pt x="3565560" y="4387182"/>
                  <a:pt x="3563340" y="4381070"/>
                  <a:pt x="3562422" y="4372866"/>
                </a:cubicBezTo>
                <a:lnTo>
                  <a:pt x="3664890" y="4372866"/>
                </a:lnTo>
                <a:lnTo>
                  <a:pt x="3664890" y="4367090"/>
                </a:lnTo>
                <a:cubicBezTo>
                  <a:pt x="3664890" y="4349510"/>
                  <a:pt x="3662000" y="4335236"/>
                  <a:pt x="3656225" y="4324269"/>
                </a:cubicBezTo>
                <a:cubicBezTo>
                  <a:pt x="3650449" y="4313302"/>
                  <a:pt x="3642036" y="4304931"/>
                  <a:pt x="3630986" y="4299155"/>
                </a:cubicBezTo>
                <a:cubicBezTo>
                  <a:pt x="3619933" y="4293378"/>
                  <a:pt x="3604865" y="4290490"/>
                  <a:pt x="3585778" y="4290490"/>
                </a:cubicBezTo>
                <a:close/>
                <a:moveTo>
                  <a:pt x="3441200" y="4290490"/>
                </a:moveTo>
                <a:cubicBezTo>
                  <a:pt x="3430735" y="4290490"/>
                  <a:pt x="3421863" y="4292394"/>
                  <a:pt x="3414580" y="4296204"/>
                </a:cubicBezTo>
                <a:cubicBezTo>
                  <a:pt x="3407296" y="4300013"/>
                  <a:pt x="3400096" y="4306354"/>
                  <a:pt x="3392980" y="4315228"/>
                </a:cubicBezTo>
                <a:lnTo>
                  <a:pt x="3392980" y="4293504"/>
                </a:lnTo>
                <a:lnTo>
                  <a:pt x="3345387" y="4293504"/>
                </a:lnTo>
                <a:lnTo>
                  <a:pt x="3345387" y="4426863"/>
                </a:lnTo>
                <a:lnTo>
                  <a:pt x="3396496" y="4426863"/>
                </a:lnTo>
                <a:lnTo>
                  <a:pt x="3396496" y="4362820"/>
                </a:lnTo>
                <a:cubicBezTo>
                  <a:pt x="3396496" y="4350682"/>
                  <a:pt x="3398421" y="4342268"/>
                  <a:pt x="3402272" y="4337580"/>
                </a:cubicBezTo>
                <a:cubicBezTo>
                  <a:pt x="3406125" y="4332892"/>
                  <a:pt x="3411147" y="4330548"/>
                  <a:pt x="3417342" y="4330548"/>
                </a:cubicBezTo>
                <a:cubicBezTo>
                  <a:pt x="3422951" y="4330548"/>
                  <a:pt x="3427303" y="4332285"/>
                  <a:pt x="3430400" y="4335759"/>
                </a:cubicBezTo>
                <a:cubicBezTo>
                  <a:pt x="3433497" y="4339233"/>
                  <a:pt x="3435047" y="4345156"/>
                  <a:pt x="3435047" y="4353528"/>
                </a:cubicBezTo>
                <a:lnTo>
                  <a:pt x="3435047" y="4426863"/>
                </a:lnTo>
                <a:lnTo>
                  <a:pt x="3486406" y="4426863"/>
                </a:lnTo>
                <a:lnTo>
                  <a:pt x="3486406" y="4342101"/>
                </a:lnTo>
                <a:cubicBezTo>
                  <a:pt x="3486406" y="4324520"/>
                  <a:pt x="3482410" y="4311524"/>
                  <a:pt x="3474414" y="4303110"/>
                </a:cubicBezTo>
                <a:cubicBezTo>
                  <a:pt x="3466418" y="4294697"/>
                  <a:pt x="3455347" y="4290490"/>
                  <a:pt x="3441200" y="4290490"/>
                </a:cubicBezTo>
                <a:close/>
                <a:moveTo>
                  <a:pt x="2988340" y="4290490"/>
                </a:moveTo>
                <a:cubicBezTo>
                  <a:pt x="2972768" y="4290490"/>
                  <a:pt x="2960001" y="4292539"/>
                  <a:pt x="2950040" y="4296637"/>
                </a:cubicBezTo>
                <a:cubicBezTo>
                  <a:pt x="2943760" y="4299230"/>
                  <a:pt x="2937650" y="4303182"/>
                  <a:pt x="2931706" y="4308493"/>
                </a:cubicBezTo>
                <a:cubicBezTo>
                  <a:pt x="2925762" y="4313805"/>
                  <a:pt x="2921074" y="4319806"/>
                  <a:pt x="2917641" y="4326496"/>
                </a:cubicBezTo>
                <a:cubicBezTo>
                  <a:pt x="2912953" y="4335614"/>
                  <a:pt x="2910609" y="4347031"/>
                  <a:pt x="2910609" y="4360748"/>
                </a:cubicBezTo>
                <a:cubicBezTo>
                  <a:pt x="2910609" y="4373880"/>
                  <a:pt x="2912534" y="4384419"/>
                  <a:pt x="2916386" y="4392365"/>
                </a:cubicBezTo>
                <a:cubicBezTo>
                  <a:pt x="2920236" y="4400311"/>
                  <a:pt x="2925553" y="4407232"/>
                  <a:pt x="2932333" y="4413128"/>
                </a:cubicBezTo>
                <a:cubicBezTo>
                  <a:pt x="2939114" y="4419025"/>
                  <a:pt x="2947213" y="4423291"/>
                  <a:pt x="2956632" y="4425925"/>
                </a:cubicBezTo>
                <a:cubicBezTo>
                  <a:pt x="2966050" y="4428560"/>
                  <a:pt x="2977833" y="4429877"/>
                  <a:pt x="2991980" y="4429877"/>
                </a:cubicBezTo>
                <a:cubicBezTo>
                  <a:pt x="3006631" y="4429877"/>
                  <a:pt x="3018707" y="4427826"/>
                  <a:pt x="3028209" y="4423724"/>
                </a:cubicBezTo>
                <a:cubicBezTo>
                  <a:pt x="3037711" y="4419622"/>
                  <a:pt x="3045517" y="4413866"/>
                  <a:pt x="3051628" y="4406457"/>
                </a:cubicBezTo>
                <a:cubicBezTo>
                  <a:pt x="3057739" y="4399048"/>
                  <a:pt x="3062134" y="4390279"/>
                  <a:pt x="3064813" y="4380150"/>
                </a:cubicBezTo>
                <a:lnTo>
                  <a:pt x="3016217" y="4374624"/>
                </a:lnTo>
                <a:cubicBezTo>
                  <a:pt x="3013956" y="4381740"/>
                  <a:pt x="3010546" y="4387014"/>
                  <a:pt x="3005982" y="4390447"/>
                </a:cubicBezTo>
                <a:cubicBezTo>
                  <a:pt x="3001421" y="4393879"/>
                  <a:pt x="2995790" y="4395595"/>
                  <a:pt x="2989092" y="4395595"/>
                </a:cubicBezTo>
                <a:cubicBezTo>
                  <a:pt x="2981056" y="4395595"/>
                  <a:pt x="2974443" y="4392754"/>
                  <a:pt x="2969252" y="4387072"/>
                </a:cubicBezTo>
                <a:cubicBezTo>
                  <a:pt x="2964062" y="4381390"/>
                  <a:pt x="2961467" y="4373075"/>
                  <a:pt x="2961467" y="4362128"/>
                </a:cubicBezTo>
                <a:cubicBezTo>
                  <a:pt x="2961467" y="4349843"/>
                  <a:pt x="2964083" y="4340671"/>
                  <a:pt x="2969314" y="4334613"/>
                </a:cubicBezTo>
                <a:cubicBezTo>
                  <a:pt x="2974547" y="4328554"/>
                  <a:pt x="2981392" y="4325525"/>
                  <a:pt x="2989846" y="4325525"/>
                </a:cubicBezTo>
                <a:cubicBezTo>
                  <a:pt x="2996542" y="4325525"/>
                  <a:pt x="3001880" y="4326969"/>
                  <a:pt x="3005857" y="4329857"/>
                </a:cubicBezTo>
                <a:cubicBezTo>
                  <a:pt x="3009834" y="4332745"/>
                  <a:pt x="3012575" y="4337036"/>
                  <a:pt x="3014082" y="4342729"/>
                </a:cubicBezTo>
                <a:lnTo>
                  <a:pt x="3062177" y="4336324"/>
                </a:lnTo>
                <a:cubicBezTo>
                  <a:pt x="3057572" y="4321339"/>
                  <a:pt x="3049556" y="4309954"/>
                  <a:pt x="3038130" y="4302168"/>
                </a:cubicBezTo>
                <a:cubicBezTo>
                  <a:pt x="3026701" y="4294383"/>
                  <a:pt x="3010105" y="4290490"/>
                  <a:pt x="2988340" y="4290490"/>
                </a:cubicBezTo>
                <a:close/>
                <a:moveTo>
                  <a:pt x="2811991" y="4290490"/>
                </a:moveTo>
                <a:cubicBezTo>
                  <a:pt x="2802448" y="4290490"/>
                  <a:pt x="2793574" y="4291202"/>
                  <a:pt x="2785370" y="4292625"/>
                </a:cubicBezTo>
                <a:cubicBezTo>
                  <a:pt x="2777166" y="4294048"/>
                  <a:pt x="2770720" y="4296057"/>
                  <a:pt x="2766032" y="4298652"/>
                </a:cubicBezTo>
                <a:cubicBezTo>
                  <a:pt x="2759502" y="4302252"/>
                  <a:pt x="2754499" y="4306501"/>
                  <a:pt x="2751026" y="4311398"/>
                </a:cubicBezTo>
                <a:cubicBezTo>
                  <a:pt x="2747552" y="4316295"/>
                  <a:pt x="2744894" y="4323014"/>
                  <a:pt x="2743052" y="4331553"/>
                </a:cubicBezTo>
                <a:lnTo>
                  <a:pt x="2791900" y="4336701"/>
                </a:lnTo>
                <a:cubicBezTo>
                  <a:pt x="2793909" y="4330925"/>
                  <a:pt x="2796546" y="4326990"/>
                  <a:pt x="2799811" y="4324897"/>
                </a:cubicBezTo>
                <a:cubicBezTo>
                  <a:pt x="2803997" y="4322218"/>
                  <a:pt x="2810276" y="4320879"/>
                  <a:pt x="2818647" y="4320879"/>
                </a:cubicBezTo>
                <a:cubicBezTo>
                  <a:pt x="2825178" y="4320879"/>
                  <a:pt x="2829740" y="4322135"/>
                  <a:pt x="2832334" y="4324646"/>
                </a:cubicBezTo>
                <a:cubicBezTo>
                  <a:pt x="2834930" y="4327157"/>
                  <a:pt x="2836228" y="4331553"/>
                  <a:pt x="2836228" y="4337831"/>
                </a:cubicBezTo>
                <a:cubicBezTo>
                  <a:pt x="2829865" y="4340343"/>
                  <a:pt x="2823837" y="4342373"/>
                  <a:pt x="2818145" y="4343922"/>
                </a:cubicBezTo>
                <a:cubicBezTo>
                  <a:pt x="2812453" y="4345470"/>
                  <a:pt x="2800021" y="4348170"/>
                  <a:pt x="2780850" y="4352021"/>
                </a:cubicBezTo>
                <a:cubicBezTo>
                  <a:pt x="2764860" y="4355202"/>
                  <a:pt x="2753893" y="4360058"/>
                  <a:pt x="2747949" y="4366588"/>
                </a:cubicBezTo>
                <a:cubicBezTo>
                  <a:pt x="2742005" y="4373117"/>
                  <a:pt x="2739034" y="4381447"/>
                  <a:pt x="2739034" y="4391577"/>
                </a:cubicBezTo>
                <a:cubicBezTo>
                  <a:pt x="2739034" y="4402376"/>
                  <a:pt x="2743157" y="4411459"/>
                  <a:pt x="2751403" y="4418826"/>
                </a:cubicBezTo>
                <a:cubicBezTo>
                  <a:pt x="2759649" y="4426193"/>
                  <a:pt x="2771725" y="4429877"/>
                  <a:pt x="2787630" y="4429877"/>
                </a:cubicBezTo>
                <a:cubicBezTo>
                  <a:pt x="2799602" y="4429877"/>
                  <a:pt x="2810108" y="4428035"/>
                  <a:pt x="2819149" y="4424352"/>
                </a:cubicBezTo>
                <a:cubicBezTo>
                  <a:pt x="2825763" y="4421589"/>
                  <a:pt x="2832419" y="4416985"/>
                  <a:pt x="2839116" y="4410538"/>
                </a:cubicBezTo>
                <a:cubicBezTo>
                  <a:pt x="2839702" y="4414389"/>
                  <a:pt x="2840287" y="4417215"/>
                  <a:pt x="2840874" y="4419015"/>
                </a:cubicBezTo>
                <a:cubicBezTo>
                  <a:pt x="2841460" y="4420815"/>
                  <a:pt x="2842715" y="4423431"/>
                  <a:pt x="2844641" y="4426863"/>
                </a:cubicBezTo>
                <a:lnTo>
                  <a:pt x="2892610" y="4426863"/>
                </a:lnTo>
                <a:cubicBezTo>
                  <a:pt x="2889932" y="4421338"/>
                  <a:pt x="2888194" y="4416796"/>
                  <a:pt x="2887399" y="4413238"/>
                </a:cubicBezTo>
                <a:cubicBezTo>
                  <a:pt x="2886604" y="4409680"/>
                  <a:pt x="2886205" y="4404762"/>
                  <a:pt x="2886205" y="4398483"/>
                </a:cubicBezTo>
                <a:lnTo>
                  <a:pt x="2886205" y="4339589"/>
                </a:lnTo>
                <a:cubicBezTo>
                  <a:pt x="2886205" y="4333311"/>
                  <a:pt x="2884950" y="4326718"/>
                  <a:pt x="2882438" y="4319811"/>
                </a:cubicBezTo>
                <a:cubicBezTo>
                  <a:pt x="2879927" y="4312905"/>
                  <a:pt x="2876495" y="4307568"/>
                  <a:pt x="2872141" y="4303801"/>
                </a:cubicBezTo>
                <a:cubicBezTo>
                  <a:pt x="2865946" y="4298359"/>
                  <a:pt x="2858203" y="4294780"/>
                  <a:pt x="2848911" y="4293064"/>
                </a:cubicBezTo>
                <a:cubicBezTo>
                  <a:pt x="2839617" y="4291348"/>
                  <a:pt x="2827312" y="4290490"/>
                  <a:pt x="2811991" y="4290490"/>
                </a:cubicBezTo>
                <a:close/>
                <a:moveTo>
                  <a:pt x="2582384" y="4290490"/>
                </a:moveTo>
                <a:cubicBezTo>
                  <a:pt x="2572492" y="4290490"/>
                  <a:pt x="2564044" y="4292206"/>
                  <a:pt x="2557044" y="4295638"/>
                </a:cubicBezTo>
                <a:cubicBezTo>
                  <a:pt x="2550045" y="4299071"/>
                  <a:pt x="2543108" y="4304847"/>
                  <a:pt x="2536231" y="4312968"/>
                </a:cubicBezTo>
                <a:lnTo>
                  <a:pt x="2536231" y="4293504"/>
                </a:lnTo>
                <a:lnTo>
                  <a:pt x="2488514" y="4293504"/>
                </a:lnTo>
                <a:lnTo>
                  <a:pt x="2488514" y="4426863"/>
                </a:lnTo>
                <a:lnTo>
                  <a:pt x="2539748" y="4426863"/>
                </a:lnTo>
                <a:lnTo>
                  <a:pt x="2539748" y="4358802"/>
                </a:lnTo>
                <a:cubicBezTo>
                  <a:pt x="2539748" y="4348672"/>
                  <a:pt x="2541638" y="4341389"/>
                  <a:pt x="2545419" y="4336952"/>
                </a:cubicBezTo>
                <a:cubicBezTo>
                  <a:pt x="2549198" y="4332515"/>
                  <a:pt x="2554030" y="4330297"/>
                  <a:pt x="2559910" y="4330297"/>
                </a:cubicBezTo>
                <a:cubicBezTo>
                  <a:pt x="2563522" y="4330297"/>
                  <a:pt x="2566672" y="4331322"/>
                  <a:pt x="2569360" y="4333373"/>
                </a:cubicBezTo>
                <a:cubicBezTo>
                  <a:pt x="2572048" y="4335424"/>
                  <a:pt x="2573938" y="4338124"/>
                  <a:pt x="2575031" y="4341473"/>
                </a:cubicBezTo>
                <a:cubicBezTo>
                  <a:pt x="2575702" y="4343566"/>
                  <a:pt x="2576039" y="4347542"/>
                  <a:pt x="2576039" y="4353402"/>
                </a:cubicBezTo>
                <a:lnTo>
                  <a:pt x="2576039" y="4426863"/>
                </a:lnTo>
                <a:lnTo>
                  <a:pt x="2627273" y="4426863"/>
                </a:lnTo>
                <a:lnTo>
                  <a:pt x="2627273" y="4358049"/>
                </a:lnTo>
                <a:cubicBezTo>
                  <a:pt x="2627273" y="4348421"/>
                  <a:pt x="2629108" y="4341431"/>
                  <a:pt x="2632780" y="4337078"/>
                </a:cubicBezTo>
                <a:cubicBezTo>
                  <a:pt x="2636451" y="4332725"/>
                  <a:pt x="2641289" y="4330548"/>
                  <a:pt x="2647296" y="4330548"/>
                </a:cubicBezTo>
                <a:cubicBezTo>
                  <a:pt x="2652384" y="4330548"/>
                  <a:pt x="2656639" y="4332850"/>
                  <a:pt x="2660059" y="4337455"/>
                </a:cubicBezTo>
                <a:cubicBezTo>
                  <a:pt x="2662395" y="4340385"/>
                  <a:pt x="2663564" y="4344863"/>
                  <a:pt x="2663564" y="4350891"/>
                </a:cubicBezTo>
                <a:lnTo>
                  <a:pt x="2663564" y="4426863"/>
                </a:lnTo>
                <a:lnTo>
                  <a:pt x="2714797" y="4426863"/>
                </a:lnTo>
                <a:lnTo>
                  <a:pt x="2714797" y="4343105"/>
                </a:lnTo>
                <a:cubicBezTo>
                  <a:pt x="2714797" y="4325023"/>
                  <a:pt x="2710785" y="4311733"/>
                  <a:pt x="2702759" y="4303236"/>
                </a:cubicBezTo>
                <a:cubicBezTo>
                  <a:pt x="2694733" y="4294739"/>
                  <a:pt x="2683574" y="4290490"/>
                  <a:pt x="2669277" y="4290490"/>
                </a:cubicBezTo>
                <a:cubicBezTo>
                  <a:pt x="2659579" y="4290490"/>
                  <a:pt x="2651428" y="4292060"/>
                  <a:pt x="2644824" y="4295199"/>
                </a:cubicBezTo>
                <a:cubicBezTo>
                  <a:pt x="2638220" y="4298338"/>
                  <a:pt x="2630905" y="4304261"/>
                  <a:pt x="2622878" y="4312968"/>
                </a:cubicBezTo>
                <a:cubicBezTo>
                  <a:pt x="2618937" y="4305517"/>
                  <a:pt x="2613865" y="4299908"/>
                  <a:pt x="2607662" y="4296141"/>
                </a:cubicBezTo>
                <a:cubicBezTo>
                  <a:pt x="2601457" y="4292374"/>
                  <a:pt x="2593031" y="4290490"/>
                  <a:pt x="2582384" y="4290490"/>
                </a:cubicBezTo>
                <a:close/>
                <a:moveTo>
                  <a:pt x="2299902" y="4290490"/>
                </a:moveTo>
                <a:cubicBezTo>
                  <a:pt x="2276378" y="4290490"/>
                  <a:pt x="2257940" y="4296936"/>
                  <a:pt x="2244587" y="4309828"/>
                </a:cubicBezTo>
                <a:cubicBezTo>
                  <a:pt x="2231235" y="4322721"/>
                  <a:pt x="2224559" y="4339589"/>
                  <a:pt x="2224559" y="4360435"/>
                </a:cubicBezTo>
                <a:cubicBezTo>
                  <a:pt x="2224559" y="4375085"/>
                  <a:pt x="2227885" y="4387831"/>
                  <a:pt x="2234541" y="4398672"/>
                </a:cubicBezTo>
                <a:cubicBezTo>
                  <a:pt x="2241196" y="4409513"/>
                  <a:pt x="2249589" y="4417424"/>
                  <a:pt x="2259718" y="4422405"/>
                </a:cubicBezTo>
                <a:cubicBezTo>
                  <a:pt x="2269847" y="4427386"/>
                  <a:pt x="2283745" y="4429877"/>
                  <a:pt x="2301409" y="4429877"/>
                </a:cubicBezTo>
                <a:cubicBezTo>
                  <a:pt x="2321751" y="4429877"/>
                  <a:pt x="2337365" y="4426968"/>
                  <a:pt x="2348247" y="4421149"/>
                </a:cubicBezTo>
                <a:cubicBezTo>
                  <a:pt x="2359131" y="4415331"/>
                  <a:pt x="2368423" y="4405725"/>
                  <a:pt x="2376126" y="4392330"/>
                </a:cubicBezTo>
                <a:lnTo>
                  <a:pt x="2325770" y="4387684"/>
                </a:lnTo>
                <a:cubicBezTo>
                  <a:pt x="2322589" y="4391702"/>
                  <a:pt x="2319618" y="4394507"/>
                  <a:pt x="2316855" y="4396097"/>
                </a:cubicBezTo>
                <a:cubicBezTo>
                  <a:pt x="2312334" y="4398609"/>
                  <a:pt x="2307562" y="4399865"/>
                  <a:pt x="2302540" y="4399865"/>
                </a:cubicBezTo>
                <a:cubicBezTo>
                  <a:pt x="2294587" y="4399865"/>
                  <a:pt x="2288140" y="4396976"/>
                  <a:pt x="2283201" y="4391200"/>
                </a:cubicBezTo>
                <a:cubicBezTo>
                  <a:pt x="2279685" y="4387182"/>
                  <a:pt x="2277467" y="4381070"/>
                  <a:pt x="2276545" y="4372866"/>
                </a:cubicBezTo>
                <a:lnTo>
                  <a:pt x="2379013" y="4372866"/>
                </a:lnTo>
                <a:lnTo>
                  <a:pt x="2379013" y="4367090"/>
                </a:lnTo>
                <a:cubicBezTo>
                  <a:pt x="2379013" y="4349510"/>
                  <a:pt x="2376126" y="4335236"/>
                  <a:pt x="2370349" y="4324269"/>
                </a:cubicBezTo>
                <a:cubicBezTo>
                  <a:pt x="2364572" y="4313302"/>
                  <a:pt x="2356158" y="4304931"/>
                  <a:pt x="2345109" y="4299155"/>
                </a:cubicBezTo>
                <a:cubicBezTo>
                  <a:pt x="2334058" y="4293378"/>
                  <a:pt x="2318989" y="4290490"/>
                  <a:pt x="2299902" y="4290490"/>
                </a:cubicBezTo>
                <a:close/>
                <a:moveTo>
                  <a:pt x="1529382" y="4290490"/>
                </a:moveTo>
                <a:cubicBezTo>
                  <a:pt x="1506025" y="4290490"/>
                  <a:pt x="1487482" y="4297083"/>
                  <a:pt x="1473753" y="4310268"/>
                </a:cubicBezTo>
                <a:cubicBezTo>
                  <a:pt x="1460023" y="4323453"/>
                  <a:pt x="1453159" y="4340217"/>
                  <a:pt x="1453159" y="4360560"/>
                </a:cubicBezTo>
                <a:cubicBezTo>
                  <a:pt x="1453159" y="4382410"/>
                  <a:pt x="1461279" y="4400074"/>
                  <a:pt x="1477520" y="4413552"/>
                </a:cubicBezTo>
                <a:cubicBezTo>
                  <a:pt x="1490747" y="4424435"/>
                  <a:pt x="1508076" y="4429877"/>
                  <a:pt x="1529508" y="4429877"/>
                </a:cubicBezTo>
                <a:cubicBezTo>
                  <a:pt x="1553534" y="4429877"/>
                  <a:pt x="1572349" y="4423326"/>
                  <a:pt x="1585953" y="4410224"/>
                </a:cubicBezTo>
                <a:cubicBezTo>
                  <a:pt x="1599557" y="4397123"/>
                  <a:pt x="1606359" y="4380317"/>
                  <a:pt x="1606359" y="4359807"/>
                </a:cubicBezTo>
                <a:cubicBezTo>
                  <a:pt x="1606359" y="4341557"/>
                  <a:pt x="1600875" y="4326195"/>
                  <a:pt x="1589909" y="4313721"/>
                </a:cubicBezTo>
                <a:cubicBezTo>
                  <a:pt x="1576263" y="4298234"/>
                  <a:pt x="1556087" y="4290490"/>
                  <a:pt x="1529382" y="4290490"/>
                </a:cubicBezTo>
                <a:close/>
                <a:moveTo>
                  <a:pt x="824532" y="4290490"/>
                </a:moveTo>
                <a:cubicBezTo>
                  <a:pt x="801175" y="4290490"/>
                  <a:pt x="782632" y="4297083"/>
                  <a:pt x="768902" y="4310268"/>
                </a:cubicBezTo>
                <a:cubicBezTo>
                  <a:pt x="755173" y="4323453"/>
                  <a:pt x="748308" y="4340217"/>
                  <a:pt x="748308" y="4360560"/>
                </a:cubicBezTo>
                <a:cubicBezTo>
                  <a:pt x="748308" y="4382410"/>
                  <a:pt x="756429" y="4400074"/>
                  <a:pt x="772670" y="4413552"/>
                </a:cubicBezTo>
                <a:cubicBezTo>
                  <a:pt x="785897" y="4424435"/>
                  <a:pt x="803226" y="4429877"/>
                  <a:pt x="824657" y="4429877"/>
                </a:cubicBezTo>
                <a:cubicBezTo>
                  <a:pt x="848684" y="4429877"/>
                  <a:pt x="867499" y="4423326"/>
                  <a:pt x="881102" y="4410224"/>
                </a:cubicBezTo>
                <a:cubicBezTo>
                  <a:pt x="894706" y="4397123"/>
                  <a:pt x="901508" y="4380317"/>
                  <a:pt x="901508" y="4359807"/>
                </a:cubicBezTo>
                <a:cubicBezTo>
                  <a:pt x="901508" y="4341557"/>
                  <a:pt x="896025" y="4326195"/>
                  <a:pt x="885058" y="4313721"/>
                </a:cubicBezTo>
                <a:cubicBezTo>
                  <a:pt x="871412" y="4298234"/>
                  <a:pt x="851237" y="4290490"/>
                  <a:pt x="824532" y="4290490"/>
                </a:cubicBezTo>
                <a:close/>
                <a:moveTo>
                  <a:pt x="478367" y="4290490"/>
                </a:moveTo>
                <a:cubicBezTo>
                  <a:pt x="468823" y="4290490"/>
                  <a:pt x="459949" y="4291202"/>
                  <a:pt x="451745" y="4292625"/>
                </a:cubicBezTo>
                <a:cubicBezTo>
                  <a:pt x="443541" y="4294048"/>
                  <a:pt x="437095" y="4296057"/>
                  <a:pt x="432407" y="4298652"/>
                </a:cubicBezTo>
                <a:cubicBezTo>
                  <a:pt x="425877" y="4302252"/>
                  <a:pt x="420875" y="4306501"/>
                  <a:pt x="417401" y="4311398"/>
                </a:cubicBezTo>
                <a:cubicBezTo>
                  <a:pt x="413926" y="4316295"/>
                  <a:pt x="411268" y="4323014"/>
                  <a:pt x="409427" y="4331553"/>
                </a:cubicBezTo>
                <a:lnTo>
                  <a:pt x="458275" y="4336701"/>
                </a:lnTo>
                <a:cubicBezTo>
                  <a:pt x="460284" y="4330925"/>
                  <a:pt x="462921" y="4326990"/>
                  <a:pt x="466186" y="4324897"/>
                </a:cubicBezTo>
                <a:cubicBezTo>
                  <a:pt x="470372" y="4322218"/>
                  <a:pt x="476651" y="4320879"/>
                  <a:pt x="485022" y="4320879"/>
                </a:cubicBezTo>
                <a:cubicBezTo>
                  <a:pt x="491552" y="4320879"/>
                  <a:pt x="496115" y="4322135"/>
                  <a:pt x="498710" y="4324646"/>
                </a:cubicBezTo>
                <a:cubicBezTo>
                  <a:pt x="501305" y="4327157"/>
                  <a:pt x="502603" y="4331553"/>
                  <a:pt x="502603" y="4337831"/>
                </a:cubicBezTo>
                <a:cubicBezTo>
                  <a:pt x="496240" y="4340343"/>
                  <a:pt x="490213" y="4342373"/>
                  <a:pt x="484520" y="4343922"/>
                </a:cubicBezTo>
                <a:cubicBezTo>
                  <a:pt x="478827" y="4345470"/>
                  <a:pt x="466395" y="4348170"/>
                  <a:pt x="447225" y="4352021"/>
                </a:cubicBezTo>
                <a:cubicBezTo>
                  <a:pt x="431235" y="4355202"/>
                  <a:pt x="420268" y="4360058"/>
                  <a:pt x="414324" y="4366588"/>
                </a:cubicBezTo>
                <a:cubicBezTo>
                  <a:pt x="408380" y="4373117"/>
                  <a:pt x="405408" y="4381447"/>
                  <a:pt x="405408" y="4391577"/>
                </a:cubicBezTo>
                <a:cubicBezTo>
                  <a:pt x="405408" y="4402376"/>
                  <a:pt x="409531" y="4411459"/>
                  <a:pt x="417778" y="4418826"/>
                </a:cubicBezTo>
                <a:cubicBezTo>
                  <a:pt x="426023" y="4426193"/>
                  <a:pt x="438099" y="4429877"/>
                  <a:pt x="454005" y="4429877"/>
                </a:cubicBezTo>
                <a:cubicBezTo>
                  <a:pt x="465977" y="4429877"/>
                  <a:pt x="476483" y="4428035"/>
                  <a:pt x="485524" y="4424352"/>
                </a:cubicBezTo>
                <a:cubicBezTo>
                  <a:pt x="492138" y="4421589"/>
                  <a:pt x="498793" y="4416985"/>
                  <a:pt x="505491" y="4410538"/>
                </a:cubicBezTo>
                <a:cubicBezTo>
                  <a:pt x="506077" y="4414389"/>
                  <a:pt x="506663" y="4417215"/>
                  <a:pt x="507249" y="4419015"/>
                </a:cubicBezTo>
                <a:cubicBezTo>
                  <a:pt x="507835" y="4420815"/>
                  <a:pt x="509090" y="4423431"/>
                  <a:pt x="511016" y="4426863"/>
                </a:cubicBezTo>
                <a:lnTo>
                  <a:pt x="558985" y="4426863"/>
                </a:lnTo>
                <a:cubicBezTo>
                  <a:pt x="556306" y="4421338"/>
                  <a:pt x="554569" y="4416796"/>
                  <a:pt x="553774" y="4413238"/>
                </a:cubicBezTo>
                <a:cubicBezTo>
                  <a:pt x="552978" y="4409680"/>
                  <a:pt x="552581" y="4404762"/>
                  <a:pt x="552581" y="4398483"/>
                </a:cubicBezTo>
                <a:lnTo>
                  <a:pt x="552581" y="4339589"/>
                </a:lnTo>
                <a:cubicBezTo>
                  <a:pt x="552581" y="4333311"/>
                  <a:pt x="551325" y="4326718"/>
                  <a:pt x="548814" y="4319811"/>
                </a:cubicBezTo>
                <a:cubicBezTo>
                  <a:pt x="546302" y="4312905"/>
                  <a:pt x="542870" y="4307568"/>
                  <a:pt x="538517" y="4303801"/>
                </a:cubicBezTo>
                <a:cubicBezTo>
                  <a:pt x="532322" y="4298359"/>
                  <a:pt x="524578" y="4294780"/>
                  <a:pt x="515285" y="4293064"/>
                </a:cubicBezTo>
                <a:cubicBezTo>
                  <a:pt x="505993" y="4291348"/>
                  <a:pt x="493687" y="4290490"/>
                  <a:pt x="478367" y="4290490"/>
                </a:cubicBezTo>
                <a:close/>
                <a:moveTo>
                  <a:pt x="6469586" y="4242772"/>
                </a:moveTo>
                <a:lnTo>
                  <a:pt x="6469586" y="4426863"/>
                </a:lnTo>
                <a:lnTo>
                  <a:pt x="6520694" y="4426863"/>
                </a:lnTo>
                <a:lnTo>
                  <a:pt x="6520694" y="4362820"/>
                </a:lnTo>
                <a:cubicBezTo>
                  <a:pt x="6520694" y="4350682"/>
                  <a:pt x="6522620" y="4342268"/>
                  <a:pt x="6526470" y="4337580"/>
                </a:cubicBezTo>
                <a:cubicBezTo>
                  <a:pt x="6530321" y="4332892"/>
                  <a:pt x="6535344" y="4330548"/>
                  <a:pt x="6541539" y="4330548"/>
                </a:cubicBezTo>
                <a:cubicBezTo>
                  <a:pt x="6547148" y="4330548"/>
                  <a:pt x="6551502" y="4332285"/>
                  <a:pt x="6554599" y="4335759"/>
                </a:cubicBezTo>
                <a:cubicBezTo>
                  <a:pt x="6557696" y="4339233"/>
                  <a:pt x="6559245" y="4345156"/>
                  <a:pt x="6559245" y="4353528"/>
                </a:cubicBezTo>
                <a:lnTo>
                  <a:pt x="6559245" y="4426863"/>
                </a:lnTo>
                <a:lnTo>
                  <a:pt x="6610605" y="4426863"/>
                </a:lnTo>
                <a:lnTo>
                  <a:pt x="6610605" y="4342101"/>
                </a:lnTo>
                <a:cubicBezTo>
                  <a:pt x="6610605" y="4324604"/>
                  <a:pt x="6606607" y="4311628"/>
                  <a:pt x="6598613" y="4303173"/>
                </a:cubicBezTo>
                <a:cubicBezTo>
                  <a:pt x="6590618" y="4294718"/>
                  <a:pt x="6579672" y="4290490"/>
                  <a:pt x="6565775" y="4290490"/>
                </a:cubicBezTo>
                <a:cubicBezTo>
                  <a:pt x="6556399" y="4290490"/>
                  <a:pt x="6548278" y="4292039"/>
                  <a:pt x="6541414" y="4295136"/>
                </a:cubicBezTo>
                <a:cubicBezTo>
                  <a:pt x="6534549" y="4298234"/>
                  <a:pt x="6527643" y="4303382"/>
                  <a:pt x="6520694" y="4310582"/>
                </a:cubicBezTo>
                <a:lnTo>
                  <a:pt x="6520694" y="4242772"/>
                </a:lnTo>
                <a:close/>
                <a:moveTo>
                  <a:pt x="6212411" y="4242772"/>
                </a:moveTo>
                <a:lnTo>
                  <a:pt x="6212411" y="4426863"/>
                </a:lnTo>
                <a:lnTo>
                  <a:pt x="6263519" y="4426863"/>
                </a:lnTo>
                <a:lnTo>
                  <a:pt x="6263519" y="4362820"/>
                </a:lnTo>
                <a:cubicBezTo>
                  <a:pt x="6263519" y="4350682"/>
                  <a:pt x="6265445" y="4342268"/>
                  <a:pt x="6269295" y="4337580"/>
                </a:cubicBezTo>
                <a:cubicBezTo>
                  <a:pt x="6273146" y="4332892"/>
                  <a:pt x="6278169" y="4330548"/>
                  <a:pt x="6284364" y="4330548"/>
                </a:cubicBezTo>
                <a:cubicBezTo>
                  <a:pt x="6289973" y="4330548"/>
                  <a:pt x="6294327" y="4332285"/>
                  <a:pt x="6297424" y="4335759"/>
                </a:cubicBezTo>
                <a:cubicBezTo>
                  <a:pt x="6300521" y="4339233"/>
                  <a:pt x="6302070" y="4345156"/>
                  <a:pt x="6302070" y="4353528"/>
                </a:cubicBezTo>
                <a:lnTo>
                  <a:pt x="6302070" y="4426863"/>
                </a:lnTo>
                <a:lnTo>
                  <a:pt x="6353430" y="4426863"/>
                </a:lnTo>
                <a:lnTo>
                  <a:pt x="6353430" y="4342101"/>
                </a:lnTo>
                <a:cubicBezTo>
                  <a:pt x="6353430" y="4324604"/>
                  <a:pt x="6349432" y="4311628"/>
                  <a:pt x="6341438" y="4303173"/>
                </a:cubicBezTo>
                <a:cubicBezTo>
                  <a:pt x="6333443" y="4294718"/>
                  <a:pt x="6322497" y="4290490"/>
                  <a:pt x="6308600" y="4290490"/>
                </a:cubicBezTo>
                <a:cubicBezTo>
                  <a:pt x="6299224" y="4290490"/>
                  <a:pt x="6291103" y="4292039"/>
                  <a:pt x="6284239" y="4295136"/>
                </a:cubicBezTo>
                <a:cubicBezTo>
                  <a:pt x="6277374" y="4298234"/>
                  <a:pt x="6270468" y="4303382"/>
                  <a:pt x="6263519" y="4310582"/>
                </a:cubicBezTo>
                <a:lnTo>
                  <a:pt x="6263519" y="4242772"/>
                </a:lnTo>
                <a:close/>
                <a:moveTo>
                  <a:pt x="5957119" y="4242772"/>
                </a:moveTo>
                <a:lnTo>
                  <a:pt x="5957119" y="4277556"/>
                </a:lnTo>
                <a:lnTo>
                  <a:pt x="6008228" y="4277556"/>
                </a:lnTo>
                <a:lnTo>
                  <a:pt x="6008228" y="4242772"/>
                </a:lnTo>
                <a:close/>
                <a:moveTo>
                  <a:pt x="5783786" y="4242772"/>
                </a:moveTo>
                <a:lnTo>
                  <a:pt x="5783786" y="4426863"/>
                </a:lnTo>
                <a:lnTo>
                  <a:pt x="5834894" y="4426863"/>
                </a:lnTo>
                <a:lnTo>
                  <a:pt x="5834894" y="4362820"/>
                </a:lnTo>
                <a:cubicBezTo>
                  <a:pt x="5834894" y="4350682"/>
                  <a:pt x="5836820" y="4342268"/>
                  <a:pt x="5840670" y="4337580"/>
                </a:cubicBezTo>
                <a:cubicBezTo>
                  <a:pt x="5844521" y="4332892"/>
                  <a:pt x="5849544" y="4330548"/>
                  <a:pt x="5855739" y="4330548"/>
                </a:cubicBezTo>
                <a:cubicBezTo>
                  <a:pt x="5861348" y="4330548"/>
                  <a:pt x="5865702" y="4332285"/>
                  <a:pt x="5868799" y="4335759"/>
                </a:cubicBezTo>
                <a:cubicBezTo>
                  <a:pt x="5871896" y="4339233"/>
                  <a:pt x="5873445" y="4345156"/>
                  <a:pt x="5873445" y="4353528"/>
                </a:cubicBezTo>
                <a:lnTo>
                  <a:pt x="5873445" y="4426863"/>
                </a:lnTo>
                <a:lnTo>
                  <a:pt x="5924805" y="4426863"/>
                </a:lnTo>
                <a:lnTo>
                  <a:pt x="5924805" y="4342101"/>
                </a:lnTo>
                <a:cubicBezTo>
                  <a:pt x="5924805" y="4324604"/>
                  <a:pt x="5920807" y="4311628"/>
                  <a:pt x="5912813" y="4303173"/>
                </a:cubicBezTo>
                <a:cubicBezTo>
                  <a:pt x="5904818" y="4294718"/>
                  <a:pt x="5893872" y="4290490"/>
                  <a:pt x="5879975" y="4290490"/>
                </a:cubicBezTo>
                <a:cubicBezTo>
                  <a:pt x="5870599" y="4290490"/>
                  <a:pt x="5862478" y="4292039"/>
                  <a:pt x="5855614" y="4295136"/>
                </a:cubicBezTo>
                <a:cubicBezTo>
                  <a:pt x="5848749" y="4298234"/>
                  <a:pt x="5841843" y="4303382"/>
                  <a:pt x="5834894" y="4310582"/>
                </a:cubicBezTo>
                <a:lnTo>
                  <a:pt x="5834894" y="4242772"/>
                </a:lnTo>
                <a:close/>
                <a:moveTo>
                  <a:pt x="5136086" y="4242772"/>
                </a:moveTo>
                <a:lnTo>
                  <a:pt x="5136086" y="4426863"/>
                </a:lnTo>
                <a:lnTo>
                  <a:pt x="5188324" y="4426863"/>
                </a:lnTo>
                <a:lnTo>
                  <a:pt x="5188324" y="4392205"/>
                </a:lnTo>
                <a:lnTo>
                  <a:pt x="5207578" y="4373404"/>
                </a:lnTo>
                <a:lnTo>
                  <a:pt x="5234589" y="4426863"/>
                </a:lnTo>
                <a:lnTo>
                  <a:pt x="5292174" y="4426863"/>
                </a:lnTo>
                <a:lnTo>
                  <a:pt x="5241570" y="4340219"/>
                </a:lnTo>
                <a:lnTo>
                  <a:pt x="5289411" y="4293504"/>
                </a:lnTo>
                <a:lnTo>
                  <a:pt x="5226499" y="4293504"/>
                </a:lnTo>
                <a:lnTo>
                  <a:pt x="5188324" y="4337796"/>
                </a:lnTo>
                <a:lnTo>
                  <a:pt x="5188324" y="4242772"/>
                </a:lnTo>
                <a:close/>
                <a:moveTo>
                  <a:pt x="4443816" y="4242772"/>
                </a:moveTo>
                <a:lnTo>
                  <a:pt x="4443816" y="4306563"/>
                </a:lnTo>
                <a:cubicBezTo>
                  <a:pt x="4438793" y="4301206"/>
                  <a:pt x="4433038" y="4297187"/>
                  <a:pt x="4426550" y="4294508"/>
                </a:cubicBezTo>
                <a:cubicBezTo>
                  <a:pt x="4420062" y="4291829"/>
                  <a:pt x="4412842" y="4290490"/>
                  <a:pt x="4404889" y="4290490"/>
                </a:cubicBezTo>
                <a:cubicBezTo>
                  <a:pt x="4388564" y="4290490"/>
                  <a:pt x="4375107" y="4296350"/>
                  <a:pt x="4364517" y="4308070"/>
                </a:cubicBezTo>
                <a:cubicBezTo>
                  <a:pt x="4353927" y="4319790"/>
                  <a:pt x="4348631" y="4336701"/>
                  <a:pt x="4348631" y="4358802"/>
                </a:cubicBezTo>
                <a:cubicBezTo>
                  <a:pt x="4348631" y="4378559"/>
                  <a:pt x="4353424" y="4395344"/>
                  <a:pt x="4363010" y="4409157"/>
                </a:cubicBezTo>
                <a:cubicBezTo>
                  <a:pt x="4372595" y="4422970"/>
                  <a:pt x="4386471" y="4429877"/>
                  <a:pt x="4404637" y="4429877"/>
                </a:cubicBezTo>
                <a:cubicBezTo>
                  <a:pt x="4413679" y="4429877"/>
                  <a:pt x="4421883" y="4427951"/>
                  <a:pt x="4429250" y="4424100"/>
                </a:cubicBezTo>
                <a:cubicBezTo>
                  <a:pt x="4434775" y="4421170"/>
                  <a:pt x="4440886" y="4415520"/>
                  <a:pt x="4447584" y="4407148"/>
                </a:cubicBezTo>
                <a:lnTo>
                  <a:pt x="4447584" y="4426863"/>
                </a:lnTo>
                <a:lnTo>
                  <a:pt x="4495427" y="4426863"/>
                </a:lnTo>
                <a:lnTo>
                  <a:pt x="4495427" y="4242772"/>
                </a:lnTo>
                <a:close/>
                <a:moveTo>
                  <a:pt x="4271069" y="4242772"/>
                </a:moveTo>
                <a:lnTo>
                  <a:pt x="4271069" y="4426863"/>
                </a:lnTo>
                <a:lnTo>
                  <a:pt x="4322303" y="4426863"/>
                </a:lnTo>
                <a:lnTo>
                  <a:pt x="4322303" y="4242772"/>
                </a:lnTo>
                <a:close/>
                <a:moveTo>
                  <a:pt x="3261545" y="4242772"/>
                </a:moveTo>
                <a:lnTo>
                  <a:pt x="3261545" y="4277556"/>
                </a:lnTo>
                <a:lnTo>
                  <a:pt x="3312654" y="4277556"/>
                </a:lnTo>
                <a:lnTo>
                  <a:pt x="3312654" y="4242772"/>
                </a:lnTo>
                <a:close/>
                <a:moveTo>
                  <a:pt x="3088213" y="4242772"/>
                </a:moveTo>
                <a:lnTo>
                  <a:pt x="3088213" y="4426863"/>
                </a:lnTo>
                <a:lnTo>
                  <a:pt x="3139321" y="4426863"/>
                </a:lnTo>
                <a:lnTo>
                  <a:pt x="3139321" y="4362820"/>
                </a:lnTo>
                <a:cubicBezTo>
                  <a:pt x="3139321" y="4350682"/>
                  <a:pt x="3141247" y="4342268"/>
                  <a:pt x="3145097" y="4337580"/>
                </a:cubicBezTo>
                <a:cubicBezTo>
                  <a:pt x="3148948" y="4332892"/>
                  <a:pt x="3153971" y="4330548"/>
                  <a:pt x="3160165" y="4330548"/>
                </a:cubicBezTo>
                <a:cubicBezTo>
                  <a:pt x="3165774" y="4330548"/>
                  <a:pt x="3170127" y="4332285"/>
                  <a:pt x="3173225" y="4335759"/>
                </a:cubicBezTo>
                <a:cubicBezTo>
                  <a:pt x="3176323" y="4339233"/>
                  <a:pt x="3177872" y="4345156"/>
                  <a:pt x="3177872" y="4353528"/>
                </a:cubicBezTo>
                <a:lnTo>
                  <a:pt x="3177872" y="4426863"/>
                </a:lnTo>
                <a:lnTo>
                  <a:pt x="3229232" y="4426863"/>
                </a:lnTo>
                <a:lnTo>
                  <a:pt x="3229232" y="4342101"/>
                </a:lnTo>
                <a:cubicBezTo>
                  <a:pt x="3229232" y="4324604"/>
                  <a:pt x="3225234" y="4311628"/>
                  <a:pt x="3217240" y="4303173"/>
                </a:cubicBezTo>
                <a:cubicBezTo>
                  <a:pt x="3209244" y="4294718"/>
                  <a:pt x="3198298" y="4290490"/>
                  <a:pt x="3184402" y="4290490"/>
                </a:cubicBezTo>
                <a:cubicBezTo>
                  <a:pt x="3175026" y="4290490"/>
                  <a:pt x="3166906" y="4292039"/>
                  <a:pt x="3160040" y="4295136"/>
                </a:cubicBezTo>
                <a:cubicBezTo>
                  <a:pt x="3153176" y="4298234"/>
                  <a:pt x="3146269" y="4303382"/>
                  <a:pt x="3139321" y="4310582"/>
                </a:cubicBezTo>
                <a:lnTo>
                  <a:pt x="3139321" y="4242772"/>
                </a:lnTo>
                <a:close/>
                <a:moveTo>
                  <a:pt x="2059512" y="4242772"/>
                </a:moveTo>
                <a:lnTo>
                  <a:pt x="2059512" y="4426863"/>
                </a:lnTo>
                <a:lnTo>
                  <a:pt x="2110621" y="4426863"/>
                </a:lnTo>
                <a:lnTo>
                  <a:pt x="2110621" y="4362820"/>
                </a:lnTo>
                <a:cubicBezTo>
                  <a:pt x="2110621" y="4350682"/>
                  <a:pt x="2112546" y="4342268"/>
                  <a:pt x="2116397" y="4337580"/>
                </a:cubicBezTo>
                <a:cubicBezTo>
                  <a:pt x="2120248" y="4332892"/>
                  <a:pt x="2125271" y="4330548"/>
                  <a:pt x="2131466" y="4330548"/>
                </a:cubicBezTo>
                <a:cubicBezTo>
                  <a:pt x="2137074" y="4330548"/>
                  <a:pt x="2141429" y="4332285"/>
                  <a:pt x="2144525" y="4335759"/>
                </a:cubicBezTo>
                <a:cubicBezTo>
                  <a:pt x="2147624" y="4339233"/>
                  <a:pt x="2149171" y="4345156"/>
                  <a:pt x="2149171" y="4353528"/>
                </a:cubicBezTo>
                <a:lnTo>
                  <a:pt x="2149171" y="4426863"/>
                </a:lnTo>
                <a:lnTo>
                  <a:pt x="2200532" y="4426863"/>
                </a:lnTo>
                <a:lnTo>
                  <a:pt x="2200532" y="4342101"/>
                </a:lnTo>
                <a:cubicBezTo>
                  <a:pt x="2200532" y="4324604"/>
                  <a:pt x="2196534" y="4311628"/>
                  <a:pt x="2188538" y="4303173"/>
                </a:cubicBezTo>
                <a:cubicBezTo>
                  <a:pt x="2180545" y="4294718"/>
                  <a:pt x="2169599" y="4290490"/>
                  <a:pt x="2155702" y="4290490"/>
                </a:cubicBezTo>
                <a:cubicBezTo>
                  <a:pt x="2146325" y="4290490"/>
                  <a:pt x="2138205" y="4292039"/>
                  <a:pt x="2131341" y="4295136"/>
                </a:cubicBezTo>
                <a:cubicBezTo>
                  <a:pt x="2124475" y="4298234"/>
                  <a:pt x="2117569" y="4303382"/>
                  <a:pt x="2110621" y="4310582"/>
                </a:cubicBezTo>
                <a:lnTo>
                  <a:pt x="2110621" y="4242772"/>
                </a:lnTo>
                <a:close/>
                <a:moveTo>
                  <a:pt x="2006869" y="4242772"/>
                </a:moveTo>
                <a:lnTo>
                  <a:pt x="1955635" y="4269017"/>
                </a:lnTo>
                <a:lnTo>
                  <a:pt x="1955635" y="4293504"/>
                </a:lnTo>
                <a:lnTo>
                  <a:pt x="1936799" y="4293504"/>
                </a:lnTo>
                <a:lnTo>
                  <a:pt x="1936799" y="4330925"/>
                </a:lnTo>
                <a:lnTo>
                  <a:pt x="1955635" y="4330925"/>
                </a:lnTo>
                <a:lnTo>
                  <a:pt x="1955635" y="4377831"/>
                </a:lnTo>
                <a:cubicBezTo>
                  <a:pt x="1955635" y="4392712"/>
                  <a:pt x="1957079" y="4403477"/>
                  <a:pt x="1959967" y="4410124"/>
                </a:cubicBezTo>
                <a:cubicBezTo>
                  <a:pt x="1962856" y="4416771"/>
                  <a:pt x="1967313" y="4421724"/>
                  <a:pt x="1973341" y="4424986"/>
                </a:cubicBezTo>
                <a:cubicBezTo>
                  <a:pt x="1979369" y="4428246"/>
                  <a:pt x="1988745" y="4429877"/>
                  <a:pt x="2001469" y="4429877"/>
                </a:cubicBezTo>
                <a:cubicBezTo>
                  <a:pt x="2012436" y="4429877"/>
                  <a:pt x="2024240" y="4428495"/>
                  <a:pt x="2036881" y="4425733"/>
                </a:cubicBezTo>
                <a:lnTo>
                  <a:pt x="2033114" y="4390453"/>
                </a:lnTo>
                <a:cubicBezTo>
                  <a:pt x="2026333" y="4392625"/>
                  <a:pt x="2021059" y="4393712"/>
                  <a:pt x="2017292" y="4393712"/>
                </a:cubicBezTo>
                <a:cubicBezTo>
                  <a:pt x="2013106" y="4393712"/>
                  <a:pt x="2010176" y="4392291"/>
                  <a:pt x="2008502" y="4389450"/>
                </a:cubicBezTo>
                <a:cubicBezTo>
                  <a:pt x="2007413" y="4387612"/>
                  <a:pt x="2006869" y="4383853"/>
                  <a:pt x="2006869" y="4378172"/>
                </a:cubicBezTo>
                <a:lnTo>
                  <a:pt x="2006869" y="4330925"/>
                </a:lnTo>
                <a:lnTo>
                  <a:pt x="2034998" y="4330925"/>
                </a:lnTo>
                <a:lnTo>
                  <a:pt x="2034998" y="4293504"/>
                </a:lnTo>
                <a:lnTo>
                  <a:pt x="2006869" y="4293504"/>
                </a:lnTo>
                <a:close/>
                <a:moveTo>
                  <a:pt x="1287987" y="4242772"/>
                </a:moveTo>
                <a:lnTo>
                  <a:pt x="1287987" y="4426863"/>
                </a:lnTo>
                <a:lnTo>
                  <a:pt x="1339096" y="4426863"/>
                </a:lnTo>
                <a:lnTo>
                  <a:pt x="1339096" y="4362820"/>
                </a:lnTo>
                <a:cubicBezTo>
                  <a:pt x="1339096" y="4350682"/>
                  <a:pt x="1341021" y="4342268"/>
                  <a:pt x="1344872" y="4337580"/>
                </a:cubicBezTo>
                <a:cubicBezTo>
                  <a:pt x="1348723" y="4332892"/>
                  <a:pt x="1353746" y="4330548"/>
                  <a:pt x="1359941" y="4330548"/>
                </a:cubicBezTo>
                <a:cubicBezTo>
                  <a:pt x="1365550" y="4330548"/>
                  <a:pt x="1369903" y="4332285"/>
                  <a:pt x="1373001" y="4335759"/>
                </a:cubicBezTo>
                <a:cubicBezTo>
                  <a:pt x="1376098" y="4339233"/>
                  <a:pt x="1377647" y="4345156"/>
                  <a:pt x="1377647" y="4353528"/>
                </a:cubicBezTo>
                <a:lnTo>
                  <a:pt x="1377647" y="4426863"/>
                </a:lnTo>
                <a:lnTo>
                  <a:pt x="1429007" y="4426863"/>
                </a:lnTo>
                <a:lnTo>
                  <a:pt x="1429007" y="4342101"/>
                </a:lnTo>
                <a:cubicBezTo>
                  <a:pt x="1429007" y="4324604"/>
                  <a:pt x="1425009" y="4311628"/>
                  <a:pt x="1417014" y="4303173"/>
                </a:cubicBezTo>
                <a:cubicBezTo>
                  <a:pt x="1409019" y="4294718"/>
                  <a:pt x="1398073" y="4290490"/>
                  <a:pt x="1384177" y="4290490"/>
                </a:cubicBezTo>
                <a:cubicBezTo>
                  <a:pt x="1374801" y="4290490"/>
                  <a:pt x="1366680" y="4292039"/>
                  <a:pt x="1359815" y="4295136"/>
                </a:cubicBezTo>
                <a:cubicBezTo>
                  <a:pt x="1352951" y="4298234"/>
                  <a:pt x="1346044" y="4303382"/>
                  <a:pt x="1339096" y="4310582"/>
                </a:cubicBezTo>
                <a:lnTo>
                  <a:pt x="1339096" y="4242772"/>
                </a:lnTo>
                <a:close/>
                <a:moveTo>
                  <a:pt x="1159144" y="4242772"/>
                </a:moveTo>
                <a:lnTo>
                  <a:pt x="1107910" y="4269017"/>
                </a:lnTo>
                <a:lnTo>
                  <a:pt x="1107910" y="4293504"/>
                </a:lnTo>
                <a:lnTo>
                  <a:pt x="1089074" y="4293504"/>
                </a:lnTo>
                <a:lnTo>
                  <a:pt x="1089074" y="4330925"/>
                </a:lnTo>
                <a:lnTo>
                  <a:pt x="1107910" y="4330925"/>
                </a:lnTo>
                <a:lnTo>
                  <a:pt x="1107910" y="4377831"/>
                </a:lnTo>
                <a:cubicBezTo>
                  <a:pt x="1107910" y="4392712"/>
                  <a:pt x="1109354" y="4403477"/>
                  <a:pt x="1112242" y="4410124"/>
                </a:cubicBezTo>
                <a:cubicBezTo>
                  <a:pt x="1115130" y="4416771"/>
                  <a:pt x="1119588" y="4421724"/>
                  <a:pt x="1125616" y="4424986"/>
                </a:cubicBezTo>
                <a:cubicBezTo>
                  <a:pt x="1131643" y="4428246"/>
                  <a:pt x="1141020" y="4429877"/>
                  <a:pt x="1153744" y="4429877"/>
                </a:cubicBezTo>
                <a:cubicBezTo>
                  <a:pt x="1164711" y="4429877"/>
                  <a:pt x="1176515" y="4428495"/>
                  <a:pt x="1189156" y="4425733"/>
                </a:cubicBezTo>
                <a:lnTo>
                  <a:pt x="1185389" y="4390453"/>
                </a:lnTo>
                <a:cubicBezTo>
                  <a:pt x="1178608" y="4392625"/>
                  <a:pt x="1173334" y="4393712"/>
                  <a:pt x="1169567" y="4393712"/>
                </a:cubicBezTo>
                <a:cubicBezTo>
                  <a:pt x="1165381" y="4393712"/>
                  <a:pt x="1162451" y="4392291"/>
                  <a:pt x="1160776" y="4389450"/>
                </a:cubicBezTo>
                <a:cubicBezTo>
                  <a:pt x="1159688" y="4387612"/>
                  <a:pt x="1159144" y="4383853"/>
                  <a:pt x="1159144" y="4378172"/>
                </a:cubicBezTo>
                <a:lnTo>
                  <a:pt x="1159144" y="4330925"/>
                </a:lnTo>
                <a:lnTo>
                  <a:pt x="1187273" y="4330925"/>
                </a:lnTo>
                <a:lnTo>
                  <a:pt x="1187273" y="4293504"/>
                </a:lnTo>
                <a:lnTo>
                  <a:pt x="1159144" y="4293504"/>
                </a:lnTo>
                <a:close/>
                <a:moveTo>
                  <a:pt x="583388" y="4242772"/>
                </a:moveTo>
                <a:lnTo>
                  <a:pt x="583388" y="4426863"/>
                </a:lnTo>
                <a:lnTo>
                  <a:pt x="631232" y="4426863"/>
                </a:lnTo>
                <a:lnTo>
                  <a:pt x="631232" y="4407148"/>
                </a:lnTo>
                <a:cubicBezTo>
                  <a:pt x="637845" y="4415436"/>
                  <a:pt x="643957" y="4421087"/>
                  <a:pt x="649566" y="4424100"/>
                </a:cubicBezTo>
                <a:cubicBezTo>
                  <a:pt x="657016" y="4427951"/>
                  <a:pt x="665220" y="4429877"/>
                  <a:pt x="674178" y="4429877"/>
                </a:cubicBezTo>
                <a:cubicBezTo>
                  <a:pt x="684642" y="4429877"/>
                  <a:pt x="694165" y="4427135"/>
                  <a:pt x="702746" y="4421652"/>
                </a:cubicBezTo>
                <a:cubicBezTo>
                  <a:pt x="711327" y="4416168"/>
                  <a:pt x="718045" y="4407880"/>
                  <a:pt x="722901" y="4396788"/>
                </a:cubicBezTo>
                <a:cubicBezTo>
                  <a:pt x="727756" y="4385696"/>
                  <a:pt x="730184" y="4372866"/>
                  <a:pt x="730184" y="4358300"/>
                </a:cubicBezTo>
                <a:cubicBezTo>
                  <a:pt x="730184" y="4336450"/>
                  <a:pt x="724868" y="4319686"/>
                  <a:pt x="714236" y="4308007"/>
                </a:cubicBezTo>
                <a:cubicBezTo>
                  <a:pt x="703604" y="4296329"/>
                  <a:pt x="690168" y="4290490"/>
                  <a:pt x="673927" y="4290490"/>
                </a:cubicBezTo>
                <a:cubicBezTo>
                  <a:pt x="666058" y="4290490"/>
                  <a:pt x="658879" y="4291829"/>
                  <a:pt x="652391" y="4294508"/>
                </a:cubicBezTo>
                <a:cubicBezTo>
                  <a:pt x="645903" y="4297187"/>
                  <a:pt x="640106" y="4301206"/>
                  <a:pt x="634999" y="4306563"/>
                </a:cubicBezTo>
                <a:lnTo>
                  <a:pt x="634999" y="4242772"/>
                </a:lnTo>
                <a:close/>
                <a:moveTo>
                  <a:pt x="1531303" y="4058774"/>
                </a:moveTo>
                <a:lnTo>
                  <a:pt x="1531303" y="4066936"/>
                </a:lnTo>
                <a:cubicBezTo>
                  <a:pt x="1531303" y="4073299"/>
                  <a:pt x="1530277" y="4078468"/>
                  <a:pt x="1528226" y="4082444"/>
                </a:cubicBezTo>
                <a:cubicBezTo>
                  <a:pt x="1526175" y="4086421"/>
                  <a:pt x="1522701" y="4089791"/>
                  <a:pt x="1517804" y="4092553"/>
                </a:cubicBezTo>
                <a:cubicBezTo>
                  <a:pt x="1512906" y="4095316"/>
                  <a:pt x="1507611" y="4096697"/>
                  <a:pt x="1501919" y="4096697"/>
                </a:cubicBezTo>
                <a:cubicBezTo>
                  <a:pt x="1496477" y="4096697"/>
                  <a:pt x="1492354" y="4095420"/>
                  <a:pt x="1489550" y="4092867"/>
                </a:cubicBezTo>
                <a:cubicBezTo>
                  <a:pt x="1486745" y="4090314"/>
                  <a:pt x="1485343" y="4087028"/>
                  <a:pt x="1485343" y="4083010"/>
                </a:cubicBezTo>
                <a:cubicBezTo>
                  <a:pt x="1485343" y="4079494"/>
                  <a:pt x="1486766" y="4076354"/>
                  <a:pt x="1489612" y="4073592"/>
                </a:cubicBezTo>
                <a:cubicBezTo>
                  <a:pt x="1492375" y="4070913"/>
                  <a:pt x="1498946" y="4068192"/>
                  <a:pt x="1509328" y="4065429"/>
                </a:cubicBezTo>
                <a:cubicBezTo>
                  <a:pt x="1516946" y="4063504"/>
                  <a:pt x="1524271" y="4061285"/>
                  <a:pt x="1531303" y="4058774"/>
                </a:cubicBezTo>
                <a:close/>
                <a:moveTo>
                  <a:pt x="1848963" y="4023864"/>
                </a:moveTo>
                <a:cubicBezTo>
                  <a:pt x="1855744" y="4023864"/>
                  <a:pt x="1861353" y="4026439"/>
                  <a:pt x="1865790" y="4031587"/>
                </a:cubicBezTo>
                <a:cubicBezTo>
                  <a:pt x="1870226" y="4036736"/>
                  <a:pt x="1872445" y="4044542"/>
                  <a:pt x="1872445" y="4055007"/>
                </a:cubicBezTo>
                <a:cubicBezTo>
                  <a:pt x="1872445" y="4066559"/>
                  <a:pt x="1870269" y="4074889"/>
                  <a:pt x="1865915" y="4079996"/>
                </a:cubicBezTo>
                <a:cubicBezTo>
                  <a:pt x="1861562" y="4085102"/>
                  <a:pt x="1856120" y="4087656"/>
                  <a:pt x="1849591" y="4087656"/>
                </a:cubicBezTo>
                <a:cubicBezTo>
                  <a:pt x="1843479" y="4087656"/>
                  <a:pt x="1838352" y="4085123"/>
                  <a:pt x="1834208" y="4080059"/>
                </a:cubicBezTo>
                <a:cubicBezTo>
                  <a:pt x="1830064" y="4074994"/>
                  <a:pt x="1827992" y="4067020"/>
                  <a:pt x="1827992" y="4056137"/>
                </a:cubicBezTo>
                <a:cubicBezTo>
                  <a:pt x="1827992" y="4044500"/>
                  <a:pt x="1830001" y="4036212"/>
                  <a:pt x="1834019" y="4031273"/>
                </a:cubicBezTo>
                <a:cubicBezTo>
                  <a:pt x="1838038" y="4026334"/>
                  <a:pt x="1843019" y="4023864"/>
                  <a:pt x="1848963" y="4023864"/>
                </a:cubicBezTo>
                <a:close/>
                <a:moveTo>
                  <a:pt x="839814" y="4022734"/>
                </a:moveTo>
                <a:cubicBezTo>
                  <a:pt x="846344" y="4022734"/>
                  <a:pt x="851870" y="4025308"/>
                  <a:pt x="856390" y="4030457"/>
                </a:cubicBezTo>
                <a:cubicBezTo>
                  <a:pt x="860911" y="4035605"/>
                  <a:pt x="863171" y="4043035"/>
                  <a:pt x="863171" y="4052746"/>
                </a:cubicBezTo>
                <a:cubicBezTo>
                  <a:pt x="863171" y="4062457"/>
                  <a:pt x="861015" y="4069720"/>
                  <a:pt x="856704" y="4074533"/>
                </a:cubicBezTo>
                <a:cubicBezTo>
                  <a:pt x="852393" y="4079347"/>
                  <a:pt x="847056" y="4081754"/>
                  <a:pt x="840694" y="4081754"/>
                </a:cubicBezTo>
                <a:cubicBezTo>
                  <a:pt x="833996" y="4081754"/>
                  <a:pt x="828597" y="4079431"/>
                  <a:pt x="824494" y="4074784"/>
                </a:cubicBezTo>
                <a:cubicBezTo>
                  <a:pt x="820392" y="4070138"/>
                  <a:pt x="818341" y="4063001"/>
                  <a:pt x="818341" y="4053374"/>
                </a:cubicBezTo>
                <a:cubicBezTo>
                  <a:pt x="818341" y="4042407"/>
                  <a:pt x="820288" y="4034559"/>
                  <a:pt x="824181" y="4029829"/>
                </a:cubicBezTo>
                <a:cubicBezTo>
                  <a:pt x="828073" y="4025099"/>
                  <a:pt x="833285" y="4022734"/>
                  <a:pt x="839814" y="4022734"/>
                </a:cubicBezTo>
                <a:close/>
                <a:moveTo>
                  <a:pt x="5340134" y="4020851"/>
                </a:moveTo>
                <a:cubicBezTo>
                  <a:pt x="5347166" y="4020851"/>
                  <a:pt x="5353068" y="4023676"/>
                  <a:pt x="5357839" y="4029327"/>
                </a:cubicBezTo>
                <a:cubicBezTo>
                  <a:pt x="5362611" y="4034978"/>
                  <a:pt x="5364997" y="4043579"/>
                  <a:pt x="5364997" y="4055132"/>
                </a:cubicBezTo>
                <a:cubicBezTo>
                  <a:pt x="5364997" y="4067522"/>
                  <a:pt x="5362632" y="4076522"/>
                  <a:pt x="5357902" y="4082131"/>
                </a:cubicBezTo>
                <a:cubicBezTo>
                  <a:pt x="5353172" y="4087740"/>
                  <a:pt x="5347124" y="4090544"/>
                  <a:pt x="5339757" y="4090544"/>
                </a:cubicBezTo>
                <a:cubicBezTo>
                  <a:pt x="5332474" y="4090544"/>
                  <a:pt x="5326425" y="4087698"/>
                  <a:pt x="5321611" y="4082005"/>
                </a:cubicBezTo>
                <a:cubicBezTo>
                  <a:pt x="5316798" y="4076312"/>
                  <a:pt x="5314391" y="4067522"/>
                  <a:pt x="5314391" y="4055635"/>
                </a:cubicBezTo>
                <a:cubicBezTo>
                  <a:pt x="5314391" y="4043914"/>
                  <a:pt x="5316819" y="4035187"/>
                  <a:pt x="5321674" y="4029452"/>
                </a:cubicBezTo>
                <a:cubicBezTo>
                  <a:pt x="5326530" y="4023718"/>
                  <a:pt x="5332683" y="4020851"/>
                  <a:pt x="5340134" y="4020851"/>
                </a:cubicBezTo>
                <a:close/>
                <a:moveTo>
                  <a:pt x="4511459" y="4020851"/>
                </a:moveTo>
                <a:cubicBezTo>
                  <a:pt x="4518491" y="4020851"/>
                  <a:pt x="4524393" y="4023676"/>
                  <a:pt x="4529164" y="4029327"/>
                </a:cubicBezTo>
                <a:cubicBezTo>
                  <a:pt x="4533936" y="4034978"/>
                  <a:pt x="4536322" y="4043579"/>
                  <a:pt x="4536322" y="4055132"/>
                </a:cubicBezTo>
                <a:cubicBezTo>
                  <a:pt x="4536322" y="4067522"/>
                  <a:pt x="4533958" y="4076522"/>
                  <a:pt x="4529227" y="4082131"/>
                </a:cubicBezTo>
                <a:cubicBezTo>
                  <a:pt x="4524498" y="4087740"/>
                  <a:pt x="4518449" y="4090544"/>
                  <a:pt x="4511082" y="4090544"/>
                </a:cubicBezTo>
                <a:cubicBezTo>
                  <a:pt x="4503799" y="4090544"/>
                  <a:pt x="4497750" y="4087698"/>
                  <a:pt x="4492937" y="4082005"/>
                </a:cubicBezTo>
                <a:cubicBezTo>
                  <a:pt x="4488123" y="4076312"/>
                  <a:pt x="4485716" y="4067522"/>
                  <a:pt x="4485716" y="4055635"/>
                </a:cubicBezTo>
                <a:cubicBezTo>
                  <a:pt x="4485716" y="4043914"/>
                  <a:pt x="4488144" y="4035187"/>
                  <a:pt x="4492999" y="4029452"/>
                </a:cubicBezTo>
                <a:cubicBezTo>
                  <a:pt x="4497855" y="4023718"/>
                  <a:pt x="4504008" y="4020851"/>
                  <a:pt x="4511459" y="4020851"/>
                </a:cubicBezTo>
                <a:close/>
                <a:moveTo>
                  <a:pt x="3606585" y="4020851"/>
                </a:moveTo>
                <a:cubicBezTo>
                  <a:pt x="3613616" y="4020851"/>
                  <a:pt x="3619520" y="4023676"/>
                  <a:pt x="3624290" y="4029327"/>
                </a:cubicBezTo>
                <a:cubicBezTo>
                  <a:pt x="3629065" y="4034978"/>
                  <a:pt x="3631450" y="4043579"/>
                  <a:pt x="3631450" y="4055132"/>
                </a:cubicBezTo>
                <a:cubicBezTo>
                  <a:pt x="3631450" y="4067522"/>
                  <a:pt x="3629085" y="4076522"/>
                  <a:pt x="3624354" y="4082131"/>
                </a:cubicBezTo>
                <a:cubicBezTo>
                  <a:pt x="3619624" y="4087740"/>
                  <a:pt x="3613574" y="4090544"/>
                  <a:pt x="3606207" y="4090544"/>
                </a:cubicBezTo>
                <a:cubicBezTo>
                  <a:pt x="3598924" y="4090544"/>
                  <a:pt x="3592877" y="4087698"/>
                  <a:pt x="3588065" y="4082005"/>
                </a:cubicBezTo>
                <a:cubicBezTo>
                  <a:pt x="3583249" y="4076312"/>
                  <a:pt x="3580844" y="4067522"/>
                  <a:pt x="3580844" y="4055635"/>
                </a:cubicBezTo>
                <a:cubicBezTo>
                  <a:pt x="3580844" y="4043914"/>
                  <a:pt x="3583270" y="4035187"/>
                  <a:pt x="3588128" y="4029452"/>
                </a:cubicBezTo>
                <a:cubicBezTo>
                  <a:pt x="3592982" y="4023718"/>
                  <a:pt x="3599136" y="4020851"/>
                  <a:pt x="3606585" y="4020851"/>
                </a:cubicBezTo>
                <a:close/>
                <a:moveTo>
                  <a:pt x="3082710" y="4020851"/>
                </a:moveTo>
                <a:cubicBezTo>
                  <a:pt x="3089743" y="4020851"/>
                  <a:pt x="3095644" y="4023676"/>
                  <a:pt x="3100416" y="4029327"/>
                </a:cubicBezTo>
                <a:cubicBezTo>
                  <a:pt x="3105188" y="4034978"/>
                  <a:pt x="3107573" y="4043579"/>
                  <a:pt x="3107573" y="4055132"/>
                </a:cubicBezTo>
                <a:cubicBezTo>
                  <a:pt x="3107573" y="4067522"/>
                  <a:pt x="3105209" y="4076522"/>
                  <a:pt x="3100480" y="4082131"/>
                </a:cubicBezTo>
                <a:cubicBezTo>
                  <a:pt x="3095749" y="4087740"/>
                  <a:pt x="3089701" y="4090544"/>
                  <a:pt x="3082334" y="4090544"/>
                </a:cubicBezTo>
                <a:cubicBezTo>
                  <a:pt x="3075050" y="4090544"/>
                  <a:pt x="3069002" y="4087698"/>
                  <a:pt x="3064188" y="4082005"/>
                </a:cubicBezTo>
                <a:cubicBezTo>
                  <a:pt x="3059375" y="4076312"/>
                  <a:pt x="3056968" y="4067522"/>
                  <a:pt x="3056968" y="4055635"/>
                </a:cubicBezTo>
                <a:cubicBezTo>
                  <a:pt x="3056968" y="4043914"/>
                  <a:pt x="3059395" y="4035187"/>
                  <a:pt x="3064251" y="4029452"/>
                </a:cubicBezTo>
                <a:cubicBezTo>
                  <a:pt x="3069106" y="4023718"/>
                  <a:pt x="3075260" y="4020851"/>
                  <a:pt x="3082710" y="4020851"/>
                </a:cubicBezTo>
                <a:close/>
                <a:moveTo>
                  <a:pt x="2463585" y="4020851"/>
                </a:moveTo>
                <a:cubicBezTo>
                  <a:pt x="2470617" y="4020851"/>
                  <a:pt x="2476520" y="4023676"/>
                  <a:pt x="2481291" y="4029327"/>
                </a:cubicBezTo>
                <a:cubicBezTo>
                  <a:pt x="2486063" y="4034978"/>
                  <a:pt x="2488449" y="4043579"/>
                  <a:pt x="2488449" y="4055132"/>
                </a:cubicBezTo>
                <a:cubicBezTo>
                  <a:pt x="2488449" y="4067522"/>
                  <a:pt x="2486085" y="4076522"/>
                  <a:pt x="2481354" y="4082131"/>
                </a:cubicBezTo>
                <a:cubicBezTo>
                  <a:pt x="2476624" y="4087740"/>
                  <a:pt x="2470575" y="4090544"/>
                  <a:pt x="2463208" y="4090544"/>
                </a:cubicBezTo>
                <a:cubicBezTo>
                  <a:pt x="2455925" y="4090544"/>
                  <a:pt x="2449877" y="4087698"/>
                  <a:pt x="2445063" y="4082005"/>
                </a:cubicBezTo>
                <a:cubicBezTo>
                  <a:pt x="2440250" y="4076312"/>
                  <a:pt x="2437843" y="4067522"/>
                  <a:pt x="2437843" y="4055635"/>
                </a:cubicBezTo>
                <a:cubicBezTo>
                  <a:pt x="2437843" y="4043914"/>
                  <a:pt x="2440271" y="4035187"/>
                  <a:pt x="2445126" y="4029452"/>
                </a:cubicBezTo>
                <a:cubicBezTo>
                  <a:pt x="2449982" y="4023718"/>
                  <a:pt x="2456135" y="4020851"/>
                  <a:pt x="2463585" y="4020851"/>
                </a:cubicBezTo>
                <a:close/>
                <a:moveTo>
                  <a:pt x="6026310" y="4015953"/>
                </a:moveTo>
                <a:cubicBezTo>
                  <a:pt x="6033342" y="4015953"/>
                  <a:pt x="6039014" y="4018088"/>
                  <a:pt x="6043326" y="4022357"/>
                </a:cubicBezTo>
                <a:cubicBezTo>
                  <a:pt x="6047637" y="4026627"/>
                  <a:pt x="6050295" y="4033701"/>
                  <a:pt x="6051299" y="4043579"/>
                </a:cubicBezTo>
                <a:lnTo>
                  <a:pt x="6000944" y="4043579"/>
                </a:lnTo>
                <a:cubicBezTo>
                  <a:pt x="6001782" y="4035626"/>
                  <a:pt x="6003749" y="4029641"/>
                  <a:pt x="6006846" y="4025622"/>
                </a:cubicBezTo>
                <a:cubicBezTo>
                  <a:pt x="6011702" y="4019176"/>
                  <a:pt x="6018190" y="4015953"/>
                  <a:pt x="6026310" y="4015953"/>
                </a:cubicBezTo>
                <a:close/>
                <a:moveTo>
                  <a:pt x="4149885" y="4015953"/>
                </a:moveTo>
                <a:cubicBezTo>
                  <a:pt x="4156918" y="4015953"/>
                  <a:pt x="4162589" y="4018088"/>
                  <a:pt x="4166901" y="4022357"/>
                </a:cubicBezTo>
                <a:cubicBezTo>
                  <a:pt x="4171212" y="4026627"/>
                  <a:pt x="4173870" y="4033701"/>
                  <a:pt x="4174875" y="4043579"/>
                </a:cubicBezTo>
                <a:lnTo>
                  <a:pt x="4124520" y="4043579"/>
                </a:lnTo>
                <a:cubicBezTo>
                  <a:pt x="4125357" y="4035626"/>
                  <a:pt x="4127324" y="4029641"/>
                  <a:pt x="4130422" y="4025622"/>
                </a:cubicBezTo>
                <a:cubicBezTo>
                  <a:pt x="4135277" y="4019176"/>
                  <a:pt x="4141765" y="4015953"/>
                  <a:pt x="4149885" y="4015953"/>
                </a:cubicBezTo>
                <a:close/>
                <a:moveTo>
                  <a:pt x="2749712" y="4015953"/>
                </a:moveTo>
                <a:cubicBezTo>
                  <a:pt x="2756744" y="4015953"/>
                  <a:pt x="2762416" y="4018088"/>
                  <a:pt x="2766727" y="4022357"/>
                </a:cubicBezTo>
                <a:cubicBezTo>
                  <a:pt x="2771038" y="4026627"/>
                  <a:pt x="2773697" y="4033701"/>
                  <a:pt x="2774701" y="4043579"/>
                </a:cubicBezTo>
                <a:lnTo>
                  <a:pt x="2724346" y="4043579"/>
                </a:lnTo>
                <a:cubicBezTo>
                  <a:pt x="2725183" y="4035626"/>
                  <a:pt x="2727151" y="4029641"/>
                  <a:pt x="2730248" y="4025622"/>
                </a:cubicBezTo>
                <a:cubicBezTo>
                  <a:pt x="2735104" y="4019176"/>
                  <a:pt x="2741592" y="4015953"/>
                  <a:pt x="2749712" y="4015953"/>
                </a:cubicBezTo>
                <a:close/>
                <a:moveTo>
                  <a:pt x="1273337" y="4015953"/>
                </a:moveTo>
                <a:cubicBezTo>
                  <a:pt x="1280369" y="4015953"/>
                  <a:pt x="1286041" y="4018088"/>
                  <a:pt x="1290352" y="4022357"/>
                </a:cubicBezTo>
                <a:cubicBezTo>
                  <a:pt x="1294664" y="4026627"/>
                  <a:pt x="1297322" y="4033701"/>
                  <a:pt x="1298326" y="4043579"/>
                </a:cubicBezTo>
                <a:lnTo>
                  <a:pt x="1247971" y="4043579"/>
                </a:lnTo>
                <a:cubicBezTo>
                  <a:pt x="1248808" y="4035626"/>
                  <a:pt x="1250775" y="4029641"/>
                  <a:pt x="1253873" y="4025622"/>
                </a:cubicBezTo>
                <a:cubicBezTo>
                  <a:pt x="1258729" y="4019176"/>
                  <a:pt x="1265217" y="4015953"/>
                  <a:pt x="1273337" y="4015953"/>
                </a:cubicBezTo>
                <a:close/>
                <a:moveTo>
                  <a:pt x="4597268" y="3988704"/>
                </a:moveTo>
                <a:lnTo>
                  <a:pt x="4646718" y="4122063"/>
                </a:lnTo>
                <a:lnTo>
                  <a:pt x="4692404" y="4122063"/>
                </a:lnTo>
                <a:lnTo>
                  <a:pt x="4718509" y="4041821"/>
                </a:lnTo>
                <a:lnTo>
                  <a:pt x="4745521" y="4122063"/>
                </a:lnTo>
                <a:lnTo>
                  <a:pt x="4791003" y="4122063"/>
                </a:lnTo>
                <a:lnTo>
                  <a:pt x="4840127" y="3988704"/>
                </a:lnTo>
                <a:lnTo>
                  <a:pt x="4791014" y="3988704"/>
                </a:lnTo>
                <a:lnTo>
                  <a:pt x="4769510" y="4072879"/>
                </a:lnTo>
                <a:lnTo>
                  <a:pt x="4741307" y="3988704"/>
                </a:lnTo>
                <a:lnTo>
                  <a:pt x="4695121" y="3988704"/>
                </a:lnTo>
                <a:lnTo>
                  <a:pt x="4668066" y="4072667"/>
                </a:lnTo>
                <a:lnTo>
                  <a:pt x="4646687" y="3988704"/>
                </a:lnTo>
                <a:close/>
                <a:moveTo>
                  <a:pt x="2025519" y="3988704"/>
                </a:moveTo>
                <a:lnTo>
                  <a:pt x="2074970" y="4122063"/>
                </a:lnTo>
                <a:lnTo>
                  <a:pt x="2120655" y="4122063"/>
                </a:lnTo>
                <a:lnTo>
                  <a:pt x="2146762" y="4041821"/>
                </a:lnTo>
                <a:lnTo>
                  <a:pt x="2173772" y="4122063"/>
                </a:lnTo>
                <a:lnTo>
                  <a:pt x="2219254" y="4122063"/>
                </a:lnTo>
                <a:lnTo>
                  <a:pt x="2268378" y="3988704"/>
                </a:lnTo>
                <a:lnTo>
                  <a:pt x="2219267" y="3988704"/>
                </a:lnTo>
                <a:lnTo>
                  <a:pt x="2197762" y="4072879"/>
                </a:lnTo>
                <a:lnTo>
                  <a:pt x="2169558" y="3988704"/>
                </a:lnTo>
                <a:lnTo>
                  <a:pt x="2123373" y="3988704"/>
                </a:lnTo>
                <a:lnTo>
                  <a:pt x="2096318" y="4072667"/>
                </a:lnTo>
                <a:lnTo>
                  <a:pt x="2074939" y="3988704"/>
                </a:lnTo>
                <a:close/>
                <a:moveTo>
                  <a:pt x="946971" y="3988704"/>
                </a:moveTo>
                <a:lnTo>
                  <a:pt x="946971" y="4122063"/>
                </a:lnTo>
                <a:lnTo>
                  <a:pt x="998079" y="4122063"/>
                </a:lnTo>
                <a:lnTo>
                  <a:pt x="998079" y="3988704"/>
                </a:lnTo>
                <a:close/>
                <a:moveTo>
                  <a:pt x="6473841" y="3985690"/>
                </a:moveTo>
                <a:cubicBezTo>
                  <a:pt x="6458772" y="3985690"/>
                  <a:pt x="6446759" y="3987258"/>
                  <a:pt x="6437801" y="3990394"/>
                </a:cubicBezTo>
                <a:cubicBezTo>
                  <a:pt x="6428844" y="3993530"/>
                  <a:pt x="6421812" y="3998276"/>
                  <a:pt x="6416705" y="4004632"/>
                </a:cubicBezTo>
                <a:cubicBezTo>
                  <a:pt x="6411598" y="4010988"/>
                  <a:pt x="6409045" y="4018557"/>
                  <a:pt x="6409045" y="4027339"/>
                </a:cubicBezTo>
                <a:cubicBezTo>
                  <a:pt x="6409045" y="4035368"/>
                  <a:pt x="6411410" y="4042519"/>
                  <a:pt x="6416140" y="4048791"/>
                </a:cubicBezTo>
                <a:cubicBezTo>
                  <a:pt x="6420870" y="4055063"/>
                  <a:pt x="6426688" y="4059516"/>
                  <a:pt x="6433595" y="4062151"/>
                </a:cubicBezTo>
                <a:cubicBezTo>
                  <a:pt x="6440501" y="4064785"/>
                  <a:pt x="6452828" y="4067649"/>
                  <a:pt x="6470576" y="4070743"/>
                </a:cubicBezTo>
                <a:cubicBezTo>
                  <a:pt x="6482464" y="4072833"/>
                  <a:pt x="6489789" y="4074588"/>
                  <a:pt x="6492552" y="4076009"/>
                </a:cubicBezTo>
                <a:cubicBezTo>
                  <a:pt x="6496403" y="4078015"/>
                  <a:pt x="6498328" y="4080858"/>
                  <a:pt x="6498328" y="4084536"/>
                </a:cubicBezTo>
                <a:cubicBezTo>
                  <a:pt x="6498328" y="4087796"/>
                  <a:pt x="6496863" y="4090512"/>
                  <a:pt x="6493933" y="4092685"/>
                </a:cubicBezTo>
                <a:cubicBezTo>
                  <a:pt x="6490166" y="4095611"/>
                  <a:pt x="6484850" y="4097074"/>
                  <a:pt x="6477985" y="4097074"/>
                </a:cubicBezTo>
                <a:cubicBezTo>
                  <a:pt x="6471706" y="4097074"/>
                  <a:pt x="6466683" y="4095776"/>
                  <a:pt x="6462916" y="4093181"/>
                </a:cubicBezTo>
                <a:cubicBezTo>
                  <a:pt x="6459149" y="4090586"/>
                  <a:pt x="6456219" y="4086274"/>
                  <a:pt x="6454126" y="4080247"/>
                </a:cubicBezTo>
                <a:lnTo>
                  <a:pt x="6403394" y="4085019"/>
                </a:lnTo>
                <a:cubicBezTo>
                  <a:pt x="6406324" y="4097827"/>
                  <a:pt x="6412959" y="4107706"/>
                  <a:pt x="6423298" y="4114654"/>
                </a:cubicBezTo>
                <a:cubicBezTo>
                  <a:pt x="6433637" y="4121603"/>
                  <a:pt x="6450987" y="4125077"/>
                  <a:pt x="6475348" y="4125077"/>
                </a:cubicBezTo>
                <a:cubicBezTo>
                  <a:pt x="6492593" y="4125077"/>
                  <a:pt x="6506218" y="4122923"/>
                  <a:pt x="6516222" y="4118617"/>
                </a:cubicBezTo>
                <a:cubicBezTo>
                  <a:pt x="6526226" y="4114310"/>
                  <a:pt x="6533551" y="4108518"/>
                  <a:pt x="6538198" y="4101242"/>
                </a:cubicBezTo>
                <a:cubicBezTo>
                  <a:pt x="6542844" y="4093966"/>
                  <a:pt x="6545167" y="4086481"/>
                  <a:pt x="6545167" y="4078787"/>
                </a:cubicBezTo>
                <a:cubicBezTo>
                  <a:pt x="6545167" y="4071177"/>
                  <a:pt x="6542969" y="4064194"/>
                  <a:pt x="6538574" y="4057838"/>
                </a:cubicBezTo>
                <a:cubicBezTo>
                  <a:pt x="6534179" y="4051482"/>
                  <a:pt x="6527838" y="4046590"/>
                  <a:pt x="6519550" y="4043161"/>
                </a:cubicBezTo>
                <a:cubicBezTo>
                  <a:pt x="6511262" y="4039732"/>
                  <a:pt x="6498621" y="4037056"/>
                  <a:pt x="6481627" y="4035133"/>
                </a:cubicBezTo>
                <a:cubicBezTo>
                  <a:pt x="6470409" y="4033795"/>
                  <a:pt x="6463126" y="4032290"/>
                  <a:pt x="6459777" y="4030618"/>
                </a:cubicBezTo>
                <a:cubicBezTo>
                  <a:pt x="6456428" y="4028946"/>
                  <a:pt x="6454754" y="4026480"/>
                  <a:pt x="6454754" y="4023221"/>
                </a:cubicBezTo>
                <a:cubicBezTo>
                  <a:pt x="6454754" y="4020295"/>
                  <a:pt x="6456072" y="4017808"/>
                  <a:pt x="6458710" y="4015760"/>
                </a:cubicBezTo>
                <a:cubicBezTo>
                  <a:pt x="6461347" y="4013712"/>
                  <a:pt x="6465553" y="4012688"/>
                  <a:pt x="6471330" y="4012688"/>
                </a:cubicBezTo>
                <a:cubicBezTo>
                  <a:pt x="6477022" y="4012688"/>
                  <a:pt x="6481878" y="4014028"/>
                  <a:pt x="6485896" y="4016707"/>
                </a:cubicBezTo>
                <a:cubicBezTo>
                  <a:pt x="6488826" y="4018716"/>
                  <a:pt x="6490919" y="4021855"/>
                  <a:pt x="6492175" y="4026125"/>
                </a:cubicBezTo>
                <a:lnTo>
                  <a:pt x="6540646" y="4021353"/>
                </a:lnTo>
                <a:cubicBezTo>
                  <a:pt x="6537298" y="4012646"/>
                  <a:pt x="6533091" y="4005740"/>
                  <a:pt x="6528026" y="4000633"/>
                </a:cubicBezTo>
                <a:cubicBezTo>
                  <a:pt x="6522961" y="3995527"/>
                  <a:pt x="6516641" y="3991759"/>
                  <a:pt x="6509065" y="3989332"/>
                </a:cubicBezTo>
                <a:cubicBezTo>
                  <a:pt x="6501488" y="3986904"/>
                  <a:pt x="6489747" y="3985690"/>
                  <a:pt x="6473841" y="3985690"/>
                </a:cubicBezTo>
                <a:close/>
                <a:moveTo>
                  <a:pt x="6222498" y="3985690"/>
                </a:moveTo>
                <a:cubicBezTo>
                  <a:pt x="6212034" y="3985690"/>
                  <a:pt x="6203160" y="3987594"/>
                  <a:pt x="6195877" y="3991404"/>
                </a:cubicBezTo>
                <a:cubicBezTo>
                  <a:pt x="6188593" y="3995213"/>
                  <a:pt x="6181394" y="4001554"/>
                  <a:pt x="6174278" y="4010428"/>
                </a:cubicBezTo>
                <a:lnTo>
                  <a:pt x="6174278" y="3988704"/>
                </a:lnTo>
                <a:lnTo>
                  <a:pt x="6126686" y="3988704"/>
                </a:lnTo>
                <a:lnTo>
                  <a:pt x="6126686" y="4122063"/>
                </a:lnTo>
                <a:lnTo>
                  <a:pt x="6177794" y="4122063"/>
                </a:lnTo>
                <a:lnTo>
                  <a:pt x="6177794" y="4058020"/>
                </a:lnTo>
                <a:cubicBezTo>
                  <a:pt x="6177794" y="4045882"/>
                  <a:pt x="6179720" y="4037468"/>
                  <a:pt x="6183570" y="4032780"/>
                </a:cubicBezTo>
                <a:cubicBezTo>
                  <a:pt x="6187421" y="4028092"/>
                  <a:pt x="6192444" y="4025748"/>
                  <a:pt x="6198639" y="4025748"/>
                </a:cubicBezTo>
                <a:cubicBezTo>
                  <a:pt x="6204248" y="4025748"/>
                  <a:pt x="6208602" y="4027485"/>
                  <a:pt x="6211699" y="4030959"/>
                </a:cubicBezTo>
                <a:cubicBezTo>
                  <a:pt x="6214796" y="4034433"/>
                  <a:pt x="6216345" y="4040356"/>
                  <a:pt x="6216345" y="4048728"/>
                </a:cubicBezTo>
                <a:lnTo>
                  <a:pt x="6216345" y="4122063"/>
                </a:lnTo>
                <a:lnTo>
                  <a:pt x="6267705" y="4122063"/>
                </a:lnTo>
                <a:lnTo>
                  <a:pt x="6267705" y="4037301"/>
                </a:lnTo>
                <a:cubicBezTo>
                  <a:pt x="6267705" y="4019720"/>
                  <a:pt x="6263707" y="4006724"/>
                  <a:pt x="6255713" y="3998310"/>
                </a:cubicBezTo>
                <a:cubicBezTo>
                  <a:pt x="6247718" y="3989897"/>
                  <a:pt x="6236646" y="3985690"/>
                  <a:pt x="6222498" y="3985690"/>
                </a:cubicBezTo>
                <a:close/>
                <a:moveTo>
                  <a:pt x="6024176" y="3985690"/>
                </a:moveTo>
                <a:cubicBezTo>
                  <a:pt x="6000651" y="3985690"/>
                  <a:pt x="5982213" y="3992136"/>
                  <a:pt x="5968860" y="4005028"/>
                </a:cubicBezTo>
                <a:cubicBezTo>
                  <a:pt x="5955508" y="4017921"/>
                  <a:pt x="5948831" y="4034789"/>
                  <a:pt x="5948831" y="4055635"/>
                </a:cubicBezTo>
                <a:cubicBezTo>
                  <a:pt x="5948831" y="4070285"/>
                  <a:pt x="5952159" y="4083031"/>
                  <a:pt x="5958814" y="4093872"/>
                </a:cubicBezTo>
                <a:cubicBezTo>
                  <a:pt x="5965470" y="4104713"/>
                  <a:pt x="5973862" y="4112624"/>
                  <a:pt x="5983992" y="4117605"/>
                </a:cubicBezTo>
                <a:cubicBezTo>
                  <a:pt x="5994122" y="4122586"/>
                  <a:pt x="6008018" y="4125077"/>
                  <a:pt x="6025682" y="4125077"/>
                </a:cubicBezTo>
                <a:cubicBezTo>
                  <a:pt x="6046025" y="4125077"/>
                  <a:pt x="6061638" y="4122168"/>
                  <a:pt x="6072521" y="4116349"/>
                </a:cubicBezTo>
                <a:cubicBezTo>
                  <a:pt x="6083405" y="4110531"/>
                  <a:pt x="6092697" y="4100925"/>
                  <a:pt x="6100399" y="4087530"/>
                </a:cubicBezTo>
                <a:lnTo>
                  <a:pt x="6050044" y="4082884"/>
                </a:lnTo>
                <a:cubicBezTo>
                  <a:pt x="6046863" y="4086902"/>
                  <a:pt x="6043891" y="4089707"/>
                  <a:pt x="6041128" y="4091297"/>
                </a:cubicBezTo>
                <a:cubicBezTo>
                  <a:pt x="6036607" y="4093809"/>
                  <a:pt x="6031836" y="4095065"/>
                  <a:pt x="6026813" y="4095065"/>
                </a:cubicBezTo>
                <a:cubicBezTo>
                  <a:pt x="6018860" y="4095065"/>
                  <a:pt x="6012413" y="4092176"/>
                  <a:pt x="6007474" y="4086400"/>
                </a:cubicBezTo>
                <a:cubicBezTo>
                  <a:pt x="6003958" y="4082382"/>
                  <a:pt x="6001740" y="4076270"/>
                  <a:pt x="6000819" y="4068066"/>
                </a:cubicBezTo>
                <a:lnTo>
                  <a:pt x="6103287" y="4068066"/>
                </a:lnTo>
                <a:lnTo>
                  <a:pt x="6103287" y="4062290"/>
                </a:lnTo>
                <a:cubicBezTo>
                  <a:pt x="6103287" y="4044710"/>
                  <a:pt x="6100399" y="4030436"/>
                  <a:pt x="6094622" y="4019469"/>
                </a:cubicBezTo>
                <a:cubicBezTo>
                  <a:pt x="6088846" y="4008502"/>
                  <a:pt x="6080433" y="4000131"/>
                  <a:pt x="6069382" y="3994355"/>
                </a:cubicBezTo>
                <a:cubicBezTo>
                  <a:pt x="6058332" y="3988578"/>
                  <a:pt x="6043263" y="3985690"/>
                  <a:pt x="6024176" y="3985690"/>
                </a:cubicBezTo>
                <a:close/>
                <a:moveTo>
                  <a:pt x="5792308" y="3985690"/>
                </a:moveTo>
                <a:cubicBezTo>
                  <a:pt x="5782415" y="3985690"/>
                  <a:pt x="5773968" y="3987406"/>
                  <a:pt x="5766968" y="3990838"/>
                </a:cubicBezTo>
                <a:cubicBezTo>
                  <a:pt x="5759968" y="3994271"/>
                  <a:pt x="5753030" y="4000047"/>
                  <a:pt x="5746155" y="4008168"/>
                </a:cubicBezTo>
                <a:lnTo>
                  <a:pt x="5746155" y="3988704"/>
                </a:lnTo>
                <a:lnTo>
                  <a:pt x="5698437" y="3988704"/>
                </a:lnTo>
                <a:lnTo>
                  <a:pt x="5698437" y="4122063"/>
                </a:lnTo>
                <a:lnTo>
                  <a:pt x="5749671" y="4122063"/>
                </a:lnTo>
                <a:lnTo>
                  <a:pt x="5749671" y="4054002"/>
                </a:lnTo>
                <a:cubicBezTo>
                  <a:pt x="5749671" y="4043872"/>
                  <a:pt x="5751561" y="4036589"/>
                  <a:pt x="5755342" y="4032152"/>
                </a:cubicBezTo>
                <a:cubicBezTo>
                  <a:pt x="5759122" y="4027715"/>
                  <a:pt x="5763953" y="4025497"/>
                  <a:pt x="5769834" y="4025497"/>
                </a:cubicBezTo>
                <a:cubicBezTo>
                  <a:pt x="5773446" y="4025497"/>
                  <a:pt x="5776595" y="4026522"/>
                  <a:pt x="5779283" y="4028573"/>
                </a:cubicBezTo>
                <a:cubicBezTo>
                  <a:pt x="5781971" y="4030624"/>
                  <a:pt x="5783861" y="4033324"/>
                  <a:pt x="5784954" y="4036673"/>
                </a:cubicBezTo>
                <a:cubicBezTo>
                  <a:pt x="5785626" y="4038766"/>
                  <a:pt x="5785962" y="4042742"/>
                  <a:pt x="5785962" y="4048602"/>
                </a:cubicBezTo>
                <a:lnTo>
                  <a:pt x="5785962" y="4122063"/>
                </a:lnTo>
                <a:lnTo>
                  <a:pt x="5837196" y="4122063"/>
                </a:lnTo>
                <a:lnTo>
                  <a:pt x="5837196" y="4053249"/>
                </a:lnTo>
                <a:cubicBezTo>
                  <a:pt x="5837196" y="4043621"/>
                  <a:pt x="5839032" y="4036631"/>
                  <a:pt x="5842703" y="4032278"/>
                </a:cubicBezTo>
                <a:cubicBezTo>
                  <a:pt x="5846374" y="4027925"/>
                  <a:pt x="5851213" y="4025748"/>
                  <a:pt x="5857219" y="4025748"/>
                </a:cubicBezTo>
                <a:cubicBezTo>
                  <a:pt x="5862308" y="4025748"/>
                  <a:pt x="5866563" y="4028050"/>
                  <a:pt x="5869983" y="4032655"/>
                </a:cubicBezTo>
                <a:cubicBezTo>
                  <a:pt x="5872319" y="4035585"/>
                  <a:pt x="5873487" y="4040063"/>
                  <a:pt x="5873487" y="4046091"/>
                </a:cubicBezTo>
                <a:lnTo>
                  <a:pt x="5873487" y="4122063"/>
                </a:lnTo>
                <a:lnTo>
                  <a:pt x="5924721" y="4122063"/>
                </a:lnTo>
                <a:lnTo>
                  <a:pt x="5924721" y="4038305"/>
                </a:lnTo>
                <a:cubicBezTo>
                  <a:pt x="5924721" y="4020223"/>
                  <a:pt x="5920708" y="4006933"/>
                  <a:pt x="5912683" y="3998436"/>
                </a:cubicBezTo>
                <a:cubicBezTo>
                  <a:pt x="5904657" y="3989939"/>
                  <a:pt x="5893496" y="3985690"/>
                  <a:pt x="5879201" y="3985690"/>
                </a:cubicBezTo>
                <a:cubicBezTo>
                  <a:pt x="5869502" y="3985690"/>
                  <a:pt x="5861352" y="3987260"/>
                  <a:pt x="5854747" y="3990399"/>
                </a:cubicBezTo>
                <a:cubicBezTo>
                  <a:pt x="5848143" y="3993538"/>
                  <a:pt x="5840827" y="3999461"/>
                  <a:pt x="5832801" y="4008168"/>
                </a:cubicBezTo>
                <a:cubicBezTo>
                  <a:pt x="5828861" y="4000717"/>
                  <a:pt x="5823790" y="3995108"/>
                  <a:pt x="5817585" y="3991341"/>
                </a:cubicBezTo>
                <a:cubicBezTo>
                  <a:pt x="5811381" y="3987574"/>
                  <a:pt x="5802955" y="3985690"/>
                  <a:pt x="5792308" y="3985690"/>
                </a:cubicBezTo>
                <a:close/>
                <a:moveTo>
                  <a:pt x="5535133" y="3985690"/>
                </a:moveTo>
                <a:cubicBezTo>
                  <a:pt x="5525240" y="3985690"/>
                  <a:pt x="5516793" y="3987406"/>
                  <a:pt x="5509793" y="3990838"/>
                </a:cubicBezTo>
                <a:cubicBezTo>
                  <a:pt x="5502793" y="3994271"/>
                  <a:pt x="5495855" y="4000047"/>
                  <a:pt x="5488980" y="4008168"/>
                </a:cubicBezTo>
                <a:lnTo>
                  <a:pt x="5488980" y="3988704"/>
                </a:lnTo>
                <a:lnTo>
                  <a:pt x="5441262" y="3988704"/>
                </a:lnTo>
                <a:lnTo>
                  <a:pt x="5441262" y="4122063"/>
                </a:lnTo>
                <a:lnTo>
                  <a:pt x="5492496" y="4122063"/>
                </a:lnTo>
                <a:lnTo>
                  <a:pt x="5492496" y="4054002"/>
                </a:lnTo>
                <a:cubicBezTo>
                  <a:pt x="5492496" y="4043872"/>
                  <a:pt x="5494386" y="4036589"/>
                  <a:pt x="5498167" y="4032152"/>
                </a:cubicBezTo>
                <a:cubicBezTo>
                  <a:pt x="5501947" y="4027715"/>
                  <a:pt x="5506778" y="4025497"/>
                  <a:pt x="5512659" y="4025497"/>
                </a:cubicBezTo>
                <a:cubicBezTo>
                  <a:pt x="5516271" y="4025497"/>
                  <a:pt x="5519420" y="4026522"/>
                  <a:pt x="5522108" y="4028573"/>
                </a:cubicBezTo>
                <a:cubicBezTo>
                  <a:pt x="5524796" y="4030624"/>
                  <a:pt x="5526686" y="4033324"/>
                  <a:pt x="5527779" y="4036673"/>
                </a:cubicBezTo>
                <a:cubicBezTo>
                  <a:pt x="5528451" y="4038766"/>
                  <a:pt x="5528787" y="4042742"/>
                  <a:pt x="5528787" y="4048602"/>
                </a:cubicBezTo>
                <a:lnTo>
                  <a:pt x="5528787" y="4122063"/>
                </a:lnTo>
                <a:lnTo>
                  <a:pt x="5580021" y="4122063"/>
                </a:lnTo>
                <a:lnTo>
                  <a:pt x="5580021" y="4053249"/>
                </a:lnTo>
                <a:cubicBezTo>
                  <a:pt x="5580021" y="4043621"/>
                  <a:pt x="5581857" y="4036631"/>
                  <a:pt x="5585528" y="4032278"/>
                </a:cubicBezTo>
                <a:cubicBezTo>
                  <a:pt x="5589199" y="4027925"/>
                  <a:pt x="5594038" y="4025748"/>
                  <a:pt x="5600044" y="4025748"/>
                </a:cubicBezTo>
                <a:cubicBezTo>
                  <a:pt x="5605133" y="4025748"/>
                  <a:pt x="5609388" y="4028050"/>
                  <a:pt x="5612808" y="4032655"/>
                </a:cubicBezTo>
                <a:cubicBezTo>
                  <a:pt x="5615144" y="4035585"/>
                  <a:pt x="5616312" y="4040063"/>
                  <a:pt x="5616312" y="4046091"/>
                </a:cubicBezTo>
                <a:lnTo>
                  <a:pt x="5616312" y="4122063"/>
                </a:lnTo>
                <a:lnTo>
                  <a:pt x="5667546" y="4122063"/>
                </a:lnTo>
                <a:lnTo>
                  <a:pt x="5667546" y="4038305"/>
                </a:lnTo>
                <a:cubicBezTo>
                  <a:pt x="5667546" y="4020223"/>
                  <a:pt x="5663533" y="4006933"/>
                  <a:pt x="5655508" y="3998436"/>
                </a:cubicBezTo>
                <a:cubicBezTo>
                  <a:pt x="5647482" y="3989939"/>
                  <a:pt x="5636321" y="3985690"/>
                  <a:pt x="5622026" y="3985690"/>
                </a:cubicBezTo>
                <a:cubicBezTo>
                  <a:pt x="5612327" y="3985690"/>
                  <a:pt x="5604177" y="3987260"/>
                  <a:pt x="5597572" y="3990399"/>
                </a:cubicBezTo>
                <a:cubicBezTo>
                  <a:pt x="5590968" y="3993538"/>
                  <a:pt x="5583652" y="3999461"/>
                  <a:pt x="5575626" y="4008168"/>
                </a:cubicBezTo>
                <a:cubicBezTo>
                  <a:pt x="5571686" y="4000717"/>
                  <a:pt x="5566615" y="3995108"/>
                  <a:pt x="5560410" y="3991341"/>
                </a:cubicBezTo>
                <a:cubicBezTo>
                  <a:pt x="5554206" y="3987574"/>
                  <a:pt x="5545780" y="3985690"/>
                  <a:pt x="5535133" y="3985690"/>
                </a:cubicBezTo>
                <a:close/>
                <a:moveTo>
                  <a:pt x="5339380" y="3985690"/>
                </a:moveTo>
                <a:cubicBezTo>
                  <a:pt x="5316023" y="3985690"/>
                  <a:pt x="5297480" y="3992283"/>
                  <a:pt x="5283751" y="4005468"/>
                </a:cubicBezTo>
                <a:cubicBezTo>
                  <a:pt x="5270022" y="4018653"/>
                  <a:pt x="5263157" y="4035417"/>
                  <a:pt x="5263157" y="4055760"/>
                </a:cubicBezTo>
                <a:cubicBezTo>
                  <a:pt x="5263157" y="4077610"/>
                  <a:pt x="5271278" y="4095274"/>
                  <a:pt x="5287518" y="4108752"/>
                </a:cubicBezTo>
                <a:cubicBezTo>
                  <a:pt x="5300745" y="4119635"/>
                  <a:pt x="5318074" y="4125077"/>
                  <a:pt x="5339506" y="4125077"/>
                </a:cubicBezTo>
                <a:cubicBezTo>
                  <a:pt x="5363532" y="4125077"/>
                  <a:pt x="5382347" y="4118526"/>
                  <a:pt x="5395951" y="4105424"/>
                </a:cubicBezTo>
                <a:cubicBezTo>
                  <a:pt x="5409555" y="4092323"/>
                  <a:pt x="5416357" y="4075517"/>
                  <a:pt x="5416357" y="4055007"/>
                </a:cubicBezTo>
                <a:cubicBezTo>
                  <a:pt x="5416357" y="4036757"/>
                  <a:pt x="5410873" y="4021395"/>
                  <a:pt x="5399907" y="4008921"/>
                </a:cubicBezTo>
                <a:cubicBezTo>
                  <a:pt x="5386261" y="3993434"/>
                  <a:pt x="5366086" y="3985690"/>
                  <a:pt x="5339380" y="3985690"/>
                </a:cubicBezTo>
                <a:close/>
                <a:moveTo>
                  <a:pt x="5169563" y="3985690"/>
                </a:moveTo>
                <a:cubicBezTo>
                  <a:pt x="5153991" y="3985690"/>
                  <a:pt x="5141225" y="3987739"/>
                  <a:pt x="5131263" y="3991837"/>
                </a:cubicBezTo>
                <a:cubicBezTo>
                  <a:pt x="5124984" y="3994430"/>
                  <a:pt x="5118873" y="3998382"/>
                  <a:pt x="5112929" y="4003693"/>
                </a:cubicBezTo>
                <a:cubicBezTo>
                  <a:pt x="5106985" y="4009005"/>
                  <a:pt x="5102297" y="4015006"/>
                  <a:pt x="5098865" y="4021696"/>
                </a:cubicBezTo>
                <a:cubicBezTo>
                  <a:pt x="5094177" y="4030814"/>
                  <a:pt x="5091832" y="4042231"/>
                  <a:pt x="5091832" y="4055948"/>
                </a:cubicBezTo>
                <a:cubicBezTo>
                  <a:pt x="5091832" y="4069080"/>
                  <a:pt x="5093758" y="4079619"/>
                  <a:pt x="5097609" y="4087565"/>
                </a:cubicBezTo>
                <a:cubicBezTo>
                  <a:pt x="5101460" y="4095511"/>
                  <a:pt x="5106776" y="4102432"/>
                  <a:pt x="5113557" y="4108328"/>
                </a:cubicBezTo>
                <a:cubicBezTo>
                  <a:pt x="5120338" y="4114225"/>
                  <a:pt x="5128437" y="4118491"/>
                  <a:pt x="5137855" y="4121125"/>
                </a:cubicBezTo>
                <a:cubicBezTo>
                  <a:pt x="5147273" y="4123760"/>
                  <a:pt x="5159057" y="4125077"/>
                  <a:pt x="5173204" y="4125077"/>
                </a:cubicBezTo>
                <a:cubicBezTo>
                  <a:pt x="5187855" y="4125077"/>
                  <a:pt x="5199931" y="4123026"/>
                  <a:pt x="5209432" y="4118924"/>
                </a:cubicBezTo>
                <a:cubicBezTo>
                  <a:pt x="5218934" y="4114822"/>
                  <a:pt x="5226741" y="4109066"/>
                  <a:pt x="5232852" y="4101657"/>
                </a:cubicBezTo>
                <a:cubicBezTo>
                  <a:pt x="5238963" y="4094248"/>
                  <a:pt x="5243358" y="4085479"/>
                  <a:pt x="5246037" y="4075350"/>
                </a:cubicBezTo>
                <a:lnTo>
                  <a:pt x="5197440" y="4069824"/>
                </a:lnTo>
                <a:cubicBezTo>
                  <a:pt x="5195180" y="4076940"/>
                  <a:pt x="5191768" y="4082214"/>
                  <a:pt x="5187206" y="4085647"/>
                </a:cubicBezTo>
                <a:cubicBezTo>
                  <a:pt x="5182643" y="4089079"/>
                  <a:pt x="5177014" y="4090795"/>
                  <a:pt x="5170316" y="4090795"/>
                </a:cubicBezTo>
                <a:cubicBezTo>
                  <a:pt x="5162279" y="4090795"/>
                  <a:pt x="5155666" y="4087954"/>
                  <a:pt x="5150475" y="4082272"/>
                </a:cubicBezTo>
                <a:cubicBezTo>
                  <a:pt x="5145285" y="4076590"/>
                  <a:pt x="5142690" y="4068275"/>
                  <a:pt x="5142690" y="4057328"/>
                </a:cubicBezTo>
                <a:cubicBezTo>
                  <a:pt x="5142690" y="4045043"/>
                  <a:pt x="5145306" y="4035871"/>
                  <a:pt x="5150538" y="4029813"/>
                </a:cubicBezTo>
                <a:cubicBezTo>
                  <a:pt x="5155771" y="4023754"/>
                  <a:pt x="5162614" y="4020725"/>
                  <a:pt x="5171069" y="4020725"/>
                </a:cubicBezTo>
                <a:cubicBezTo>
                  <a:pt x="5177767" y="4020725"/>
                  <a:pt x="5183104" y="4022169"/>
                  <a:pt x="5187080" y="4025057"/>
                </a:cubicBezTo>
                <a:cubicBezTo>
                  <a:pt x="5191057" y="4027945"/>
                  <a:pt x="5193798" y="4032236"/>
                  <a:pt x="5195305" y="4037929"/>
                </a:cubicBezTo>
                <a:lnTo>
                  <a:pt x="5243400" y="4031524"/>
                </a:lnTo>
                <a:cubicBezTo>
                  <a:pt x="5238796" y="4016539"/>
                  <a:pt x="5230780" y="4005154"/>
                  <a:pt x="5219353" y="3997368"/>
                </a:cubicBezTo>
                <a:cubicBezTo>
                  <a:pt x="5207925" y="3989583"/>
                  <a:pt x="5191329" y="3985690"/>
                  <a:pt x="5169563" y="3985690"/>
                </a:cubicBezTo>
                <a:close/>
                <a:moveTo>
                  <a:pt x="4946149" y="3985690"/>
                </a:moveTo>
                <a:cubicBezTo>
                  <a:pt x="4935684" y="3985690"/>
                  <a:pt x="4926811" y="3987594"/>
                  <a:pt x="4919527" y="3991404"/>
                </a:cubicBezTo>
                <a:cubicBezTo>
                  <a:pt x="4912244" y="3995213"/>
                  <a:pt x="4905044" y="4001554"/>
                  <a:pt x="4897929" y="4010428"/>
                </a:cubicBezTo>
                <a:lnTo>
                  <a:pt x="4897929" y="3988704"/>
                </a:lnTo>
                <a:lnTo>
                  <a:pt x="4850336" y="3988704"/>
                </a:lnTo>
                <a:lnTo>
                  <a:pt x="4850336" y="4122063"/>
                </a:lnTo>
                <a:lnTo>
                  <a:pt x="4901445" y="4122063"/>
                </a:lnTo>
                <a:lnTo>
                  <a:pt x="4901445" y="4058020"/>
                </a:lnTo>
                <a:cubicBezTo>
                  <a:pt x="4901445" y="4045882"/>
                  <a:pt x="4903370" y="4037468"/>
                  <a:pt x="4907221" y="4032780"/>
                </a:cubicBezTo>
                <a:cubicBezTo>
                  <a:pt x="4911072" y="4028092"/>
                  <a:pt x="4916095" y="4025748"/>
                  <a:pt x="4922290" y="4025748"/>
                </a:cubicBezTo>
                <a:cubicBezTo>
                  <a:pt x="4927899" y="4025748"/>
                  <a:pt x="4932252" y="4027485"/>
                  <a:pt x="4935350" y="4030959"/>
                </a:cubicBezTo>
                <a:cubicBezTo>
                  <a:pt x="4938447" y="4034433"/>
                  <a:pt x="4939996" y="4040356"/>
                  <a:pt x="4939996" y="4048728"/>
                </a:cubicBezTo>
                <a:lnTo>
                  <a:pt x="4939996" y="4122063"/>
                </a:lnTo>
                <a:lnTo>
                  <a:pt x="4991355" y="4122063"/>
                </a:lnTo>
                <a:lnTo>
                  <a:pt x="4991355" y="4037301"/>
                </a:lnTo>
                <a:cubicBezTo>
                  <a:pt x="4991355" y="4019720"/>
                  <a:pt x="4987358" y="4006724"/>
                  <a:pt x="4979363" y="3998310"/>
                </a:cubicBezTo>
                <a:cubicBezTo>
                  <a:pt x="4971368" y="3989897"/>
                  <a:pt x="4960297" y="3985690"/>
                  <a:pt x="4946149" y="3985690"/>
                </a:cubicBezTo>
                <a:close/>
                <a:moveTo>
                  <a:pt x="4510705" y="3985690"/>
                </a:moveTo>
                <a:cubicBezTo>
                  <a:pt x="4487349" y="3985690"/>
                  <a:pt x="4468806" y="3992283"/>
                  <a:pt x="4455076" y="4005468"/>
                </a:cubicBezTo>
                <a:cubicBezTo>
                  <a:pt x="4441347" y="4018653"/>
                  <a:pt x="4434482" y="4035417"/>
                  <a:pt x="4434482" y="4055760"/>
                </a:cubicBezTo>
                <a:cubicBezTo>
                  <a:pt x="4434482" y="4077610"/>
                  <a:pt x="4442603" y="4095274"/>
                  <a:pt x="4458843" y="4108752"/>
                </a:cubicBezTo>
                <a:cubicBezTo>
                  <a:pt x="4472070" y="4119635"/>
                  <a:pt x="4489400" y="4125077"/>
                  <a:pt x="4510831" y="4125077"/>
                </a:cubicBezTo>
                <a:cubicBezTo>
                  <a:pt x="4534858" y="4125077"/>
                  <a:pt x="4553673" y="4118526"/>
                  <a:pt x="4567276" y="4105424"/>
                </a:cubicBezTo>
                <a:cubicBezTo>
                  <a:pt x="4580881" y="4092323"/>
                  <a:pt x="4587682" y="4075517"/>
                  <a:pt x="4587682" y="4055007"/>
                </a:cubicBezTo>
                <a:cubicBezTo>
                  <a:pt x="4587682" y="4036757"/>
                  <a:pt x="4582199" y="4021395"/>
                  <a:pt x="4571232" y="4008921"/>
                </a:cubicBezTo>
                <a:cubicBezTo>
                  <a:pt x="4557587" y="3993434"/>
                  <a:pt x="4537411" y="3985690"/>
                  <a:pt x="4510705" y="3985690"/>
                </a:cubicBezTo>
                <a:close/>
                <a:moveTo>
                  <a:pt x="4331005" y="3985690"/>
                </a:moveTo>
                <a:cubicBezTo>
                  <a:pt x="4323805" y="3985690"/>
                  <a:pt x="4317757" y="3987469"/>
                  <a:pt x="4312859" y="3991027"/>
                </a:cubicBezTo>
                <a:cubicBezTo>
                  <a:pt x="4307962" y="3994585"/>
                  <a:pt x="4303211" y="4001094"/>
                  <a:pt x="4298607" y="4010554"/>
                </a:cubicBezTo>
                <a:lnTo>
                  <a:pt x="4298607" y="3988704"/>
                </a:lnTo>
                <a:lnTo>
                  <a:pt x="4250763" y="3988704"/>
                </a:lnTo>
                <a:lnTo>
                  <a:pt x="4250763" y="4122063"/>
                </a:lnTo>
                <a:lnTo>
                  <a:pt x="4302123" y="4122063"/>
                </a:lnTo>
                <a:lnTo>
                  <a:pt x="4302123" y="4077359"/>
                </a:lnTo>
                <a:cubicBezTo>
                  <a:pt x="4302123" y="4056011"/>
                  <a:pt x="4304760" y="4041445"/>
                  <a:pt x="4310034" y="4033659"/>
                </a:cubicBezTo>
                <a:cubicBezTo>
                  <a:pt x="4313717" y="4028134"/>
                  <a:pt x="4318908" y="4025371"/>
                  <a:pt x="4325605" y="4025371"/>
                </a:cubicBezTo>
                <a:cubicBezTo>
                  <a:pt x="4329121" y="4025371"/>
                  <a:pt x="4333893" y="4026627"/>
                  <a:pt x="4339920" y="4029138"/>
                </a:cubicBezTo>
                <a:lnTo>
                  <a:pt x="4355743" y="3992722"/>
                </a:lnTo>
                <a:cubicBezTo>
                  <a:pt x="4346785" y="3988034"/>
                  <a:pt x="4338539" y="3985690"/>
                  <a:pt x="4331005" y="3985690"/>
                </a:cubicBezTo>
                <a:close/>
                <a:moveTo>
                  <a:pt x="4147751" y="3985690"/>
                </a:moveTo>
                <a:cubicBezTo>
                  <a:pt x="4124227" y="3985690"/>
                  <a:pt x="4105788" y="3992136"/>
                  <a:pt x="4092436" y="4005028"/>
                </a:cubicBezTo>
                <a:cubicBezTo>
                  <a:pt x="4079083" y="4017921"/>
                  <a:pt x="4072406" y="4034789"/>
                  <a:pt x="4072406" y="4055635"/>
                </a:cubicBezTo>
                <a:cubicBezTo>
                  <a:pt x="4072406" y="4070285"/>
                  <a:pt x="4075734" y="4083031"/>
                  <a:pt x="4082390" y="4093872"/>
                </a:cubicBezTo>
                <a:cubicBezTo>
                  <a:pt x="4089045" y="4104713"/>
                  <a:pt x="4097438" y="4112624"/>
                  <a:pt x="4107567" y="4117605"/>
                </a:cubicBezTo>
                <a:cubicBezTo>
                  <a:pt x="4117697" y="4122586"/>
                  <a:pt x="4131594" y="4125077"/>
                  <a:pt x="4149258" y="4125077"/>
                </a:cubicBezTo>
                <a:cubicBezTo>
                  <a:pt x="4169601" y="4125077"/>
                  <a:pt x="4185214" y="4122168"/>
                  <a:pt x="4196097" y="4116349"/>
                </a:cubicBezTo>
                <a:cubicBezTo>
                  <a:pt x="4206980" y="4110531"/>
                  <a:pt x="4216272" y="4100925"/>
                  <a:pt x="4223974" y="4087530"/>
                </a:cubicBezTo>
                <a:lnTo>
                  <a:pt x="4173619" y="4082884"/>
                </a:lnTo>
                <a:cubicBezTo>
                  <a:pt x="4170438" y="4086902"/>
                  <a:pt x="4167466" y="4089707"/>
                  <a:pt x="4164703" y="4091297"/>
                </a:cubicBezTo>
                <a:cubicBezTo>
                  <a:pt x="4160183" y="4093809"/>
                  <a:pt x="4155411" y="4095065"/>
                  <a:pt x="4150388" y="4095065"/>
                </a:cubicBezTo>
                <a:cubicBezTo>
                  <a:pt x="4142435" y="4095065"/>
                  <a:pt x="4135989" y="4092176"/>
                  <a:pt x="4131049" y="4086400"/>
                </a:cubicBezTo>
                <a:cubicBezTo>
                  <a:pt x="4127533" y="4082382"/>
                  <a:pt x="4125315" y="4076270"/>
                  <a:pt x="4124394" y="4068066"/>
                </a:cubicBezTo>
                <a:lnTo>
                  <a:pt x="4226862" y="4068066"/>
                </a:lnTo>
                <a:lnTo>
                  <a:pt x="4226862" y="4062290"/>
                </a:lnTo>
                <a:cubicBezTo>
                  <a:pt x="4226862" y="4044710"/>
                  <a:pt x="4223974" y="4030436"/>
                  <a:pt x="4218198" y="4019469"/>
                </a:cubicBezTo>
                <a:cubicBezTo>
                  <a:pt x="4212421" y="4008502"/>
                  <a:pt x="4204008" y="4000131"/>
                  <a:pt x="4192957" y="3994355"/>
                </a:cubicBezTo>
                <a:cubicBezTo>
                  <a:pt x="4181907" y="3988578"/>
                  <a:pt x="4166838" y="3985690"/>
                  <a:pt x="4147751" y="3985690"/>
                </a:cubicBezTo>
                <a:close/>
                <a:moveTo>
                  <a:pt x="3605832" y="3985690"/>
                </a:moveTo>
                <a:cubicBezTo>
                  <a:pt x="3582474" y="3985690"/>
                  <a:pt x="3563933" y="3992283"/>
                  <a:pt x="3550204" y="4005468"/>
                </a:cubicBezTo>
                <a:cubicBezTo>
                  <a:pt x="3536474" y="4018653"/>
                  <a:pt x="3529610" y="4035417"/>
                  <a:pt x="3529610" y="4055760"/>
                </a:cubicBezTo>
                <a:cubicBezTo>
                  <a:pt x="3529610" y="4077610"/>
                  <a:pt x="3537728" y="4095274"/>
                  <a:pt x="3553972" y="4108752"/>
                </a:cubicBezTo>
                <a:cubicBezTo>
                  <a:pt x="3567196" y="4119635"/>
                  <a:pt x="3584525" y="4125077"/>
                  <a:pt x="3605957" y="4125077"/>
                </a:cubicBezTo>
                <a:cubicBezTo>
                  <a:pt x="3629983" y="4125077"/>
                  <a:pt x="3648799" y="4118526"/>
                  <a:pt x="3662404" y="4105424"/>
                </a:cubicBezTo>
                <a:cubicBezTo>
                  <a:pt x="3676005" y="4092323"/>
                  <a:pt x="3682808" y="4075517"/>
                  <a:pt x="3682808" y="4055007"/>
                </a:cubicBezTo>
                <a:cubicBezTo>
                  <a:pt x="3682808" y="4036757"/>
                  <a:pt x="3677326" y="4021395"/>
                  <a:pt x="3666358" y="4008921"/>
                </a:cubicBezTo>
                <a:cubicBezTo>
                  <a:pt x="3652715" y="3993434"/>
                  <a:pt x="3632539" y="3985690"/>
                  <a:pt x="3605832" y="3985690"/>
                </a:cubicBezTo>
                <a:close/>
                <a:moveTo>
                  <a:pt x="3359167" y="3985690"/>
                </a:moveTo>
                <a:cubicBezTo>
                  <a:pt x="3344100" y="3985690"/>
                  <a:pt x="3332087" y="3987258"/>
                  <a:pt x="3323128" y="3990394"/>
                </a:cubicBezTo>
                <a:cubicBezTo>
                  <a:pt x="3314171" y="3993530"/>
                  <a:pt x="3307138" y="3998276"/>
                  <a:pt x="3302032" y="4004632"/>
                </a:cubicBezTo>
                <a:cubicBezTo>
                  <a:pt x="3296925" y="4010988"/>
                  <a:pt x="3294371" y="4018557"/>
                  <a:pt x="3294371" y="4027339"/>
                </a:cubicBezTo>
                <a:cubicBezTo>
                  <a:pt x="3294371" y="4035368"/>
                  <a:pt x="3296737" y="4042519"/>
                  <a:pt x="3301466" y="4048791"/>
                </a:cubicBezTo>
                <a:cubicBezTo>
                  <a:pt x="3306196" y="4055063"/>
                  <a:pt x="3312015" y="4059516"/>
                  <a:pt x="3318921" y="4062151"/>
                </a:cubicBezTo>
                <a:cubicBezTo>
                  <a:pt x="3325828" y="4064785"/>
                  <a:pt x="3338155" y="4067649"/>
                  <a:pt x="3355904" y="4070743"/>
                </a:cubicBezTo>
                <a:cubicBezTo>
                  <a:pt x="3367791" y="4072833"/>
                  <a:pt x="3375114" y="4074588"/>
                  <a:pt x="3377879" y="4076009"/>
                </a:cubicBezTo>
                <a:cubicBezTo>
                  <a:pt x="3381729" y="4078015"/>
                  <a:pt x="3383655" y="4080858"/>
                  <a:pt x="3383655" y="4084536"/>
                </a:cubicBezTo>
                <a:cubicBezTo>
                  <a:pt x="3383655" y="4087796"/>
                  <a:pt x="3382192" y="4090512"/>
                  <a:pt x="3379259" y="4092685"/>
                </a:cubicBezTo>
                <a:cubicBezTo>
                  <a:pt x="3375492" y="4095611"/>
                  <a:pt x="3370176" y="4097074"/>
                  <a:pt x="3363312" y="4097074"/>
                </a:cubicBezTo>
                <a:cubicBezTo>
                  <a:pt x="3357033" y="4097074"/>
                  <a:pt x="3352012" y="4095776"/>
                  <a:pt x="3348242" y="4093181"/>
                </a:cubicBezTo>
                <a:cubicBezTo>
                  <a:pt x="3344475" y="4090586"/>
                  <a:pt x="3341546" y="4086274"/>
                  <a:pt x="3339453" y="4080247"/>
                </a:cubicBezTo>
                <a:lnTo>
                  <a:pt x="3288720" y="4085019"/>
                </a:lnTo>
                <a:cubicBezTo>
                  <a:pt x="3291650" y="4097827"/>
                  <a:pt x="3298286" y="4107706"/>
                  <a:pt x="3308624" y="4114654"/>
                </a:cubicBezTo>
                <a:cubicBezTo>
                  <a:pt x="3318963" y="4121603"/>
                  <a:pt x="3336314" y="4125077"/>
                  <a:pt x="3360675" y="4125077"/>
                </a:cubicBezTo>
                <a:cubicBezTo>
                  <a:pt x="3377921" y="4125077"/>
                  <a:pt x="3391545" y="4122923"/>
                  <a:pt x="3401548" y="4118617"/>
                </a:cubicBezTo>
                <a:cubicBezTo>
                  <a:pt x="3411552" y="4114310"/>
                  <a:pt x="3418879" y="4108518"/>
                  <a:pt x="3423526" y="4101242"/>
                </a:cubicBezTo>
                <a:cubicBezTo>
                  <a:pt x="3428171" y="4093966"/>
                  <a:pt x="3430495" y="4086481"/>
                  <a:pt x="3430495" y="4078787"/>
                </a:cubicBezTo>
                <a:cubicBezTo>
                  <a:pt x="3430495" y="4071177"/>
                  <a:pt x="3428296" y="4064194"/>
                  <a:pt x="3423901" y="4057838"/>
                </a:cubicBezTo>
                <a:cubicBezTo>
                  <a:pt x="3419505" y="4051482"/>
                  <a:pt x="3413166" y="4046590"/>
                  <a:pt x="3404877" y="4043161"/>
                </a:cubicBezTo>
                <a:cubicBezTo>
                  <a:pt x="3396588" y="4039732"/>
                  <a:pt x="3383946" y="4037056"/>
                  <a:pt x="3366954" y="4035133"/>
                </a:cubicBezTo>
                <a:cubicBezTo>
                  <a:pt x="3355737" y="4033795"/>
                  <a:pt x="3348453" y="4032290"/>
                  <a:pt x="3345104" y="4030618"/>
                </a:cubicBezTo>
                <a:cubicBezTo>
                  <a:pt x="3341754" y="4028946"/>
                  <a:pt x="3340082" y="4026480"/>
                  <a:pt x="3340082" y="4023221"/>
                </a:cubicBezTo>
                <a:cubicBezTo>
                  <a:pt x="3340082" y="4020295"/>
                  <a:pt x="3341400" y="4017808"/>
                  <a:pt x="3344037" y="4015760"/>
                </a:cubicBezTo>
                <a:cubicBezTo>
                  <a:pt x="3346675" y="4013712"/>
                  <a:pt x="3350879" y="4012688"/>
                  <a:pt x="3356656" y="4012688"/>
                </a:cubicBezTo>
                <a:cubicBezTo>
                  <a:pt x="3362350" y="4012688"/>
                  <a:pt x="3367204" y="4014028"/>
                  <a:pt x="3371222" y="4016707"/>
                </a:cubicBezTo>
                <a:cubicBezTo>
                  <a:pt x="3374154" y="4018716"/>
                  <a:pt x="3376246" y="4021855"/>
                  <a:pt x="3377501" y="4026125"/>
                </a:cubicBezTo>
                <a:lnTo>
                  <a:pt x="3425973" y="4021353"/>
                </a:lnTo>
                <a:cubicBezTo>
                  <a:pt x="3422624" y="4012646"/>
                  <a:pt x="3418417" y="4005740"/>
                  <a:pt x="3413352" y="4000633"/>
                </a:cubicBezTo>
                <a:cubicBezTo>
                  <a:pt x="3408288" y="3995527"/>
                  <a:pt x="3401967" y="3991759"/>
                  <a:pt x="3394392" y="3989332"/>
                </a:cubicBezTo>
                <a:cubicBezTo>
                  <a:pt x="3386816" y="3986904"/>
                  <a:pt x="3375074" y="3985690"/>
                  <a:pt x="3359167" y="3985690"/>
                </a:cubicBezTo>
                <a:close/>
                <a:moveTo>
                  <a:pt x="3081956" y="3985690"/>
                </a:moveTo>
                <a:cubicBezTo>
                  <a:pt x="3058600" y="3985690"/>
                  <a:pt x="3040058" y="3992283"/>
                  <a:pt x="3026327" y="4005468"/>
                </a:cubicBezTo>
                <a:cubicBezTo>
                  <a:pt x="3012598" y="4018653"/>
                  <a:pt x="3005734" y="4035417"/>
                  <a:pt x="3005734" y="4055760"/>
                </a:cubicBezTo>
                <a:cubicBezTo>
                  <a:pt x="3005734" y="4077610"/>
                  <a:pt x="3013854" y="4095274"/>
                  <a:pt x="3030094" y="4108752"/>
                </a:cubicBezTo>
                <a:cubicBezTo>
                  <a:pt x="3043322" y="4119635"/>
                  <a:pt x="3060651" y="4125077"/>
                  <a:pt x="3082083" y="4125077"/>
                </a:cubicBezTo>
                <a:cubicBezTo>
                  <a:pt x="3106109" y="4125077"/>
                  <a:pt x="3124924" y="4118526"/>
                  <a:pt x="3138527" y="4105424"/>
                </a:cubicBezTo>
                <a:cubicBezTo>
                  <a:pt x="3152131" y="4092323"/>
                  <a:pt x="3158933" y="4075517"/>
                  <a:pt x="3158933" y="4055007"/>
                </a:cubicBezTo>
                <a:cubicBezTo>
                  <a:pt x="3158933" y="4036757"/>
                  <a:pt x="3153450" y="4021395"/>
                  <a:pt x="3142483" y="4008921"/>
                </a:cubicBezTo>
                <a:cubicBezTo>
                  <a:pt x="3128839" y="3993434"/>
                  <a:pt x="3108663" y="3985690"/>
                  <a:pt x="3081956" y="3985690"/>
                </a:cubicBezTo>
                <a:close/>
                <a:moveTo>
                  <a:pt x="2747577" y="3985690"/>
                </a:moveTo>
                <a:cubicBezTo>
                  <a:pt x="2724053" y="3985690"/>
                  <a:pt x="2705614" y="3992136"/>
                  <a:pt x="2692262" y="4005028"/>
                </a:cubicBezTo>
                <a:cubicBezTo>
                  <a:pt x="2678910" y="4017921"/>
                  <a:pt x="2672233" y="4034789"/>
                  <a:pt x="2672233" y="4055635"/>
                </a:cubicBezTo>
                <a:cubicBezTo>
                  <a:pt x="2672233" y="4070285"/>
                  <a:pt x="2675561" y="4083031"/>
                  <a:pt x="2682216" y="4093872"/>
                </a:cubicBezTo>
                <a:cubicBezTo>
                  <a:pt x="2688871" y="4104713"/>
                  <a:pt x="2697264" y="4112624"/>
                  <a:pt x="2707394" y="4117605"/>
                </a:cubicBezTo>
                <a:cubicBezTo>
                  <a:pt x="2717523" y="4122586"/>
                  <a:pt x="2731420" y="4125077"/>
                  <a:pt x="2749084" y="4125077"/>
                </a:cubicBezTo>
                <a:cubicBezTo>
                  <a:pt x="2769427" y="4125077"/>
                  <a:pt x="2785040" y="4122168"/>
                  <a:pt x="2795923" y="4116349"/>
                </a:cubicBezTo>
                <a:cubicBezTo>
                  <a:pt x="2806807" y="4110531"/>
                  <a:pt x="2816099" y="4100925"/>
                  <a:pt x="2823800" y="4087530"/>
                </a:cubicBezTo>
                <a:lnTo>
                  <a:pt x="2773445" y="4082884"/>
                </a:lnTo>
                <a:cubicBezTo>
                  <a:pt x="2770265" y="4086902"/>
                  <a:pt x="2767292" y="4089707"/>
                  <a:pt x="2764529" y="4091297"/>
                </a:cubicBezTo>
                <a:cubicBezTo>
                  <a:pt x="2760009" y="4093809"/>
                  <a:pt x="2755237" y="4095065"/>
                  <a:pt x="2750214" y="4095065"/>
                </a:cubicBezTo>
                <a:cubicBezTo>
                  <a:pt x="2742261" y="4095065"/>
                  <a:pt x="2735815" y="4092176"/>
                  <a:pt x="2730876" y="4086400"/>
                </a:cubicBezTo>
                <a:cubicBezTo>
                  <a:pt x="2727360" y="4082382"/>
                  <a:pt x="2725141" y="4076270"/>
                  <a:pt x="2724220" y="4068066"/>
                </a:cubicBezTo>
                <a:lnTo>
                  <a:pt x="2826688" y="4068066"/>
                </a:lnTo>
                <a:lnTo>
                  <a:pt x="2826688" y="4062290"/>
                </a:lnTo>
                <a:cubicBezTo>
                  <a:pt x="2826688" y="4044710"/>
                  <a:pt x="2823800" y="4030436"/>
                  <a:pt x="2818025" y="4019469"/>
                </a:cubicBezTo>
                <a:cubicBezTo>
                  <a:pt x="2812248" y="4008502"/>
                  <a:pt x="2803835" y="4000131"/>
                  <a:pt x="2792783" y="3994355"/>
                </a:cubicBezTo>
                <a:cubicBezTo>
                  <a:pt x="2781733" y="3988578"/>
                  <a:pt x="2766664" y="3985690"/>
                  <a:pt x="2747577" y="3985690"/>
                </a:cubicBezTo>
                <a:close/>
                <a:moveTo>
                  <a:pt x="2462832" y="3985690"/>
                </a:moveTo>
                <a:cubicBezTo>
                  <a:pt x="2439475" y="3985690"/>
                  <a:pt x="2420932" y="3992283"/>
                  <a:pt x="2407203" y="4005468"/>
                </a:cubicBezTo>
                <a:cubicBezTo>
                  <a:pt x="2393474" y="4018653"/>
                  <a:pt x="2386607" y="4035417"/>
                  <a:pt x="2386607" y="4055760"/>
                </a:cubicBezTo>
                <a:cubicBezTo>
                  <a:pt x="2386607" y="4077610"/>
                  <a:pt x="2394730" y="4095274"/>
                  <a:pt x="2410969" y="4108752"/>
                </a:cubicBezTo>
                <a:cubicBezTo>
                  <a:pt x="2424198" y="4119635"/>
                  <a:pt x="2441526" y="4125077"/>
                  <a:pt x="2462957" y="4125077"/>
                </a:cubicBezTo>
                <a:cubicBezTo>
                  <a:pt x="2486984" y="4125077"/>
                  <a:pt x="2505799" y="4118526"/>
                  <a:pt x="2519403" y="4105424"/>
                </a:cubicBezTo>
                <a:cubicBezTo>
                  <a:pt x="2533006" y="4092323"/>
                  <a:pt x="2539809" y="4075517"/>
                  <a:pt x="2539809" y="4055007"/>
                </a:cubicBezTo>
                <a:cubicBezTo>
                  <a:pt x="2539809" y="4036757"/>
                  <a:pt x="2534325" y="4021395"/>
                  <a:pt x="2523358" y="4008921"/>
                </a:cubicBezTo>
                <a:cubicBezTo>
                  <a:pt x="2509713" y="3993434"/>
                  <a:pt x="2489538" y="3985690"/>
                  <a:pt x="2462832" y="3985690"/>
                </a:cubicBezTo>
                <a:close/>
                <a:moveTo>
                  <a:pt x="2359331" y="3985690"/>
                </a:moveTo>
                <a:cubicBezTo>
                  <a:pt x="2352132" y="3985690"/>
                  <a:pt x="2346084" y="3987469"/>
                  <a:pt x="2341185" y="3991027"/>
                </a:cubicBezTo>
                <a:cubicBezTo>
                  <a:pt x="2336289" y="3994585"/>
                  <a:pt x="2331538" y="4001094"/>
                  <a:pt x="2326933" y="4010554"/>
                </a:cubicBezTo>
                <a:lnTo>
                  <a:pt x="2326933" y="3988704"/>
                </a:lnTo>
                <a:lnTo>
                  <a:pt x="2279089" y="3988704"/>
                </a:lnTo>
                <a:lnTo>
                  <a:pt x="2279089" y="4122063"/>
                </a:lnTo>
                <a:lnTo>
                  <a:pt x="2330448" y="4122063"/>
                </a:lnTo>
                <a:lnTo>
                  <a:pt x="2330448" y="4077359"/>
                </a:lnTo>
                <a:cubicBezTo>
                  <a:pt x="2330448" y="4056011"/>
                  <a:pt x="2333087" y="4041445"/>
                  <a:pt x="2338360" y="4033659"/>
                </a:cubicBezTo>
                <a:cubicBezTo>
                  <a:pt x="2342043" y="4028134"/>
                  <a:pt x="2347234" y="4025371"/>
                  <a:pt x="2353931" y="4025371"/>
                </a:cubicBezTo>
                <a:cubicBezTo>
                  <a:pt x="2357448" y="4025371"/>
                  <a:pt x="2362218" y="4026627"/>
                  <a:pt x="2368246" y="4029138"/>
                </a:cubicBezTo>
                <a:lnTo>
                  <a:pt x="2384069" y="3992722"/>
                </a:lnTo>
                <a:cubicBezTo>
                  <a:pt x="2375110" y="3988034"/>
                  <a:pt x="2366866" y="3985690"/>
                  <a:pt x="2359331" y="3985690"/>
                </a:cubicBezTo>
                <a:close/>
                <a:moveTo>
                  <a:pt x="1707650" y="3985690"/>
                </a:moveTo>
                <a:cubicBezTo>
                  <a:pt x="1697186" y="3985690"/>
                  <a:pt x="1688312" y="3987594"/>
                  <a:pt x="1681029" y="3991404"/>
                </a:cubicBezTo>
                <a:cubicBezTo>
                  <a:pt x="1673746" y="3995213"/>
                  <a:pt x="1666546" y="4001554"/>
                  <a:pt x="1659430" y="4010428"/>
                </a:cubicBezTo>
                <a:lnTo>
                  <a:pt x="1659430" y="3988704"/>
                </a:lnTo>
                <a:lnTo>
                  <a:pt x="1611838" y="3988704"/>
                </a:lnTo>
                <a:lnTo>
                  <a:pt x="1611838" y="4122063"/>
                </a:lnTo>
                <a:lnTo>
                  <a:pt x="1662946" y="4122063"/>
                </a:lnTo>
                <a:lnTo>
                  <a:pt x="1662946" y="4058020"/>
                </a:lnTo>
                <a:cubicBezTo>
                  <a:pt x="1662946" y="4045882"/>
                  <a:pt x="1664872" y="4037468"/>
                  <a:pt x="1668722" y="4032780"/>
                </a:cubicBezTo>
                <a:cubicBezTo>
                  <a:pt x="1672573" y="4028092"/>
                  <a:pt x="1677596" y="4025748"/>
                  <a:pt x="1683792" y="4025748"/>
                </a:cubicBezTo>
                <a:cubicBezTo>
                  <a:pt x="1689401" y="4025748"/>
                  <a:pt x="1693754" y="4027485"/>
                  <a:pt x="1696851" y="4030959"/>
                </a:cubicBezTo>
                <a:cubicBezTo>
                  <a:pt x="1699949" y="4034433"/>
                  <a:pt x="1701497" y="4040356"/>
                  <a:pt x="1701497" y="4048728"/>
                </a:cubicBezTo>
                <a:lnTo>
                  <a:pt x="1701497" y="4122063"/>
                </a:lnTo>
                <a:lnTo>
                  <a:pt x="1752857" y="4122063"/>
                </a:lnTo>
                <a:lnTo>
                  <a:pt x="1752857" y="4037301"/>
                </a:lnTo>
                <a:cubicBezTo>
                  <a:pt x="1752857" y="4019720"/>
                  <a:pt x="1748860" y="4006724"/>
                  <a:pt x="1740865" y="3998310"/>
                </a:cubicBezTo>
                <a:cubicBezTo>
                  <a:pt x="1732870" y="3989897"/>
                  <a:pt x="1721798" y="3985690"/>
                  <a:pt x="1707650" y="3985690"/>
                </a:cubicBezTo>
                <a:close/>
                <a:moveTo>
                  <a:pt x="1507067" y="3985690"/>
                </a:moveTo>
                <a:cubicBezTo>
                  <a:pt x="1497523" y="3985690"/>
                  <a:pt x="1488650" y="3986402"/>
                  <a:pt x="1480445" y="3987825"/>
                </a:cubicBezTo>
                <a:cubicBezTo>
                  <a:pt x="1472242" y="3989248"/>
                  <a:pt x="1465795" y="3991257"/>
                  <a:pt x="1461107" y="3993852"/>
                </a:cubicBezTo>
                <a:cubicBezTo>
                  <a:pt x="1454577" y="3997452"/>
                  <a:pt x="1449575" y="4001701"/>
                  <a:pt x="1446101" y="4006598"/>
                </a:cubicBezTo>
                <a:cubicBezTo>
                  <a:pt x="1442627" y="4011495"/>
                  <a:pt x="1439969" y="4018214"/>
                  <a:pt x="1438127" y="4026753"/>
                </a:cubicBezTo>
                <a:lnTo>
                  <a:pt x="1486975" y="4031901"/>
                </a:lnTo>
                <a:cubicBezTo>
                  <a:pt x="1488984" y="4026125"/>
                  <a:pt x="1491621" y="4022190"/>
                  <a:pt x="1494886" y="4020097"/>
                </a:cubicBezTo>
                <a:cubicBezTo>
                  <a:pt x="1499072" y="4017418"/>
                  <a:pt x="1505351" y="4016079"/>
                  <a:pt x="1513723" y="4016079"/>
                </a:cubicBezTo>
                <a:cubicBezTo>
                  <a:pt x="1520253" y="4016079"/>
                  <a:pt x="1524815" y="4017335"/>
                  <a:pt x="1527410" y="4019846"/>
                </a:cubicBezTo>
                <a:cubicBezTo>
                  <a:pt x="1530005" y="4022357"/>
                  <a:pt x="1531303" y="4026753"/>
                  <a:pt x="1531303" y="4033031"/>
                </a:cubicBezTo>
                <a:cubicBezTo>
                  <a:pt x="1524941" y="4035543"/>
                  <a:pt x="1518913" y="4037573"/>
                  <a:pt x="1513220" y="4039122"/>
                </a:cubicBezTo>
                <a:cubicBezTo>
                  <a:pt x="1507528" y="4040670"/>
                  <a:pt x="1495096" y="4043370"/>
                  <a:pt x="1475925" y="4047221"/>
                </a:cubicBezTo>
                <a:cubicBezTo>
                  <a:pt x="1459935" y="4050402"/>
                  <a:pt x="1448968" y="4055258"/>
                  <a:pt x="1443024" y="4061788"/>
                </a:cubicBezTo>
                <a:cubicBezTo>
                  <a:pt x="1437081" y="4068317"/>
                  <a:pt x="1434109" y="4076647"/>
                  <a:pt x="1434109" y="4086777"/>
                </a:cubicBezTo>
                <a:cubicBezTo>
                  <a:pt x="1434109" y="4097576"/>
                  <a:pt x="1438232" y="4106659"/>
                  <a:pt x="1446478" y="4114026"/>
                </a:cubicBezTo>
                <a:cubicBezTo>
                  <a:pt x="1454724" y="4121393"/>
                  <a:pt x="1466800" y="4125077"/>
                  <a:pt x="1482706" y="4125077"/>
                </a:cubicBezTo>
                <a:cubicBezTo>
                  <a:pt x="1494677" y="4125077"/>
                  <a:pt x="1505183" y="4123235"/>
                  <a:pt x="1514225" y="4119552"/>
                </a:cubicBezTo>
                <a:cubicBezTo>
                  <a:pt x="1520839" y="4116789"/>
                  <a:pt x="1527494" y="4112185"/>
                  <a:pt x="1534191" y="4105738"/>
                </a:cubicBezTo>
                <a:cubicBezTo>
                  <a:pt x="1534777" y="4109589"/>
                  <a:pt x="1535363" y="4112415"/>
                  <a:pt x="1535949" y="4114215"/>
                </a:cubicBezTo>
                <a:cubicBezTo>
                  <a:pt x="1536535" y="4116015"/>
                  <a:pt x="1537791" y="4118631"/>
                  <a:pt x="1539716" y="4122063"/>
                </a:cubicBezTo>
                <a:lnTo>
                  <a:pt x="1587686" y="4122063"/>
                </a:lnTo>
                <a:cubicBezTo>
                  <a:pt x="1585007" y="4116538"/>
                  <a:pt x="1583270" y="4111996"/>
                  <a:pt x="1582474" y="4108438"/>
                </a:cubicBezTo>
                <a:cubicBezTo>
                  <a:pt x="1581679" y="4104880"/>
                  <a:pt x="1581281" y="4099962"/>
                  <a:pt x="1581281" y="4093683"/>
                </a:cubicBezTo>
                <a:lnTo>
                  <a:pt x="1581281" y="4034789"/>
                </a:lnTo>
                <a:cubicBezTo>
                  <a:pt x="1581281" y="4028511"/>
                  <a:pt x="1580026" y="4021918"/>
                  <a:pt x="1577514" y="4015011"/>
                </a:cubicBezTo>
                <a:cubicBezTo>
                  <a:pt x="1575003" y="4008105"/>
                  <a:pt x="1571571" y="4002768"/>
                  <a:pt x="1567217" y="3999001"/>
                </a:cubicBezTo>
                <a:cubicBezTo>
                  <a:pt x="1561022" y="3993559"/>
                  <a:pt x="1553278" y="3989980"/>
                  <a:pt x="1543986" y="3988264"/>
                </a:cubicBezTo>
                <a:cubicBezTo>
                  <a:pt x="1534693" y="3986548"/>
                  <a:pt x="1522387" y="3985690"/>
                  <a:pt x="1507067" y="3985690"/>
                </a:cubicBezTo>
                <a:close/>
                <a:moveTo>
                  <a:pt x="1271202" y="3985690"/>
                </a:moveTo>
                <a:cubicBezTo>
                  <a:pt x="1247678" y="3985690"/>
                  <a:pt x="1229240" y="3992136"/>
                  <a:pt x="1215887" y="4005028"/>
                </a:cubicBezTo>
                <a:cubicBezTo>
                  <a:pt x="1202534" y="4017921"/>
                  <a:pt x="1195858" y="4034789"/>
                  <a:pt x="1195858" y="4055635"/>
                </a:cubicBezTo>
                <a:cubicBezTo>
                  <a:pt x="1195858" y="4070285"/>
                  <a:pt x="1199186" y="4083031"/>
                  <a:pt x="1205841" y="4093872"/>
                </a:cubicBezTo>
                <a:cubicBezTo>
                  <a:pt x="1212497" y="4104713"/>
                  <a:pt x="1220889" y="4112624"/>
                  <a:pt x="1231018" y="4117605"/>
                </a:cubicBezTo>
                <a:cubicBezTo>
                  <a:pt x="1241148" y="4122586"/>
                  <a:pt x="1255045" y="4125077"/>
                  <a:pt x="1272709" y="4125077"/>
                </a:cubicBezTo>
                <a:cubicBezTo>
                  <a:pt x="1293052" y="4125077"/>
                  <a:pt x="1308665" y="4122168"/>
                  <a:pt x="1319548" y="4116349"/>
                </a:cubicBezTo>
                <a:cubicBezTo>
                  <a:pt x="1330431" y="4110531"/>
                  <a:pt x="1339724" y="4100925"/>
                  <a:pt x="1347426" y="4087530"/>
                </a:cubicBezTo>
                <a:lnTo>
                  <a:pt x="1297071" y="4082884"/>
                </a:lnTo>
                <a:cubicBezTo>
                  <a:pt x="1293889" y="4086902"/>
                  <a:pt x="1290918" y="4089707"/>
                  <a:pt x="1288155" y="4091297"/>
                </a:cubicBezTo>
                <a:cubicBezTo>
                  <a:pt x="1283634" y="4093809"/>
                  <a:pt x="1278862" y="4095065"/>
                  <a:pt x="1273839" y="4095065"/>
                </a:cubicBezTo>
                <a:cubicBezTo>
                  <a:pt x="1265887" y="4095065"/>
                  <a:pt x="1259440" y="4092176"/>
                  <a:pt x="1254501" y="4086400"/>
                </a:cubicBezTo>
                <a:cubicBezTo>
                  <a:pt x="1250985" y="4082382"/>
                  <a:pt x="1248766" y="4076270"/>
                  <a:pt x="1247846" y="4068066"/>
                </a:cubicBezTo>
                <a:lnTo>
                  <a:pt x="1350314" y="4068066"/>
                </a:lnTo>
                <a:lnTo>
                  <a:pt x="1350314" y="4062290"/>
                </a:lnTo>
                <a:cubicBezTo>
                  <a:pt x="1350314" y="4044710"/>
                  <a:pt x="1347426" y="4030436"/>
                  <a:pt x="1341649" y="4019469"/>
                </a:cubicBezTo>
                <a:cubicBezTo>
                  <a:pt x="1335873" y="4008502"/>
                  <a:pt x="1327460" y="4000131"/>
                  <a:pt x="1316409" y="3994355"/>
                </a:cubicBezTo>
                <a:cubicBezTo>
                  <a:pt x="1305359" y="3988578"/>
                  <a:pt x="1290290" y="3985690"/>
                  <a:pt x="1271202" y="3985690"/>
                </a:cubicBezTo>
                <a:close/>
                <a:moveTo>
                  <a:pt x="1126625" y="3985690"/>
                </a:moveTo>
                <a:cubicBezTo>
                  <a:pt x="1116161" y="3985690"/>
                  <a:pt x="1107287" y="3987594"/>
                  <a:pt x="1100004" y="3991404"/>
                </a:cubicBezTo>
                <a:cubicBezTo>
                  <a:pt x="1092720" y="3995213"/>
                  <a:pt x="1085520" y="4001554"/>
                  <a:pt x="1078405" y="4010428"/>
                </a:cubicBezTo>
                <a:lnTo>
                  <a:pt x="1078405" y="3988704"/>
                </a:lnTo>
                <a:lnTo>
                  <a:pt x="1030812" y="3988704"/>
                </a:lnTo>
                <a:lnTo>
                  <a:pt x="1030812" y="4122063"/>
                </a:lnTo>
                <a:lnTo>
                  <a:pt x="1081921" y="4122063"/>
                </a:lnTo>
                <a:lnTo>
                  <a:pt x="1081921" y="4058020"/>
                </a:lnTo>
                <a:cubicBezTo>
                  <a:pt x="1081921" y="4045882"/>
                  <a:pt x="1083847" y="4037468"/>
                  <a:pt x="1087697" y="4032780"/>
                </a:cubicBezTo>
                <a:cubicBezTo>
                  <a:pt x="1091548" y="4028092"/>
                  <a:pt x="1096571" y="4025748"/>
                  <a:pt x="1102766" y="4025748"/>
                </a:cubicBezTo>
                <a:cubicBezTo>
                  <a:pt x="1108375" y="4025748"/>
                  <a:pt x="1112728" y="4027485"/>
                  <a:pt x="1115826" y="4030959"/>
                </a:cubicBezTo>
                <a:cubicBezTo>
                  <a:pt x="1118923" y="4034433"/>
                  <a:pt x="1120472" y="4040356"/>
                  <a:pt x="1120472" y="4048728"/>
                </a:cubicBezTo>
                <a:lnTo>
                  <a:pt x="1120472" y="4122063"/>
                </a:lnTo>
                <a:lnTo>
                  <a:pt x="1171832" y="4122063"/>
                </a:lnTo>
                <a:lnTo>
                  <a:pt x="1171832" y="4037301"/>
                </a:lnTo>
                <a:cubicBezTo>
                  <a:pt x="1171832" y="4019720"/>
                  <a:pt x="1167834" y="4006724"/>
                  <a:pt x="1159839" y="3998310"/>
                </a:cubicBezTo>
                <a:cubicBezTo>
                  <a:pt x="1151845" y="3989897"/>
                  <a:pt x="1140773" y="3985690"/>
                  <a:pt x="1126625" y="3985690"/>
                </a:cubicBezTo>
                <a:close/>
                <a:moveTo>
                  <a:pt x="821857" y="3985690"/>
                </a:moveTo>
                <a:cubicBezTo>
                  <a:pt x="805617" y="3985690"/>
                  <a:pt x="792473" y="3991131"/>
                  <a:pt x="782427" y="4002015"/>
                </a:cubicBezTo>
                <a:cubicBezTo>
                  <a:pt x="772381" y="4012898"/>
                  <a:pt x="767359" y="4028720"/>
                  <a:pt x="767359" y="4049481"/>
                </a:cubicBezTo>
                <a:cubicBezTo>
                  <a:pt x="767359" y="4067648"/>
                  <a:pt x="771251" y="4082256"/>
                  <a:pt x="779037" y="4093307"/>
                </a:cubicBezTo>
                <a:cubicBezTo>
                  <a:pt x="790004" y="4108878"/>
                  <a:pt x="804403" y="4116663"/>
                  <a:pt x="822234" y="4116663"/>
                </a:cubicBezTo>
                <a:cubicBezTo>
                  <a:pt x="831359" y="4116663"/>
                  <a:pt x="839856" y="4114570"/>
                  <a:pt x="847726" y="4110385"/>
                </a:cubicBezTo>
                <a:cubicBezTo>
                  <a:pt x="852748" y="4107706"/>
                  <a:pt x="857772" y="4103394"/>
                  <a:pt x="862794" y="4097451"/>
                </a:cubicBezTo>
                <a:lnTo>
                  <a:pt x="862794" y="4117668"/>
                </a:lnTo>
                <a:cubicBezTo>
                  <a:pt x="862794" y="4127463"/>
                  <a:pt x="860974" y="4134327"/>
                  <a:pt x="857332" y="4138262"/>
                </a:cubicBezTo>
                <a:cubicBezTo>
                  <a:pt x="853690" y="4142197"/>
                  <a:pt x="848186" y="4144164"/>
                  <a:pt x="840819" y="4144164"/>
                </a:cubicBezTo>
                <a:cubicBezTo>
                  <a:pt x="835126" y="4144164"/>
                  <a:pt x="830397" y="4142866"/>
                  <a:pt x="826629" y="4140271"/>
                </a:cubicBezTo>
                <a:cubicBezTo>
                  <a:pt x="824034" y="4138513"/>
                  <a:pt x="822109" y="4135332"/>
                  <a:pt x="820853" y="4130728"/>
                </a:cubicBezTo>
                <a:lnTo>
                  <a:pt x="771251" y="4125077"/>
                </a:lnTo>
                <a:cubicBezTo>
                  <a:pt x="771084" y="4127923"/>
                  <a:pt x="771000" y="4130183"/>
                  <a:pt x="771000" y="4131858"/>
                </a:cubicBezTo>
                <a:cubicBezTo>
                  <a:pt x="771000" y="4145336"/>
                  <a:pt x="776002" y="4156093"/>
                  <a:pt x="786006" y="4164130"/>
                </a:cubicBezTo>
                <a:cubicBezTo>
                  <a:pt x="796010" y="4172167"/>
                  <a:pt x="814407" y="4176185"/>
                  <a:pt x="841196" y="4176185"/>
                </a:cubicBezTo>
                <a:cubicBezTo>
                  <a:pt x="852916" y="4176185"/>
                  <a:pt x="863318" y="4175139"/>
                  <a:pt x="872401" y="4173046"/>
                </a:cubicBezTo>
                <a:cubicBezTo>
                  <a:pt x="881484" y="4170953"/>
                  <a:pt x="888977" y="4167563"/>
                  <a:pt x="894879" y="4162874"/>
                </a:cubicBezTo>
                <a:cubicBezTo>
                  <a:pt x="900780" y="4158186"/>
                  <a:pt x="905510" y="4152054"/>
                  <a:pt x="909068" y="4144478"/>
                </a:cubicBezTo>
                <a:cubicBezTo>
                  <a:pt x="912626" y="4136902"/>
                  <a:pt x="914405" y="4128928"/>
                  <a:pt x="914405" y="4120556"/>
                </a:cubicBezTo>
                <a:lnTo>
                  <a:pt x="914280" y="4114654"/>
                </a:lnTo>
                <a:lnTo>
                  <a:pt x="914280" y="3988704"/>
                </a:lnTo>
                <a:lnTo>
                  <a:pt x="866436" y="3988704"/>
                </a:lnTo>
                <a:lnTo>
                  <a:pt x="866436" y="4008419"/>
                </a:lnTo>
                <a:cubicBezTo>
                  <a:pt x="860576" y="4000298"/>
                  <a:pt x="854276" y="3994480"/>
                  <a:pt x="847537" y="3990964"/>
                </a:cubicBezTo>
                <a:cubicBezTo>
                  <a:pt x="840798" y="3987448"/>
                  <a:pt x="832238" y="3985690"/>
                  <a:pt x="821857" y="3985690"/>
                </a:cubicBezTo>
                <a:close/>
                <a:moveTo>
                  <a:pt x="698000" y="3985690"/>
                </a:moveTo>
                <a:cubicBezTo>
                  <a:pt x="687535" y="3985690"/>
                  <a:pt x="678662" y="3987594"/>
                  <a:pt x="671378" y="3991404"/>
                </a:cubicBezTo>
                <a:cubicBezTo>
                  <a:pt x="664095" y="3995213"/>
                  <a:pt x="656895" y="4001554"/>
                  <a:pt x="649780" y="4010428"/>
                </a:cubicBezTo>
                <a:lnTo>
                  <a:pt x="649780" y="3988704"/>
                </a:lnTo>
                <a:lnTo>
                  <a:pt x="602187" y="3988704"/>
                </a:lnTo>
                <a:lnTo>
                  <a:pt x="602187" y="4122063"/>
                </a:lnTo>
                <a:lnTo>
                  <a:pt x="653296" y="4122063"/>
                </a:lnTo>
                <a:lnTo>
                  <a:pt x="653296" y="4058020"/>
                </a:lnTo>
                <a:cubicBezTo>
                  <a:pt x="653296" y="4045882"/>
                  <a:pt x="655221" y="4037468"/>
                  <a:pt x="659072" y="4032780"/>
                </a:cubicBezTo>
                <a:cubicBezTo>
                  <a:pt x="662923" y="4028092"/>
                  <a:pt x="667946" y="4025748"/>
                  <a:pt x="674141" y="4025748"/>
                </a:cubicBezTo>
                <a:cubicBezTo>
                  <a:pt x="679750" y="4025748"/>
                  <a:pt x="684103" y="4027485"/>
                  <a:pt x="687201" y="4030959"/>
                </a:cubicBezTo>
                <a:cubicBezTo>
                  <a:pt x="690298" y="4034433"/>
                  <a:pt x="691847" y="4040356"/>
                  <a:pt x="691847" y="4048728"/>
                </a:cubicBezTo>
                <a:lnTo>
                  <a:pt x="691847" y="4122063"/>
                </a:lnTo>
                <a:lnTo>
                  <a:pt x="743207" y="4122063"/>
                </a:lnTo>
                <a:lnTo>
                  <a:pt x="743207" y="4037301"/>
                </a:lnTo>
                <a:cubicBezTo>
                  <a:pt x="743207" y="4019720"/>
                  <a:pt x="739209" y="4006724"/>
                  <a:pt x="731214" y="3998310"/>
                </a:cubicBezTo>
                <a:cubicBezTo>
                  <a:pt x="723219" y="3989897"/>
                  <a:pt x="712148" y="3985690"/>
                  <a:pt x="698000" y="3985690"/>
                </a:cubicBezTo>
                <a:close/>
                <a:moveTo>
                  <a:pt x="6359792" y="3937972"/>
                </a:moveTo>
                <a:lnTo>
                  <a:pt x="6308558" y="3964217"/>
                </a:lnTo>
                <a:lnTo>
                  <a:pt x="6308558" y="3988704"/>
                </a:lnTo>
                <a:lnTo>
                  <a:pt x="6289722" y="3988704"/>
                </a:lnTo>
                <a:lnTo>
                  <a:pt x="6289722" y="4026125"/>
                </a:lnTo>
                <a:lnTo>
                  <a:pt x="6308558" y="4026125"/>
                </a:lnTo>
                <a:lnTo>
                  <a:pt x="6308558" y="4073031"/>
                </a:lnTo>
                <a:cubicBezTo>
                  <a:pt x="6308558" y="4087912"/>
                  <a:pt x="6310002" y="4098677"/>
                  <a:pt x="6312890" y="4105324"/>
                </a:cubicBezTo>
                <a:cubicBezTo>
                  <a:pt x="6315779" y="4111971"/>
                  <a:pt x="6320237" y="4116924"/>
                  <a:pt x="6326264" y="4120186"/>
                </a:cubicBezTo>
                <a:cubicBezTo>
                  <a:pt x="6332292" y="4123446"/>
                  <a:pt x="6341668" y="4125077"/>
                  <a:pt x="6354393" y="4125077"/>
                </a:cubicBezTo>
                <a:cubicBezTo>
                  <a:pt x="6365359" y="4125077"/>
                  <a:pt x="6377163" y="4123695"/>
                  <a:pt x="6389804" y="4120933"/>
                </a:cubicBezTo>
                <a:lnTo>
                  <a:pt x="6386037" y="4085653"/>
                </a:lnTo>
                <a:cubicBezTo>
                  <a:pt x="6379256" y="4087825"/>
                  <a:pt x="6373982" y="4088912"/>
                  <a:pt x="6370215" y="4088912"/>
                </a:cubicBezTo>
                <a:cubicBezTo>
                  <a:pt x="6366029" y="4088912"/>
                  <a:pt x="6363099" y="4087491"/>
                  <a:pt x="6361425" y="4084650"/>
                </a:cubicBezTo>
                <a:cubicBezTo>
                  <a:pt x="6360336" y="4082812"/>
                  <a:pt x="6359792" y="4079053"/>
                  <a:pt x="6359792" y="4073372"/>
                </a:cubicBezTo>
                <a:lnTo>
                  <a:pt x="6359792" y="4026125"/>
                </a:lnTo>
                <a:lnTo>
                  <a:pt x="6387921" y="4026125"/>
                </a:lnTo>
                <a:lnTo>
                  <a:pt x="6387921" y="3988704"/>
                </a:lnTo>
                <a:lnTo>
                  <a:pt x="6359792" y="3988704"/>
                </a:lnTo>
                <a:close/>
                <a:moveTo>
                  <a:pt x="3907361" y="3937972"/>
                </a:moveTo>
                <a:lnTo>
                  <a:pt x="3907361" y="4122063"/>
                </a:lnTo>
                <a:lnTo>
                  <a:pt x="3958469" y="4122063"/>
                </a:lnTo>
                <a:lnTo>
                  <a:pt x="3958469" y="4058020"/>
                </a:lnTo>
                <a:cubicBezTo>
                  <a:pt x="3958469" y="4045882"/>
                  <a:pt x="3960395" y="4037468"/>
                  <a:pt x="3964246" y="4032780"/>
                </a:cubicBezTo>
                <a:cubicBezTo>
                  <a:pt x="3968097" y="4028092"/>
                  <a:pt x="3973120" y="4025748"/>
                  <a:pt x="3979314" y="4025748"/>
                </a:cubicBezTo>
                <a:cubicBezTo>
                  <a:pt x="3984923" y="4025748"/>
                  <a:pt x="3989277" y="4027485"/>
                  <a:pt x="3992374" y="4030959"/>
                </a:cubicBezTo>
                <a:cubicBezTo>
                  <a:pt x="3995472" y="4034433"/>
                  <a:pt x="3997020" y="4040356"/>
                  <a:pt x="3997020" y="4048728"/>
                </a:cubicBezTo>
                <a:lnTo>
                  <a:pt x="3997020" y="4122063"/>
                </a:lnTo>
                <a:lnTo>
                  <a:pt x="4048380" y="4122063"/>
                </a:lnTo>
                <a:lnTo>
                  <a:pt x="4048380" y="4037301"/>
                </a:lnTo>
                <a:cubicBezTo>
                  <a:pt x="4048380" y="4019804"/>
                  <a:pt x="4044383" y="4006828"/>
                  <a:pt x="4036388" y="3998373"/>
                </a:cubicBezTo>
                <a:cubicBezTo>
                  <a:pt x="4028393" y="3989918"/>
                  <a:pt x="4017447" y="3985690"/>
                  <a:pt x="4003550" y="3985690"/>
                </a:cubicBezTo>
                <a:cubicBezTo>
                  <a:pt x="3994174" y="3985690"/>
                  <a:pt x="3986054" y="3987239"/>
                  <a:pt x="3979189" y="3990336"/>
                </a:cubicBezTo>
                <a:cubicBezTo>
                  <a:pt x="3972324" y="3993434"/>
                  <a:pt x="3965418" y="3998582"/>
                  <a:pt x="3958469" y="4005782"/>
                </a:cubicBezTo>
                <a:lnTo>
                  <a:pt x="3958469" y="3937972"/>
                </a:lnTo>
                <a:close/>
                <a:moveTo>
                  <a:pt x="3245119" y="3937972"/>
                </a:moveTo>
                <a:lnTo>
                  <a:pt x="3193885" y="3964217"/>
                </a:lnTo>
                <a:lnTo>
                  <a:pt x="3193885" y="3988704"/>
                </a:lnTo>
                <a:lnTo>
                  <a:pt x="3175049" y="3988704"/>
                </a:lnTo>
                <a:lnTo>
                  <a:pt x="3175049" y="4026125"/>
                </a:lnTo>
                <a:lnTo>
                  <a:pt x="3193885" y="4026125"/>
                </a:lnTo>
                <a:lnTo>
                  <a:pt x="3193885" y="4073031"/>
                </a:lnTo>
                <a:cubicBezTo>
                  <a:pt x="3193885" y="4087912"/>
                  <a:pt x="3195328" y="4098677"/>
                  <a:pt x="3198217" y="4105324"/>
                </a:cubicBezTo>
                <a:cubicBezTo>
                  <a:pt x="3201106" y="4111971"/>
                  <a:pt x="3205563" y="4116924"/>
                  <a:pt x="3211590" y="4120186"/>
                </a:cubicBezTo>
                <a:cubicBezTo>
                  <a:pt x="3217619" y="4123446"/>
                  <a:pt x="3226994" y="4125077"/>
                  <a:pt x="3239719" y="4125077"/>
                </a:cubicBezTo>
                <a:cubicBezTo>
                  <a:pt x="3250686" y="4125077"/>
                  <a:pt x="3262491" y="4123695"/>
                  <a:pt x="3275132" y="4120933"/>
                </a:cubicBezTo>
                <a:lnTo>
                  <a:pt x="3271365" y="4085653"/>
                </a:lnTo>
                <a:cubicBezTo>
                  <a:pt x="3264583" y="4087825"/>
                  <a:pt x="3259308" y="4088912"/>
                  <a:pt x="3255541" y="4088912"/>
                </a:cubicBezTo>
                <a:cubicBezTo>
                  <a:pt x="3251355" y="4088912"/>
                  <a:pt x="3248426" y="4087491"/>
                  <a:pt x="3246752" y="4084650"/>
                </a:cubicBezTo>
                <a:cubicBezTo>
                  <a:pt x="3245663" y="4082812"/>
                  <a:pt x="3245119" y="4079053"/>
                  <a:pt x="3245119" y="4073372"/>
                </a:cubicBezTo>
                <a:lnTo>
                  <a:pt x="3245119" y="4026125"/>
                </a:lnTo>
                <a:lnTo>
                  <a:pt x="3273249" y="4026125"/>
                </a:lnTo>
                <a:lnTo>
                  <a:pt x="3273249" y="3988704"/>
                </a:lnTo>
                <a:lnTo>
                  <a:pt x="3245119" y="3988704"/>
                </a:lnTo>
                <a:close/>
                <a:moveTo>
                  <a:pt x="2928046" y="3937972"/>
                </a:moveTo>
                <a:lnTo>
                  <a:pt x="2928046" y="4122063"/>
                </a:lnTo>
                <a:lnTo>
                  <a:pt x="2979279" y="4122063"/>
                </a:lnTo>
                <a:lnTo>
                  <a:pt x="2979279" y="3937972"/>
                </a:lnTo>
                <a:close/>
                <a:moveTo>
                  <a:pt x="2625993" y="3937972"/>
                </a:moveTo>
                <a:lnTo>
                  <a:pt x="2574760" y="3964217"/>
                </a:lnTo>
                <a:lnTo>
                  <a:pt x="2574760" y="3988704"/>
                </a:lnTo>
                <a:lnTo>
                  <a:pt x="2555924" y="3988704"/>
                </a:lnTo>
                <a:lnTo>
                  <a:pt x="2555924" y="4026125"/>
                </a:lnTo>
                <a:lnTo>
                  <a:pt x="2574760" y="4026125"/>
                </a:lnTo>
                <a:lnTo>
                  <a:pt x="2574760" y="4073031"/>
                </a:lnTo>
                <a:cubicBezTo>
                  <a:pt x="2574760" y="4087912"/>
                  <a:pt x="2576204" y="4098677"/>
                  <a:pt x="2579092" y="4105324"/>
                </a:cubicBezTo>
                <a:cubicBezTo>
                  <a:pt x="2581981" y="4111971"/>
                  <a:pt x="2586439" y="4116924"/>
                  <a:pt x="2592465" y="4120186"/>
                </a:cubicBezTo>
                <a:cubicBezTo>
                  <a:pt x="2598493" y="4123446"/>
                  <a:pt x="2607870" y="4125077"/>
                  <a:pt x="2620594" y="4125077"/>
                </a:cubicBezTo>
                <a:cubicBezTo>
                  <a:pt x="2631561" y="4125077"/>
                  <a:pt x="2643365" y="4123695"/>
                  <a:pt x="2656006" y="4120933"/>
                </a:cubicBezTo>
                <a:lnTo>
                  <a:pt x="2652238" y="4085653"/>
                </a:lnTo>
                <a:cubicBezTo>
                  <a:pt x="2645458" y="4087825"/>
                  <a:pt x="2640184" y="4088912"/>
                  <a:pt x="2636416" y="4088912"/>
                </a:cubicBezTo>
                <a:cubicBezTo>
                  <a:pt x="2632231" y="4088912"/>
                  <a:pt x="2629301" y="4087491"/>
                  <a:pt x="2627626" y="4084650"/>
                </a:cubicBezTo>
                <a:cubicBezTo>
                  <a:pt x="2626538" y="4082812"/>
                  <a:pt x="2625993" y="4079053"/>
                  <a:pt x="2625993" y="4073372"/>
                </a:cubicBezTo>
                <a:lnTo>
                  <a:pt x="2625993" y="4026125"/>
                </a:lnTo>
                <a:lnTo>
                  <a:pt x="2654122" y="4026125"/>
                </a:lnTo>
                <a:lnTo>
                  <a:pt x="2654122" y="3988704"/>
                </a:lnTo>
                <a:lnTo>
                  <a:pt x="2625993" y="3988704"/>
                </a:lnTo>
                <a:close/>
                <a:moveTo>
                  <a:pt x="1872068" y="3937972"/>
                </a:moveTo>
                <a:lnTo>
                  <a:pt x="1872068" y="4001763"/>
                </a:lnTo>
                <a:cubicBezTo>
                  <a:pt x="1867045" y="3996406"/>
                  <a:pt x="1861290" y="3992387"/>
                  <a:pt x="1854802" y="3989708"/>
                </a:cubicBezTo>
                <a:cubicBezTo>
                  <a:pt x="1848314" y="3987029"/>
                  <a:pt x="1841094" y="3985690"/>
                  <a:pt x="1833140" y="3985690"/>
                </a:cubicBezTo>
                <a:cubicBezTo>
                  <a:pt x="1816816" y="3985690"/>
                  <a:pt x="1803358" y="3991550"/>
                  <a:pt x="1792769" y="4003270"/>
                </a:cubicBezTo>
                <a:cubicBezTo>
                  <a:pt x="1782178" y="4014990"/>
                  <a:pt x="1776883" y="4031901"/>
                  <a:pt x="1776883" y="4054002"/>
                </a:cubicBezTo>
                <a:cubicBezTo>
                  <a:pt x="1776883" y="4073759"/>
                  <a:pt x="1781676" y="4090544"/>
                  <a:pt x="1791261" y="4104357"/>
                </a:cubicBezTo>
                <a:cubicBezTo>
                  <a:pt x="1800847" y="4118170"/>
                  <a:pt x="1814723" y="4125077"/>
                  <a:pt x="1832889" y="4125077"/>
                </a:cubicBezTo>
                <a:cubicBezTo>
                  <a:pt x="1841931" y="4125077"/>
                  <a:pt x="1850135" y="4123151"/>
                  <a:pt x="1857502" y="4119300"/>
                </a:cubicBezTo>
                <a:cubicBezTo>
                  <a:pt x="1863027" y="4116370"/>
                  <a:pt x="1869138" y="4110720"/>
                  <a:pt x="1875836" y="4102348"/>
                </a:cubicBezTo>
                <a:lnTo>
                  <a:pt x="1875836" y="4122063"/>
                </a:lnTo>
                <a:lnTo>
                  <a:pt x="1923679" y="4122063"/>
                </a:lnTo>
                <a:lnTo>
                  <a:pt x="1923679" y="3937972"/>
                </a:lnTo>
                <a:close/>
                <a:moveTo>
                  <a:pt x="946971" y="3937972"/>
                </a:moveTo>
                <a:lnTo>
                  <a:pt x="946971" y="3972756"/>
                </a:lnTo>
                <a:lnTo>
                  <a:pt x="998079" y="3972756"/>
                </a:lnTo>
                <a:lnTo>
                  <a:pt x="998079" y="3937972"/>
                </a:lnTo>
                <a:close/>
                <a:moveTo>
                  <a:pt x="414952" y="3937972"/>
                </a:moveTo>
                <a:lnTo>
                  <a:pt x="414952" y="4122063"/>
                </a:lnTo>
                <a:lnTo>
                  <a:pt x="570161" y="4122063"/>
                </a:lnTo>
                <a:lnTo>
                  <a:pt x="570161" y="4080373"/>
                </a:lnTo>
                <a:lnTo>
                  <a:pt x="471963" y="4080373"/>
                </a:lnTo>
                <a:lnTo>
                  <a:pt x="471963" y="4044082"/>
                </a:lnTo>
                <a:lnTo>
                  <a:pt x="560492" y="4044082"/>
                </a:lnTo>
                <a:lnTo>
                  <a:pt x="560492" y="4006535"/>
                </a:lnTo>
                <a:lnTo>
                  <a:pt x="471963" y="4006535"/>
                </a:lnTo>
                <a:lnTo>
                  <a:pt x="471963" y="3977276"/>
                </a:lnTo>
                <a:lnTo>
                  <a:pt x="567398" y="3977276"/>
                </a:lnTo>
                <a:lnTo>
                  <a:pt x="567398" y="3937972"/>
                </a:lnTo>
                <a:close/>
                <a:moveTo>
                  <a:pt x="3760455" y="3934833"/>
                </a:moveTo>
                <a:cubicBezTo>
                  <a:pt x="3749238" y="3934833"/>
                  <a:pt x="3740719" y="3936109"/>
                  <a:pt x="3734900" y="3938663"/>
                </a:cubicBezTo>
                <a:cubicBezTo>
                  <a:pt x="3729083" y="3941216"/>
                  <a:pt x="3724561" y="3944565"/>
                  <a:pt x="3721339" y="3948708"/>
                </a:cubicBezTo>
                <a:cubicBezTo>
                  <a:pt x="3718116" y="3952852"/>
                  <a:pt x="3715920" y="3958189"/>
                  <a:pt x="3714747" y="3964719"/>
                </a:cubicBezTo>
                <a:cubicBezTo>
                  <a:pt x="3713575" y="3971249"/>
                  <a:pt x="3712989" y="3977235"/>
                  <a:pt x="3712989" y="3982676"/>
                </a:cubicBezTo>
                <a:lnTo>
                  <a:pt x="3712989" y="3988704"/>
                </a:lnTo>
                <a:lnTo>
                  <a:pt x="3693900" y="3988704"/>
                </a:lnTo>
                <a:lnTo>
                  <a:pt x="3693900" y="4026125"/>
                </a:lnTo>
                <a:lnTo>
                  <a:pt x="3712989" y="4026125"/>
                </a:lnTo>
                <a:lnTo>
                  <a:pt x="3712989" y="4122063"/>
                </a:lnTo>
                <a:lnTo>
                  <a:pt x="3764221" y="4122063"/>
                </a:lnTo>
                <a:lnTo>
                  <a:pt x="3764221" y="4026125"/>
                </a:lnTo>
                <a:lnTo>
                  <a:pt x="3788583" y="4026125"/>
                </a:lnTo>
                <a:lnTo>
                  <a:pt x="3788583" y="3988704"/>
                </a:lnTo>
                <a:lnTo>
                  <a:pt x="3764221" y="3988704"/>
                </a:lnTo>
                <a:cubicBezTo>
                  <a:pt x="3764221" y="3982760"/>
                  <a:pt x="3764430" y="3978867"/>
                  <a:pt x="3764850" y="3977025"/>
                </a:cubicBezTo>
                <a:cubicBezTo>
                  <a:pt x="3765687" y="3973677"/>
                  <a:pt x="3767109" y="3971228"/>
                  <a:pt x="3769119" y="3969679"/>
                </a:cubicBezTo>
                <a:cubicBezTo>
                  <a:pt x="3771128" y="3968131"/>
                  <a:pt x="3774434" y="3967356"/>
                  <a:pt x="3779038" y="3967356"/>
                </a:cubicBezTo>
                <a:cubicBezTo>
                  <a:pt x="3782806" y="3967356"/>
                  <a:pt x="3787746" y="3967858"/>
                  <a:pt x="3793856" y="3968863"/>
                </a:cubicBezTo>
                <a:lnTo>
                  <a:pt x="3799507" y="3937972"/>
                </a:lnTo>
                <a:cubicBezTo>
                  <a:pt x="3782429" y="3935879"/>
                  <a:pt x="3769412" y="3934833"/>
                  <a:pt x="3760455" y="3934833"/>
                </a:cubicBezTo>
                <a:close/>
                <a:moveTo>
                  <a:pt x="6474776" y="3753974"/>
                </a:moveTo>
                <a:lnTo>
                  <a:pt x="6474776" y="3762136"/>
                </a:lnTo>
                <a:cubicBezTo>
                  <a:pt x="6474776" y="3768499"/>
                  <a:pt x="6473750" y="3773668"/>
                  <a:pt x="6471699" y="3777644"/>
                </a:cubicBezTo>
                <a:cubicBezTo>
                  <a:pt x="6469648" y="3781621"/>
                  <a:pt x="6466174" y="3784991"/>
                  <a:pt x="6461277" y="3787753"/>
                </a:cubicBezTo>
                <a:cubicBezTo>
                  <a:pt x="6456379" y="3790516"/>
                  <a:pt x="6451084" y="3791897"/>
                  <a:pt x="6445392" y="3791897"/>
                </a:cubicBezTo>
                <a:cubicBezTo>
                  <a:pt x="6439950" y="3791897"/>
                  <a:pt x="6435827" y="3790620"/>
                  <a:pt x="6433023" y="3788067"/>
                </a:cubicBezTo>
                <a:cubicBezTo>
                  <a:pt x="6430218" y="3785514"/>
                  <a:pt x="6428816" y="3782228"/>
                  <a:pt x="6428816" y="3778210"/>
                </a:cubicBezTo>
                <a:cubicBezTo>
                  <a:pt x="6428816" y="3774694"/>
                  <a:pt x="6430239" y="3771554"/>
                  <a:pt x="6433085" y="3768792"/>
                </a:cubicBezTo>
                <a:cubicBezTo>
                  <a:pt x="6435848" y="3766113"/>
                  <a:pt x="6442420" y="3763392"/>
                  <a:pt x="6452801" y="3760629"/>
                </a:cubicBezTo>
                <a:cubicBezTo>
                  <a:pt x="6460419" y="3758704"/>
                  <a:pt x="6467744" y="3756485"/>
                  <a:pt x="6474776" y="3753974"/>
                </a:cubicBezTo>
                <a:close/>
                <a:moveTo>
                  <a:pt x="5684201" y="3753974"/>
                </a:moveTo>
                <a:lnTo>
                  <a:pt x="5684201" y="3762136"/>
                </a:lnTo>
                <a:cubicBezTo>
                  <a:pt x="5684201" y="3768499"/>
                  <a:pt x="5683175" y="3773668"/>
                  <a:pt x="5681124" y="3777644"/>
                </a:cubicBezTo>
                <a:cubicBezTo>
                  <a:pt x="5679073" y="3781621"/>
                  <a:pt x="5675599" y="3784991"/>
                  <a:pt x="5670702" y="3787753"/>
                </a:cubicBezTo>
                <a:cubicBezTo>
                  <a:pt x="5665804" y="3790516"/>
                  <a:pt x="5660509" y="3791897"/>
                  <a:pt x="5654817" y="3791897"/>
                </a:cubicBezTo>
                <a:cubicBezTo>
                  <a:pt x="5649375" y="3791897"/>
                  <a:pt x="5645252" y="3790620"/>
                  <a:pt x="5642448" y="3788067"/>
                </a:cubicBezTo>
                <a:cubicBezTo>
                  <a:pt x="5639643" y="3785514"/>
                  <a:pt x="5638241" y="3782228"/>
                  <a:pt x="5638241" y="3778210"/>
                </a:cubicBezTo>
                <a:cubicBezTo>
                  <a:pt x="5638241" y="3774694"/>
                  <a:pt x="5639664" y="3771554"/>
                  <a:pt x="5642510" y="3768792"/>
                </a:cubicBezTo>
                <a:cubicBezTo>
                  <a:pt x="5645273" y="3766113"/>
                  <a:pt x="5651845" y="3763392"/>
                  <a:pt x="5662226" y="3760629"/>
                </a:cubicBezTo>
                <a:cubicBezTo>
                  <a:pt x="5669844" y="3758704"/>
                  <a:pt x="5677169" y="3756485"/>
                  <a:pt x="5684201" y="3753974"/>
                </a:cubicBezTo>
                <a:close/>
                <a:moveTo>
                  <a:pt x="3741102" y="3753974"/>
                </a:moveTo>
                <a:lnTo>
                  <a:pt x="3741102" y="3762136"/>
                </a:lnTo>
                <a:cubicBezTo>
                  <a:pt x="3741102" y="3768499"/>
                  <a:pt x="3740077" y="3773668"/>
                  <a:pt x="3738027" y="3777644"/>
                </a:cubicBezTo>
                <a:cubicBezTo>
                  <a:pt x="3735977" y="3781621"/>
                  <a:pt x="3732502" y="3784991"/>
                  <a:pt x="3727605" y="3787753"/>
                </a:cubicBezTo>
                <a:cubicBezTo>
                  <a:pt x="3722707" y="3790516"/>
                  <a:pt x="3717410" y="3791897"/>
                  <a:pt x="3711718" y="3791897"/>
                </a:cubicBezTo>
                <a:cubicBezTo>
                  <a:pt x="3706276" y="3791897"/>
                  <a:pt x="3702154" y="3790620"/>
                  <a:pt x="3699350" y="3788067"/>
                </a:cubicBezTo>
                <a:cubicBezTo>
                  <a:pt x="3696546" y="3785514"/>
                  <a:pt x="3695143" y="3782228"/>
                  <a:pt x="3695143" y="3778210"/>
                </a:cubicBezTo>
                <a:cubicBezTo>
                  <a:pt x="3695143" y="3774694"/>
                  <a:pt x="3696568" y="3771554"/>
                  <a:pt x="3699412" y="3768792"/>
                </a:cubicBezTo>
                <a:cubicBezTo>
                  <a:pt x="3702174" y="3766113"/>
                  <a:pt x="3708747" y="3763392"/>
                  <a:pt x="3719129" y="3760629"/>
                </a:cubicBezTo>
                <a:cubicBezTo>
                  <a:pt x="3726746" y="3758704"/>
                  <a:pt x="3734071" y="3756485"/>
                  <a:pt x="3741102" y="3753974"/>
                </a:cubicBezTo>
                <a:close/>
                <a:moveTo>
                  <a:pt x="1245553" y="3753974"/>
                </a:moveTo>
                <a:lnTo>
                  <a:pt x="1245553" y="3762136"/>
                </a:lnTo>
                <a:cubicBezTo>
                  <a:pt x="1245553" y="3768499"/>
                  <a:pt x="1244527" y="3773668"/>
                  <a:pt x="1242476" y="3777644"/>
                </a:cubicBezTo>
                <a:cubicBezTo>
                  <a:pt x="1240425" y="3781621"/>
                  <a:pt x="1236951" y="3784991"/>
                  <a:pt x="1232054" y="3787753"/>
                </a:cubicBezTo>
                <a:cubicBezTo>
                  <a:pt x="1227156" y="3790516"/>
                  <a:pt x="1221861" y="3791897"/>
                  <a:pt x="1216168" y="3791897"/>
                </a:cubicBezTo>
                <a:cubicBezTo>
                  <a:pt x="1210727" y="3791897"/>
                  <a:pt x="1206604" y="3790620"/>
                  <a:pt x="1203800" y="3788067"/>
                </a:cubicBezTo>
                <a:cubicBezTo>
                  <a:pt x="1200995" y="3785514"/>
                  <a:pt x="1199593" y="3782228"/>
                  <a:pt x="1199593" y="3778210"/>
                </a:cubicBezTo>
                <a:cubicBezTo>
                  <a:pt x="1199593" y="3774694"/>
                  <a:pt x="1201016" y="3771554"/>
                  <a:pt x="1203862" y="3768792"/>
                </a:cubicBezTo>
                <a:cubicBezTo>
                  <a:pt x="1206625" y="3766113"/>
                  <a:pt x="1213196" y="3763392"/>
                  <a:pt x="1223577" y="3760629"/>
                </a:cubicBezTo>
                <a:cubicBezTo>
                  <a:pt x="1231195" y="3758704"/>
                  <a:pt x="1238521" y="3756485"/>
                  <a:pt x="1245553" y="3753974"/>
                </a:cubicBezTo>
                <a:close/>
                <a:moveTo>
                  <a:pt x="2677637" y="3719064"/>
                </a:moveTo>
                <a:cubicBezTo>
                  <a:pt x="2684418" y="3719064"/>
                  <a:pt x="2690027" y="3721639"/>
                  <a:pt x="2694464" y="3726787"/>
                </a:cubicBezTo>
                <a:cubicBezTo>
                  <a:pt x="2698902" y="3731936"/>
                  <a:pt x="2701120" y="3739742"/>
                  <a:pt x="2701120" y="3750207"/>
                </a:cubicBezTo>
                <a:cubicBezTo>
                  <a:pt x="2701120" y="3761759"/>
                  <a:pt x="2698943" y="3770089"/>
                  <a:pt x="2694590" y="3775196"/>
                </a:cubicBezTo>
                <a:cubicBezTo>
                  <a:pt x="2690236" y="3780302"/>
                  <a:pt x="2684795" y="3782856"/>
                  <a:pt x="2678265" y="3782856"/>
                </a:cubicBezTo>
                <a:cubicBezTo>
                  <a:pt x="2672154" y="3782856"/>
                  <a:pt x="2667027" y="3780323"/>
                  <a:pt x="2662882" y="3775259"/>
                </a:cubicBezTo>
                <a:cubicBezTo>
                  <a:pt x="2658739" y="3770194"/>
                  <a:pt x="2656667" y="3762220"/>
                  <a:pt x="2656667" y="3751337"/>
                </a:cubicBezTo>
                <a:cubicBezTo>
                  <a:pt x="2656667" y="3739700"/>
                  <a:pt x="2658676" y="3731412"/>
                  <a:pt x="2662694" y="3726473"/>
                </a:cubicBezTo>
                <a:cubicBezTo>
                  <a:pt x="2666713" y="3721534"/>
                  <a:pt x="2671693" y="3719064"/>
                  <a:pt x="2677637" y="3719064"/>
                </a:cubicBezTo>
                <a:close/>
                <a:moveTo>
                  <a:pt x="2249013" y="3719064"/>
                </a:moveTo>
                <a:cubicBezTo>
                  <a:pt x="2255793" y="3719064"/>
                  <a:pt x="2261403" y="3721639"/>
                  <a:pt x="2265839" y="3726787"/>
                </a:cubicBezTo>
                <a:cubicBezTo>
                  <a:pt x="2270276" y="3731936"/>
                  <a:pt x="2272495" y="3739742"/>
                  <a:pt x="2272495" y="3750207"/>
                </a:cubicBezTo>
                <a:cubicBezTo>
                  <a:pt x="2272495" y="3761759"/>
                  <a:pt x="2270319" y="3770089"/>
                  <a:pt x="2265965" y="3775196"/>
                </a:cubicBezTo>
                <a:cubicBezTo>
                  <a:pt x="2261612" y="3780302"/>
                  <a:pt x="2256171" y="3782856"/>
                  <a:pt x="2249641" y="3782856"/>
                </a:cubicBezTo>
                <a:cubicBezTo>
                  <a:pt x="2243529" y="3782856"/>
                  <a:pt x="2238401" y="3780323"/>
                  <a:pt x="2234257" y="3775259"/>
                </a:cubicBezTo>
                <a:cubicBezTo>
                  <a:pt x="2230114" y="3770194"/>
                  <a:pt x="2228042" y="3762220"/>
                  <a:pt x="2228042" y="3751337"/>
                </a:cubicBezTo>
                <a:cubicBezTo>
                  <a:pt x="2228042" y="3739700"/>
                  <a:pt x="2230051" y="3731412"/>
                  <a:pt x="2234070" y="3726473"/>
                </a:cubicBezTo>
                <a:cubicBezTo>
                  <a:pt x="2238088" y="3721534"/>
                  <a:pt x="2243069" y="3719064"/>
                  <a:pt x="2249013" y="3719064"/>
                </a:cubicBezTo>
                <a:close/>
                <a:moveTo>
                  <a:pt x="3467352" y="3718436"/>
                </a:moveTo>
                <a:cubicBezTo>
                  <a:pt x="3473380" y="3718436"/>
                  <a:pt x="3478485" y="3720969"/>
                  <a:pt x="3482672" y="3726034"/>
                </a:cubicBezTo>
                <a:cubicBezTo>
                  <a:pt x="3486858" y="3731099"/>
                  <a:pt x="3488951" y="3739031"/>
                  <a:pt x="3488951" y="3749830"/>
                </a:cubicBezTo>
                <a:cubicBezTo>
                  <a:pt x="3488951" y="3761550"/>
                  <a:pt x="3486940" y="3769859"/>
                  <a:pt x="3482925" y="3774756"/>
                </a:cubicBezTo>
                <a:cubicBezTo>
                  <a:pt x="3478905" y="3779654"/>
                  <a:pt x="3473922" y="3782102"/>
                  <a:pt x="3467981" y="3782102"/>
                </a:cubicBezTo>
                <a:cubicBezTo>
                  <a:pt x="3461199" y="3782102"/>
                  <a:pt x="3455589" y="3779549"/>
                  <a:pt x="3451155" y="3774442"/>
                </a:cubicBezTo>
                <a:cubicBezTo>
                  <a:pt x="3446715" y="3769336"/>
                  <a:pt x="3444497" y="3761508"/>
                  <a:pt x="3444497" y="3750960"/>
                </a:cubicBezTo>
                <a:cubicBezTo>
                  <a:pt x="3444497" y="3739491"/>
                  <a:pt x="3446673" y="3731203"/>
                  <a:pt x="3451026" y="3726096"/>
                </a:cubicBezTo>
                <a:cubicBezTo>
                  <a:pt x="3455382" y="3720990"/>
                  <a:pt x="3460822" y="3718436"/>
                  <a:pt x="3467352" y="3718436"/>
                </a:cubicBezTo>
                <a:close/>
                <a:moveTo>
                  <a:pt x="4397159" y="3716051"/>
                </a:moveTo>
                <a:cubicBezTo>
                  <a:pt x="4404191" y="3716051"/>
                  <a:pt x="4410093" y="3718876"/>
                  <a:pt x="4414865" y="3724527"/>
                </a:cubicBezTo>
                <a:cubicBezTo>
                  <a:pt x="4419636" y="3730178"/>
                  <a:pt x="4422022" y="3738779"/>
                  <a:pt x="4422022" y="3750332"/>
                </a:cubicBezTo>
                <a:cubicBezTo>
                  <a:pt x="4422022" y="3762722"/>
                  <a:pt x="4419657" y="3771722"/>
                  <a:pt x="4414927" y="3777331"/>
                </a:cubicBezTo>
                <a:cubicBezTo>
                  <a:pt x="4410198" y="3782940"/>
                  <a:pt x="4404149" y="3785744"/>
                  <a:pt x="4396782" y="3785744"/>
                </a:cubicBezTo>
                <a:cubicBezTo>
                  <a:pt x="4389499" y="3785744"/>
                  <a:pt x="4383450" y="3782898"/>
                  <a:pt x="4378637" y="3777205"/>
                </a:cubicBezTo>
                <a:cubicBezTo>
                  <a:pt x="4373823" y="3771512"/>
                  <a:pt x="4371416" y="3762722"/>
                  <a:pt x="4371416" y="3750835"/>
                </a:cubicBezTo>
                <a:cubicBezTo>
                  <a:pt x="4371416" y="3739114"/>
                  <a:pt x="4373844" y="3730387"/>
                  <a:pt x="4378699" y="3724652"/>
                </a:cubicBezTo>
                <a:cubicBezTo>
                  <a:pt x="4383555" y="3718918"/>
                  <a:pt x="4389708" y="3716051"/>
                  <a:pt x="4397159" y="3716051"/>
                </a:cubicBezTo>
                <a:close/>
                <a:moveTo>
                  <a:pt x="653835" y="3716051"/>
                </a:moveTo>
                <a:cubicBezTo>
                  <a:pt x="660867" y="3716051"/>
                  <a:pt x="666769" y="3718876"/>
                  <a:pt x="671541" y="3724527"/>
                </a:cubicBezTo>
                <a:cubicBezTo>
                  <a:pt x="676313" y="3730178"/>
                  <a:pt x="678699" y="3738779"/>
                  <a:pt x="678699" y="3750332"/>
                </a:cubicBezTo>
                <a:cubicBezTo>
                  <a:pt x="678699" y="3762722"/>
                  <a:pt x="676334" y="3771722"/>
                  <a:pt x="671604" y="3777331"/>
                </a:cubicBezTo>
                <a:cubicBezTo>
                  <a:pt x="666874" y="3782940"/>
                  <a:pt x="660825" y="3785744"/>
                  <a:pt x="653458" y="3785744"/>
                </a:cubicBezTo>
                <a:cubicBezTo>
                  <a:pt x="646175" y="3785744"/>
                  <a:pt x="640127" y="3782898"/>
                  <a:pt x="635313" y="3777205"/>
                </a:cubicBezTo>
                <a:cubicBezTo>
                  <a:pt x="630500" y="3771512"/>
                  <a:pt x="628093" y="3762722"/>
                  <a:pt x="628093" y="3750835"/>
                </a:cubicBezTo>
                <a:cubicBezTo>
                  <a:pt x="628093" y="3739114"/>
                  <a:pt x="630520" y="3730387"/>
                  <a:pt x="635376" y="3724652"/>
                </a:cubicBezTo>
                <a:cubicBezTo>
                  <a:pt x="640232" y="3718918"/>
                  <a:pt x="646385" y="3716051"/>
                  <a:pt x="653835" y="3716051"/>
                </a:cubicBezTo>
                <a:close/>
                <a:moveTo>
                  <a:pt x="5045235" y="3711153"/>
                </a:moveTo>
                <a:cubicBezTo>
                  <a:pt x="5052267" y="3711153"/>
                  <a:pt x="5057939" y="3713288"/>
                  <a:pt x="5062251" y="3717557"/>
                </a:cubicBezTo>
                <a:cubicBezTo>
                  <a:pt x="5066562" y="3721827"/>
                  <a:pt x="5069220" y="3728901"/>
                  <a:pt x="5070224" y="3738779"/>
                </a:cubicBezTo>
                <a:lnTo>
                  <a:pt x="5019869" y="3738779"/>
                </a:lnTo>
                <a:cubicBezTo>
                  <a:pt x="5020707" y="3730826"/>
                  <a:pt x="5022674" y="3724841"/>
                  <a:pt x="5025771" y="3720822"/>
                </a:cubicBezTo>
                <a:cubicBezTo>
                  <a:pt x="5030627" y="3714376"/>
                  <a:pt x="5037115" y="3711153"/>
                  <a:pt x="5045235" y="3711153"/>
                </a:cubicBezTo>
                <a:close/>
                <a:moveTo>
                  <a:pt x="3216437" y="3711153"/>
                </a:moveTo>
                <a:cubicBezTo>
                  <a:pt x="3223469" y="3711153"/>
                  <a:pt x="3229141" y="3713288"/>
                  <a:pt x="3233453" y="3717557"/>
                </a:cubicBezTo>
                <a:cubicBezTo>
                  <a:pt x="3237764" y="3721827"/>
                  <a:pt x="3240422" y="3728901"/>
                  <a:pt x="3241426" y="3738779"/>
                </a:cubicBezTo>
                <a:lnTo>
                  <a:pt x="3191072" y="3738779"/>
                </a:lnTo>
                <a:cubicBezTo>
                  <a:pt x="3191907" y="3730826"/>
                  <a:pt x="3193875" y="3724841"/>
                  <a:pt x="3196973" y="3720822"/>
                </a:cubicBezTo>
                <a:cubicBezTo>
                  <a:pt x="3201828" y="3714376"/>
                  <a:pt x="3208316" y="3711153"/>
                  <a:pt x="3216437" y="3711153"/>
                </a:cubicBezTo>
                <a:close/>
                <a:moveTo>
                  <a:pt x="2511587" y="3711153"/>
                </a:moveTo>
                <a:cubicBezTo>
                  <a:pt x="2518620" y="3711153"/>
                  <a:pt x="2524291" y="3713288"/>
                  <a:pt x="2528602" y="3717557"/>
                </a:cubicBezTo>
                <a:cubicBezTo>
                  <a:pt x="2532913" y="3721827"/>
                  <a:pt x="2535572" y="3728901"/>
                  <a:pt x="2536576" y="3738779"/>
                </a:cubicBezTo>
                <a:lnTo>
                  <a:pt x="2486221" y="3738779"/>
                </a:lnTo>
                <a:cubicBezTo>
                  <a:pt x="2487059" y="3730826"/>
                  <a:pt x="2489025" y="3724841"/>
                  <a:pt x="2492123" y="3720822"/>
                </a:cubicBezTo>
                <a:cubicBezTo>
                  <a:pt x="2496978" y="3714376"/>
                  <a:pt x="2503466" y="3711153"/>
                  <a:pt x="2511587" y="3711153"/>
                </a:cubicBezTo>
                <a:close/>
                <a:moveTo>
                  <a:pt x="1568612" y="3711153"/>
                </a:moveTo>
                <a:cubicBezTo>
                  <a:pt x="1575645" y="3711153"/>
                  <a:pt x="1581316" y="3713288"/>
                  <a:pt x="1585628" y="3717557"/>
                </a:cubicBezTo>
                <a:cubicBezTo>
                  <a:pt x="1589939" y="3721827"/>
                  <a:pt x="1592597" y="3728901"/>
                  <a:pt x="1593602" y="3738779"/>
                </a:cubicBezTo>
                <a:lnTo>
                  <a:pt x="1543247" y="3738779"/>
                </a:lnTo>
                <a:cubicBezTo>
                  <a:pt x="1544084" y="3730826"/>
                  <a:pt x="1546051" y="3724841"/>
                  <a:pt x="1549149" y="3720822"/>
                </a:cubicBezTo>
                <a:cubicBezTo>
                  <a:pt x="1554004" y="3714376"/>
                  <a:pt x="1560492" y="3711153"/>
                  <a:pt x="1568612" y="3711153"/>
                </a:cubicBezTo>
                <a:close/>
                <a:moveTo>
                  <a:pt x="968537" y="3711153"/>
                </a:moveTo>
                <a:cubicBezTo>
                  <a:pt x="975569" y="3711153"/>
                  <a:pt x="981241" y="3713288"/>
                  <a:pt x="985552" y="3717557"/>
                </a:cubicBezTo>
                <a:cubicBezTo>
                  <a:pt x="989864" y="3721827"/>
                  <a:pt x="992521" y="3728901"/>
                  <a:pt x="993526" y="3738779"/>
                </a:cubicBezTo>
                <a:lnTo>
                  <a:pt x="943171" y="3738779"/>
                </a:lnTo>
                <a:cubicBezTo>
                  <a:pt x="944008" y="3730826"/>
                  <a:pt x="945976" y="3724841"/>
                  <a:pt x="949073" y="3720822"/>
                </a:cubicBezTo>
                <a:cubicBezTo>
                  <a:pt x="953929" y="3714376"/>
                  <a:pt x="960416" y="3711153"/>
                  <a:pt x="968537" y="3711153"/>
                </a:cubicBezTo>
                <a:close/>
                <a:moveTo>
                  <a:pt x="6128569" y="3683904"/>
                </a:moveTo>
                <a:lnTo>
                  <a:pt x="6128569" y="3817263"/>
                </a:lnTo>
                <a:lnTo>
                  <a:pt x="6179678" y="3817263"/>
                </a:lnTo>
                <a:lnTo>
                  <a:pt x="6179678" y="3683904"/>
                </a:lnTo>
                <a:close/>
                <a:moveTo>
                  <a:pt x="5835768" y="3683904"/>
                </a:moveTo>
                <a:lnTo>
                  <a:pt x="5891731" y="3817239"/>
                </a:lnTo>
                <a:cubicBezTo>
                  <a:pt x="5889138" y="3824365"/>
                  <a:pt x="5885981" y="3829310"/>
                  <a:pt x="5882259" y="3832076"/>
                </a:cubicBezTo>
                <a:cubicBezTo>
                  <a:pt x="5878537" y="3834842"/>
                  <a:pt x="5873665" y="3836225"/>
                  <a:pt x="5867643" y="3836225"/>
                </a:cubicBezTo>
                <a:cubicBezTo>
                  <a:pt x="5858609" y="3836225"/>
                  <a:pt x="5850412" y="3835053"/>
                  <a:pt x="5843052" y="3832709"/>
                </a:cubicBezTo>
                <a:lnTo>
                  <a:pt x="5847066" y="3868372"/>
                </a:lnTo>
                <a:cubicBezTo>
                  <a:pt x="5862463" y="3870381"/>
                  <a:pt x="5873844" y="3871385"/>
                  <a:pt x="5881208" y="3871385"/>
                </a:cubicBezTo>
                <a:cubicBezTo>
                  <a:pt x="5899367" y="3871385"/>
                  <a:pt x="5912881" y="3867364"/>
                  <a:pt x="5921751" y="3859321"/>
                </a:cubicBezTo>
                <a:cubicBezTo>
                  <a:pt x="5928027" y="3853624"/>
                  <a:pt x="5934178" y="3842649"/>
                  <a:pt x="5940203" y="3826397"/>
                </a:cubicBezTo>
                <a:lnTo>
                  <a:pt x="5993112" y="3683904"/>
                </a:lnTo>
                <a:lnTo>
                  <a:pt x="5942749" y="3683904"/>
                </a:lnTo>
                <a:lnTo>
                  <a:pt x="5917203" y="3772684"/>
                </a:lnTo>
                <a:lnTo>
                  <a:pt x="5889697" y="3683904"/>
                </a:lnTo>
                <a:close/>
                <a:moveTo>
                  <a:pt x="2356672" y="3683904"/>
                </a:moveTo>
                <a:lnTo>
                  <a:pt x="2356672" y="3817263"/>
                </a:lnTo>
                <a:lnTo>
                  <a:pt x="2407779" y="3817263"/>
                </a:lnTo>
                <a:lnTo>
                  <a:pt x="2407779" y="3683904"/>
                </a:lnTo>
                <a:close/>
                <a:moveTo>
                  <a:pt x="2011385" y="3683904"/>
                </a:moveTo>
                <a:lnTo>
                  <a:pt x="2011385" y="3768792"/>
                </a:lnTo>
                <a:cubicBezTo>
                  <a:pt x="2011385" y="3786288"/>
                  <a:pt x="2015383" y="3799243"/>
                  <a:pt x="2023378" y="3807657"/>
                </a:cubicBezTo>
                <a:cubicBezTo>
                  <a:pt x="2031373" y="3816070"/>
                  <a:pt x="2042402" y="3820277"/>
                  <a:pt x="2056467" y="3820277"/>
                </a:cubicBezTo>
                <a:cubicBezTo>
                  <a:pt x="2067015" y="3820277"/>
                  <a:pt x="2075909" y="3818393"/>
                  <a:pt x="2083151" y="3814626"/>
                </a:cubicBezTo>
                <a:cubicBezTo>
                  <a:pt x="2090392" y="3810859"/>
                  <a:pt x="2097571" y="3804538"/>
                  <a:pt x="2104687" y="3795664"/>
                </a:cubicBezTo>
                <a:lnTo>
                  <a:pt x="2104687" y="3817263"/>
                </a:lnTo>
                <a:lnTo>
                  <a:pt x="2152404" y="3817263"/>
                </a:lnTo>
                <a:lnTo>
                  <a:pt x="2152404" y="3683904"/>
                </a:lnTo>
                <a:lnTo>
                  <a:pt x="2101296" y="3683904"/>
                </a:lnTo>
                <a:lnTo>
                  <a:pt x="2101296" y="3748072"/>
                </a:lnTo>
                <a:cubicBezTo>
                  <a:pt x="2101296" y="3760211"/>
                  <a:pt x="2099350" y="3768624"/>
                  <a:pt x="2095457" y="3773312"/>
                </a:cubicBezTo>
                <a:cubicBezTo>
                  <a:pt x="2091564" y="3778000"/>
                  <a:pt x="2086562" y="3780344"/>
                  <a:pt x="2080451" y="3780344"/>
                </a:cubicBezTo>
                <a:cubicBezTo>
                  <a:pt x="2074842" y="3780344"/>
                  <a:pt x="2070489" y="3778586"/>
                  <a:pt x="2067391" y="3775070"/>
                </a:cubicBezTo>
                <a:cubicBezTo>
                  <a:pt x="2064294" y="3771554"/>
                  <a:pt x="2062745" y="3765610"/>
                  <a:pt x="2062745" y="3757239"/>
                </a:cubicBezTo>
                <a:lnTo>
                  <a:pt x="2062745" y="3683904"/>
                </a:lnTo>
                <a:close/>
                <a:moveTo>
                  <a:pt x="729993" y="3683904"/>
                </a:moveTo>
                <a:lnTo>
                  <a:pt x="785454" y="3817263"/>
                </a:lnTo>
                <a:lnTo>
                  <a:pt x="830784" y="3817263"/>
                </a:lnTo>
                <a:lnTo>
                  <a:pt x="887463" y="3683904"/>
                </a:lnTo>
                <a:lnTo>
                  <a:pt x="835887" y="3683904"/>
                </a:lnTo>
                <a:lnTo>
                  <a:pt x="809042" y="3768415"/>
                </a:lnTo>
                <a:lnTo>
                  <a:pt x="783170" y="3683904"/>
                </a:lnTo>
                <a:close/>
                <a:moveTo>
                  <a:pt x="6450540" y="3680890"/>
                </a:moveTo>
                <a:cubicBezTo>
                  <a:pt x="6440997" y="3680890"/>
                  <a:pt x="6432123" y="3681602"/>
                  <a:pt x="6423919" y="3683025"/>
                </a:cubicBezTo>
                <a:cubicBezTo>
                  <a:pt x="6415714" y="3684448"/>
                  <a:pt x="6409268" y="3686457"/>
                  <a:pt x="6404580" y="3689052"/>
                </a:cubicBezTo>
                <a:cubicBezTo>
                  <a:pt x="6398050" y="3692652"/>
                  <a:pt x="6393048" y="3696901"/>
                  <a:pt x="6389574" y="3701798"/>
                </a:cubicBezTo>
                <a:cubicBezTo>
                  <a:pt x="6386100" y="3706695"/>
                  <a:pt x="6383442" y="3713414"/>
                  <a:pt x="6381600" y="3721953"/>
                </a:cubicBezTo>
                <a:lnTo>
                  <a:pt x="6430448" y="3727101"/>
                </a:lnTo>
                <a:cubicBezTo>
                  <a:pt x="6432458" y="3721325"/>
                  <a:pt x="6435095" y="3717390"/>
                  <a:pt x="6438360" y="3715297"/>
                </a:cubicBezTo>
                <a:cubicBezTo>
                  <a:pt x="6442545" y="3712618"/>
                  <a:pt x="6448824" y="3711279"/>
                  <a:pt x="6457196" y="3711279"/>
                </a:cubicBezTo>
                <a:cubicBezTo>
                  <a:pt x="6463725" y="3711279"/>
                  <a:pt x="6468288" y="3712535"/>
                  <a:pt x="6470883" y="3715046"/>
                </a:cubicBezTo>
                <a:cubicBezTo>
                  <a:pt x="6473478" y="3717557"/>
                  <a:pt x="6474776" y="3721953"/>
                  <a:pt x="6474776" y="3728231"/>
                </a:cubicBezTo>
                <a:cubicBezTo>
                  <a:pt x="6468414" y="3730743"/>
                  <a:pt x="6462386" y="3732773"/>
                  <a:pt x="6456693" y="3734322"/>
                </a:cubicBezTo>
                <a:cubicBezTo>
                  <a:pt x="6451001" y="3735870"/>
                  <a:pt x="6438569" y="3738570"/>
                  <a:pt x="6419398" y="3742421"/>
                </a:cubicBezTo>
                <a:cubicBezTo>
                  <a:pt x="6403408" y="3745602"/>
                  <a:pt x="6392441" y="3750458"/>
                  <a:pt x="6386498" y="3756988"/>
                </a:cubicBezTo>
                <a:cubicBezTo>
                  <a:pt x="6380554" y="3763517"/>
                  <a:pt x="6377582" y="3771847"/>
                  <a:pt x="6377582" y="3781977"/>
                </a:cubicBezTo>
                <a:cubicBezTo>
                  <a:pt x="6377582" y="3792776"/>
                  <a:pt x="6381705" y="3801859"/>
                  <a:pt x="6389951" y="3809226"/>
                </a:cubicBezTo>
                <a:cubicBezTo>
                  <a:pt x="6398197" y="3816593"/>
                  <a:pt x="6410273" y="3820277"/>
                  <a:pt x="6426179" y="3820277"/>
                </a:cubicBezTo>
                <a:cubicBezTo>
                  <a:pt x="6438150" y="3820277"/>
                  <a:pt x="6448657" y="3818435"/>
                  <a:pt x="6457698" y="3814752"/>
                </a:cubicBezTo>
                <a:cubicBezTo>
                  <a:pt x="6464311" y="3811989"/>
                  <a:pt x="6470967" y="3807385"/>
                  <a:pt x="6477664" y="3800938"/>
                </a:cubicBezTo>
                <a:cubicBezTo>
                  <a:pt x="6478250" y="3804789"/>
                  <a:pt x="6478836" y="3807615"/>
                  <a:pt x="6479422" y="3809415"/>
                </a:cubicBezTo>
                <a:cubicBezTo>
                  <a:pt x="6480008" y="3811215"/>
                  <a:pt x="6481264" y="3813831"/>
                  <a:pt x="6483189" y="3817263"/>
                </a:cubicBezTo>
                <a:lnTo>
                  <a:pt x="6531159" y="3817263"/>
                </a:lnTo>
                <a:cubicBezTo>
                  <a:pt x="6528480" y="3811738"/>
                  <a:pt x="6526743" y="3807196"/>
                  <a:pt x="6525947" y="3803638"/>
                </a:cubicBezTo>
                <a:cubicBezTo>
                  <a:pt x="6525152" y="3800080"/>
                  <a:pt x="6524754" y="3795162"/>
                  <a:pt x="6524754" y="3788883"/>
                </a:cubicBezTo>
                <a:lnTo>
                  <a:pt x="6524754" y="3729989"/>
                </a:lnTo>
                <a:cubicBezTo>
                  <a:pt x="6524754" y="3723711"/>
                  <a:pt x="6523499" y="3717118"/>
                  <a:pt x="6520987" y="3710211"/>
                </a:cubicBezTo>
                <a:cubicBezTo>
                  <a:pt x="6518476" y="3703305"/>
                  <a:pt x="6515043" y="3697968"/>
                  <a:pt x="6510690" y="3694201"/>
                </a:cubicBezTo>
                <a:cubicBezTo>
                  <a:pt x="6504495" y="3688759"/>
                  <a:pt x="6496751" y="3685180"/>
                  <a:pt x="6487459" y="3683464"/>
                </a:cubicBezTo>
                <a:cubicBezTo>
                  <a:pt x="6478166" y="3681748"/>
                  <a:pt x="6465860" y="3680890"/>
                  <a:pt x="6450540" y="3680890"/>
                </a:cubicBezTo>
                <a:close/>
                <a:moveTo>
                  <a:pt x="6283988" y="3680890"/>
                </a:moveTo>
                <a:cubicBezTo>
                  <a:pt x="6268416" y="3680890"/>
                  <a:pt x="6255650" y="3682939"/>
                  <a:pt x="6245688" y="3687037"/>
                </a:cubicBezTo>
                <a:cubicBezTo>
                  <a:pt x="6239409" y="3689630"/>
                  <a:pt x="6233298" y="3693582"/>
                  <a:pt x="6227354" y="3698893"/>
                </a:cubicBezTo>
                <a:cubicBezTo>
                  <a:pt x="6221410" y="3704205"/>
                  <a:pt x="6216722" y="3710206"/>
                  <a:pt x="6213290" y="3716896"/>
                </a:cubicBezTo>
                <a:cubicBezTo>
                  <a:pt x="6208602" y="3726014"/>
                  <a:pt x="6206257" y="3737431"/>
                  <a:pt x="6206257" y="3751148"/>
                </a:cubicBezTo>
                <a:cubicBezTo>
                  <a:pt x="6206257" y="3764280"/>
                  <a:pt x="6208183" y="3774819"/>
                  <a:pt x="6212034" y="3782765"/>
                </a:cubicBezTo>
                <a:cubicBezTo>
                  <a:pt x="6215885" y="3790711"/>
                  <a:pt x="6221201" y="3797632"/>
                  <a:pt x="6227982" y="3803528"/>
                </a:cubicBezTo>
                <a:cubicBezTo>
                  <a:pt x="6234763" y="3809425"/>
                  <a:pt x="6242862" y="3813691"/>
                  <a:pt x="6252280" y="3816325"/>
                </a:cubicBezTo>
                <a:cubicBezTo>
                  <a:pt x="6261698" y="3818960"/>
                  <a:pt x="6273481" y="3820277"/>
                  <a:pt x="6287629" y="3820277"/>
                </a:cubicBezTo>
                <a:cubicBezTo>
                  <a:pt x="6302280" y="3820277"/>
                  <a:pt x="6314356" y="3818226"/>
                  <a:pt x="6323857" y="3814124"/>
                </a:cubicBezTo>
                <a:cubicBezTo>
                  <a:pt x="6333359" y="3810022"/>
                  <a:pt x="6341166" y="3804266"/>
                  <a:pt x="6347277" y="3796857"/>
                </a:cubicBezTo>
                <a:cubicBezTo>
                  <a:pt x="6353388" y="3789448"/>
                  <a:pt x="6357783" y="3780679"/>
                  <a:pt x="6360462" y="3770550"/>
                </a:cubicBezTo>
                <a:lnTo>
                  <a:pt x="6311865" y="3765024"/>
                </a:lnTo>
                <a:cubicBezTo>
                  <a:pt x="6309605" y="3772140"/>
                  <a:pt x="6306193" y="3777414"/>
                  <a:pt x="6301631" y="3780847"/>
                </a:cubicBezTo>
                <a:cubicBezTo>
                  <a:pt x="6297068" y="3784279"/>
                  <a:pt x="6291438" y="3785995"/>
                  <a:pt x="6284741" y="3785995"/>
                </a:cubicBezTo>
                <a:cubicBezTo>
                  <a:pt x="6276704" y="3785995"/>
                  <a:pt x="6270091" y="3783154"/>
                  <a:pt x="6264900" y="3777472"/>
                </a:cubicBezTo>
                <a:cubicBezTo>
                  <a:pt x="6259710" y="3771790"/>
                  <a:pt x="6257115" y="3763475"/>
                  <a:pt x="6257115" y="3752528"/>
                </a:cubicBezTo>
                <a:cubicBezTo>
                  <a:pt x="6257115" y="3740243"/>
                  <a:pt x="6259731" y="3731071"/>
                  <a:pt x="6264963" y="3725013"/>
                </a:cubicBezTo>
                <a:cubicBezTo>
                  <a:pt x="6270195" y="3718954"/>
                  <a:pt x="6277039" y="3715925"/>
                  <a:pt x="6285494" y="3715925"/>
                </a:cubicBezTo>
                <a:cubicBezTo>
                  <a:pt x="6292192" y="3715925"/>
                  <a:pt x="6297529" y="3717369"/>
                  <a:pt x="6301505" y="3720257"/>
                </a:cubicBezTo>
                <a:cubicBezTo>
                  <a:pt x="6305482" y="3723145"/>
                  <a:pt x="6308223" y="3727436"/>
                  <a:pt x="6309730" y="3733129"/>
                </a:cubicBezTo>
                <a:lnTo>
                  <a:pt x="6357825" y="3726724"/>
                </a:lnTo>
                <a:cubicBezTo>
                  <a:pt x="6353221" y="3711739"/>
                  <a:pt x="6345205" y="3700354"/>
                  <a:pt x="6333778" y="3692568"/>
                </a:cubicBezTo>
                <a:cubicBezTo>
                  <a:pt x="6322350" y="3684783"/>
                  <a:pt x="6305754" y="3680890"/>
                  <a:pt x="6283988" y="3680890"/>
                </a:cubicBezTo>
                <a:close/>
                <a:moveTo>
                  <a:pt x="5659965" y="3680890"/>
                </a:moveTo>
                <a:cubicBezTo>
                  <a:pt x="5650422" y="3680890"/>
                  <a:pt x="5641548" y="3681602"/>
                  <a:pt x="5633344" y="3683025"/>
                </a:cubicBezTo>
                <a:cubicBezTo>
                  <a:pt x="5625139" y="3684448"/>
                  <a:pt x="5618693" y="3686457"/>
                  <a:pt x="5614005" y="3689052"/>
                </a:cubicBezTo>
                <a:cubicBezTo>
                  <a:pt x="5607475" y="3692652"/>
                  <a:pt x="5602473" y="3696901"/>
                  <a:pt x="5598999" y="3701798"/>
                </a:cubicBezTo>
                <a:cubicBezTo>
                  <a:pt x="5595525" y="3706695"/>
                  <a:pt x="5592867" y="3713414"/>
                  <a:pt x="5591025" y="3721953"/>
                </a:cubicBezTo>
                <a:lnTo>
                  <a:pt x="5639873" y="3727101"/>
                </a:lnTo>
                <a:cubicBezTo>
                  <a:pt x="5641883" y="3721325"/>
                  <a:pt x="5644520" y="3717390"/>
                  <a:pt x="5647785" y="3715297"/>
                </a:cubicBezTo>
                <a:cubicBezTo>
                  <a:pt x="5651970" y="3712618"/>
                  <a:pt x="5658249" y="3711279"/>
                  <a:pt x="5666621" y="3711279"/>
                </a:cubicBezTo>
                <a:cubicBezTo>
                  <a:pt x="5673150" y="3711279"/>
                  <a:pt x="5677713" y="3712535"/>
                  <a:pt x="5680308" y="3715046"/>
                </a:cubicBezTo>
                <a:cubicBezTo>
                  <a:pt x="5682903" y="3717557"/>
                  <a:pt x="5684201" y="3721953"/>
                  <a:pt x="5684201" y="3728231"/>
                </a:cubicBezTo>
                <a:cubicBezTo>
                  <a:pt x="5677839" y="3730743"/>
                  <a:pt x="5671811" y="3732773"/>
                  <a:pt x="5666118" y="3734322"/>
                </a:cubicBezTo>
                <a:cubicBezTo>
                  <a:pt x="5660426" y="3735870"/>
                  <a:pt x="5647994" y="3738570"/>
                  <a:pt x="5628823" y="3742421"/>
                </a:cubicBezTo>
                <a:cubicBezTo>
                  <a:pt x="5612833" y="3745602"/>
                  <a:pt x="5601866" y="3750458"/>
                  <a:pt x="5595923" y="3756988"/>
                </a:cubicBezTo>
                <a:cubicBezTo>
                  <a:pt x="5589979" y="3763517"/>
                  <a:pt x="5587007" y="3771847"/>
                  <a:pt x="5587007" y="3781977"/>
                </a:cubicBezTo>
                <a:cubicBezTo>
                  <a:pt x="5587007" y="3792776"/>
                  <a:pt x="5591130" y="3801859"/>
                  <a:pt x="5599376" y="3809226"/>
                </a:cubicBezTo>
                <a:cubicBezTo>
                  <a:pt x="5607622" y="3816593"/>
                  <a:pt x="5619698" y="3820277"/>
                  <a:pt x="5635604" y="3820277"/>
                </a:cubicBezTo>
                <a:cubicBezTo>
                  <a:pt x="5647575" y="3820277"/>
                  <a:pt x="5658082" y="3818435"/>
                  <a:pt x="5667123" y="3814752"/>
                </a:cubicBezTo>
                <a:cubicBezTo>
                  <a:pt x="5673736" y="3811989"/>
                  <a:pt x="5680392" y="3807385"/>
                  <a:pt x="5687089" y="3800938"/>
                </a:cubicBezTo>
                <a:cubicBezTo>
                  <a:pt x="5687675" y="3804789"/>
                  <a:pt x="5688261" y="3807615"/>
                  <a:pt x="5688847" y="3809415"/>
                </a:cubicBezTo>
                <a:cubicBezTo>
                  <a:pt x="5689433" y="3811215"/>
                  <a:pt x="5690689" y="3813831"/>
                  <a:pt x="5692614" y="3817263"/>
                </a:cubicBezTo>
                <a:lnTo>
                  <a:pt x="5740584" y="3817263"/>
                </a:lnTo>
                <a:cubicBezTo>
                  <a:pt x="5737905" y="3811738"/>
                  <a:pt x="5736168" y="3807196"/>
                  <a:pt x="5735372" y="3803638"/>
                </a:cubicBezTo>
                <a:cubicBezTo>
                  <a:pt x="5734577" y="3800080"/>
                  <a:pt x="5734179" y="3795162"/>
                  <a:pt x="5734179" y="3788883"/>
                </a:cubicBezTo>
                <a:lnTo>
                  <a:pt x="5734179" y="3729989"/>
                </a:lnTo>
                <a:cubicBezTo>
                  <a:pt x="5734179" y="3723711"/>
                  <a:pt x="5732924" y="3717118"/>
                  <a:pt x="5730412" y="3710211"/>
                </a:cubicBezTo>
                <a:cubicBezTo>
                  <a:pt x="5727901" y="3703305"/>
                  <a:pt x="5724468" y="3697968"/>
                  <a:pt x="5720115" y="3694201"/>
                </a:cubicBezTo>
                <a:cubicBezTo>
                  <a:pt x="5713920" y="3688759"/>
                  <a:pt x="5706176" y="3685180"/>
                  <a:pt x="5696884" y="3683464"/>
                </a:cubicBezTo>
                <a:cubicBezTo>
                  <a:pt x="5687591" y="3681748"/>
                  <a:pt x="5675285" y="3680890"/>
                  <a:pt x="5659965" y="3680890"/>
                </a:cubicBezTo>
                <a:close/>
                <a:moveTo>
                  <a:pt x="5517648" y="3680890"/>
                </a:moveTo>
                <a:cubicBezTo>
                  <a:pt x="5507184" y="3680890"/>
                  <a:pt x="5498310" y="3682794"/>
                  <a:pt x="5491027" y="3686604"/>
                </a:cubicBezTo>
                <a:cubicBezTo>
                  <a:pt x="5483743" y="3690413"/>
                  <a:pt x="5476544" y="3696754"/>
                  <a:pt x="5469428" y="3705628"/>
                </a:cubicBezTo>
                <a:lnTo>
                  <a:pt x="5469428" y="3683904"/>
                </a:lnTo>
                <a:lnTo>
                  <a:pt x="5421836" y="3683904"/>
                </a:lnTo>
                <a:lnTo>
                  <a:pt x="5421836" y="3817263"/>
                </a:lnTo>
                <a:lnTo>
                  <a:pt x="5472944" y="3817263"/>
                </a:lnTo>
                <a:lnTo>
                  <a:pt x="5472944" y="3753220"/>
                </a:lnTo>
                <a:cubicBezTo>
                  <a:pt x="5472944" y="3741082"/>
                  <a:pt x="5474870" y="3732668"/>
                  <a:pt x="5478720" y="3727980"/>
                </a:cubicBezTo>
                <a:cubicBezTo>
                  <a:pt x="5482571" y="3723292"/>
                  <a:pt x="5487594" y="3720948"/>
                  <a:pt x="5493789" y="3720948"/>
                </a:cubicBezTo>
                <a:cubicBezTo>
                  <a:pt x="5499398" y="3720948"/>
                  <a:pt x="5503752" y="3722685"/>
                  <a:pt x="5506849" y="3726159"/>
                </a:cubicBezTo>
                <a:cubicBezTo>
                  <a:pt x="5509946" y="3729633"/>
                  <a:pt x="5511495" y="3735556"/>
                  <a:pt x="5511495" y="3743928"/>
                </a:cubicBezTo>
                <a:lnTo>
                  <a:pt x="5511495" y="3817263"/>
                </a:lnTo>
                <a:lnTo>
                  <a:pt x="5562855" y="3817263"/>
                </a:lnTo>
                <a:lnTo>
                  <a:pt x="5562855" y="3732501"/>
                </a:lnTo>
                <a:cubicBezTo>
                  <a:pt x="5562855" y="3714920"/>
                  <a:pt x="5558857" y="3701924"/>
                  <a:pt x="5550863" y="3693510"/>
                </a:cubicBezTo>
                <a:cubicBezTo>
                  <a:pt x="5542868" y="3685097"/>
                  <a:pt x="5531796" y="3680890"/>
                  <a:pt x="5517648" y="3680890"/>
                </a:cubicBezTo>
                <a:close/>
                <a:moveTo>
                  <a:pt x="5306259" y="3680890"/>
                </a:moveTo>
                <a:lnTo>
                  <a:pt x="5326578" y="3747067"/>
                </a:lnTo>
                <a:lnTo>
                  <a:pt x="5286151" y="3747067"/>
                </a:lnTo>
                <a:close/>
                <a:moveTo>
                  <a:pt x="5043101" y="3680890"/>
                </a:moveTo>
                <a:cubicBezTo>
                  <a:pt x="5019577" y="3680890"/>
                  <a:pt x="5001138" y="3687336"/>
                  <a:pt x="4987785" y="3700228"/>
                </a:cubicBezTo>
                <a:cubicBezTo>
                  <a:pt x="4974433" y="3713121"/>
                  <a:pt x="4967756" y="3729989"/>
                  <a:pt x="4967756" y="3750835"/>
                </a:cubicBezTo>
                <a:cubicBezTo>
                  <a:pt x="4967756" y="3765485"/>
                  <a:pt x="4971084" y="3778231"/>
                  <a:pt x="4977739" y="3789072"/>
                </a:cubicBezTo>
                <a:cubicBezTo>
                  <a:pt x="4984395" y="3799913"/>
                  <a:pt x="4992788" y="3807824"/>
                  <a:pt x="5002917" y="3812805"/>
                </a:cubicBezTo>
                <a:cubicBezTo>
                  <a:pt x="5013047" y="3817786"/>
                  <a:pt x="5026944" y="3820277"/>
                  <a:pt x="5044607" y="3820277"/>
                </a:cubicBezTo>
                <a:cubicBezTo>
                  <a:pt x="5064950" y="3820277"/>
                  <a:pt x="5080564" y="3817368"/>
                  <a:pt x="5091446" y="3811549"/>
                </a:cubicBezTo>
                <a:cubicBezTo>
                  <a:pt x="5102330" y="3805731"/>
                  <a:pt x="5111622" y="3796125"/>
                  <a:pt x="5119324" y="3782730"/>
                </a:cubicBezTo>
                <a:lnTo>
                  <a:pt x="5068969" y="3778084"/>
                </a:lnTo>
                <a:cubicBezTo>
                  <a:pt x="5065788" y="3782102"/>
                  <a:pt x="5062816" y="3784907"/>
                  <a:pt x="5060053" y="3786497"/>
                </a:cubicBezTo>
                <a:cubicBezTo>
                  <a:pt x="5055532" y="3789009"/>
                  <a:pt x="5050761" y="3790265"/>
                  <a:pt x="5045738" y="3790265"/>
                </a:cubicBezTo>
                <a:cubicBezTo>
                  <a:pt x="5037785" y="3790265"/>
                  <a:pt x="5031339" y="3787376"/>
                  <a:pt x="5026399" y="3781600"/>
                </a:cubicBezTo>
                <a:cubicBezTo>
                  <a:pt x="5022883" y="3777582"/>
                  <a:pt x="5020665" y="3771470"/>
                  <a:pt x="5019744" y="3763266"/>
                </a:cubicBezTo>
                <a:lnTo>
                  <a:pt x="5122212" y="3763266"/>
                </a:lnTo>
                <a:lnTo>
                  <a:pt x="5122212" y="3757490"/>
                </a:lnTo>
                <a:cubicBezTo>
                  <a:pt x="5122212" y="3739910"/>
                  <a:pt x="5119324" y="3725636"/>
                  <a:pt x="5113547" y="3714669"/>
                </a:cubicBezTo>
                <a:cubicBezTo>
                  <a:pt x="5107771" y="3703702"/>
                  <a:pt x="5099358" y="3695331"/>
                  <a:pt x="5088307" y="3689555"/>
                </a:cubicBezTo>
                <a:cubicBezTo>
                  <a:pt x="5077257" y="3683778"/>
                  <a:pt x="5062188" y="3680890"/>
                  <a:pt x="5043101" y="3680890"/>
                </a:cubicBezTo>
                <a:close/>
                <a:moveTo>
                  <a:pt x="4578655" y="3680890"/>
                </a:moveTo>
                <a:cubicBezTo>
                  <a:pt x="4571455" y="3680890"/>
                  <a:pt x="4565407" y="3682669"/>
                  <a:pt x="4560509" y="3686227"/>
                </a:cubicBezTo>
                <a:cubicBezTo>
                  <a:pt x="4555612" y="3689785"/>
                  <a:pt x="4550861" y="3696294"/>
                  <a:pt x="4546257" y="3705754"/>
                </a:cubicBezTo>
                <a:lnTo>
                  <a:pt x="4546257" y="3683904"/>
                </a:lnTo>
                <a:lnTo>
                  <a:pt x="4498413" y="3683904"/>
                </a:lnTo>
                <a:lnTo>
                  <a:pt x="4498413" y="3817263"/>
                </a:lnTo>
                <a:lnTo>
                  <a:pt x="4549773" y="3817263"/>
                </a:lnTo>
                <a:lnTo>
                  <a:pt x="4549773" y="3772559"/>
                </a:lnTo>
                <a:cubicBezTo>
                  <a:pt x="4549773" y="3751211"/>
                  <a:pt x="4552410" y="3736645"/>
                  <a:pt x="4557684" y="3728859"/>
                </a:cubicBezTo>
                <a:cubicBezTo>
                  <a:pt x="4561367" y="3723334"/>
                  <a:pt x="4566558" y="3720571"/>
                  <a:pt x="4573255" y="3720571"/>
                </a:cubicBezTo>
                <a:cubicBezTo>
                  <a:pt x="4576771" y="3720571"/>
                  <a:pt x="4581543" y="3721827"/>
                  <a:pt x="4587571" y="3724338"/>
                </a:cubicBezTo>
                <a:lnTo>
                  <a:pt x="4603393" y="3687922"/>
                </a:lnTo>
                <a:cubicBezTo>
                  <a:pt x="4594435" y="3683234"/>
                  <a:pt x="4586189" y="3680890"/>
                  <a:pt x="4578655" y="3680890"/>
                </a:cubicBezTo>
                <a:close/>
                <a:moveTo>
                  <a:pt x="4396405" y="3680890"/>
                </a:moveTo>
                <a:cubicBezTo>
                  <a:pt x="4373049" y="3680890"/>
                  <a:pt x="4354506" y="3687483"/>
                  <a:pt x="4340776" y="3700668"/>
                </a:cubicBezTo>
                <a:cubicBezTo>
                  <a:pt x="4327047" y="3713853"/>
                  <a:pt x="4320182" y="3730617"/>
                  <a:pt x="4320182" y="3750960"/>
                </a:cubicBezTo>
                <a:cubicBezTo>
                  <a:pt x="4320182" y="3772810"/>
                  <a:pt x="4328303" y="3790474"/>
                  <a:pt x="4344543" y="3803952"/>
                </a:cubicBezTo>
                <a:cubicBezTo>
                  <a:pt x="4357770" y="3814835"/>
                  <a:pt x="4375100" y="3820277"/>
                  <a:pt x="4396531" y="3820277"/>
                </a:cubicBezTo>
                <a:cubicBezTo>
                  <a:pt x="4420557" y="3820277"/>
                  <a:pt x="4439372" y="3813726"/>
                  <a:pt x="4452976" y="3800624"/>
                </a:cubicBezTo>
                <a:cubicBezTo>
                  <a:pt x="4466580" y="3787523"/>
                  <a:pt x="4473382" y="3770717"/>
                  <a:pt x="4473382" y="3750207"/>
                </a:cubicBezTo>
                <a:cubicBezTo>
                  <a:pt x="4473382" y="3731957"/>
                  <a:pt x="4467899" y="3716595"/>
                  <a:pt x="4456932" y="3704121"/>
                </a:cubicBezTo>
                <a:cubicBezTo>
                  <a:pt x="4443286" y="3688634"/>
                  <a:pt x="4423111" y="3680890"/>
                  <a:pt x="4396405" y="3680890"/>
                </a:cubicBezTo>
                <a:close/>
                <a:moveTo>
                  <a:pt x="4054491" y="3680890"/>
                </a:moveTo>
                <a:cubicBezTo>
                  <a:pt x="4039422" y="3680890"/>
                  <a:pt x="4027409" y="3682458"/>
                  <a:pt x="4018452" y="3685594"/>
                </a:cubicBezTo>
                <a:cubicBezTo>
                  <a:pt x="4009494" y="3688730"/>
                  <a:pt x="4002462" y="3693476"/>
                  <a:pt x="3997355" y="3699832"/>
                </a:cubicBezTo>
                <a:cubicBezTo>
                  <a:pt x="3992249" y="3706188"/>
                  <a:pt x="3989695" y="3713757"/>
                  <a:pt x="3989695" y="3722539"/>
                </a:cubicBezTo>
                <a:cubicBezTo>
                  <a:pt x="3989695" y="3730568"/>
                  <a:pt x="3992060" y="3737719"/>
                  <a:pt x="3996790" y="3743991"/>
                </a:cubicBezTo>
                <a:cubicBezTo>
                  <a:pt x="4001520" y="3750263"/>
                  <a:pt x="4007338" y="3754716"/>
                  <a:pt x="4014245" y="3757351"/>
                </a:cubicBezTo>
                <a:cubicBezTo>
                  <a:pt x="4021151" y="3759985"/>
                  <a:pt x="4033479" y="3762849"/>
                  <a:pt x="4051226" y="3765943"/>
                </a:cubicBezTo>
                <a:cubicBezTo>
                  <a:pt x="4063114" y="3768033"/>
                  <a:pt x="4070439" y="3769788"/>
                  <a:pt x="4073202" y="3771209"/>
                </a:cubicBezTo>
                <a:cubicBezTo>
                  <a:pt x="4077053" y="3773215"/>
                  <a:pt x="4078978" y="3776058"/>
                  <a:pt x="4078978" y="3779736"/>
                </a:cubicBezTo>
                <a:cubicBezTo>
                  <a:pt x="4078978" y="3782996"/>
                  <a:pt x="4077513" y="3785712"/>
                  <a:pt x="4074583" y="3787885"/>
                </a:cubicBezTo>
                <a:cubicBezTo>
                  <a:pt x="4070816" y="3790811"/>
                  <a:pt x="4065500" y="3792274"/>
                  <a:pt x="4058635" y="3792274"/>
                </a:cubicBezTo>
                <a:cubicBezTo>
                  <a:pt x="4052357" y="3792274"/>
                  <a:pt x="4047334" y="3790976"/>
                  <a:pt x="4043566" y="3788381"/>
                </a:cubicBezTo>
                <a:cubicBezTo>
                  <a:pt x="4039799" y="3785786"/>
                  <a:pt x="4036869" y="3781474"/>
                  <a:pt x="4034776" y="3775447"/>
                </a:cubicBezTo>
                <a:lnTo>
                  <a:pt x="3984044" y="3780219"/>
                </a:lnTo>
                <a:cubicBezTo>
                  <a:pt x="3986974" y="3793027"/>
                  <a:pt x="3993609" y="3802906"/>
                  <a:pt x="4003948" y="3809854"/>
                </a:cubicBezTo>
                <a:cubicBezTo>
                  <a:pt x="4014287" y="3816803"/>
                  <a:pt x="4031637" y="3820277"/>
                  <a:pt x="4055998" y="3820277"/>
                </a:cubicBezTo>
                <a:cubicBezTo>
                  <a:pt x="4073244" y="3820277"/>
                  <a:pt x="4086868" y="3818123"/>
                  <a:pt x="4096872" y="3813817"/>
                </a:cubicBezTo>
                <a:cubicBezTo>
                  <a:pt x="4106876" y="3809510"/>
                  <a:pt x="4114202" y="3803718"/>
                  <a:pt x="4118848" y="3796442"/>
                </a:cubicBezTo>
                <a:cubicBezTo>
                  <a:pt x="4123494" y="3789166"/>
                  <a:pt x="4125817" y="3781681"/>
                  <a:pt x="4125817" y="3773987"/>
                </a:cubicBezTo>
                <a:cubicBezTo>
                  <a:pt x="4125817" y="3766377"/>
                  <a:pt x="4123620" y="3759394"/>
                  <a:pt x="4119225" y="3753038"/>
                </a:cubicBezTo>
                <a:cubicBezTo>
                  <a:pt x="4114829" y="3746682"/>
                  <a:pt x="4108488" y="3741790"/>
                  <a:pt x="4100200" y="3738361"/>
                </a:cubicBezTo>
                <a:cubicBezTo>
                  <a:pt x="4091912" y="3734932"/>
                  <a:pt x="4079271" y="3732256"/>
                  <a:pt x="4062277" y="3730333"/>
                </a:cubicBezTo>
                <a:cubicBezTo>
                  <a:pt x="4051059" y="3728995"/>
                  <a:pt x="4043776" y="3727490"/>
                  <a:pt x="4040427" y="3725818"/>
                </a:cubicBezTo>
                <a:cubicBezTo>
                  <a:pt x="4037078" y="3724146"/>
                  <a:pt x="4035404" y="3721680"/>
                  <a:pt x="4035404" y="3718421"/>
                </a:cubicBezTo>
                <a:cubicBezTo>
                  <a:pt x="4035404" y="3715495"/>
                  <a:pt x="4036723" y="3713008"/>
                  <a:pt x="4039360" y="3710960"/>
                </a:cubicBezTo>
                <a:cubicBezTo>
                  <a:pt x="4041997" y="3708912"/>
                  <a:pt x="4046203" y="3707888"/>
                  <a:pt x="4051980" y="3707888"/>
                </a:cubicBezTo>
                <a:cubicBezTo>
                  <a:pt x="4057673" y="3707888"/>
                  <a:pt x="4062528" y="3709228"/>
                  <a:pt x="4066546" y="3711907"/>
                </a:cubicBezTo>
                <a:cubicBezTo>
                  <a:pt x="4069476" y="3713916"/>
                  <a:pt x="4071569" y="3717055"/>
                  <a:pt x="4072825" y="3721325"/>
                </a:cubicBezTo>
                <a:lnTo>
                  <a:pt x="4121297" y="3716553"/>
                </a:lnTo>
                <a:cubicBezTo>
                  <a:pt x="4117948" y="3707846"/>
                  <a:pt x="4113741" y="3700940"/>
                  <a:pt x="4108676" y="3695833"/>
                </a:cubicBezTo>
                <a:cubicBezTo>
                  <a:pt x="4103612" y="3690727"/>
                  <a:pt x="4097291" y="3686959"/>
                  <a:pt x="4089715" y="3684532"/>
                </a:cubicBezTo>
                <a:cubicBezTo>
                  <a:pt x="4082138" y="3682104"/>
                  <a:pt x="4070397" y="3680890"/>
                  <a:pt x="4054491" y="3680890"/>
                </a:cubicBezTo>
                <a:close/>
                <a:moveTo>
                  <a:pt x="3917449" y="3680890"/>
                </a:moveTo>
                <a:cubicBezTo>
                  <a:pt x="3906984" y="3680890"/>
                  <a:pt x="3898110" y="3682794"/>
                  <a:pt x="3890827" y="3686604"/>
                </a:cubicBezTo>
                <a:cubicBezTo>
                  <a:pt x="3883544" y="3690413"/>
                  <a:pt x="3876344" y="3696754"/>
                  <a:pt x="3869228" y="3705628"/>
                </a:cubicBezTo>
                <a:lnTo>
                  <a:pt x="3869228" y="3683904"/>
                </a:lnTo>
                <a:lnTo>
                  <a:pt x="3821636" y="3683904"/>
                </a:lnTo>
                <a:lnTo>
                  <a:pt x="3821636" y="3817263"/>
                </a:lnTo>
                <a:lnTo>
                  <a:pt x="3872744" y="3817263"/>
                </a:lnTo>
                <a:lnTo>
                  <a:pt x="3872744" y="3753220"/>
                </a:lnTo>
                <a:cubicBezTo>
                  <a:pt x="3872744" y="3741082"/>
                  <a:pt x="3874670" y="3732668"/>
                  <a:pt x="3878521" y="3727980"/>
                </a:cubicBezTo>
                <a:cubicBezTo>
                  <a:pt x="3882372" y="3723292"/>
                  <a:pt x="3887395" y="3720948"/>
                  <a:pt x="3893589" y="3720948"/>
                </a:cubicBezTo>
                <a:cubicBezTo>
                  <a:pt x="3899198" y="3720948"/>
                  <a:pt x="3903552" y="3722685"/>
                  <a:pt x="3906649" y="3726159"/>
                </a:cubicBezTo>
                <a:cubicBezTo>
                  <a:pt x="3909747" y="3729633"/>
                  <a:pt x="3911295" y="3735556"/>
                  <a:pt x="3911295" y="3743928"/>
                </a:cubicBezTo>
                <a:lnTo>
                  <a:pt x="3911295" y="3817263"/>
                </a:lnTo>
                <a:lnTo>
                  <a:pt x="3962655" y="3817263"/>
                </a:lnTo>
                <a:lnTo>
                  <a:pt x="3962655" y="3732501"/>
                </a:lnTo>
                <a:cubicBezTo>
                  <a:pt x="3962655" y="3714920"/>
                  <a:pt x="3958658" y="3701924"/>
                  <a:pt x="3950663" y="3693510"/>
                </a:cubicBezTo>
                <a:cubicBezTo>
                  <a:pt x="3942668" y="3685097"/>
                  <a:pt x="3931596" y="3680890"/>
                  <a:pt x="3917449" y="3680890"/>
                </a:cubicBezTo>
                <a:close/>
                <a:moveTo>
                  <a:pt x="3716868" y="3680890"/>
                </a:moveTo>
                <a:cubicBezTo>
                  <a:pt x="3707325" y="3680890"/>
                  <a:pt x="3698450" y="3681602"/>
                  <a:pt x="3690245" y="3683025"/>
                </a:cubicBezTo>
                <a:cubicBezTo>
                  <a:pt x="3682043" y="3684448"/>
                  <a:pt x="3675597" y="3686457"/>
                  <a:pt x="3670908" y="3689052"/>
                </a:cubicBezTo>
                <a:cubicBezTo>
                  <a:pt x="3664378" y="3692652"/>
                  <a:pt x="3659376" y="3696901"/>
                  <a:pt x="3655902" y="3701798"/>
                </a:cubicBezTo>
                <a:cubicBezTo>
                  <a:pt x="3652426" y="3706695"/>
                  <a:pt x="3649769" y="3713414"/>
                  <a:pt x="3647928" y="3721953"/>
                </a:cubicBezTo>
                <a:lnTo>
                  <a:pt x="3696774" y="3727101"/>
                </a:lnTo>
                <a:cubicBezTo>
                  <a:pt x="3698785" y="3721325"/>
                  <a:pt x="3701421" y="3717390"/>
                  <a:pt x="3704687" y="3715297"/>
                </a:cubicBezTo>
                <a:cubicBezTo>
                  <a:pt x="3708874" y="3712618"/>
                  <a:pt x="3715150" y="3711279"/>
                  <a:pt x="3723521" y="3711279"/>
                </a:cubicBezTo>
                <a:cubicBezTo>
                  <a:pt x="3730051" y="3711279"/>
                  <a:pt x="3734614" y="3712535"/>
                  <a:pt x="3737212" y="3715046"/>
                </a:cubicBezTo>
                <a:cubicBezTo>
                  <a:pt x="3739806" y="3717557"/>
                  <a:pt x="3741102" y="3721953"/>
                  <a:pt x="3741102" y="3728231"/>
                </a:cubicBezTo>
                <a:cubicBezTo>
                  <a:pt x="3734741" y="3730743"/>
                  <a:pt x="3728714" y="3732773"/>
                  <a:pt x="3723022" y="3734322"/>
                </a:cubicBezTo>
                <a:cubicBezTo>
                  <a:pt x="3717328" y="3735870"/>
                  <a:pt x="3704896" y="3738570"/>
                  <a:pt x="3685725" y="3742421"/>
                </a:cubicBezTo>
                <a:cubicBezTo>
                  <a:pt x="3669737" y="3745602"/>
                  <a:pt x="3658770" y="3750458"/>
                  <a:pt x="3652825" y="3756988"/>
                </a:cubicBezTo>
                <a:cubicBezTo>
                  <a:pt x="3646882" y="3763517"/>
                  <a:pt x="3643908" y="3771847"/>
                  <a:pt x="3643908" y="3781977"/>
                </a:cubicBezTo>
                <a:cubicBezTo>
                  <a:pt x="3643908" y="3792776"/>
                  <a:pt x="3648033" y="3801859"/>
                  <a:pt x="3656279" y="3809226"/>
                </a:cubicBezTo>
                <a:cubicBezTo>
                  <a:pt x="3664524" y="3816593"/>
                  <a:pt x="3676601" y="3820277"/>
                  <a:pt x="3692505" y="3820277"/>
                </a:cubicBezTo>
                <a:cubicBezTo>
                  <a:pt x="3704477" y="3820277"/>
                  <a:pt x="3714985" y="3818435"/>
                  <a:pt x="3724025" y="3814752"/>
                </a:cubicBezTo>
                <a:cubicBezTo>
                  <a:pt x="3730639" y="3811989"/>
                  <a:pt x="3737292" y="3807385"/>
                  <a:pt x="3743992" y="3800938"/>
                </a:cubicBezTo>
                <a:cubicBezTo>
                  <a:pt x="3744576" y="3804789"/>
                  <a:pt x="3745164" y="3807615"/>
                  <a:pt x="3745748" y="3809415"/>
                </a:cubicBezTo>
                <a:cubicBezTo>
                  <a:pt x="3746337" y="3811215"/>
                  <a:pt x="3747591" y="3813831"/>
                  <a:pt x="3749516" y="3817263"/>
                </a:cubicBezTo>
                <a:lnTo>
                  <a:pt x="3797484" y="3817263"/>
                </a:lnTo>
                <a:cubicBezTo>
                  <a:pt x="3794805" y="3811738"/>
                  <a:pt x="3793068" y="3807196"/>
                  <a:pt x="3792273" y="3803638"/>
                </a:cubicBezTo>
                <a:cubicBezTo>
                  <a:pt x="3791478" y="3800080"/>
                  <a:pt x="3791080" y="3795162"/>
                  <a:pt x="3791080" y="3788883"/>
                </a:cubicBezTo>
                <a:lnTo>
                  <a:pt x="3791080" y="3729989"/>
                </a:lnTo>
                <a:cubicBezTo>
                  <a:pt x="3791080" y="3723711"/>
                  <a:pt x="3789825" y="3717118"/>
                  <a:pt x="3787313" y="3710211"/>
                </a:cubicBezTo>
                <a:cubicBezTo>
                  <a:pt x="3784802" y="3703305"/>
                  <a:pt x="3781369" y="3697968"/>
                  <a:pt x="3777016" y="3694201"/>
                </a:cubicBezTo>
                <a:cubicBezTo>
                  <a:pt x="3770821" y="3688759"/>
                  <a:pt x="3763077" y="3685180"/>
                  <a:pt x="3753784" y="3683464"/>
                </a:cubicBezTo>
                <a:cubicBezTo>
                  <a:pt x="3744495" y="3681748"/>
                  <a:pt x="3732188" y="3680890"/>
                  <a:pt x="3716868" y="3680890"/>
                </a:cubicBezTo>
                <a:close/>
                <a:moveTo>
                  <a:pt x="3484055" y="3680890"/>
                </a:moveTo>
                <a:cubicBezTo>
                  <a:pt x="3475011" y="3680890"/>
                  <a:pt x="3466767" y="3682857"/>
                  <a:pt x="3459315" y="3686792"/>
                </a:cubicBezTo>
                <a:cubicBezTo>
                  <a:pt x="3453791" y="3689722"/>
                  <a:pt x="3447722" y="3695331"/>
                  <a:pt x="3441107" y="3703619"/>
                </a:cubicBezTo>
                <a:lnTo>
                  <a:pt x="3441107" y="3683904"/>
                </a:lnTo>
                <a:lnTo>
                  <a:pt x="3393263" y="3683904"/>
                </a:lnTo>
                <a:lnTo>
                  <a:pt x="3393263" y="3867995"/>
                </a:lnTo>
                <a:lnTo>
                  <a:pt x="3444873" y="3867995"/>
                </a:lnTo>
                <a:lnTo>
                  <a:pt x="3444873" y="3804329"/>
                </a:lnTo>
                <a:cubicBezTo>
                  <a:pt x="3449982" y="3809603"/>
                  <a:pt x="3455780" y="3813580"/>
                  <a:pt x="3462268" y="3816258"/>
                </a:cubicBezTo>
                <a:cubicBezTo>
                  <a:pt x="3468755" y="3818937"/>
                  <a:pt x="3475934" y="3820277"/>
                  <a:pt x="3483802" y="3820277"/>
                </a:cubicBezTo>
                <a:cubicBezTo>
                  <a:pt x="3500043" y="3820277"/>
                  <a:pt x="3513480" y="3814438"/>
                  <a:pt x="3524110" y="3802759"/>
                </a:cubicBezTo>
                <a:cubicBezTo>
                  <a:pt x="3534743" y="3791081"/>
                  <a:pt x="3540060" y="3774149"/>
                  <a:pt x="3540060" y="3751965"/>
                </a:cubicBezTo>
                <a:cubicBezTo>
                  <a:pt x="3540060" y="3731873"/>
                  <a:pt x="3535182" y="3715004"/>
                  <a:pt x="3525431" y="3701358"/>
                </a:cubicBezTo>
                <a:cubicBezTo>
                  <a:pt x="3515676" y="3687713"/>
                  <a:pt x="3501884" y="3680890"/>
                  <a:pt x="3484055" y="3680890"/>
                </a:cubicBezTo>
                <a:close/>
                <a:moveTo>
                  <a:pt x="3214303" y="3680890"/>
                </a:moveTo>
                <a:cubicBezTo>
                  <a:pt x="3190778" y="3680890"/>
                  <a:pt x="3172339" y="3687336"/>
                  <a:pt x="3158987" y="3700228"/>
                </a:cubicBezTo>
                <a:cubicBezTo>
                  <a:pt x="3145635" y="3713121"/>
                  <a:pt x="3138958" y="3729989"/>
                  <a:pt x="3138958" y="3750835"/>
                </a:cubicBezTo>
                <a:cubicBezTo>
                  <a:pt x="3138958" y="3765485"/>
                  <a:pt x="3142285" y="3778231"/>
                  <a:pt x="3148941" y="3789072"/>
                </a:cubicBezTo>
                <a:cubicBezTo>
                  <a:pt x="3155597" y="3799913"/>
                  <a:pt x="3163990" y="3807824"/>
                  <a:pt x="3174119" y="3812805"/>
                </a:cubicBezTo>
                <a:cubicBezTo>
                  <a:pt x="3184248" y="3817786"/>
                  <a:pt x="3198145" y="3820277"/>
                  <a:pt x="3215809" y="3820277"/>
                </a:cubicBezTo>
                <a:cubicBezTo>
                  <a:pt x="3236153" y="3820277"/>
                  <a:pt x="3251765" y="3817368"/>
                  <a:pt x="3262649" y="3811549"/>
                </a:cubicBezTo>
                <a:cubicBezTo>
                  <a:pt x="3273532" y="3805731"/>
                  <a:pt x="3282824" y="3796125"/>
                  <a:pt x="3290525" y="3782730"/>
                </a:cubicBezTo>
                <a:lnTo>
                  <a:pt x="3240170" y="3778084"/>
                </a:lnTo>
                <a:cubicBezTo>
                  <a:pt x="3236990" y="3782102"/>
                  <a:pt x="3234017" y="3784907"/>
                  <a:pt x="3231254" y="3786497"/>
                </a:cubicBezTo>
                <a:cubicBezTo>
                  <a:pt x="3226735" y="3789009"/>
                  <a:pt x="3221962" y="3790265"/>
                  <a:pt x="3216940" y="3790265"/>
                </a:cubicBezTo>
                <a:cubicBezTo>
                  <a:pt x="3208986" y="3790265"/>
                  <a:pt x="3202540" y="3787376"/>
                  <a:pt x="3197602" y="3781600"/>
                </a:cubicBezTo>
                <a:cubicBezTo>
                  <a:pt x="3194085" y="3777582"/>
                  <a:pt x="3191866" y="3771470"/>
                  <a:pt x="3190945" y="3763266"/>
                </a:cubicBezTo>
                <a:lnTo>
                  <a:pt x="3293415" y="3763266"/>
                </a:lnTo>
                <a:lnTo>
                  <a:pt x="3293415" y="3757490"/>
                </a:lnTo>
                <a:cubicBezTo>
                  <a:pt x="3293415" y="3739910"/>
                  <a:pt x="3290525" y="3725636"/>
                  <a:pt x="3284749" y="3714669"/>
                </a:cubicBezTo>
                <a:cubicBezTo>
                  <a:pt x="3278973" y="3703702"/>
                  <a:pt x="3270561" y="3695331"/>
                  <a:pt x="3259509" y="3689555"/>
                </a:cubicBezTo>
                <a:cubicBezTo>
                  <a:pt x="3248458" y="3683778"/>
                  <a:pt x="3233390" y="3680890"/>
                  <a:pt x="3214303" y="3680890"/>
                </a:cubicBezTo>
                <a:close/>
                <a:moveTo>
                  <a:pt x="2509452" y="3680890"/>
                </a:moveTo>
                <a:cubicBezTo>
                  <a:pt x="2485929" y="3680890"/>
                  <a:pt x="2467489" y="3687336"/>
                  <a:pt x="2454138" y="3700228"/>
                </a:cubicBezTo>
                <a:cubicBezTo>
                  <a:pt x="2440785" y="3713121"/>
                  <a:pt x="2434109" y="3729989"/>
                  <a:pt x="2434109" y="3750835"/>
                </a:cubicBezTo>
                <a:cubicBezTo>
                  <a:pt x="2434109" y="3765485"/>
                  <a:pt x="2437437" y="3778231"/>
                  <a:pt x="2444091" y="3789072"/>
                </a:cubicBezTo>
                <a:cubicBezTo>
                  <a:pt x="2450746" y="3799913"/>
                  <a:pt x="2459140" y="3807824"/>
                  <a:pt x="2469268" y="3812805"/>
                </a:cubicBezTo>
                <a:cubicBezTo>
                  <a:pt x="2479399" y="3817786"/>
                  <a:pt x="2493295" y="3820277"/>
                  <a:pt x="2510959" y="3820277"/>
                </a:cubicBezTo>
                <a:cubicBezTo>
                  <a:pt x="2531302" y="3820277"/>
                  <a:pt x="2546915" y="3817368"/>
                  <a:pt x="2557798" y="3811549"/>
                </a:cubicBezTo>
                <a:cubicBezTo>
                  <a:pt x="2568681" y="3805731"/>
                  <a:pt x="2577973" y="3796125"/>
                  <a:pt x="2585676" y="3782730"/>
                </a:cubicBezTo>
                <a:lnTo>
                  <a:pt x="2535320" y="3778084"/>
                </a:lnTo>
                <a:cubicBezTo>
                  <a:pt x="2532140" y="3782102"/>
                  <a:pt x="2529168" y="3784907"/>
                  <a:pt x="2526405" y="3786497"/>
                </a:cubicBezTo>
                <a:cubicBezTo>
                  <a:pt x="2521884" y="3789009"/>
                  <a:pt x="2517112" y="3790265"/>
                  <a:pt x="2512089" y="3790265"/>
                </a:cubicBezTo>
                <a:cubicBezTo>
                  <a:pt x="2504136" y="3790265"/>
                  <a:pt x="2497691" y="3787376"/>
                  <a:pt x="2492750" y="3781600"/>
                </a:cubicBezTo>
                <a:cubicBezTo>
                  <a:pt x="2489235" y="3777582"/>
                  <a:pt x="2487016" y="3771470"/>
                  <a:pt x="2486095" y="3763266"/>
                </a:cubicBezTo>
                <a:lnTo>
                  <a:pt x="2588564" y="3763266"/>
                </a:lnTo>
                <a:lnTo>
                  <a:pt x="2588564" y="3757490"/>
                </a:lnTo>
                <a:cubicBezTo>
                  <a:pt x="2588564" y="3739910"/>
                  <a:pt x="2585676" y="3725636"/>
                  <a:pt x="2579899" y="3714669"/>
                </a:cubicBezTo>
                <a:cubicBezTo>
                  <a:pt x="2574123" y="3703702"/>
                  <a:pt x="2565710" y="3695331"/>
                  <a:pt x="2554659" y="3689555"/>
                </a:cubicBezTo>
                <a:cubicBezTo>
                  <a:pt x="2543608" y="3683778"/>
                  <a:pt x="2528540" y="3680890"/>
                  <a:pt x="2509452" y="3680890"/>
                </a:cubicBezTo>
                <a:close/>
                <a:moveTo>
                  <a:pt x="1797068" y="3680890"/>
                </a:moveTo>
                <a:cubicBezTo>
                  <a:pt x="1782000" y="3680890"/>
                  <a:pt x="1769986" y="3682458"/>
                  <a:pt x="1761029" y="3685594"/>
                </a:cubicBezTo>
                <a:cubicBezTo>
                  <a:pt x="1752071" y="3688730"/>
                  <a:pt x="1745039" y="3693476"/>
                  <a:pt x="1739932" y="3699832"/>
                </a:cubicBezTo>
                <a:cubicBezTo>
                  <a:pt x="1734826" y="3706188"/>
                  <a:pt x="1732272" y="3713757"/>
                  <a:pt x="1732272" y="3722539"/>
                </a:cubicBezTo>
                <a:cubicBezTo>
                  <a:pt x="1732272" y="3730568"/>
                  <a:pt x="1734637" y="3737719"/>
                  <a:pt x="1739367" y="3743991"/>
                </a:cubicBezTo>
                <a:cubicBezTo>
                  <a:pt x="1744097" y="3750263"/>
                  <a:pt x="1749915" y="3754716"/>
                  <a:pt x="1756822" y="3757351"/>
                </a:cubicBezTo>
                <a:cubicBezTo>
                  <a:pt x="1763729" y="3759985"/>
                  <a:pt x="1776056" y="3762849"/>
                  <a:pt x="1793803" y="3765943"/>
                </a:cubicBezTo>
                <a:cubicBezTo>
                  <a:pt x="1805691" y="3768033"/>
                  <a:pt x="1813016" y="3769788"/>
                  <a:pt x="1815779" y="3771209"/>
                </a:cubicBezTo>
                <a:cubicBezTo>
                  <a:pt x="1819630" y="3773215"/>
                  <a:pt x="1821555" y="3776058"/>
                  <a:pt x="1821555" y="3779736"/>
                </a:cubicBezTo>
                <a:cubicBezTo>
                  <a:pt x="1821555" y="3782996"/>
                  <a:pt x="1820090" y="3785712"/>
                  <a:pt x="1817160" y="3787885"/>
                </a:cubicBezTo>
                <a:cubicBezTo>
                  <a:pt x="1813393" y="3790811"/>
                  <a:pt x="1808077" y="3792274"/>
                  <a:pt x="1801212" y="3792274"/>
                </a:cubicBezTo>
                <a:cubicBezTo>
                  <a:pt x="1794933" y="3792274"/>
                  <a:pt x="1789911" y="3790976"/>
                  <a:pt x="1786144" y="3788381"/>
                </a:cubicBezTo>
                <a:cubicBezTo>
                  <a:pt x="1782376" y="3785786"/>
                  <a:pt x="1779446" y="3781474"/>
                  <a:pt x="1777353" y="3775447"/>
                </a:cubicBezTo>
                <a:lnTo>
                  <a:pt x="1726621" y="3780219"/>
                </a:lnTo>
                <a:cubicBezTo>
                  <a:pt x="1729552" y="3793027"/>
                  <a:pt x="1736186" y="3802906"/>
                  <a:pt x="1746525" y="3809854"/>
                </a:cubicBezTo>
                <a:cubicBezTo>
                  <a:pt x="1756863" y="3816803"/>
                  <a:pt x="1774214" y="3820277"/>
                  <a:pt x="1798575" y="3820277"/>
                </a:cubicBezTo>
                <a:cubicBezTo>
                  <a:pt x="1815821" y="3820277"/>
                  <a:pt x="1829445" y="3818123"/>
                  <a:pt x="1839450" y="3813817"/>
                </a:cubicBezTo>
                <a:cubicBezTo>
                  <a:pt x="1849454" y="3809510"/>
                  <a:pt x="1856779" y="3803718"/>
                  <a:pt x="1861425" y="3796442"/>
                </a:cubicBezTo>
                <a:cubicBezTo>
                  <a:pt x="1866071" y="3789166"/>
                  <a:pt x="1868394" y="3781681"/>
                  <a:pt x="1868394" y="3773987"/>
                </a:cubicBezTo>
                <a:cubicBezTo>
                  <a:pt x="1868394" y="3766377"/>
                  <a:pt x="1866197" y="3759394"/>
                  <a:pt x="1861802" y="3753038"/>
                </a:cubicBezTo>
                <a:cubicBezTo>
                  <a:pt x="1857407" y="3746682"/>
                  <a:pt x="1851065" y="3741790"/>
                  <a:pt x="1842777" y="3738361"/>
                </a:cubicBezTo>
                <a:cubicBezTo>
                  <a:pt x="1834489" y="3734932"/>
                  <a:pt x="1821848" y="3732256"/>
                  <a:pt x="1804854" y="3730333"/>
                </a:cubicBezTo>
                <a:cubicBezTo>
                  <a:pt x="1793636" y="3728995"/>
                  <a:pt x="1786353" y="3727490"/>
                  <a:pt x="1783004" y="3725818"/>
                </a:cubicBezTo>
                <a:cubicBezTo>
                  <a:pt x="1779656" y="3724146"/>
                  <a:pt x="1777981" y="3721680"/>
                  <a:pt x="1777981" y="3718421"/>
                </a:cubicBezTo>
                <a:cubicBezTo>
                  <a:pt x="1777981" y="3715495"/>
                  <a:pt x="1779300" y="3713008"/>
                  <a:pt x="1781936" y="3710960"/>
                </a:cubicBezTo>
                <a:cubicBezTo>
                  <a:pt x="1784574" y="3708912"/>
                  <a:pt x="1788781" y="3707888"/>
                  <a:pt x="1794557" y="3707888"/>
                </a:cubicBezTo>
                <a:cubicBezTo>
                  <a:pt x="1800249" y="3707888"/>
                  <a:pt x="1805105" y="3709228"/>
                  <a:pt x="1809123" y="3711907"/>
                </a:cubicBezTo>
                <a:cubicBezTo>
                  <a:pt x="1812054" y="3713916"/>
                  <a:pt x="1814146" y="3717055"/>
                  <a:pt x="1815402" y="3721325"/>
                </a:cubicBezTo>
                <a:lnTo>
                  <a:pt x="1863874" y="3716553"/>
                </a:lnTo>
                <a:cubicBezTo>
                  <a:pt x="1860525" y="3707846"/>
                  <a:pt x="1856318" y="3700940"/>
                  <a:pt x="1851253" y="3695833"/>
                </a:cubicBezTo>
                <a:cubicBezTo>
                  <a:pt x="1846189" y="3690727"/>
                  <a:pt x="1839868" y="3686959"/>
                  <a:pt x="1832292" y="3684532"/>
                </a:cubicBezTo>
                <a:cubicBezTo>
                  <a:pt x="1824716" y="3682104"/>
                  <a:pt x="1812974" y="3680890"/>
                  <a:pt x="1797068" y="3680890"/>
                </a:cubicBezTo>
                <a:close/>
                <a:moveTo>
                  <a:pt x="1566478" y="3680890"/>
                </a:moveTo>
                <a:cubicBezTo>
                  <a:pt x="1542953" y="3680890"/>
                  <a:pt x="1524515" y="3687336"/>
                  <a:pt x="1511162" y="3700228"/>
                </a:cubicBezTo>
                <a:cubicBezTo>
                  <a:pt x="1497810" y="3713121"/>
                  <a:pt x="1491133" y="3729989"/>
                  <a:pt x="1491133" y="3750835"/>
                </a:cubicBezTo>
                <a:cubicBezTo>
                  <a:pt x="1491133" y="3765485"/>
                  <a:pt x="1494461" y="3778231"/>
                  <a:pt x="1501117" y="3789072"/>
                </a:cubicBezTo>
                <a:cubicBezTo>
                  <a:pt x="1507772" y="3799913"/>
                  <a:pt x="1516164" y="3807824"/>
                  <a:pt x="1526294" y="3812805"/>
                </a:cubicBezTo>
                <a:cubicBezTo>
                  <a:pt x="1536424" y="3817786"/>
                  <a:pt x="1550321" y="3820277"/>
                  <a:pt x="1567984" y="3820277"/>
                </a:cubicBezTo>
                <a:cubicBezTo>
                  <a:pt x="1588327" y="3820277"/>
                  <a:pt x="1603941" y="3817368"/>
                  <a:pt x="1614823" y="3811549"/>
                </a:cubicBezTo>
                <a:cubicBezTo>
                  <a:pt x="1625707" y="3805731"/>
                  <a:pt x="1634999" y="3796125"/>
                  <a:pt x="1642701" y="3782730"/>
                </a:cubicBezTo>
                <a:lnTo>
                  <a:pt x="1592346" y="3778084"/>
                </a:lnTo>
                <a:cubicBezTo>
                  <a:pt x="1589164" y="3782102"/>
                  <a:pt x="1586193" y="3784907"/>
                  <a:pt x="1583430" y="3786497"/>
                </a:cubicBezTo>
                <a:cubicBezTo>
                  <a:pt x="1578909" y="3789009"/>
                  <a:pt x="1574138" y="3790265"/>
                  <a:pt x="1569115" y="3790265"/>
                </a:cubicBezTo>
                <a:cubicBezTo>
                  <a:pt x="1561162" y="3790265"/>
                  <a:pt x="1554716" y="3787376"/>
                  <a:pt x="1549776" y="3781600"/>
                </a:cubicBezTo>
                <a:cubicBezTo>
                  <a:pt x="1546260" y="3777582"/>
                  <a:pt x="1544042" y="3771470"/>
                  <a:pt x="1543121" y="3763266"/>
                </a:cubicBezTo>
                <a:lnTo>
                  <a:pt x="1645589" y="3763266"/>
                </a:lnTo>
                <a:lnTo>
                  <a:pt x="1645589" y="3757490"/>
                </a:lnTo>
                <a:cubicBezTo>
                  <a:pt x="1645589" y="3739910"/>
                  <a:pt x="1642701" y="3725636"/>
                  <a:pt x="1636924" y="3714669"/>
                </a:cubicBezTo>
                <a:cubicBezTo>
                  <a:pt x="1631148" y="3703702"/>
                  <a:pt x="1622735" y="3695331"/>
                  <a:pt x="1611684" y="3689555"/>
                </a:cubicBezTo>
                <a:cubicBezTo>
                  <a:pt x="1600634" y="3683778"/>
                  <a:pt x="1585565" y="3680890"/>
                  <a:pt x="1566478" y="3680890"/>
                </a:cubicBezTo>
                <a:close/>
                <a:moveTo>
                  <a:pt x="1397664" y="3680890"/>
                </a:moveTo>
                <a:cubicBezTo>
                  <a:pt x="1382094" y="3680890"/>
                  <a:pt x="1369327" y="3682939"/>
                  <a:pt x="1359364" y="3687037"/>
                </a:cubicBezTo>
                <a:cubicBezTo>
                  <a:pt x="1353086" y="3689630"/>
                  <a:pt x="1346975" y="3693582"/>
                  <a:pt x="1341031" y="3698893"/>
                </a:cubicBezTo>
                <a:cubicBezTo>
                  <a:pt x="1335087" y="3704205"/>
                  <a:pt x="1330399" y="3710206"/>
                  <a:pt x="1326966" y="3716896"/>
                </a:cubicBezTo>
                <a:cubicBezTo>
                  <a:pt x="1322278" y="3726014"/>
                  <a:pt x="1319935" y="3737431"/>
                  <a:pt x="1319935" y="3751148"/>
                </a:cubicBezTo>
                <a:cubicBezTo>
                  <a:pt x="1319935" y="3764280"/>
                  <a:pt x="1321860" y="3774819"/>
                  <a:pt x="1325711" y="3782765"/>
                </a:cubicBezTo>
                <a:cubicBezTo>
                  <a:pt x="1329561" y="3790711"/>
                  <a:pt x="1334878" y="3797632"/>
                  <a:pt x="1341659" y="3803528"/>
                </a:cubicBezTo>
                <a:cubicBezTo>
                  <a:pt x="1348440" y="3809425"/>
                  <a:pt x="1356539" y="3813691"/>
                  <a:pt x="1365957" y="3816325"/>
                </a:cubicBezTo>
                <a:cubicBezTo>
                  <a:pt x="1375375" y="3818960"/>
                  <a:pt x="1387158" y="3820277"/>
                  <a:pt x="1401306" y="3820277"/>
                </a:cubicBezTo>
                <a:cubicBezTo>
                  <a:pt x="1415957" y="3820277"/>
                  <a:pt x="1428033" y="3818226"/>
                  <a:pt x="1437534" y="3814124"/>
                </a:cubicBezTo>
                <a:cubicBezTo>
                  <a:pt x="1447036" y="3810022"/>
                  <a:pt x="1454842" y="3804266"/>
                  <a:pt x="1460954" y="3796857"/>
                </a:cubicBezTo>
                <a:cubicBezTo>
                  <a:pt x="1467065" y="3789448"/>
                  <a:pt x="1471460" y="3780679"/>
                  <a:pt x="1474139" y="3770550"/>
                </a:cubicBezTo>
                <a:lnTo>
                  <a:pt x="1425542" y="3765024"/>
                </a:lnTo>
                <a:cubicBezTo>
                  <a:pt x="1423282" y="3772140"/>
                  <a:pt x="1419870" y="3777414"/>
                  <a:pt x="1415308" y="3780847"/>
                </a:cubicBezTo>
                <a:cubicBezTo>
                  <a:pt x="1410745" y="3784279"/>
                  <a:pt x="1405115" y="3785995"/>
                  <a:pt x="1398418" y="3785995"/>
                </a:cubicBezTo>
                <a:cubicBezTo>
                  <a:pt x="1390381" y="3785995"/>
                  <a:pt x="1383768" y="3783154"/>
                  <a:pt x="1378577" y="3777472"/>
                </a:cubicBezTo>
                <a:cubicBezTo>
                  <a:pt x="1373387" y="3771790"/>
                  <a:pt x="1370792" y="3763475"/>
                  <a:pt x="1370792" y="3752528"/>
                </a:cubicBezTo>
                <a:cubicBezTo>
                  <a:pt x="1370792" y="3740243"/>
                  <a:pt x="1373408" y="3731071"/>
                  <a:pt x="1378640" y="3725013"/>
                </a:cubicBezTo>
                <a:cubicBezTo>
                  <a:pt x="1383873" y="3718954"/>
                  <a:pt x="1390716" y="3715925"/>
                  <a:pt x="1399171" y="3715925"/>
                </a:cubicBezTo>
                <a:cubicBezTo>
                  <a:pt x="1405869" y="3715925"/>
                  <a:pt x="1411206" y="3717369"/>
                  <a:pt x="1415182" y="3720257"/>
                </a:cubicBezTo>
                <a:cubicBezTo>
                  <a:pt x="1419159" y="3723145"/>
                  <a:pt x="1421900" y="3727436"/>
                  <a:pt x="1423407" y="3733129"/>
                </a:cubicBezTo>
                <a:lnTo>
                  <a:pt x="1471502" y="3726724"/>
                </a:lnTo>
                <a:cubicBezTo>
                  <a:pt x="1466897" y="3711739"/>
                  <a:pt x="1458882" y="3700354"/>
                  <a:pt x="1447454" y="3692568"/>
                </a:cubicBezTo>
                <a:cubicBezTo>
                  <a:pt x="1436027" y="3684783"/>
                  <a:pt x="1419431" y="3680890"/>
                  <a:pt x="1397664" y="3680890"/>
                </a:cubicBezTo>
                <a:close/>
                <a:moveTo>
                  <a:pt x="1221317" y="3680890"/>
                </a:moveTo>
                <a:cubicBezTo>
                  <a:pt x="1211773" y="3680890"/>
                  <a:pt x="1202899" y="3681602"/>
                  <a:pt x="1194695" y="3683025"/>
                </a:cubicBezTo>
                <a:cubicBezTo>
                  <a:pt x="1186491" y="3684448"/>
                  <a:pt x="1180045" y="3686457"/>
                  <a:pt x="1175357" y="3689052"/>
                </a:cubicBezTo>
                <a:cubicBezTo>
                  <a:pt x="1168827" y="3692652"/>
                  <a:pt x="1163825" y="3696901"/>
                  <a:pt x="1160351" y="3701798"/>
                </a:cubicBezTo>
                <a:cubicBezTo>
                  <a:pt x="1156877" y="3706695"/>
                  <a:pt x="1154219" y="3713414"/>
                  <a:pt x="1152377" y="3721953"/>
                </a:cubicBezTo>
                <a:lnTo>
                  <a:pt x="1201225" y="3727101"/>
                </a:lnTo>
                <a:cubicBezTo>
                  <a:pt x="1203234" y="3721325"/>
                  <a:pt x="1205871" y="3717390"/>
                  <a:pt x="1209136" y="3715297"/>
                </a:cubicBezTo>
                <a:cubicBezTo>
                  <a:pt x="1213322" y="3712618"/>
                  <a:pt x="1219601" y="3711279"/>
                  <a:pt x="1227972" y="3711279"/>
                </a:cubicBezTo>
                <a:cubicBezTo>
                  <a:pt x="1234502" y="3711279"/>
                  <a:pt x="1239065" y="3712535"/>
                  <a:pt x="1241660" y="3715046"/>
                </a:cubicBezTo>
                <a:cubicBezTo>
                  <a:pt x="1244255" y="3717557"/>
                  <a:pt x="1245553" y="3721953"/>
                  <a:pt x="1245553" y="3728231"/>
                </a:cubicBezTo>
                <a:cubicBezTo>
                  <a:pt x="1239190" y="3730743"/>
                  <a:pt x="1233163" y="3732773"/>
                  <a:pt x="1227470" y="3734322"/>
                </a:cubicBezTo>
                <a:cubicBezTo>
                  <a:pt x="1221778" y="3735870"/>
                  <a:pt x="1209346" y="3738570"/>
                  <a:pt x="1190175" y="3742421"/>
                </a:cubicBezTo>
                <a:cubicBezTo>
                  <a:pt x="1174185" y="3745602"/>
                  <a:pt x="1163218" y="3750458"/>
                  <a:pt x="1157274" y="3756988"/>
                </a:cubicBezTo>
                <a:cubicBezTo>
                  <a:pt x="1151331" y="3763517"/>
                  <a:pt x="1148359" y="3771847"/>
                  <a:pt x="1148359" y="3781977"/>
                </a:cubicBezTo>
                <a:cubicBezTo>
                  <a:pt x="1148359" y="3792776"/>
                  <a:pt x="1152482" y="3801859"/>
                  <a:pt x="1160728" y="3809226"/>
                </a:cubicBezTo>
                <a:cubicBezTo>
                  <a:pt x="1168974" y="3816593"/>
                  <a:pt x="1181050" y="3820277"/>
                  <a:pt x="1196956" y="3820277"/>
                </a:cubicBezTo>
                <a:cubicBezTo>
                  <a:pt x="1208927" y="3820277"/>
                  <a:pt x="1219433" y="3818435"/>
                  <a:pt x="1228475" y="3814752"/>
                </a:cubicBezTo>
                <a:cubicBezTo>
                  <a:pt x="1235088" y="3811989"/>
                  <a:pt x="1241744" y="3807385"/>
                  <a:pt x="1248441" y="3800938"/>
                </a:cubicBezTo>
                <a:cubicBezTo>
                  <a:pt x="1249027" y="3804789"/>
                  <a:pt x="1249613" y="3807615"/>
                  <a:pt x="1250199" y="3809415"/>
                </a:cubicBezTo>
                <a:cubicBezTo>
                  <a:pt x="1250785" y="3811215"/>
                  <a:pt x="1252041" y="3813831"/>
                  <a:pt x="1253966" y="3817263"/>
                </a:cubicBezTo>
                <a:lnTo>
                  <a:pt x="1301935" y="3817263"/>
                </a:lnTo>
                <a:cubicBezTo>
                  <a:pt x="1299257" y="3811738"/>
                  <a:pt x="1297520" y="3807196"/>
                  <a:pt x="1296724" y="3803638"/>
                </a:cubicBezTo>
                <a:cubicBezTo>
                  <a:pt x="1295929" y="3800080"/>
                  <a:pt x="1295531" y="3795162"/>
                  <a:pt x="1295531" y="3788883"/>
                </a:cubicBezTo>
                <a:lnTo>
                  <a:pt x="1295531" y="3729989"/>
                </a:lnTo>
                <a:cubicBezTo>
                  <a:pt x="1295531" y="3723711"/>
                  <a:pt x="1294275" y="3717118"/>
                  <a:pt x="1291764" y="3710211"/>
                </a:cubicBezTo>
                <a:cubicBezTo>
                  <a:pt x="1289253" y="3703305"/>
                  <a:pt x="1285820" y="3697968"/>
                  <a:pt x="1281467" y="3694201"/>
                </a:cubicBezTo>
                <a:cubicBezTo>
                  <a:pt x="1275272" y="3688759"/>
                  <a:pt x="1267528" y="3685180"/>
                  <a:pt x="1258236" y="3683464"/>
                </a:cubicBezTo>
                <a:cubicBezTo>
                  <a:pt x="1248944" y="3681748"/>
                  <a:pt x="1236637" y="3680890"/>
                  <a:pt x="1221317" y="3680890"/>
                </a:cubicBezTo>
                <a:close/>
                <a:moveTo>
                  <a:pt x="966402" y="3680890"/>
                </a:moveTo>
                <a:cubicBezTo>
                  <a:pt x="942878" y="3680890"/>
                  <a:pt x="924440" y="3687336"/>
                  <a:pt x="911087" y="3700228"/>
                </a:cubicBezTo>
                <a:cubicBezTo>
                  <a:pt x="897734" y="3713121"/>
                  <a:pt x="891058" y="3729989"/>
                  <a:pt x="891058" y="3750835"/>
                </a:cubicBezTo>
                <a:cubicBezTo>
                  <a:pt x="891058" y="3765485"/>
                  <a:pt x="894386" y="3778231"/>
                  <a:pt x="901041" y="3789072"/>
                </a:cubicBezTo>
                <a:cubicBezTo>
                  <a:pt x="907696" y="3799913"/>
                  <a:pt x="916089" y="3807824"/>
                  <a:pt x="926219" y="3812805"/>
                </a:cubicBezTo>
                <a:cubicBezTo>
                  <a:pt x="936348" y="3817786"/>
                  <a:pt x="950245" y="3820277"/>
                  <a:pt x="967909" y="3820277"/>
                </a:cubicBezTo>
                <a:cubicBezTo>
                  <a:pt x="988252" y="3820277"/>
                  <a:pt x="1003865" y="3817368"/>
                  <a:pt x="1014748" y="3811549"/>
                </a:cubicBezTo>
                <a:cubicBezTo>
                  <a:pt x="1025631" y="3805731"/>
                  <a:pt x="1034924" y="3796125"/>
                  <a:pt x="1042625" y="3782730"/>
                </a:cubicBezTo>
                <a:lnTo>
                  <a:pt x="992270" y="3778084"/>
                </a:lnTo>
                <a:cubicBezTo>
                  <a:pt x="989089" y="3782102"/>
                  <a:pt x="986117" y="3784907"/>
                  <a:pt x="983355" y="3786497"/>
                </a:cubicBezTo>
                <a:cubicBezTo>
                  <a:pt x="978834" y="3789009"/>
                  <a:pt x="974062" y="3790265"/>
                  <a:pt x="969039" y="3790265"/>
                </a:cubicBezTo>
                <a:cubicBezTo>
                  <a:pt x="961086" y="3790265"/>
                  <a:pt x="954640" y="3787376"/>
                  <a:pt x="949701" y="3781600"/>
                </a:cubicBezTo>
                <a:cubicBezTo>
                  <a:pt x="946185" y="3777582"/>
                  <a:pt x="943966" y="3771470"/>
                  <a:pt x="943045" y="3763266"/>
                </a:cubicBezTo>
                <a:lnTo>
                  <a:pt x="1045514" y="3763266"/>
                </a:lnTo>
                <a:lnTo>
                  <a:pt x="1045514" y="3757490"/>
                </a:lnTo>
                <a:cubicBezTo>
                  <a:pt x="1045514" y="3739910"/>
                  <a:pt x="1042625" y="3725636"/>
                  <a:pt x="1036849" y="3714669"/>
                </a:cubicBezTo>
                <a:cubicBezTo>
                  <a:pt x="1031073" y="3703702"/>
                  <a:pt x="1022659" y="3695331"/>
                  <a:pt x="1011609" y="3689555"/>
                </a:cubicBezTo>
                <a:cubicBezTo>
                  <a:pt x="1000558" y="3683778"/>
                  <a:pt x="985489" y="3680890"/>
                  <a:pt x="966402" y="3680890"/>
                </a:cubicBezTo>
                <a:close/>
                <a:moveTo>
                  <a:pt x="653082" y="3680890"/>
                </a:moveTo>
                <a:cubicBezTo>
                  <a:pt x="629725" y="3680890"/>
                  <a:pt x="611182" y="3687483"/>
                  <a:pt x="597453" y="3700668"/>
                </a:cubicBezTo>
                <a:cubicBezTo>
                  <a:pt x="583724" y="3713853"/>
                  <a:pt x="576859" y="3730617"/>
                  <a:pt x="576859" y="3750960"/>
                </a:cubicBezTo>
                <a:cubicBezTo>
                  <a:pt x="576859" y="3772810"/>
                  <a:pt x="584979" y="3790474"/>
                  <a:pt x="601220" y="3803952"/>
                </a:cubicBezTo>
                <a:cubicBezTo>
                  <a:pt x="614447" y="3814835"/>
                  <a:pt x="631776" y="3820277"/>
                  <a:pt x="653207" y="3820277"/>
                </a:cubicBezTo>
                <a:cubicBezTo>
                  <a:pt x="677234" y="3820277"/>
                  <a:pt x="696049" y="3813726"/>
                  <a:pt x="709653" y="3800624"/>
                </a:cubicBezTo>
                <a:cubicBezTo>
                  <a:pt x="723257" y="3787523"/>
                  <a:pt x="730059" y="3770717"/>
                  <a:pt x="730059" y="3750207"/>
                </a:cubicBezTo>
                <a:cubicBezTo>
                  <a:pt x="730059" y="3731957"/>
                  <a:pt x="724575" y="3716595"/>
                  <a:pt x="713609" y="3704121"/>
                </a:cubicBezTo>
                <a:cubicBezTo>
                  <a:pt x="699963" y="3688634"/>
                  <a:pt x="679787" y="3680890"/>
                  <a:pt x="653082" y="3680890"/>
                </a:cubicBezTo>
                <a:close/>
                <a:moveTo>
                  <a:pt x="6557069" y="3633172"/>
                </a:moveTo>
                <a:lnTo>
                  <a:pt x="6557069" y="3817263"/>
                </a:lnTo>
                <a:lnTo>
                  <a:pt x="6608303" y="3817263"/>
                </a:lnTo>
                <a:lnTo>
                  <a:pt x="6608303" y="3633172"/>
                </a:lnTo>
                <a:close/>
                <a:moveTo>
                  <a:pt x="6128569" y="3633172"/>
                </a:moveTo>
                <a:lnTo>
                  <a:pt x="6128569" y="3667956"/>
                </a:lnTo>
                <a:lnTo>
                  <a:pt x="6179678" y="3667956"/>
                </a:lnTo>
                <a:lnTo>
                  <a:pt x="6179678" y="3633172"/>
                </a:lnTo>
                <a:close/>
                <a:moveTo>
                  <a:pt x="6074042" y="3633172"/>
                </a:moveTo>
                <a:lnTo>
                  <a:pt x="6022808" y="3659417"/>
                </a:lnTo>
                <a:lnTo>
                  <a:pt x="6022808" y="3683904"/>
                </a:lnTo>
                <a:lnTo>
                  <a:pt x="6003972" y="3683904"/>
                </a:lnTo>
                <a:lnTo>
                  <a:pt x="6003972" y="3721325"/>
                </a:lnTo>
                <a:lnTo>
                  <a:pt x="6022808" y="3721325"/>
                </a:lnTo>
                <a:lnTo>
                  <a:pt x="6022808" y="3768231"/>
                </a:lnTo>
                <a:cubicBezTo>
                  <a:pt x="6022808" y="3783112"/>
                  <a:pt x="6024252" y="3793877"/>
                  <a:pt x="6027140" y="3800524"/>
                </a:cubicBezTo>
                <a:cubicBezTo>
                  <a:pt x="6030029" y="3807171"/>
                  <a:pt x="6034487" y="3812124"/>
                  <a:pt x="6040514" y="3815386"/>
                </a:cubicBezTo>
                <a:cubicBezTo>
                  <a:pt x="6046542" y="3818646"/>
                  <a:pt x="6055918" y="3820277"/>
                  <a:pt x="6068643" y="3820277"/>
                </a:cubicBezTo>
                <a:cubicBezTo>
                  <a:pt x="6079609" y="3820277"/>
                  <a:pt x="6091413" y="3818895"/>
                  <a:pt x="6104054" y="3816133"/>
                </a:cubicBezTo>
                <a:lnTo>
                  <a:pt x="6100287" y="3780853"/>
                </a:lnTo>
                <a:cubicBezTo>
                  <a:pt x="6093506" y="3783025"/>
                  <a:pt x="6088232" y="3784112"/>
                  <a:pt x="6084465" y="3784112"/>
                </a:cubicBezTo>
                <a:cubicBezTo>
                  <a:pt x="6080279" y="3784112"/>
                  <a:pt x="6077349" y="3782691"/>
                  <a:pt x="6075675" y="3779850"/>
                </a:cubicBezTo>
                <a:cubicBezTo>
                  <a:pt x="6074586" y="3778012"/>
                  <a:pt x="6074042" y="3774253"/>
                  <a:pt x="6074042" y="3768572"/>
                </a:cubicBezTo>
                <a:lnTo>
                  <a:pt x="6074042" y="3721325"/>
                </a:lnTo>
                <a:lnTo>
                  <a:pt x="6102171" y="3721325"/>
                </a:lnTo>
                <a:lnTo>
                  <a:pt x="6102171" y="3683904"/>
                </a:lnTo>
                <a:lnTo>
                  <a:pt x="6074042" y="3683904"/>
                </a:lnTo>
                <a:close/>
                <a:moveTo>
                  <a:pt x="5766494" y="3633172"/>
                </a:moveTo>
                <a:lnTo>
                  <a:pt x="5766494" y="3817263"/>
                </a:lnTo>
                <a:lnTo>
                  <a:pt x="5817728" y="3817263"/>
                </a:lnTo>
                <a:lnTo>
                  <a:pt x="5817728" y="3633172"/>
                </a:lnTo>
                <a:close/>
                <a:moveTo>
                  <a:pt x="5275933" y="3633172"/>
                </a:moveTo>
                <a:lnTo>
                  <a:pt x="5206742" y="3817263"/>
                </a:lnTo>
                <a:lnTo>
                  <a:pt x="5264824" y="3817263"/>
                </a:lnTo>
                <a:lnTo>
                  <a:pt x="5273796" y="3786874"/>
                </a:lnTo>
                <a:lnTo>
                  <a:pt x="5338378" y="3786874"/>
                </a:lnTo>
                <a:lnTo>
                  <a:pt x="5347588" y="3817263"/>
                </a:lnTo>
                <a:lnTo>
                  <a:pt x="5407157" y="3817263"/>
                </a:lnTo>
                <a:lnTo>
                  <a:pt x="5337982" y="3633172"/>
                </a:lnTo>
                <a:close/>
                <a:moveTo>
                  <a:pt x="4802711" y="3633172"/>
                </a:moveTo>
                <a:lnTo>
                  <a:pt x="4802711" y="3817263"/>
                </a:lnTo>
                <a:lnTo>
                  <a:pt x="4853819" y="3817263"/>
                </a:lnTo>
                <a:lnTo>
                  <a:pt x="4853819" y="3753220"/>
                </a:lnTo>
                <a:cubicBezTo>
                  <a:pt x="4853819" y="3741082"/>
                  <a:pt x="4855745" y="3732668"/>
                  <a:pt x="4859596" y="3727980"/>
                </a:cubicBezTo>
                <a:cubicBezTo>
                  <a:pt x="4863447" y="3723292"/>
                  <a:pt x="4868470" y="3720948"/>
                  <a:pt x="4874665" y="3720948"/>
                </a:cubicBezTo>
                <a:cubicBezTo>
                  <a:pt x="4880274" y="3720948"/>
                  <a:pt x="4884627" y="3722685"/>
                  <a:pt x="4887724" y="3726159"/>
                </a:cubicBezTo>
                <a:cubicBezTo>
                  <a:pt x="4890822" y="3729633"/>
                  <a:pt x="4892371" y="3735556"/>
                  <a:pt x="4892371" y="3743928"/>
                </a:cubicBezTo>
                <a:lnTo>
                  <a:pt x="4892371" y="3817263"/>
                </a:lnTo>
                <a:lnTo>
                  <a:pt x="4943730" y="3817263"/>
                </a:lnTo>
                <a:lnTo>
                  <a:pt x="4943730" y="3732501"/>
                </a:lnTo>
                <a:cubicBezTo>
                  <a:pt x="4943730" y="3715004"/>
                  <a:pt x="4939733" y="3702028"/>
                  <a:pt x="4931738" y="3693573"/>
                </a:cubicBezTo>
                <a:cubicBezTo>
                  <a:pt x="4923743" y="3685118"/>
                  <a:pt x="4912797" y="3680890"/>
                  <a:pt x="4898900" y="3680890"/>
                </a:cubicBezTo>
                <a:cubicBezTo>
                  <a:pt x="4889524" y="3680890"/>
                  <a:pt x="4881404" y="3682439"/>
                  <a:pt x="4874539" y="3685536"/>
                </a:cubicBezTo>
                <a:cubicBezTo>
                  <a:pt x="4867674" y="3688634"/>
                  <a:pt x="4860768" y="3693782"/>
                  <a:pt x="4853819" y="3700982"/>
                </a:cubicBezTo>
                <a:lnTo>
                  <a:pt x="4853819" y="3633172"/>
                </a:lnTo>
                <a:close/>
                <a:moveTo>
                  <a:pt x="4750068" y="3633172"/>
                </a:moveTo>
                <a:lnTo>
                  <a:pt x="4698833" y="3659417"/>
                </a:lnTo>
                <a:lnTo>
                  <a:pt x="4698833" y="3683904"/>
                </a:lnTo>
                <a:lnTo>
                  <a:pt x="4679997" y="3683904"/>
                </a:lnTo>
                <a:lnTo>
                  <a:pt x="4679997" y="3721325"/>
                </a:lnTo>
                <a:lnTo>
                  <a:pt x="4698833" y="3721325"/>
                </a:lnTo>
                <a:lnTo>
                  <a:pt x="4698833" y="3768231"/>
                </a:lnTo>
                <a:cubicBezTo>
                  <a:pt x="4698833" y="3783112"/>
                  <a:pt x="4700278" y="3793877"/>
                  <a:pt x="4703166" y="3800524"/>
                </a:cubicBezTo>
                <a:cubicBezTo>
                  <a:pt x="4706054" y="3807171"/>
                  <a:pt x="4710512" y="3812124"/>
                  <a:pt x="4716539" y="3815386"/>
                </a:cubicBezTo>
                <a:cubicBezTo>
                  <a:pt x="4722567" y="3818646"/>
                  <a:pt x="4731943" y="3820277"/>
                  <a:pt x="4744668" y="3820277"/>
                </a:cubicBezTo>
                <a:cubicBezTo>
                  <a:pt x="4755635" y="3820277"/>
                  <a:pt x="4767439" y="3818895"/>
                  <a:pt x="4780080" y="3816133"/>
                </a:cubicBezTo>
                <a:lnTo>
                  <a:pt x="4776312" y="3780853"/>
                </a:lnTo>
                <a:cubicBezTo>
                  <a:pt x="4769532" y="3783025"/>
                  <a:pt x="4764257" y="3784112"/>
                  <a:pt x="4760490" y="3784112"/>
                </a:cubicBezTo>
                <a:cubicBezTo>
                  <a:pt x="4756304" y="3784112"/>
                  <a:pt x="4753375" y="3782691"/>
                  <a:pt x="4751700" y="3779850"/>
                </a:cubicBezTo>
                <a:cubicBezTo>
                  <a:pt x="4750612" y="3778012"/>
                  <a:pt x="4750068" y="3774253"/>
                  <a:pt x="4750068" y="3768572"/>
                </a:cubicBezTo>
                <a:lnTo>
                  <a:pt x="4750068" y="3721325"/>
                </a:lnTo>
                <a:lnTo>
                  <a:pt x="4778196" y="3721325"/>
                </a:lnTo>
                <a:lnTo>
                  <a:pt x="4778196" y="3683904"/>
                </a:lnTo>
                <a:lnTo>
                  <a:pt x="4750068" y="3683904"/>
                </a:lnTo>
                <a:close/>
                <a:moveTo>
                  <a:pt x="3566219" y="3633172"/>
                </a:moveTo>
                <a:lnTo>
                  <a:pt x="3566219" y="3817263"/>
                </a:lnTo>
                <a:lnTo>
                  <a:pt x="3617453" y="3817263"/>
                </a:lnTo>
                <a:lnTo>
                  <a:pt x="3617453" y="3633172"/>
                </a:lnTo>
                <a:close/>
                <a:moveTo>
                  <a:pt x="2973913" y="3633172"/>
                </a:moveTo>
                <a:lnTo>
                  <a:pt x="2973913" y="3817263"/>
                </a:lnTo>
                <a:lnTo>
                  <a:pt x="3025021" y="3817263"/>
                </a:lnTo>
                <a:lnTo>
                  <a:pt x="3025021" y="3753220"/>
                </a:lnTo>
                <a:cubicBezTo>
                  <a:pt x="3025021" y="3741082"/>
                  <a:pt x="3026947" y="3732668"/>
                  <a:pt x="3030797" y="3727980"/>
                </a:cubicBezTo>
                <a:cubicBezTo>
                  <a:pt x="3034647" y="3723292"/>
                  <a:pt x="3039672" y="3720948"/>
                  <a:pt x="3045867" y="3720948"/>
                </a:cubicBezTo>
                <a:cubicBezTo>
                  <a:pt x="3051475" y="3720948"/>
                  <a:pt x="3055828" y="3722685"/>
                  <a:pt x="3058926" y="3726159"/>
                </a:cubicBezTo>
                <a:cubicBezTo>
                  <a:pt x="3062023" y="3729633"/>
                  <a:pt x="3063572" y="3735556"/>
                  <a:pt x="3063572" y="3743928"/>
                </a:cubicBezTo>
                <a:lnTo>
                  <a:pt x="3063572" y="3817263"/>
                </a:lnTo>
                <a:lnTo>
                  <a:pt x="3114932" y="3817263"/>
                </a:lnTo>
                <a:lnTo>
                  <a:pt x="3114932" y="3732501"/>
                </a:lnTo>
                <a:cubicBezTo>
                  <a:pt x="3114932" y="3715004"/>
                  <a:pt x="3110935" y="3702028"/>
                  <a:pt x="3102939" y="3693573"/>
                </a:cubicBezTo>
                <a:cubicBezTo>
                  <a:pt x="3094944" y="3685118"/>
                  <a:pt x="3083998" y="3680890"/>
                  <a:pt x="3070101" y="3680890"/>
                </a:cubicBezTo>
                <a:cubicBezTo>
                  <a:pt x="3060726" y="3680890"/>
                  <a:pt x="3052605" y="3682439"/>
                  <a:pt x="3045740" y="3685536"/>
                </a:cubicBezTo>
                <a:cubicBezTo>
                  <a:pt x="3038876" y="3688634"/>
                  <a:pt x="3031968" y="3693782"/>
                  <a:pt x="3025021" y="3700982"/>
                </a:cubicBezTo>
                <a:lnTo>
                  <a:pt x="3025021" y="3633172"/>
                </a:lnTo>
                <a:close/>
                <a:moveTo>
                  <a:pt x="2921269" y="3633172"/>
                </a:moveTo>
                <a:lnTo>
                  <a:pt x="2870035" y="3659417"/>
                </a:lnTo>
                <a:lnTo>
                  <a:pt x="2870035" y="3683904"/>
                </a:lnTo>
                <a:lnTo>
                  <a:pt x="2851199" y="3683904"/>
                </a:lnTo>
                <a:lnTo>
                  <a:pt x="2851199" y="3721325"/>
                </a:lnTo>
                <a:lnTo>
                  <a:pt x="2870035" y="3721325"/>
                </a:lnTo>
                <a:lnTo>
                  <a:pt x="2870035" y="3768231"/>
                </a:lnTo>
                <a:cubicBezTo>
                  <a:pt x="2870035" y="3783112"/>
                  <a:pt x="2871479" y="3793877"/>
                  <a:pt x="2874367" y="3800524"/>
                </a:cubicBezTo>
                <a:cubicBezTo>
                  <a:pt x="2877255" y="3807171"/>
                  <a:pt x="2881713" y="3812124"/>
                  <a:pt x="2887741" y="3815386"/>
                </a:cubicBezTo>
                <a:cubicBezTo>
                  <a:pt x="2893768" y="3818646"/>
                  <a:pt x="2903144" y="3820277"/>
                  <a:pt x="2915870" y="3820277"/>
                </a:cubicBezTo>
                <a:cubicBezTo>
                  <a:pt x="2926836" y="3820277"/>
                  <a:pt x="2938641" y="3818895"/>
                  <a:pt x="2951281" y="3816133"/>
                </a:cubicBezTo>
                <a:lnTo>
                  <a:pt x="2947514" y="3780853"/>
                </a:lnTo>
                <a:cubicBezTo>
                  <a:pt x="2940733" y="3783025"/>
                  <a:pt x="2935459" y="3784112"/>
                  <a:pt x="2931692" y="3784112"/>
                </a:cubicBezTo>
                <a:cubicBezTo>
                  <a:pt x="2927506" y="3784112"/>
                  <a:pt x="2924575" y="3782691"/>
                  <a:pt x="2922901" y="3779850"/>
                </a:cubicBezTo>
                <a:cubicBezTo>
                  <a:pt x="2921813" y="3778012"/>
                  <a:pt x="2921269" y="3774253"/>
                  <a:pt x="2921269" y="3768572"/>
                </a:cubicBezTo>
                <a:lnTo>
                  <a:pt x="2921269" y="3721325"/>
                </a:lnTo>
                <a:lnTo>
                  <a:pt x="2949397" y="3721325"/>
                </a:lnTo>
                <a:lnTo>
                  <a:pt x="2949397" y="3683904"/>
                </a:lnTo>
                <a:lnTo>
                  <a:pt x="2921269" y="3683904"/>
                </a:lnTo>
                <a:close/>
                <a:moveTo>
                  <a:pt x="2700743" y="3633172"/>
                </a:moveTo>
                <a:lnTo>
                  <a:pt x="2700743" y="3696963"/>
                </a:lnTo>
                <a:cubicBezTo>
                  <a:pt x="2695720" y="3691606"/>
                  <a:pt x="2689964" y="3687587"/>
                  <a:pt x="2683476" y="3684908"/>
                </a:cubicBezTo>
                <a:cubicBezTo>
                  <a:pt x="2676989" y="3682229"/>
                  <a:pt x="2669768" y="3680890"/>
                  <a:pt x="2661815" y="3680890"/>
                </a:cubicBezTo>
                <a:cubicBezTo>
                  <a:pt x="2645490" y="3680890"/>
                  <a:pt x="2632033" y="3686750"/>
                  <a:pt x="2621443" y="3698470"/>
                </a:cubicBezTo>
                <a:cubicBezTo>
                  <a:pt x="2610852" y="3710190"/>
                  <a:pt x="2605558" y="3727101"/>
                  <a:pt x="2605558" y="3749202"/>
                </a:cubicBezTo>
                <a:cubicBezTo>
                  <a:pt x="2605558" y="3768959"/>
                  <a:pt x="2610351" y="3785744"/>
                  <a:pt x="2619936" y="3799557"/>
                </a:cubicBezTo>
                <a:cubicBezTo>
                  <a:pt x="2629522" y="3813370"/>
                  <a:pt x="2643398" y="3820277"/>
                  <a:pt x="2661564" y="3820277"/>
                </a:cubicBezTo>
                <a:cubicBezTo>
                  <a:pt x="2670605" y="3820277"/>
                  <a:pt x="2678810" y="3818351"/>
                  <a:pt x="2686176" y="3814500"/>
                </a:cubicBezTo>
                <a:cubicBezTo>
                  <a:pt x="2691702" y="3811570"/>
                  <a:pt x="2697812" y="3805920"/>
                  <a:pt x="2704510" y="3797548"/>
                </a:cubicBezTo>
                <a:lnTo>
                  <a:pt x="2704510" y="3817263"/>
                </a:lnTo>
                <a:lnTo>
                  <a:pt x="2752353" y="3817263"/>
                </a:lnTo>
                <a:lnTo>
                  <a:pt x="2752353" y="3633172"/>
                </a:lnTo>
                <a:close/>
                <a:moveTo>
                  <a:pt x="2356672" y="3633172"/>
                </a:moveTo>
                <a:lnTo>
                  <a:pt x="2356672" y="3667956"/>
                </a:lnTo>
                <a:lnTo>
                  <a:pt x="2407779" y="3667956"/>
                </a:lnTo>
                <a:lnTo>
                  <a:pt x="2407779" y="3633172"/>
                </a:lnTo>
                <a:close/>
                <a:moveTo>
                  <a:pt x="2272118" y="3633172"/>
                </a:moveTo>
                <a:lnTo>
                  <a:pt x="2272118" y="3696963"/>
                </a:lnTo>
                <a:cubicBezTo>
                  <a:pt x="2267096" y="3691606"/>
                  <a:pt x="2261339" y="3687587"/>
                  <a:pt x="2254851" y="3684908"/>
                </a:cubicBezTo>
                <a:cubicBezTo>
                  <a:pt x="2248364" y="3682229"/>
                  <a:pt x="2241143" y="3680890"/>
                  <a:pt x="2233190" y="3680890"/>
                </a:cubicBezTo>
                <a:cubicBezTo>
                  <a:pt x="2216867" y="3680890"/>
                  <a:pt x="2203408" y="3686750"/>
                  <a:pt x="2192818" y="3698470"/>
                </a:cubicBezTo>
                <a:cubicBezTo>
                  <a:pt x="2182229" y="3710190"/>
                  <a:pt x="2176933" y="3727101"/>
                  <a:pt x="2176933" y="3749202"/>
                </a:cubicBezTo>
                <a:cubicBezTo>
                  <a:pt x="2176933" y="3768959"/>
                  <a:pt x="2181726" y="3785744"/>
                  <a:pt x="2191311" y="3799557"/>
                </a:cubicBezTo>
                <a:cubicBezTo>
                  <a:pt x="2200897" y="3813370"/>
                  <a:pt x="2214772" y="3820277"/>
                  <a:pt x="2232940" y="3820277"/>
                </a:cubicBezTo>
                <a:cubicBezTo>
                  <a:pt x="2241980" y="3820277"/>
                  <a:pt x="2250184" y="3818351"/>
                  <a:pt x="2257552" y="3814500"/>
                </a:cubicBezTo>
                <a:cubicBezTo>
                  <a:pt x="2263077" y="3811570"/>
                  <a:pt x="2269188" y="3805920"/>
                  <a:pt x="2275885" y="3797548"/>
                </a:cubicBezTo>
                <a:lnTo>
                  <a:pt x="2275885" y="3817263"/>
                </a:lnTo>
                <a:lnTo>
                  <a:pt x="2323730" y="3817263"/>
                </a:lnTo>
                <a:lnTo>
                  <a:pt x="2323730" y="3633172"/>
                </a:lnTo>
                <a:close/>
                <a:moveTo>
                  <a:pt x="1959244" y="3633172"/>
                </a:moveTo>
                <a:lnTo>
                  <a:pt x="1908010" y="3659417"/>
                </a:lnTo>
                <a:lnTo>
                  <a:pt x="1908010" y="3683904"/>
                </a:lnTo>
                <a:lnTo>
                  <a:pt x="1889175" y="3683904"/>
                </a:lnTo>
                <a:lnTo>
                  <a:pt x="1889175" y="3721325"/>
                </a:lnTo>
                <a:lnTo>
                  <a:pt x="1908010" y="3721325"/>
                </a:lnTo>
                <a:lnTo>
                  <a:pt x="1908010" y="3768231"/>
                </a:lnTo>
                <a:cubicBezTo>
                  <a:pt x="1908010" y="3783112"/>
                  <a:pt x="1909455" y="3793877"/>
                  <a:pt x="1912343" y="3800524"/>
                </a:cubicBezTo>
                <a:cubicBezTo>
                  <a:pt x="1915231" y="3807171"/>
                  <a:pt x="1919689" y="3812124"/>
                  <a:pt x="1925716" y="3815386"/>
                </a:cubicBezTo>
                <a:cubicBezTo>
                  <a:pt x="1931744" y="3818646"/>
                  <a:pt x="1941120" y="3820277"/>
                  <a:pt x="1953845" y="3820277"/>
                </a:cubicBezTo>
                <a:cubicBezTo>
                  <a:pt x="1964812" y="3820277"/>
                  <a:pt x="1976615" y="3818895"/>
                  <a:pt x="1989256" y="3816133"/>
                </a:cubicBezTo>
                <a:lnTo>
                  <a:pt x="1985489" y="3780853"/>
                </a:lnTo>
                <a:cubicBezTo>
                  <a:pt x="1978709" y="3783025"/>
                  <a:pt x="1973434" y="3784112"/>
                  <a:pt x="1969667" y="3784112"/>
                </a:cubicBezTo>
                <a:cubicBezTo>
                  <a:pt x="1965481" y="3784112"/>
                  <a:pt x="1962551" y="3782691"/>
                  <a:pt x="1960877" y="3779850"/>
                </a:cubicBezTo>
                <a:cubicBezTo>
                  <a:pt x="1959789" y="3778012"/>
                  <a:pt x="1959244" y="3774253"/>
                  <a:pt x="1959244" y="3768572"/>
                </a:cubicBezTo>
                <a:lnTo>
                  <a:pt x="1959244" y="3721325"/>
                </a:lnTo>
                <a:lnTo>
                  <a:pt x="1987373" y="3721325"/>
                </a:lnTo>
                <a:lnTo>
                  <a:pt x="1987373" y="3683904"/>
                </a:lnTo>
                <a:lnTo>
                  <a:pt x="1959244" y="3683904"/>
                </a:lnTo>
                <a:close/>
                <a:moveTo>
                  <a:pt x="1070670" y="3633172"/>
                </a:moveTo>
                <a:lnTo>
                  <a:pt x="1070670" y="3817263"/>
                </a:lnTo>
                <a:lnTo>
                  <a:pt x="1121905" y="3817263"/>
                </a:lnTo>
                <a:lnTo>
                  <a:pt x="1121905" y="3633172"/>
                </a:lnTo>
                <a:close/>
                <a:moveTo>
                  <a:pt x="415078" y="3633172"/>
                </a:moveTo>
                <a:lnTo>
                  <a:pt x="415078" y="3817263"/>
                </a:lnTo>
                <a:lnTo>
                  <a:pt x="560743" y="3817263"/>
                </a:lnTo>
                <a:lnTo>
                  <a:pt x="560743" y="3771931"/>
                </a:lnTo>
                <a:lnTo>
                  <a:pt x="471963" y="3771931"/>
                </a:lnTo>
                <a:lnTo>
                  <a:pt x="471963" y="3633172"/>
                </a:lnTo>
                <a:close/>
                <a:moveTo>
                  <a:pt x="4274803" y="3630033"/>
                </a:moveTo>
                <a:cubicBezTo>
                  <a:pt x="4263586" y="3630033"/>
                  <a:pt x="4255067" y="3631309"/>
                  <a:pt x="4249249" y="3633863"/>
                </a:cubicBezTo>
                <a:cubicBezTo>
                  <a:pt x="4243431" y="3636416"/>
                  <a:pt x="4238910" y="3639765"/>
                  <a:pt x="4235687" y="3643908"/>
                </a:cubicBezTo>
                <a:cubicBezTo>
                  <a:pt x="4232464" y="3648052"/>
                  <a:pt x="4230267" y="3653389"/>
                  <a:pt x="4229095" y="3659919"/>
                </a:cubicBezTo>
                <a:cubicBezTo>
                  <a:pt x="4227923" y="3666449"/>
                  <a:pt x="4227337" y="3672435"/>
                  <a:pt x="4227337" y="3677876"/>
                </a:cubicBezTo>
                <a:lnTo>
                  <a:pt x="4227337" y="3683904"/>
                </a:lnTo>
                <a:lnTo>
                  <a:pt x="4208249" y="3683904"/>
                </a:lnTo>
                <a:lnTo>
                  <a:pt x="4208249" y="3721325"/>
                </a:lnTo>
                <a:lnTo>
                  <a:pt x="4227337" y="3721325"/>
                </a:lnTo>
                <a:lnTo>
                  <a:pt x="4227337" y="3817263"/>
                </a:lnTo>
                <a:lnTo>
                  <a:pt x="4278571" y="3817263"/>
                </a:lnTo>
                <a:lnTo>
                  <a:pt x="4278571" y="3721325"/>
                </a:lnTo>
                <a:lnTo>
                  <a:pt x="4302932" y="3721325"/>
                </a:lnTo>
                <a:lnTo>
                  <a:pt x="4302932" y="3683904"/>
                </a:lnTo>
                <a:lnTo>
                  <a:pt x="4278571" y="3683904"/>
                </a:lnTo>
                <a:cubicBezTo>
                  <a:pt x="4278571" y="3677960"/>
                  <a:pt x="4278780" y="3674067"/>
                  <a:pt x="4279199" y="3672225"/>
                </a:cubicBezTo>
                <a:cubicBezTo>
                  <a:pt x="4280036" y="3668877"/>
                  <a:pt x="4281459" y="3666428"/>
                  <a:pt x="4283468" y="3664879"/>
                </a:cubicBezTo>
                <a:cubicBezTo>
                  <a:pt x="4285477" y="3663331"/>
                  <a:pt x="4288784" y="3662556"/>
                  <a:pt x="4293388" y="3662556"/>
                </a:cubicBezTo>
                <a:cubicBezTo>
                  <a:pt x="4297156" y="3662556"/>
                  <a:pt x="4302095" y="3663058"/>
                  <a:pt x="4308206" y="3664063"/>
                </a:cubicBezTo>
                <a:lnTo>
                  <a:pt x="4313857" y="3633172"/>
                </a:lnTo>
                <a:cubicBezTo>
                  <a:pt x="4296779" y="3631079"/>
                  <a:pt x="4283761" y="3630033"/>
                  <a:pt x="4274803" y="3630033"/>
                </a:cubicBezTo>
                <a:close/>
                <a:moveTo>
                  <a:pt x="2878788" y="3156429"/>
                </a:moveTo>
                <a:lnTo>
                  <a:pt x="2878788" y="3207663"/>
                </a:lnTo>
                <a:lnTo>
                  <a:pt x="2933413" y="3207663"/>
                </a:lnTo>
                <a:lnTo>
                  <a:pt x="2933413" y="3156429"/>
                </a:lnTo>
                <a:close/>
                <a:moveTo>
                  <a:pt x="905987" y="3109465"/>
                </a:moveTo>
                <a:cubicBezTo>
                  <a:pt x="912768" y="3109465"/>
                  <a:pt x="918377" y="3112039"/>
                  <a:pt x="922814" y="3117187"/>
                </a:cubicBezTo>
                <a:cubicBezTo>
                  <a:pt x="927251" y="3122336"/>
                  <a:pt x="929470" y="3130142"/>
                  <a:pt x="929470" y="3140607"/>
                </a:cubicBezTo>
                <a:cubicBezTo>
                  <a:pt x="929470" y="3152160"/>
                  <a:pt x="927293" y="3160489"/>
                  <a:pt x="922940" y="3165596"/>
                </a:cubicBezTo>
                <a:cubicBezTo>
                  <a:pt x="918587" y="3170703"/>
                  <a:pt x="913145" y="3173256"/>
                  <a:pt x="906615" y="3173256"/>
                </a:cubicBezTo>
                <a:cubicBezTo>
                  <a:pt x="900504" y="3173256"/>
                  <a:pt x="895376" y="3170724"/>
                  <a:pt x="891232" y="3165659"/>
                </a:cubicBezTo>
                <a:cubicBezTo>
                  <a:pt x="887088" y="3160594"/>
                  <a:pt x="885017" y="3152620"/>
                  <a:pt x="885017" y="3141737"/>
                </a:cubicBezTo>
                <a:cubicBezTo>
                  <a:pt x="885017" y="3130101"/>
                  <a:pt x="887026" y="3121813"/>
                  <a:pt x="891044" y="3116873"/>
                </a:cubicBezTo>
                <a:cubicBezTo>
                  <a:pt x="895062" y="3111934"/>
                  <a:pt x="900044" y="3109465"/>
                  <a:pt x="905987" y="3109465"/>
                </a:cubicBezTo>
                <a:close/>
                <a:moveTo>
                  <a:pt x="2229102" y="3108837"/>
                </a:moveTo>
                <a:cubicBezTo>
                  <a:pt x="2235130" y="3108837"/>
                  <a:pt x="2240236" y="3111369"/>
                  <a:pt x="2244422" y="3116434"/>
                </a:cubicBezTo>
                <a:cubicBezTo>
                  <a:pt x="2248607" y="3121499"/>
                  <a:pt x="2250700" y="3129431"/>
                  <a:pt x="2250700" y="3140230"/>
                </a:cubicBezTo>
                <a:cubicBezTo>
                  <a:pt x="2250700" y="3151950"/>
                  <a:pt x="2248692" y="3160259"/>
                  <a:pt x="2244674" y="3165157"/>
                </a:cubicBezTo>
                <a:cubicBezTo>
                  <a:pt x="2240655" y="3170054"/>
                  <a:pt x="2235673" y="3172503"/>
                  <a:pt x="2229730" y="3172503"/>
                </a:cubicBezTo>
                <a:cubicBezTo>
                  <a:pt x="2222949" y="3172503"/>
                  <a:pt x="2217340" y="3169949"/>
                  <a:pt x="2212904" y="3164843"/>
                </a:cubicBezTo>
                <a:cubicBezTo>
                  <a:pt x="2208467" y="3159736"/>
                  <a:pt x="2206248" y="3151909"/>
                  <a:pt x="2206248" y="3141360"/>
                </a:cubicBezTo>
                <a:cubicBezTo>
                  <a:pt x="2206248" y="3129891"/>
                  <a:pt x="2208424" y="3121603"/>
                  <a:pt x="2212778" y="3116497"/>
                </a:cubicBezTo>
                <a:cubicBezTo>
                  <a:pt x="2217130" y="3111390"/>
                  <a:pt x="2222572" y="3108837"/>
                  <a:pt x="2229102" y="3108837"/>
                </a:cubicBezTo>
                <a:close/>
                <a:moveTo>
                  <a:pt x="1796836" y="3106451"/>
                </a:moveTo>
                <a:cubicBezTo>
                  <a:pt x="1803868" y="3106451"/>
                  <a:pt x="1809770" y="3109277"/>
                  <a:pt x="1814542" y="3114927"/>
                </a:cubicBezTo>
                <a:cubicBezTo>
                  <a:pt x="1819314" y="3120578"/>
                  <a:pt x="1821699" y="3129180"/>
                  <a:pt x="1821699" y="3140733"/>
                </a:cubicBezTo>
                <a:cubicBezTo>
                  <a:pt x="1821699" y="3153122"/>
                  <a:pt x="1819335" y="3162122"/>
                  <a:pt x="1814605" y="3167731"/>
                </a:cubicBezTo>
                <a:cubicBezTo>
                  <a:pt x="1809875" y="3173340"/>
                  <a:pt x="1803826" y="3176144"/>
                  <a:pt x="1796459" y="3176144"/>
                </a:cubicBezTo>
                <a:cubicBezTo>
                  <a:pt x="1789176" y="3176144"/>
                  <a:pt x="1783127" y="3173298"/>
                  <a:pt x="1778314" y="3167605"/>
                </a:cubicBezTo>
                <a:cubicBezTo>
                  <a:pt x="1773500" y="3161913"/>
                  <a:pt x="1771093" y="3153122"/>
                  <a:pt x="1771093" y="3141235"/>
                </a:cubicBezTo>
                <a:cubicBezTo>
                  <a:pt x="1771093" y="3129514"/>
                  <a:pt x="1773521" y="3120787"/>
                  <a:pt x="1778377" y="3115053"/>
                </a:cubicBezTo>
                <a:cubicBezTo>
                  <a:pt x="1783232" y="3109318"/>
                  <a:pt x="1789385" y="3106451"/>
                  <a:pt x="1796836" y="3106451"/>
                </a:cubicBezTo>
                <a:close/>
                <a:moveTo>
                  <a:pt x="739560" y="3106451"/>
                </a:moveTo>
                <a:cubicBezTo>
                  <a:pt x="746593" y="3106451"/>
                  <a:pt x="752494" y="3109277"/>
                  <a:pt x="757266" y="3114927"/>
                </a:cubicBezTo>
                <a:cubicBezTo>
                  <a:pt x="762038" y="3120578"/>
                  <a:pt x="764424" y="3129180"/>
                  <a:pt x="764424" y="3140733"/>
                </a:cubicBezTo>
                <a:cubicBezTo>
                  <a:pt x="764424" y="3153122"/>
                  <a:pt x="762059" y="3162122"/>
                  <a:pt x="757329" y="3167731"/>
                </a:cubicBezTo>
                <a:cubicBezTo>
                  <a:pt x="752599" y="3173340"/>
                  <a:pt x="746551" y="3176144"/>
                  <a:pt x="739184" y="3176144"/>
                </a:cubicBezTo>
                <a:cubicBezTo>
                  <a:pt x="731900" y="3176144"/>
                  <a:pt x="725852" y="3173298"/>
                  <a:pt x="721038" y="3167605"/>
                </a:cubicBezTo>
                <a:cubicBezTo>
                  <a:pt x="716224" y="3161913"/>
                  <a:pt x="713818" y="3153122"/>
                  <a:pt x="713818" y="3141235"/>
                </a:cubicBezTo>
                <a:cubicBezTo>
                  <a:pt x="713818" y="3129514"/>
                  <a:pt x="716245" y="3120787"/>
                  <a:pt x="721101" y="3115053"/>
                </a:cubicBezTo>
                <a:cubicBezTo>
                  <a:pt x="725956" y="3109318"/>
                  <a:pt x="732110" y="3106451"/>
                  <a:pt x="739560" y="3106451"/>
                </a:cubicBezTo>
                <a:close/>
                <a:moveTo>
                  <a:pt x="2683037" y="3101553"/>
                </a:moveTo>
                <a:cubicBezTo>
                  <a:pt x="2690069" y="3101553"/>
                  <a:pt x="2695740" y="3103688"/>
                  <a:pt x="2700052" y="3107958"/>
                </a:cubicBezTo>
                <a:cubicBezTo>
                  <a:pt x="2704364" y="3112227"/>
                  <a:pt x="2707021" y="3119301"/>
                  <a:pt x="2708027" y="3129180"/>
                </a:cubicBezTo>
                <a:lnTo>
                  <a:pt x="2657671" y="3129180"/>
                </a:lnTo>
                <a:cubicBezTo>
                  <a:pt x="2658509" y="3121227"/>
                  <a:pt x="2660475" y="3115241"/>
                  <a:pt x="2663573" y="3111223"/>
                </a:cubicBezTo>
                <a:cubicBezTo>
                  <a:pt x="2668428" y="3104776"/>
                  <a:pt x="2674917" y="3101553"/>
                  <a:pt x="2683037" y="3101553"/>
                </a:cubicBezTo>
                <a:close/>
                <a:moveTo>
                  <a:pt x="1082837" y="3101553"/>
                </a:moveTo>
                <a:cubicBezTo>
                  <a:pt x="1089870" y="3101553"/>
                  <a:pt x="1095541" y="3103688"/>
                  <a:pt x="1099853" y="3107958"/>
                </a:cubicBezTo>
                <a:cubicBezTo>
                  <a:pt x="1104164" y="3112227"/>
                  <a:pt x="1106822" y="3119301"/>
                  <a:pt x="1107827" y="3129180"/>
                </a:cubicBezTo>
                <a:lnTo>
                  <a:pt x="1057471" y="3129180"/>
                </a:lnTo>
                <a:cubicBezTo>
                  <a:pt x="1058309" y="3121227"/>
                  <a:pt x="1060276" y="3115241"/>
                  <a:pt x="1063373" y="3111223"/>
                </a:cubicBezTo>
                <a:cubicBezTo>
                  <a:pt x="1068229" y="3104776"/>
                  <a:pt x="1074717" y="3101553"/>
                  <a:pt x="1082837" y="3101553"/>
                </a:cubicBezTo>
                <a:close/>
                <a:moveTo>
                  <a:pt x="2325710" y="3074304"/>
                </a:moveTo>
                <a:lnTo>
                  <a:pt x="2325710" y="3159192"/>
                </a:lnTo>
                <a:cubicBezTo>
                  <a:pt x="2325710" y="3176688"/>
                  <a:pt x="2329708" y="3189643"/>
                  <a:pt x="2337702" y="3198057"/>
                </a:cubicBezTo>
                <a:cubicBezTo>
                  <a:pt x="2345697" y="3206470"/>
                  <a:pt x="2356726" y="3210677"/>
                  <a:pt x="2370791" y="3210677"/>
                </a:cubicBezTo>
                <a:cubicBezTo>
                  <a:pt x="2381339" y="3210677"/>
                  <a:pt x="2390234" y="3208793"/>
                  <a:pt x="2397476" y="3205026"/>
                </a:cubicBezTo>
                <a:cubicBezTo>
                  <a:pt x="2404716" y="3201259"/>
                  <a:pt x="2411896" y="3194938"/>
                  <a:pt x="2419011" y="3186065"/>
                </a:cubicBezTo>
                <a:lnTo>
                  <a:pt x="2419011" y="3207663"/>
                </a:lnTo>
                <a:lnTo>
                  <a:pt x="2466729" y="3207663"/>
                </a:lnTo>
                <a:lnTo>
                  <a:pt x="2466729" y="3074304"/>
                </a:lnTo>
                <a:lnTo>
                  <a:pt x="2415621" y="3074304"/>
                </a:lnTo>
                <a:lnTo>
                  <a:pt x="2415621" y="3138472"/>
                </a:lnTo>
                <a:cubicBezTo>
                  <a:pt x="2415621" y="3150611"/>
                  <a:pt x="2413675" y="3159024"/>
                  <a:pt x="2409781" y="3163713"/>
                </a:cubicBezTo>
                <a:cubicBezTo>
                  <a:pt x="2405890" y="3168401"/>
                  <a:pt x="2400886" y="3170745"/>
                  <a:pt x="2394775" y="3170745"/>
                </a:cubicBezTo>
                <a:cubicBezTo>
                  <a:pt x="2389167" y="3170745"/>
                  <a:pt x="2384813" y="3168987"/>
                  <a:pt x="2381715" y="3165470"/>
                </a:cubicBezTo>
                <a:cubicBezTo>
                  <a:pt x="2378618" y="3161955"/>
                  <a:pt x="2377070" y="3156011"/>
                  <a:pt x="2377070" y="3147639"/>
                </a:cubicBezTo>
                <a:lnTo>
                  <a:pt x="2377070" y="3074304"/>
                </a:lnTo>
                <a:close/>
                <a:moveTo>
                  <a:pt x="2864157" y="3071290"/>
                </a:moveTo>
                <a:cubicBezTo>
                  <a:pt x="2856957" y="3071290"/>
                  <a:pt x="2850908" y="3073070"/>
                  <a:pt x="2846011" y="3076627"/>
                </a:cubicBezTo>
                <a:cubicBezTo>
                  <a:pt x="2841114" y="3080185"/>
                  <a:pt x="2836362" y="3086694"/>
                  <a:pt x="2831758" y="3096154"/>
                </a:cubicBezTo>
                <a:lnTo>
                  <a:pt x="2831758" y="3074304"/>
                </a:lnTo>
                <a:lnTo>
                  <a:pt x="2783915" y="3074304"/>
                </a:lnTo>
                <a:lnTo>
                  <a:pt x="2783915" y="3207663"/>
                </a:lnTo>
                <a:lnTo>
                  <a:pt x="2835274" y="3207663"/>
                </a:lnTo>
                <a:lnTo>
                  <a:pt x="2835274" y="3162959"/>
                </a:lnTo>
                <a:cubicBezTo>
                  <a:pt x="2835274" y="3141611"/>
                  <a:pt x="2837912" y="3127045"/>
                  <a:pt x="2843185" y="3119259"/>
                </a:cubicBezTo>
                <a:cubicBezTo>
                  <a:pt x="2846869" y="3113734"/>
                  <a:pt x="2852059" y="3110971"/>
                  <a:pt x="2858757" y="3110971"/>
                </a:cubicBezTo>
                <a:cubicBezTo>
                  <a:pt x="2862273" y="3110971"/>
                  <a:pt x="2867045" y="3112227"/>
                  <a:pt x="2873072" y="3114739"/>
                </a:cubicBezTo>
                <a:lnTo>
                  <a:pt x="2888895" y="3078322"/>
                </a:lnTo>
                <a:cubicBezTo>
                  <a:pt x="2879936" y="3073634"/>
                  <a:pt x="2871691" y="3071290"/>
                  <a:pt x="2864157" y="3071290"/>
                </a:cubicBezTo>
                <a:close/>
                <a:moveTo>
                  <a:pt x="2680902" y="3071290"/>
                </a:moveTo>
                <a:cubicBezTo>
                  <a:pt x="2657378" y="3071290"/>
                  <a:pt x="2638940" y="3077736"/>
                  <a:pt x="2625587" y="3090628"/>
                </a:cubicBezTo>
                <a:cubicBezTo>
                  <a:pt x="2612235" y="3103521"/>
                  <a:pt x="2605558" y="3120389"/>
                  <a:pt x="2605558" y="3141235"/>
                </a:cubicBezTo>
                <a:cubicBezTo>
                  <a:pt x="2605558" y="3155885"/>
                  <a:pt x="2608885" y="3168631"/>
                  <a:pt x="2615542" y="3179472"/>
                </a:cubicBezTo>
                <a:cubicBezTo>
                  <a:pt x="2622197" y="3190313"/>
                  <a:pt x="2630589" y="3198224"/>
                  <a:pt x="2640718" y="3203206"/>
                </a:cubicBezTo>
                <a:cubicBezTo>
                  <a:pt x="2650849" y="3208186"/>
                  <a:pt x="2664746" y="3210677"/>
                  <a:pt x="2682408" y="3210677"/>
                </a:cubicBezTo>
                <a:cubicBezTo>
                  <a:pt x="2702752" y="3210677"/>
                  <a:pt x="2718365" y="3207768"/>
                  <a:pt x="2729248" y="3201950"/>
                </a:cubicBezTo>
                <a:cubicBezTo>
                  <a:pt x="2740132" y="3196131"/>
                  <a:pt x="2749423" y="3186525"/>
                  <a:pt x="2757125" y="3173131"/>
                </a:cubicBezTo>
                <a:lnTo>
                  <a:pt x="2706770" y="3168484"/>
                </a:lnTo>
                <a:cubicBezTo>
                  <a:pt x="2703590" y="3172503"/>
                  <a:pt x="2700617" y="3175307"/>
                  <a:pt x="2697854" y="3176898"/>
                </a:cubicBezTo>
                <a:cubicBezTo>
                  <a:pt x="2693335" y="3179409"/>
                  <a:pt x="2688562" y="3180665"/>
                  <a:pt x="2683539" y="3180665"/>
                </a:cubicBezTo>
                <a:cubicBezTo>
                  <a:pt x="2675586" y="3180665"/>
                  <a:pt x="2669140" y="3177777"/>
                  <a:pt x="2664200" y="3172000"/>
                </a:cubicBezTo>
                <a:cubicBezTo>
                  <a:pt x="2660685" y="3167982"/>
                  <a:pt x="2658466" y="3161871"/>
                  <a:pt x="2657545" y="3153667"/>
                </a:cubicBezTo>
                <a:lnTo>
                  <a:pt x="2760014" y="3153667"/>
                </a:lnTo>
                <a:lnTo>
                  <a:pt x="2760014" y="3147890"/>
                </a:lnTo>
                <a:cubicBezTo>
                  <a:pt x="2760014" y="3130310"/>
                  <a:pt x="2757125" y="3116036"/>
                  <a:pt x="2751349" y="3105069"/>
                </a:cubicBezTo>
                <a:cubicBezTo>
                  <a:pt x="2745573" y="3094103"/>
                  <a:pt x="2737159" y="3085731"/>
                  <a:pt x="2726109" y="3079955"/>
                </a:cubicBezTo>
                <a:cubicBezTo>
                  <a:pt x="2715058" y="3074178"/>
                  <a:pt x="2699990" y="3071290"/>
                  <a:pt x="2680902" y="3071290"/>
                </a:cubicBezTo>
                <a:close/>
                <a:moveTo>
                  <a:pt x="2245803" y="3071290"/>
                </a:moveTo>
                <a:cubicBezTo>
                  <a:pt x="2236762" y="3071290"/>
                  <a:pt x="2228515" y="3073257"/>
                  <a:pt x="2221065" y="3077192"/>
                </a:cubicBezTo>
                <a:cubicBezTo>
                  <a:pt x="2215540" y="3080122"/>
                  <a:pt x="2209471" y="3085731"/>
                  <a:pt x="2202857" y="3094019"/>
                </a:cubicBezTo>
                <a:lnTo>
                  <a:pt x="2202857" y="3074304"/>
                </a:lnTo>
                <a:lnTo>
                  <a:pt x="2155014" y="3074304"/>
                </a:lnTo>
                <a:lnTo>
                  <a:pt x="2155014" y="3258395"/>
                </a:lnTo>
                <a:lnTo>
                  <a:pt x="2206625" y="3258395"/>
                </a:lnTo>
                <a:lnTo>
                  <a:pt x="2206625" y="3194729"/>
                </a:lnTo>
                <a:cubicBezTo>
                  <a:pt x="2211731" y="3200003"/>
                  <a:pt x="2217528" y="3203980"/>
                  <a:pt x="2224017" y="3206659"/>
                </a:cubicBezTo>
                <a:cubicBezTo>
                  <a:pt x="2230505" y="3209337"/>
                  <a:pt x="2237684" y="3210677"/>
                  <a:pt x="2245552" y="3210677"/>
                </a:cubicBezTo>
                <a:cubicBezTo>
                  <a:pt x="2261793" y="3210677"/>
                  <a:pt x="2275229" y="3204838"/>
                  <a:pt x="2285862" y="3193160"/>
                </a:cubicBezTo>
                <a:cubicBezTo>
                  <a:pt x="2296493" y="3181481"/>
                  <a:pt x="2301809" y="3164550"/>
                  <a:pt x="2301809" y="3142365"/>
                </a:cubicBezTo>
                <a:cubicBezTo>
                  <a:pt x="2301809" y="3122274"/>
                  <a:pt x="2296933" y="3105404"/>
                  <a:pt x="2287180" y="3091759"/>
                </a:cubicBezTo>
                <a:cubicBezTo>
                  <a:pt x="2277427" y="3078113"/>
                  <a:pt x="2263635" y="3071290"/>
                  <a:pt x="2245803" y="3071290"/>
                </a:cubicBezTo>
                <a:close/>
                <a:moveTo>
                  <a:pt x="1991835" y="3071290"/>
                </a:moveTo>
                <a:cubicBezTo>
                  <a:pt x="1981942" y="3071290"/>
                  <a:pt x="1973496" y="3073006"/>
                  <a:pt x="1966495" y="3076439"/>
                </a:cubicBezTo>
                <a:cubicBezTo>
                  <a:pt x="1959495" y="3079871"/>
                  <a:pt x="1952558" y="3085648"/>
                  <a:pt x="1945682" y="3093768"/>
                </a:cubicBezTo>
                <a:lnTo>
                  <a:pt x="1945682" y="3074304"/>
                </a:lnTo>
                <a:lnTo>
                  <a:pt x="1897965" y="3074304"/>
                </a:lnTo>
                <a:lnTo>
                  <a:pt x="1897965" y="3207663"/>
                </a:lnTo>
                <a:lnTo>
                  <a:pt x="1949199" y="3207663"/>
                </a:lnTo>
                <a:lnTo>
                  <a:pt x="1949199" y="3139602"/>
                </a:lnTo>
                <a:cubicBezTo>
                  <a:pt x="1949199" y="3129473"/>
                  <a:pt x="1951089" y="3122189"/>
                  <a:pt x="1954869" y="3117752"/>
                </a:cubicBezTo>
                <a:cubicBezTo>
                  <a:pt x="1958649" y="3113315"/>
                  <a:pt x="1963480" y="3111097"/>
                  <a:pt x="1969361" y="3111097"/>
                </a:cubicBezTo>
                <a:cubicBezTo>
                  <a:pt x="1972972" y="3111097"/>
                  <a:pt x="1976122" y="3112123"/>
                  <a:pt x="1978810" y="3114174"/>
                </a:cubicBezTo>
                <a:cubicBezTo>
                  <a:pt x="1981498" y="3116225"/>
                  <a:pt x="1983388" y="3118924"/>
                  <a:pt x="1984481" y="3122274"/>
                </a:cubicBezTo>
                <a:cubicBezTo>
                  <a:pt x="1985153" y="3124366"/>
                  <a:pt x="1985489" y="3128343"/>
                  <a:pt x="1985489" y="3134203"/>
                </a:cubicBezTo>
                <a:lnTo>
                  <a:pt x="1985489" y="3207663"/>
                </a:lnTo>
                <a:lnTo>
                  <a:pt x="2036723" y="3207663"/>
                </a:lnTo>
                <a:lnTo>
                  <a:pt x="2036723" y="3138849"/>
                </a:lnTo>
                <a:cubicBezTo>
                  <a:pt x="2036723" y="3129221"/>
                  <a:pt x="2038559" y="3122231"/>
                  <a:pt x="2042230" y="3117878"/>
                </a:cubicBezTo>
                <a:cubicBezTo>
                  <a:pt x="2045901" y="3113525"/>
                  <a:pt x="2050740" y="3111348"/>
                  <a:pt x="2056746" y="3111348"/>
                </a:cubicBezTo>
                <a:cubicBezTo>
                  <a:pt x="2061835" y="3111348"/>
                  <a:pt x="2066089" y="3113650"/>
                  <a:pt x="2069510" y="3118255"/>
                </a:cubicBezTo>
                <a:cubicBezTo>
                  <a:pt x="2071846" y="3121185"/>
                  <a:pt x="2073014" y="3125664"/>
                  <a:pt x="2073014" y="3131691"/>
                </a:cubicBezTo>
                <a:lnTo>
                  <a:pt x="2073014" y="3207663"/>
                </a:lnTo>
                <a:lnTo>
                  <a:pt x="2124248" y="3207663"/>
                </a:lnTo>
                <a:lnTo>
                  <a:pt x="2124248" y="3123906"/>
                </a:lnTo>
                <a:cubicBezTo>
                  <a:pt x="2124248" y="3105823"/>
                  <a:pt x="2120236" y="3092533"/>
                  <a:pt x="2112210" y="3084036"/>
                </a:cubicBezTo>
                <a:cubicBezTo>
                  <a:pt x="2104184" y="3075539"/>
                  <a:pt x="2093023" y="3071290"/>
                  <a:pt x="2078728" y="3071290"/>
                </a:cubicBezTo>
                <a:cubicBezTo>
                  <a:pt x="2069030" y="3071290"/>
                  <a:pt x="2060879" y="3072860"/>
                  <a:pt x="2054274" y="3075999"/>
                </a:cubicBezTo>
                <a:cubicBezTo>
                  <a:pt x="2047670" y="3079139"/>
                  <a:pt x="2040355" y="3085061"/>
                  <a:pt x="2032328" y="3093768"/>
                </a:cubicBezTo>
                <a:cubicBezTo>
                  <a:pt x="2028388" y="3086317"/>
                  <a:pt x="2023316" y="3080708"/>
                  <a:pt x="2017112" y="3076941"/>
                </a:cubicBezTo>
                <a:cubicBezTo>
                  <a:pt x="2010908" y="3073174"/>
                  <a:pt x="2002482" y="3071290"/>
                  <a:pt x="1991835" y="3071290"/>
                </a:cubicBezTo>
                <a:close/>
                <a:moveTo>
                  <a:pt x="1796083" y="3071290"/>
                </a:moveTo>
                <a:cubicBezTo>
                  <a:pt x="1772726" y="3071290"/>
                  <a:pt x="1754183" y="3077883"/>
                  <a:pt x="1740453" y="3091068"/>
                </a:cubicBezTo>
                <a:cubicBezTo>
                  <a:pt x="1726724" y="3104253"/>
                  <a:pt x="1719859" y="3121017"/>
                  <a:pt x="1719859" y="3141360"/>
                </a:cubicBezTo>
                <a:cubicBezTo>
                  <a:pt x="1719859" y="3163210"/>
                  <a:pt x="1727980" y="3180874"/>
                  <a:pt x="1744220" y="3194353"/>
                </a:cubicBezTo>
                <a:cubicBezTo>
                  <a:pt x="1757448" y="3205236"/>
                  <a:pt x="1774777" y="3210677"/>
                  <a:pt x="1796208" y="3210677"/>
                </a:cubicBezTo>
                <a:cubicBezTo>
                  <a:pt x="1820235" y="3210677"/>
                  <a:pt x="1839050" y="3204126"/>
                  <a:pt x="1852653" y="3191025"/>
                </a:cubicBezTo>
                <a:cubicBezTo>
                  <a:pt x="1866257" y="3177923"/>
                  <a:pt x="1873059" y="3161117"/>
                  <a:pt x="1873059" y="3140607"/>
                </a:cubicBezTo>
                <a:cubicBezTo>
                  <a:pt x="1873059" y="3122357"/>
                  <a:pt x="1867576" y="3106995"/>
                  <a:pt x="1856609" y="3094521"/>
                </a:cubicBezTo>
                <a:cubicBezTo>
                  <a:pt x="1842963" y="3079034"/>
                  <a:pt x="1822788" y="3071290"/>
                  <a:pt x="1796083" y="3071290"/>
                </a:cubicBezTo>
                <a:close/>
                <a:moveTo>
                  <a:pt x="1626265" y="3071290"/>
                </a:moveTo>
                <a:cubicBezTo>
                  <a:pt x="1610694" y="3071290"/>
                  <a:pt x="1597927" y="3073339"/>
                  <a:pt x="1587965" y="3077437"/>
                </a:cubicBezTo>
                <a:cubicBezTo>
                  <a:pt x="1581686" y="3080030"/>
                  <a:pt x="1575575" y="3083982"/>
                  <a:pt x="1569631" y="3089293"/>
                </a:cubicBezTo>
                <a:cubicBezTo>
                  <a:pt x="1563687" y="3094605"/>
                  <a:pt x="1558999" y="3100606"/>
                  <a:pt x="1555567" y="3107296"/>
                </a:cubicBezTo>
                <a:cubicBezTo>
                  <a:pt x="1550879" y="3116414"/>
                  <a:pt x="1548535" y="3127831"/>
                  <a:pt x="1548535" y="3141549"/>
                </a:cubicBezTo>
                <a:cubicBezTo>
                  <a:pt x="1548535" y="3154680"/>
                  <a:pt x="1550460" y="3165219"/>
                  <a:pt x="1554311" y="3173165"/>
                </a:cubicBezTo>
                <a:cubicBezTo>
                  <a:pt x="1558162" y="3181111"/>
                  <a:pt x="1563478" y="3188032"/>
                  <a:pt x="1570259" y="3193929"/>
                </a:cubicBezTo>
                <a:cubicBezTo>
                  <a:pt x="1577040" y="3199826"/>
                  <a:pt x="1585139" y="3204091"/>
                  <a:pt x="1594557" y="3206726"/>
                </a:cubicBezTo>
                <a:cubicBezTo>
                  <a:pt x="1603976" y="3209360"/>
                  <a:pt x="1615759" y="3210677"/>
                  <a:pt x="1629906" y="3210677"/>
                </a:cubicBezTo>
                <a:cubicBezTo>
                  <a:pt x="1644557" y="3210677"/>
                  <a:pt x="1656633" y="3208626"/>
                  <a:pt x="1666134" y="3204524"/>
                </a:cubicBezTo>
                <a:cubicBezTo>
                  <a:pt x="1675636" y="3200422"/>
                  <a:pt x="1683443" y="3194666"/>
                  <a:pt x="1689554" y="3187258"/>
                </a:cubicBezTo>
                <a:cubicBezTo>
                  <a:pt x="1695665" y="3179849"/>
                  <a:pt x="1700060" y="3171079"/>
                  <a:pt x="1702739" y="3160950"/>
                </a:cubicBezTo>
                <a:lnTo>
                  <a:pt x="1654142" y="3155425"/>
                </a:lnTo>
                <a:cubicBezTo>
                  <a:pt x="1651882" y="3162540"/>
                  <a:pt x="1648470" y="3167814"/>
                  <a:pt x="1643908" y="3171247"/>
                </a:cubicBezTo>
                <a:cubicBezTo>
                  <a:pt x="1639345" y="3174679"/>
                  <a:pt x="1633715" y="3176395"/>
                  <a:pt x="1627018" y="3176395"/>
                </a:cubicBezTo>
                <a:cubicBezTo>
                  <a:pt x="1618982" y="3176395"/>
                  <a:pt x="1612368" y="3173554"/>
                  <a:pt x="1607178" y="3167872"/>
                </a:cubicBezTo>
                <a:cubicBezTo>
                  <a:pt x="1601987" y="3162190"/>
                  <a:pt x="1599392" y="3153875"/>
                  <a:pt x="1599392" y="3142928"/>
                </a:cubicBezTo>
                <a:cubicBezTo>
                  <a:pt x="1599392" y="3130643"/>
                  <a:pt x="1602008" y="3121471"/>
                  <a:pt x="1607240" y="3115413"/>
                </a:cubicBezTo>
                <a:cubicBezTo>
                  <a:pt x="1612473" y="3109354"/>
                  <a:pt x="1619316" y="3106325"/>
                  <a:pt x="1627772" y="3106325"/>
                </a:cubicBezTo>
                <a:cubicBezTo>
                  <a:pt x="1634469" y="3106325"/>
                  <a:pt x="1639806" y="3107769"/>
                  <a:pt x="1643782" y="3110658"/>
                </a:cubicBezTo>
                <a:cubicBezTo>
                  <a:pt x="1647759" y="3113546"/>
                  <a:pt x="1650501" y="3117836"/>
                  <a:pt x="1652007" y="3123529"/>
                </a:cubicBezTo>
                <a:lnTo>
                  <a:pt x="1700102" y="3117125"/>
                </a:lnTo>
                <a:cubicBezTo>
                  <a:pt x="1695498" y="3102140"/>
                  <a:pt x="1687482" y="3090754"/>
                  <a:pt x="1676055" y="3082969"/>
                </a:cubicBezTo>
                <a:cubicBezTo>
                  <a:pt x="1664627" y="3075183"/>
                  <a:pt x="1648031" y="3071290"/>
                  <a:pt x="1626265" y="3071290"/>
                </a:cubicBezTo>
                <a:close/>
                <a:moveTo>
                  <a:pt x="1402850" y="3071290"/>
                </a:moveTo>
                <a:cubicBezTo>
                  <a:pt x="1392386" y="3071290"/>
                  <a:pt x="1383512" y="3073195"/>
                  <a:pt x="1376228" y="3077004"/>
                </a:cubicBezTo>
                <a:cubicBezTo>
                  <a:pt x="1368945" y="3080813"/>
                  <a:pt x="1361746" y="3087154"/>
                  <a:pt x="1354630" y="3096028"/>
                </a:cubicBezTo>
                <a:lnTo>
                  <a:pt x="1354630" y="3074304"/>
                </a:lnTo>
                <a:lnTo>
                  <a:pt x="1307037" y="3074304"/>
                </a:lnTo>
                <a:lnTo>
                  <a:pt x="1307037" y="3207663"/>
                </a:lnTo>
                <a:lnTo>
                  <a:pt x="1358146" y="3207663"/>
                </a:lnTo>
                <a:lnTo>
                  <a:pt x="1358146" y="3143621"/>
                </a:lnTo>
                <a:cubicBezTo>
                  <a:pt x="1358146" y="3131482"/>
                  <a:pt x="1360071" y="3123068"/>
                  <a:pt x="1363923" y="3118380"/>
                </a:cubicBezTo>
                <a:cubicBezTo>
                  <a:pt x="1367773" y="3113692"/>
                  <a:pt x="1372796" y="3111348"/>
                  <a:pt x="1378991" y="3111348"/>
                </a:cubicBezTo>
                <a:cubicBezTo>
                  <a:pt x="1384600" y="3111348"/>
                  <a:pt x="1388954" y="3113086"/>
                  <a:pt x="1392051" y="3116559"/>
                </a:cubicBezTo>
                <a:cubicBezTo>
                  <a:pt x="1395148" y="3120034"/>
                  <a:pt x="1396697" y="3125957"/>
                  <a:pt x="1396697" y="3134328"/>
                </a:cubicBezTo>
                <a:lnTo>
                  <a:pt x="1396697" y="3207663"/>
                </a:lnTo>
                <a:lnTo>
                  <a:pt x="1448057" y="3207663"/>
                </a:lnTo>
                <a:lnTo>
                  <a:pt x="1448057" y="3122901"/>
                </a:lnTo>
                <a:cubicBezTo>
                  <a:pt x="1448057" y="3105321"/>
                  <a:pt x="1444060" y="3092324"/>
                  <a:pt x="1436065" y="3083910"/>
                </a:cubicBezTo>
                <a:cubicBezTo>
                  <a:pt x="1428069" y="3075497"/>
                  <a:pt x="1416998" y="3071290"/>
                  <a:pt x="1402850" y="3071290"/>
                </a:cubicBezTo>
                <a:close/>
                <a:moveTo>
                  <a:pt x="1263956" y="3071290"/>
                </a:moveTo>
                <a:cubicBezTo>
                  <a:pt x="1256757" y="3071290"/>
                  <a:pt x="1250708" y="3073070"/>
                  <a:pt x="1245811" y="3076627"/>
                </a:cubicBezTo>
                <a:cubicBezTo>
                  <a:pt x="1240914" y="3080185"/>
                  <a:pt x="1236163" y="3086694"/>
                  <a:pt x="1231558" y="3096154"/>
                </a:cubicBezTo>
                <a:lnTo>
                  <a:pt x="1231558" y="3074304"/>
                </a:lnTo>
                <a:lnTo>
                  <a:pt x="1183715" y="3074304"/>
                </a:lnTo>
                <a:lnTo>
                  <a:pt x="1183715" y="3207663"/>
                </a:lnTo>
                <a:lnTo>
                  <a:pt x="1235074" y="3207663"/>
                </a:lnTo>
                <a:lnTo>
                  <a:pt x="1235074" y="3162959"/>
                </a:lnTo>
                <a:cubicBezTo>
                  <a:pt x="1235074" y="3141611"/>
                  <a:pt x="1237711" y="3127045"/>
                  <a:pt x="1242986" y="3119259"/>
                </a:cubicBezTo>
                <a:cubicBezTo>
                  <a:pt x="1246669" y="3113734"/>
                  <a:pt x="1251860" y="3110971"/>
                  <a:pt x="1258557" y="3110971"/>
                </a:cubicBezTo>
                <a:cubicBezTo>
                  <a:pt x="1262073" y="3110971"/>
                  <a:pt x="1266845" y="3112227"/>
                  <a:pt x="1272872" y="3114739"/>
                </a:cubicBezTo>
                <a:lnTo>
                  <a:pt x="1288694" y="3078322"/>
                </a:lnTo>
                <a:cubicBezTo>
                  <a:pt x="1279737" y="3073634"/>
                  <a:pt x="1271491" y="3071290"/>
                  <a:pt x="1263956" y="3071290"/>
                </a:cubicBezTo>
                <a:close/>
                <a:moveTo>
                  <a:pt x="1080703" y="3071290"/>
                </a:moveTo>
                <a:cubicBezTo>
                  <a:pt x="1057178" y="3071290"/>
                  <a:pt x="1038740" y="3077736"/>
                  <a:pt x="1025387" y="3090628"/>
                </a:cubicBezTo>
                <a:cubicBezTo>
                  <a:pt x="1012034" y="3103521"/>
                  <a:pt x="1005358" y="3120389"/>
                  <a:pt x="1005358" y="3141235"/>
                </a:cubicBezTo>
                <a:cubicBezTo>
                  <a:pt x="1005358" y="3155885"/>
                  <a:pt x="1008686" y="3168631"/>
                  <a:pt x="1015341" y="3179472"/>
                </a:cubicBezTo>
                <a:cubicBezTo>
                  <a:pt x="1021997" y="3190313"/>
                  <a:pt x="1030389" y="3198224"/>
                  <a:pt x="1040519" y="3203206"/>
                </a:cubicBezTo>
                <a:cubicBezTo>
                  <a:pt x="1050649" y="3208186"/>
                  <a:pt x="1064546" y="3210677"/>
                  <a:pt x="1082210" y="3210677"/>
                </a:cubicBezTo>
                <a:cubicBezTo>
                  <a:pt x="1102552" y="3210677"/>
                  <a:pt x="1118166" y="3207768"/>
                  <a:pt x="1129049" y="3201950"/>
                </a:cubicBezTo>
                <a:cubicBezTo>
                  <a:pt x="1139932" y="3196131"/>
                  <a:pt x="1149224" y="3186525"/>
                  <a:pt x="1156926" y="3173131"/>
                </a:cubicBezTo>
                <a:lnTo>
                  <a:pt x="1106570" y="3168484"/>
                </a:lnTo>
                <a:cubicBezTo>
                  <a:pt x="1103390" y="3172503"/>
                  <a:pt x="1100418" y="3175307"/>
                  <a:pt x="1097655" y="3176898"/>
                </a:cubicBezTo>
                <a:cubicBezTo>
                  <a:pt x="1093134" y="3179409"/>
                  <a:pt x="1088362" y="3180665"/>
                  <a:pt x="1083340" y="3180665"/>
                </a:cubicBezTo>
                <a:cubicBezTo>
                  <a:pt x="1075387" y="3180665"/>
                  <a:pt x="1068940" y="3177777"/>
                  <a:pt x="1064001" y="3172000"/>
                </a:cubicBezTo>
                <a:cubicBezTo>
                  <a:pt x="1060485" y="3167982"/>
                  <a:pt x="1058267" y="3161871"/>
                  <a:pt x="1057346" y="3153667"/>
                </a:cubicBezTo>
                <a:lnTo>
                  <a:pt x="1159814" y="3153667"/>
                </a:lnTo>
                <a:lnTo>
                  <a:pt x="1159814" y="3147890"/>
                </a:lnTo>
                <a:cubicBezTo>
                  <a:pt x="1159814" y="3130310"/>
                  <a:pt x="1156926" y="3116036"/>
                  <a:pt x="1151149" y="3105069"/>
                </a:cubicBezTo>
                <a:cubicBezTo>
                  <a:pt x="1145373" y="3094103"/>
                  <a:pt x="1136959" y="3085731"/>
                  <a:pt x="1125909" y="3079955"/>
                </a:cubicBezTo>
                <a:cubicBezTo>
                  <a:pt x="1114859" y="3074178"/>
                  <a:pt x="1099790" y="3071290"/>
                  <a:pt x="1080703" y="3071290"/>
                </a:cubicBezTo>
                <a:close/>
                <a:moveTo>
                  <a:pt x="738807" y="3071290"/>
                </a:moveTo>
                <a:cubicBezTo>
                  <a:pt x="715450" y="3071290"/>
                  <a:pt x="696907" y="3077883"/>
                  <a:pt x="683178" y="3091068"/>
                </a:cubicBezTo>
                <a:cubicBezTo>
                  <a:pt x="669448" y="3104253"/>
                  <a:pt x="662584" y="3121017"/>
                  <a:pt x="662584" y="3141360"/>
                </a:cubicBezTo>
                <a:cubicBezTo>
                  <a:pt x="662584" y="3163210"/>
                  <a:pt x="670704" y="3180874"/>
                  <a:pt x="686945" y="3194353"/>
                </a:cubicBezTo>
                <a:cubicBezTo>
                  <a:pt x="700172" y="3205236"/>
                  <a:pt x="717501" y="3210677"/>
                  <a:pt x="738933" y="3210677"/>
                </a:cubicBezTo>
                <a:cubicBezTo>
                  <a:pt x="762959" y="3210677"/>
                  <a:pt x="781774" y="3204126"/>
                  <a:pt x="795378" y="3191025"/>
                </a:cubicBezTo>
                <a:cubicBezTo>
                  <a:pt x="808982" y="3177923"/>
                  <a:pt x="815784" y="3161117"/>
                  <a:pt x="815784" y="3140607"/>
                </a:cubicBezTo>
                <a:cubicBezTo>
                  <a:pt x="815784" y="3122357"/>
                  <a:pt x="810300" y="3106995"/>
                  <a:pt x="799333" y="3094521"/>
                </a:cubicBezTo>
                <a:cubicBezTo>
                  <a:pt x="785688" y="3079034"/>
                  <a:pt x="765512" y="3071290"/>
                  <a:pt x="738807" y="3071290"/>
                </a:cubicBezTo>
                <a:close/>
                <a:moveTo>
                  <a:pt x="505934" y="3071290"/>
                </a:moveTo>
                <a:cubicBezTo>
                  <a:pt x="496041" y="3071290"/>
                  <a:pt x="487595" y="3073006"/>
                  <a:pt x="480595" y="3076439"/>
                </a:cubicBezTo>
                <a:cubicBezTo>
                  <a:pt x="473595" y="3079871"/>
                  <a:pt x="466657" y="3085648"/>
                  <a:pt x="459782" y="3093768"/>
                </a:cubicBezTo>
                <a:lnTo>
                  <a:pt x="459782" y="3074304"/>
                </a:lnTo>
                <a:lnTo>
                  <a:pt x="412064" y="3074304"/>
                </a:lnTo>
                <a:lnTo>
                  <a:pt x="412064" y="3207663"/>
                </a:lnTo>
                <a:lnTo>
                  <a:pt x="463298" y="3207663"/>
                </a:lnTo>
                <a:lnTo>
                  <a:pt x="463298" y="3139602"/>
                </a:lnTo>
                <a:cubicBezTo>
                  <a:pt x="463298" y="3129473"/>
                  <a:pt x="465188" y="3122189"/>
                  <a:pt x="468969" y="3117752"/>
                </a:cubicBezTo>
                <a:cubicBezTo>
                  <a:pt x="472749" y="3113315"/>
                  <a:pt x="477579" y="3111097"/>
                  <a:pt x="483461" y="3111097"/>
                </a:cubicBezTo>
                <a:cubicBezTo>
                  <a:pt x="487072" y="3111097"/>
                  <a:pt x="490222" y="3112123"/>
                  <a:pt x="492910" y="3114174"/>
                </a:cubicBezTo>
                <a:cubicBezTo>
                  <a:pt x="495598" y="3116225"/>
                  <a:pt x="497488" y="3118924"/>
                  <a:pt x="498580" y="3122274"/>
                </a:cubicBezTo>
                <a:cubicBezTo>
                  <a:pt x="499253" y="3124366"/>
                  <a:pt x="499589" y="3128343"/>
                  <a:pt x="499589" y="3134203"/>
                </a:cubicBezTo>
                <a:lnTo>
                  <a:pt x="499589" y="3207663"/>
                </a:lnTo>
                <a:lnTo>
                  <a:pt x="550823" y="3207663"/>
                </a:lnTo>
                <a:lnTo>
                  <a:pt x="550823" y="3138849"/>
                </a:lnTo>
                <a:cubicBezTo>
                  <a:pt x="550823" y="3129221"/>
                  <a:pt x="552659" y="3122231"/>
                  <a:pt x="556330" y="3117878"/>
                </a:cubicBezTo>
                <a:cubicBezTo>
                  <a:pt x="560001" y="3113525"/>
                  <a:pt x="564840" y="3111348"/>
                  <a:pt x="570846" y="3111348"/>
                </a:cubicBezTo>
                <a:cubicBezTo>
                  <a:pt x="575934" y="3111348"/>
                  <a:pt x="580189" y="3113650"/>
                  <a:pt x="583610" y="3118255"/>
                </a:cubicBezTo>
                <a:cubicBezTo>
                  <a:pt x="585946" y="3121185"/>
                  <a:pt x="587114" y="3125664"/>
                  <a:pt x="587114" y="3131691"/>
                </a:cubicBezTo>
                <a:lnTo>
                  <a:pt x="587114" y="3207663"/>
                </a:lnTo>
                <a:lnTo>
                  <a:pt x="638348" y="3207663"/>
                </a:lnTo>
                <a:lnTo>
                  <a:pt x="638348" y="3123906"/>
                </a:lnTo>
                <a:cubicBezTo>
                  <a:pt x="638348" y="3105823"/>
                  <a:pt x="634335" y="3092533"/>
                  <a:pt x="626309" y="3084036"/>
                </a:cubicBezTo>
                <a:cubicBezTo>
                  <a:pt x="618284" y="3075539"/>
                  <a:pt x="607123" y="3071290"/>
                  <a:pt x="592827" y="3071290"/>
                </a:cubicBezTo>
                <a:cubicBezTo>
                  <a:pt x="583129" y="3071290"/>
                  <a:pt x="574978" y="3072860"/>
                  <a:pt x="568374" y="3075999"/>
                </a:cubicBezTo>
                <a:cubicBezTo>
                  <a:pt x="561770" y="3079139"/>
                  <a:pt x="554454" y="3085061"/>
                  <a:pt x="546428" y="3093768"/>
                </a:cubicBezTo>
                <a:cubicBezTo>
                  <a:pt x="542488" y="3086317"/>
                  <a:pt x="537416" y="3080708"/>
                  <a:pt x="531212" y="3076941"/>
                </a:cubicBezTo>
                <a:cubicBezTo>
                  <a:pt x="525008" y="3073174"/>
                  <a:pt x="516582" y="3071290"/>
                  <a:pt x="505934" y="3071290"/>
                </a:cubicBezTo>
                <a:close/>
                <a:moveTo>
                  <a:pt x="2559319" y="3023572"/>
                </a:moveTo>
                <a:lnTo>
                  <a:pt x="2508084" y="3049817"/>
                </a:lnTo>
                <a:lnTo>
                  <a:pt x="2508084" y="3074304"/>
                </a:lnTo>
                <a:lnTo>
                  <a:pt x="2489249" y="3074304"/>
                </a:lnTo>
                <a:lnTo>
                  <a:pt x="2489249" y="3111725"/>
                </a:lnTo>
                <a:lnTo>
                  <a:pt x="2508084" y="3111725"/>
                </a:lnTo>
                <a:lnTo>
                  <a:pt x="2508084" y="3158631"/>
                </a:lnTo>
                <a:cubicBezTo>
                  <a:pt x="2508084" y="3173512"/>
                  <a:pt x="2509529" y="3184277"/>
                  <a:pt x="2512417" y="3190924"/>
                </a:cubicBezTo>
                <a:cubicBezTo>
                  <a:pt x="2515305" y="3197571"/>
                  <a:pt x="2519763" y="3202525"/>
                  <a:pt x="2525791" y="3205785"/>
                </a:cubicBezTo>
                <a:cubicBezTo>
                  <a:pt x="2531818" y="3209047"/>
                  <a:pt x="2541194" y="3210677"/>
                  <a:pt x="2553919" y="3210677"/>
                </a:cubicBezTo>
                <a:cubicBezTo>
                  <a:pt x="2564886" y="3210677"/>
                  <a:pt x="2576689" y="3209296"/>
                  <a:pt x="2589331" y="3206533"/>
                </a:cubicBezTo>
                <a:lnTo>
                  <a:pt x="2585563" y="3171253"/>
                </a:lnTo>
                <a:cubicBezTo>
                  <a:pt x="2578783" y="3173425"/>
                  <a:pt x="2573509" y="3174512"/>
                  <a:pt x="2569741" y="3174512"/>
                </a:cubicBezTo>
                <a:cubicBezTo>
                  <a:pt x="2565556" y="3174512"/>
                  <a:pt x="2562626" y="3173091"/>
                  <a:pt x="2560951" y="3170250"/>
                </a:cubicBezTo>
                <a:cubicBezTo>
                  <a:pt x="2559863" y="3168412"/>
                  <a:pt x="2559319" y="3164653"/>
                  <a:pt x="2559319" y="3158972"/>
                </a:cubicBezTo>
                <a:lnTo>
                  <a:pt x="2559319" y="3111725"/>
                </a:lnTo>
                <a:lnTo>
                  <a:pt x="2587448" y="3111725"/>
                </a:lnTo>
                <a:lnTo>
                  <a:pt x="2587448" y="3074304"/>
                </a:lnTo>
                <a:lnTo>
                  <a:pt x="2559319" y="3074304"/>
                </a:lnTo>
                <a:close/>
                <a:moveTo>
                  <a:pt x="929093" y="3023572"/>
                </a:moveTo>
                <a:lnTo>
                  <a:pt x="929093" y="3087364"/>
                </a:lnTo>
                <a:cubicBezTo>
                  <a:pt x="924070" y="3082006"/>
                  <a:pt x="918314" y="3077988"/>
                  <a:pt x="911827" y="3075309"/>
                </a:cubicBezTo>
                <a:cubicBezTo>
                  <a:pt x="905339" y="3072630"/>
                  <a:pt x="898118" y="3071290"/>
                  <a:pt x="890165" y="3071290"/>
                </a:cubicBezTo>
                <a:cubicBezTo>
                  <a:pt x="873840" y="3071290"/>
                  <a:pt x="860383" y="3077150"/>
                  <a:pt x="849793" y="3088870"/>
                </a:cubicBezTo>
                <a:cubicBezTo>
                  <a:pt x="839203" y="3100591"/>
                  <a:pt x="833908" y="3117501"/>
                  <a:pt x="833908" y="3139602"/>
                </a:cubicBezTo>
                <a:cubicBezTo>
                  <a:pt x="833908" y="3159359"/>
                  <a:pt x="838701" y="3176144"/>
                  <a:pt x="848286" y="3189957"/>
                </a:cubicBezTo>
                <a:cubicBezTo>
                  <a:pt x="857872" y="3203770"/>
                  <a:pt x="871747" y="3210677"/>
                  <a:pt x="889914" y="3210677"/>
                </a:cubicBezTo>
                <a:cubicBezTo>
                  <a:pt x="898955" y="3210677"/>
                  <a:pt x="907159" y="3208751"/>
                  <a:pt x="914526" y="3204901"/>
                </a:cubicBezTo>
                <a:cubicBezTo>
                  <a:pt x="920052" y="3201971"/>
                  <a:pt x="926163" y="3196320"/>
                  <a:pt x="932860" y="3187948"/>
                </a:cubicBezTo>
                <a:lnTo>
                  <a:pt x="932860" y="3207663"/>
                </a:lnTo>
                <a:lnTo>
                  <a:pt x="980704" y="3207663"/>
                </a:lnTo>
                <a:lnTo>
                  <a:pt x="980704" y="3023572"/>
                </a:lnTo>
                <a:close/>
                <a:moveTo>
                  <a:pt x="6150926" y="2839574"/>
                </a:moveTo>
                <a:lnTo>
                  <a:pt x="6150926" y="2847736"/>
                </a:lnTo>
                <a:cubicBezTo>
                  <a:pt x="6150926" y="2854099"/>
                  <a:pt x="6149900" y="2859268"/>
                  <a:pt x="6147849" y="2863245"/>
                </a:cubicBezTo>
                <a:cubicBezTo>
                  <a:pt x="6145798" y="2867221"/>
                  <a:pt x="6142324" y="2870591"/>
                  <a:pt x="6137427" y="2873353"/>
                </a:cubicBezTo>
                <a:cubicBezTo>
                  <a:pt x="6132529" y="2876116"/>
                  <a:pt x="6127234" y="2877497"/>
                  <a:pt x="6121542" y="2877497"/>
                </a:cubicBezTo>
                <a:cubicBezTo>
                  <a:pt x="6116100" y="2877497"/>
                  <a:pt x="6111977" y="2876221"/>
                  <a:pt x="6109173" y="2873667"/>
                </a:cubicBezTo>
                <a:cubicBezTo>
                  <a:pt x="6106368" y="2871114"/>
                  <a:pt x="6104966" y="2867828"/>
                  <a:pt x="6104966" y="2863810"/>
                </a:cubicBezTo>
                <a:cubicBezTo>
                  <a:pt x="6104966" y="2860294"/>
                  <a:pt x="6106389" y="2857154"/>
                  <a:pt x="6109235" y="2854392"/>
                </a:cubicBezTo>
                <a:cubicBezTo>
                  <a:pt x="6111998" y="2851713"/>
                  <a:pt x="6118570" y="2848992"/>
                  <a:pt x="6128951" y="2846229"/>
                </a:cubicBezTo>
                <a:cubicBezTo>
                  <a:pt x="6136569" y="2844304"/>
                  <a:pt x="6143894" y="2842086"/>
                  <a:pt x="6150926" y="2839574"/>
                </a:cubicBezTo>
                <a:close/>
                <a:moveTo>
                  <a:pt x="4093526" y="2839574"/>
                </a:moveTo>
                <a:lnTo>
                  <a:pt x="4093526" y="2847736"/>
                </a:lnTo>
                <a:cubicBezTo>
                  <a:pt x="4093526" y="2854099"/>
                  <a:pt x="4092501" y="2859268"/>
                  <a:pt x="4090450" y="2863245"/>
                </a:cubicBezTo>
                <a:cubicBezTo>
                  <a:pt x="4088399" y="2867221"/>
                  <a:pt x="4084924" y="2870591"/>
                  <a:pt x="4080027" y="2873353"/>
                </a:cubicBezTo>
                <a:cubicBezTo>
                  <a:pt x="4075130" y="2876116"/>
                  <a:pt x="4069835" y="2877497"/>
                  <a:pt x="4064142" y="2877497"/>
                </a:cubicBezTo>
                <a:cubicBezTo>
                  <a:pt x="4058700" y="2877497"/>
                  <a:pt x="4054577" y="2876221"/>
                  <a:pt x="4051773" y="2873667"/>
                </a:cubicBezTo>
                <a:cubicBezTo>
                  <a:pt x="4048968" y="2871114"/>
                  <a:pt x="4047566" y="2867828"/>
                  <a:pt x="4047566" y="2863810"/>
                </a:cubicBezTo>
                <a:cubicBezTo>
                  <a:pt x="4047566" y="2860294"/>
                  <a:pt x="4048989" y="2857154"/>
                  <a:pt x="4051836" y="2854392"/>
                </a:cubicBezTo>
                <a:cubicBezTo>
                  <a:pt x="4054598" y="2851713"/>
                  <a:pt x="4061170" y="2848992"/>
                  <a:pt x="4071551" y="2846229"/>
                </a:cubicBezTo>
                <a:cubicBezTo>
                  <a:pt x="4079169" y="2844304"/>
                  <a:pt x="4086494" y="2842086"/>
                  <a:pt x="4093526" y="2839574"/>
                </a:cubicBezTo>
                <a:close/>
                <a:moveTo>
                  <a:pt x="2102804" y="2839574"/>
                </a:moveTo>
                <a:lnTo>
                  <a:pt x="2102804" y="2847736"/>
                </a:lnTo>
                <a:cubicBezTo>
                  <a:pt x="2102804" y="2854099"/>
                  <a:pt x="2101777" y="2859268"/>
                  <a:pt x="2099727" y="2863245"/>
                </a:cubicBezTo>
                <a:cubicBezTo>
                  <a:pt x="2097675" y="2867221"/>
                  <a:pt x="2094201" y="2870591"/>
                  <a:pt x="2089304" y="2873353"/>
                </a:cubicBezTo>
                <a:cubicBezTo>
                  <a:pt x="2084407" y="2876116"/>
                  <a:pt x="2079111" y="2877497"/>
                  <a:pt x="2073419" y="2877497"/>
                </a:cubicBezTo>
                <a:cubicBezTo>
                  <a:pt x="2067977" y="2877497"/>
                  <a:pt x="2063854" y="2876221"/>
                  <a:pt x="2061050" y="2873667"/>
                </a:cubicBezTo>
                <a:cubicBezTo>
                  <a:pt x="2058245" y="2871114"/>
                  <a:pt x="2056843" y="2867828"/>
                  <a:pt x="2056843" y="2863810"/>
                </a:cubicBezTo>
                <a:cubicBezTo>
                  <a:pt x="2056843" y="2860294"/>
                  <a:pt x="2058266" y="2857154"/>
                  <a:pt x="2061113" y="2854392"/>
                </a:cubicBezTo>
                <a:cubicBezTo>
                  <a:pt x="2063875" y="2851713"/>
                  <a:pt x="2070447" y="2848992"/>
                  <a:pt x="2080828" y="2846229"/>
                </a:cubicBezTo>
                <a:cubicBezTo>
                  <a:pt x="2088446" y="2844304"/>
                  <a:pt x="2095771" y="2842086"/>
                  <a:pt x="2102804" y="2839574"/>
                </a:cubicBezTo>
                <a:close/>
                <a:moveTo>
                  <a:pt x="1674178" y="2839574"/>
                </a:moveTo>
                <a:lnTo>
                  <a:pt x="1674178" y="2847736"/>
                </a:lnTo>
                <a:cubicBezTo>
                  <a:pt x="1674178" y="2854099"/>
                  <a:pt x="1673153" y="2859268"/>
                  <a:pt x="1671102" y="2863245"/>
                </a:cubicBezTo>
                <a:cubicBezTo>
                  <a:pt x="1669051" y="2867221"/>
                  <a:pt x="1665577" y="2870591"/>
                  <a:pt x="1660679" y="2873353"/>
                </a:cubicBezTo>
                <a:cubicBezTo>
                  <a:pt x="1655782" y="2876116"/>
                  <a:pt x="1650487" y="2877497"/>
                  <a:pt x="1644794" y="2877497"/>
                </a:cubicBezTo>
                <a:cubicBezTo>
                  <a:pt x="1639353" y="2877497"/>
                  <a:pt x="1635229" y="2876221"/>
                  <a:pt x="1632425" y="2873667"/>
                </a:cubicBezTo>
                <a:cubicBezTo>
                  <a:pt x="1629621" y="2871114"/>
                  <a:pt x="1628218" y="2867828"/>
                  <a:pt x="1628218" y="2863810"/>
                </a:cubicBezTo>
                <a:cubicBezTo>
                  <a:pt x="1628218" y="2860294"/>
                  <a:pt x="1629642" y="2857154"/>
                  <a:pt x="1632488" y="2854392"/>
                </a:cubicBezTo>
                <a:cubicBezTo>
                  <a:pt x="1635250" y="2851713"/>
                  <a:pt x="1641822" y="2848992"/>
                  <a:pt x="1652203" y="2846229"/>
                </a:cubicBezTo>
                <a:cubicBezTo>
                  <a:pt x="1659821" y="2844304"/>
                  <a:pt x="1667146" y="2842086"/>
                  <a:pt x="1674178" y="2839574"/>
                </a:cubicBezTo>
                <a:close/>
                <a:moveTo>
                  <a:pt x="1820388" y="2804665"/>
                </a:moveTo>
                <a:cubicBezTo>
                  <a:pt x="1827169" y="2804665"/>
                  <a:pt x="1832778" y="2807239"/>
                  <a:pt x="1837215" y="2812387"/>
                </a:cubicBezTo>
                <a:cubicBezTo>
                  <a:pt x="1841652" y="2817536"/>
                  <a:pt x="1843870" y="2825342"/>
                  <a:pt x="1843870" y="2835807"/>
                </a:cubicBezTo>
                <a:cubicBezTo>
                  <a:pt x="1843870" y="2847360"/>
                  <a:pt x="1841694" y="2855689"/>
                  <a:pt x="1837340" y="2860796"/>
                </a:cubicBezTo>
                <a:cubicBezTo>
                  <a:pt x="1832987" y="2865903"/>
                  <a:pt x="1827546" y="2868456"/>
                  <a:pt x="1821016" y="2868456"/>
                </a:cubicBezTo>
                <a:cubicBezTo>
                  <a:pt x="1814904" y="2868456"/>
                  <a:pt x="1809777" y="2865924"/>
                  <a:pt x="1805633" y="2860859"/>
                </a:cubicBezTo>
                <a:cubicBezTo>
                  <a:pt x="1801489" y="2855794"/>
                  <a:pt x="1799417" y="2847820"/>
                  <a:pt x="1799417" y="2836937"/>
                </a:cubicBezTo>
                <a:cubicBezTo>
                  <a:pt x="1799417" y="2825301"/>
                  <a:pt x="1801427" y="2817013"/>
                  <a:pt x="1805445" y="2812073"/>
                </a:cubicBezTo>
                <a:cubicBezTo>
                  <a:pt x="1809463" y="2807134"/>
                  <a:pt x="1814444" y="2804665"/>
                  <a:pt x="1820388" y="2804665"/>
                </a:cubicBezTo>
                <a:close/>
                <a:moveTo>
                  <a:pt x="477363" y="2804665"/>
                </a:moveTo>
                <a:cubicBezTo>
                  <a:pt x="484144" y="2804665"/>
                  <a:pt x="489753" y="2807239"/>
                  <a:pt x="494189" y="2812387"/>
                </a:cubicBezTo>
                <a:cubicBezTo>
                  <a:pt x="498626" y="2817536"/>
                  <a:pt x="500845" y="2825342"/>
                  <a:pt x="500845" y="2835807"/>
                </a:cubicBezTo>
                <a:cubicBezTo>
                  <a:pt x="500845" y="2847360"/>
                  <a:pt x="498668" y="2855689"/>
                  <a:pt x="494315" y="2860796"/>
                </a:cubicBezTo>
                <a:cubicBezTo>
                  <a:pt x="489962" y="2865903"/>
                  <a:pt x="484520" y="2868456"/>
                  <a:pt x="477990" y="2868456"/>
                </a:cubicBezTo>
                <a:cubicBezTo>
                  <a:pt x="471879" y="2868456"/>
                  <a:pt x="466751" y="2865924"/>
                  <a:pt x="462608" y="2860859"/>
                </a:cubicBezTo>
                <a:cubicBezTo>
                  <a:pt x="458464" y="2855794"/>
                  <a:pt x="456392" y="2847820"/>
                  <a:pt x="456392" y="2836937"/>
                </a:cubicBezTo>
                <a:cubicBezTo>
                  <a:pt x="456392" y="2825301"/>
                  <a:pt x="458401" y="2817013"/>
                  <a:pt x="462419" y="2812073"/>
                </a:cubicBezTo>
                <a:cubicBezTo>
                  <a:pt x="466438" y="2807134"/>
                  <a:pt x="471419" y="2804665"/>
                  <a:pt x="477363" y="2804665"/>
                </a:cubicBezTo>
                <a:close/>
                <a:moveTo>
                  <a:pt x="1068415" y="2803535"/>
                </a:moveTo>
                <a:cubicBezTo>
                  <a:pt x="1074945" y="2803535"/>
                  <a:pt x="1080470" y="2806109"/>
                  <a:pt x="1084991" y="2811257"/>
                </a:cubicBezTo>
                <a:cubicBezTo>
                  <a:pt x="1089512" y="2816406"/>
                  <a:pt x="1091772" y="2823836"/>
                  <a:pt x="1091772" y="2833547"/>
                </a:cubicBezTo>
                <a:cubicBezTo>
                  <a:pt x="1091772" y="2843258"/>
                  <a:pt x="1089616" y="2850520"/>
                  <a:pt x="1085305" y="2855334"/>
                </a:cubicBezTo>
                <a:cubicBezTo>
                  <a:pt x="1080993" y="2860147"/>
                  <a:pt x="1075657" y="2862554"/>
                  <a:pt x="1069294" y="2862554"/>
                </a:cubicBezTo>
                <a:cubicBezTo>
                  <a:pt x="1062597" y="2862554"/>
                  <a:pt x="1057197" y="2860231"/>
                  <a:pt x="1053095" y="2855585"/>
                </a:cubicBezTo>
                <a:cubicBezTo>
                  <a:pt x="1048993" y="2850939"/>
                  <a:pt x="1046942" y="2843802"/>
                  <a:pt x="1046942" y="2834174"/>
                </a:cubicBezTo>
                <a:cubicBezTo>
                  <a:pt x="1046942" y="2823208"/>
                  <a:pt x="1048888" y="2815359"/>
                  <a:pt x="1052781" y="2810629"/>
                </a:cubicBezTo>
                <a:cubicBezTo>
                  <a:pt x="1056674" y="2805899"/>
                  <a:pt x="1061885" y="2803535"/>
                  <a:pt x="1068415" y="2803535"/>
                </a:cubicBezTo>
                <a:close/>
                <a:moveTo>
                  <a:pt x="5759234" y="2801651"/>
                </a:moveTo>
                <a:cubicBezTo>
                  <a:pt x="5766266" y="2801651"/>
                  <a:pt x="5772168" y="2804476"/>
                  <a:pt x="5776939" y="2810127"/>
                </a:cubicBezTo>
                <a:cubicBezTo>
                  <a:pt x="5781711" y="2815778"/>
                  <a:pt x="5784097" y="2824380"/>
                  <a:pt x="5784097" y="2835933"/>
                </a:cubicBezTo>
                <a:cubicBezTo>
                  <a:pt x="5784097" y="2848322"/>
                  <a:pt x="5781732" y="2857322"/>
                  <a:pt x="5777002" y="2862931"/>
                </a:cubicBezTo>
                <a:cubicBezTo>
                  <a:pt x="5772272" y="2868540"/>
                  <a:pt x="5766224" y="2871344"/>
                  <a:pt x="5758857" y="2871344"/>
                </a:cubicBezTo>
                <a:cubicBezTo>
                  <a:pt x="5751574" y="2871344"/>
                  <a:pt x="5745525" y="2868498"/>
                  <a:pt x="5740711" y="2862805"/>
                </a:cubicBezTo>
                <a:cubicBezTo>
                  <a:pt x="5735898" y="2857113"/>
                  <a:pt x="5733491" y="2848322"/>
                  <a:pt x="5733491" y="2836435"/>
                </a:cubicBezTo>
                <a:cubicBezTo>
                  <a:pt x="5733491" y="2824714"/>
                  <a:pt x="5735919" y="2815987"/>
                  <a:pt x="5740774" y="2810253"/>
                </a:cubicBezTo>
                <a:cubicBezTo>
                  <a:pt x="5745630" y="2804518"/>
                  <a:pt x="5751783" y="2801651"/>
                  <a:pt x="5759234" y="2801651"/>
                </a:cubicBezTo>
                <a:close/>
                <a:moveTo>
                  <a:pt x="5083336" y="2796753"/>
                </a:moveTo>
                <a:cubicBezTo>
                  <a:pt x="5090368" y="2796753"/>
                  <a:pt x="5096040" y="2798888"/>
                  <a:pt x="5100351" y="2803158"/>
                </a:cubicBezTo>
                <a:cubicBezTo>
                  <a:pt x="5104662" y="2807427"/>
                  <a:pt x="5107320" y="2814501"/>
                  <a:pt x="5108325" y="2824380"/>
                </a:cubicBezTo>
                <a:lnTo>
                  <a:pt x="5057970" y="2824380"/>
                </a:lnTo>
                <a:cubicBezTo>
                  <a:pt x="5058807" y="2816427"/>
                  <a:pt x="5060774" y="2810441"/>
                  <a:pt x="5063872" y="2806423"/>
                </a:cubicBezTo>
                <a:cubicBezTo>
                  <a:pt x="5068727" y="2799976"/>
                  <a:pt x="5075215" y="2796753"/>
                  <a:pt x="5083336" y="2796753"/>
                </a:cubicBezTo>
                <a:close/>
                <a:moveTo>
                  <a:pt x="4654710" y="2796753"/>
                </a:moveTo>
                <a:cubicBezTo>
                  <a:pt x="4661742" y="2796753"/>
                  <a:pt x="4667414" y="2798888"/>
                  <a:pt x="4671726" y="2803158"/>
                </a:cubicBezTo>
                <a:cubicBezTo>
                  <a:pt x="4676037" y="2807427"/>
                  <a:pt x="4678695" y="2814501"/>
                  <a:pt x="4679699" y="2824380"/>
                </a:cubicBezTo>
                <a:lnTo>
                  <a:pt x="4629344" y="2824380"/>
                </a:lnTo>
                <a:cubicBezTo>
                  <a:pt x="4630182" y="2816427"/>
                  <a:pt x="4632149" y="2810441"/>
                  <a:pt x="4635246" y="2806423"/>
                </a:cubicBezTo>
                <a:cubicBezTo>
                  <a:pt x="4640102" y="2799976"/>
                  <a:pt x="4646590" y="2796753"/>
                  <a:pt x="4654710" y="2796753"/>
                </a:cubicBezTo>
                <a:close/>
                <a:moveTo>
                  <a:pt x="4397535" y="2796753"/>
                </a:moveTo>
                <a:cubicBezTo>
                  <a:pt x="4404568" y="2796753"/>
                  <a:pt x="4410239" y="2798888"/>
                  <a:pt x="4414551" y="2803158"/>
                </a:cubicBezTo>
                <a:cubicBezTo>
                  <a:pt x="4418862" y="2807427"/>
                  <a:pt x="4421520" y="2814501"/>
                  <a:pt x="4422525" y="2824380"/>
                </a:cubicBezTo>
                <a:lnTo>
                  <a:pt x="4372170" y="2824380"/>
                </a:lnTo>
                <a:cubicBezTo>
                  <a:pt x="4373007" y="2816427"/>
                  <a:pt x="4374974" y="2810441"/>
                  <a:pt x="4378072" y="2806423"/>
                </a:cubicBezTo>
                <a:cubicBezTo>
                  <a:pt x="4382927" y="2799976"/>
                  <a:pt x="4389415" y="2796753"/>
                  <a:pt x="4397535" y="2796753"/>
                </a:cubicBezTo>
                <a:close/>
                <a:moveTo>
                  <a:pt x="3530764" y="2796753"/>
                </a:moveTo>
                <a:cubicBezTo>
                  <a:pt x="3537794" y="2796753"/>
                  <a:pt x="3543465" y="2798888"/>
                  <a:pt x="3547777" y="2803158"/>
                </a:cubicBezTo>
                <a:cubicBezTo>
                  <a:pt x="3552090" y="2807427"/>
                  <a:pt x="3554748" y="2814501"/>
                  <a:pt x="3555750" y="2824380"/>
                </a:cubicBezTo>
                <a:lnTo>
                  <a:pt x="3505397" y="2824380"/>
                </a:lnTo>
                <a:cubicBezTo>
                  <a:pt x="3506235" y="2816427"/>
                  <a:pt x="3508201" y="2810441"/>
                  <a:pt x="3511298" y="2806423"/>
                </a:cubicBezTo>
                <a:cubicBezTo>
                  <a:pt x="3516156" y="2799976"/>
                  <a:pt x="3522644" y="2796753"/>
                  <a:pt x="3530764" y="2796753"/>
                </a:cubicBezTo>
                <a:close/>
                <a:moveTo>
                  <a:pt x="3035463" y="2796753"/>
                </a:moveTo>
                <a:cubicBezTo>
                  <a:pt x="3042495" y="2796753"/>
                  <a:pt x="3048167" y="2798888"/>
                  <a:pt x="3052477" y="2803158"/>
                </a:cubicBezTo>
                <a:cubicBezTo>
                  <a:pt x="3056789" y="2807427"/>
                  <a:pt x="3059447" y="2814501"/>
                  <a:pt x="3060451" y="2824380"/>
                </a:cubicBezTo>
                <a:lnTo>
                  <a:pt x="3010096" y="2824380"/>
                </a:lnTo>
                <a:cubicBezTo>
                  <a:pt x="3010934" y="2816427"/>
                  <a:pt x="3012901" y="2810441"/>
                  <a:pt x="3015999" y="2806423"/>
                </a:cubicBezTo>
                <a:cubicBezTo>
                  <a:pt x="3020854" y="2799976"/>
                  <a:pt x="3027342" y="2796753"/>
                  <a:pt x="3035463" y="2796753"/>
                </a:cubicBezTo>
                <a:close/>
                <a:moveTo>
                  <a:pt x="2787812" y="2796753"/>
                </a:moveTo>
                <a:cubicBezTo>
                  <a:pt x="2794845" y="2796753"/>
                  <a:pt x="2800516" y="2798888"/>
                  <a:pt x="2804828" y="2803158"/>
                </a:cubicBezTo>
                <a:cubicBezTo>
                  <a:pt x="2809140" y="2807427"/>
                  <a:pt x="2811797" y="2814501"/>
                  <a:pt x="2812801" y="2824380"/>
                </a:cubicBezTo>
                <a:lnTo>
                  <a:pt x="2762446" y="2824380"/>
                </a:lnTo>
                <a:cubicBezTo>
                  <a:pt x="2763283" y="2816427"/>
                  <a:pt x="2765251" y="2810441"/>
                  <a:pt x="2768348" y="2806423"/>
                </a:cubicBezTo>
                <a:cubicBezTo>
                  <a:pt x="2773204" y="2799976"/>
                  <a:pt x="2779692" y="2796753"/>
                  <a:pt x="2787812" y="2796753"/>
                </a:cubicBezTo>
                <a:close/>
                <a:moveTo>
                  <a:pt x="654212" y="2796753"/>
                </a:moveTo>
                <a:cubicBezTo>
                  <a:pt x="661244" y="2796753"/>
                  <a:pt x="666916" y="2798888"/>
                  <a:pt x="671227" y="2803158"/>
                </a:cubicBezTo>
                <a:cubicBezTo>
                  <a:pt x="675539" y="2807427"/>
                  <a:pt x="678197" y="2814501"/>
                  <a:pt x="679201" y="2824380"/>
                </a:cubicBezTo>
                <a:lnTo>
                  <a:pt x="628846" y="2824380"/>
                </a:lnTo>
                <a:cubicBezTo>
                  <a:pt x="629683" y="2816427"/>
                  <a:pt x="631651" y="2810441"/>
                  <a:pt x="634748" y="2806423"/>
                </a:cubicBezTo>
                <a:cubicBezTo>
                  <a:pt x="639604" y="2799976"/>
                  <a:pt x="646092" y="2796753"/>
                  <a:pt x="654212" y="2796753"/>
                </a:cubicBezTo>
                <a:close/>
                <a:moveTo>
                  <a:pt x="3918769" y="2769504"/>
                </a:moveTo>
                <a:lnTo>
                  <a:pt x="3918769" y="2902863"/>
                </a:lnTo>
                <a:lnTo>
                  <a:pt x="3969878" y="2902863"/>
                </a:lnTo>
                <a:lnTo>
                  <a:pt x="3969878" y="2769504"/>
                </a:lnTo>
                <a:close/>
                <a:moveTo>
                  <a:pt x="918396" y="2769504"/>
                </a:moveTo>
                <a:lnTo>
                  <a:pt x="918396" y="2902863"/>
                </a:lnTo>
                <a:lnTo>
                  <a:pt x="969504" y="2902863"/>
                </a:lnTo>
                <a:lnTo>
                  <a:pt x="969504" y="2769504"/>
                </a:lnTo>
                <a:close/>
                <a:moveTo>
                  <a:pt x="6126690" y="2766490"/>
                </a:moveTo>
                <a:cubicBezTo>
                  <a:pt x="6117147" y="2766490"/>
                  <a:pt x="6108273" y="2767202"/>
                  <a:pt x="6100069" y="2768625"/>
                </a:cubicBezTo>
                <a:cubicBezTo>
                  <a:pt x="6091864" y="2770048"/>
                  <a:pt x="6085418" y="2772057"/>
                  <a:pt x="6080730" y="2774653"/>
                </a:cubicBezTo>
                <a:cubicBezTo>
                  <a:pt x="6074200" y="2778252"/>
                  <a:pt x="6069198" y="2782501"/>
                  <a:pt x="6065724" y="2787398"/>
                </a:cubicBezTo>
                <a:cubicBezTo>
                  <a:pt x="6062250" y="2792296"/>
                  <a:pt x="6059592" y="2799014"/>
                  <a:pt x="6057750" y="2807553"/>
                </a:cubicBezTo>
                <a:lnTo>
                  <a:pt x="6106598" y="2812701"/>
                </a:lnTo>
                <a:cubicBezTo>
                  <a:pt x="6108608" y="2806925"/>
                  <a:pt x="6111245" y="2802990"/>
                  <a:pt x="6114510" y="2800897"/>
                </a:cubicBezTo>
                <a:cubicBezTo>
                  <a:pt x="6118695" y="2798218"/>
                  <a:pt x="6124974" y="2796879"/>
                  <a:pt x="6133346" y="2796879"/>
                </a:cubicBezTo>
                <a:cubicBezTo>
                  <a:pt x="6139875" y="2796879"/>
                  <a:pt x="6144438" y="2798135"/>
                  <a:pt x="6147033" y="2800646"/>
                </a:cubicBezTo>
                <a:cubicBezTo>
                  <a:pt x="6149628" y="2803158"/>
                  <a:pt x="6150926" y="2807553"/>
                  <a:pt x="6150926" y="2813832"/>
                </a:cubicBezTo>
                <a:cubicBezTo>
                  <a:pt x="6144564" y="2816343"/>
                  <a:pt x="6138536" y="2818373"/>
                  <a:pt x="6132843" y="2819922"/>
                </a:cubicBezTo>
                <a:cubicBezTo>
                  <a:pt x="6127151" y="2821471"/>
                  <a:pt x="6114719" y="2824170"/>
                  <a:pt x="6095548" y="2828021"/>
                </a:cubicBezTo>
                <a:cubicBezTo>
                  <a:pt x="6079558" y="2831202"/>
                  <a:pt x="6068591" y="2836058"/>
                  <a:pt x="6062648" y="2842588"/>
                </a:cubicBezTo>
                <a:cubicBezTo>
                  <a:pt x="6056704" y="2849118"/>
                  <a:pt x="6053732" y="2857447"/>
                  <a:pt x="6053732" y="2867577"/>
                </a:cubicBezTo>
                <a:cubicBezTo>
                  <a:pt x="6053732" y="2878376"/>
                  <a:pt x="6057855" y="2887460"/>
                  <a:pt x="6066101" y="2894826"/>
                </a:cubicBezTo>
                <a:cubicBezTo>
                  <a:pt x="6074347" y="2902194"/>
                  <a:pt x="6086423" y="2905877"/>
                  <a:pt x="6102329" y="2905877"/>
                </a:cubicBezTo>
                <a:cubicBezTo>
                  <a:pt x="6114300" y="2905877"/>
                  <a:pt x="6124807" y="2904035"/>
                  <a:pt x="6133848" y="2900352"/>
                </a:cubicBezTo>
                <a:cubicBezTo>
                  <a:pt x="6140461" y="2897589"/>
                  <a:pt x="6147117" y="2892985"/>
                  <a:pt x="6153814" y="2886539"/>
                </a:cubicBezTo>
                <a:cubicBezTo>
                  <a:pt x="6154400" y="2890390"/>
                  <a:pt x="6154986" y="2893215"/>
                  <a:pt x="6155572" y="2895015"/>
                </a:cubicBezTo>
                <a:cubicBezTo>
                  <a:pt x="6156158" y="2896815"/>
                  <a:pt x="6157414" y="2899431"/>
                  <a:pt x="6159339" y="2902863"/>
                </a:cubicBezTo>
                <a:lnTo>
                  <a:pt x="6207309" y="2902863"/>
                </a:lnTo>
                <a:cubicBezTo>
                  <a:pt x="6204630" y="2897338"/>
                  <a:pt x="6202893" y="2892797"/>
                  <a:pt x="6202097" y="2889238"/>
                </a:cubicBezTo>
                <a:cubicBezTo>
                  <a:pt x="6201302" y="2885681"/>
                  <a:pt x="6200904" y="2880762"/>
                  <a:pt x="6200904" y="2874484"/>
                </a:cubicBezTo>
                <a:lnTo>
                  <a:pt x="6200904" y="2815590"/>
                </a:lnTo>
                <a:cubicBezTo>
                  <a:pt x="6200904" y="2809311"/>
                  <a:pt x="6199649" y="2802718"/>
                  <a:pt x="6197137" y="2795812"/>
                </a:cubicBezTo>
                <a:cubicBezTo>
                  <a:pt x="6194626" y="2788906"/>
                  <a:pt x="6191193" y="2783568"/>
                  <a:pt x="6186840" y="2779801"/>
                </a:cubicBezTo>
                <a:cubicBezTo>
                  <a:pt x="6180645" y="2774359"/>
                  <a:pt x="6172901" y="2770781"/>
                  <a:pt x="6163609" y="2769064"/>
                </a:cubicBezTo>
                <a:cubicBezTo>
                  <a:pt x="6154316" y="2767348"/>
                  <a:pt x="6142010" y="2766490"/>
                  <a:pt x="6126690" y="2766490"/>
                </a:cubicBezTo>
                <a:close/>
                <a:moveTo>
                  <a:pt x="5758480" y="2766490"/>
                </a:moveTo>
                <a:cubicBezTo>
                  <a:pt x="5735123" y="2766490"/>
                  <a:pt x="5716580" y="2773083"/>
                  <a:pt x="5702851" y="2786268"/>
                </a:cubicBezTo>
                <a:cubicBezTo>
                  <a:pt x="5689122" y="2799453"/>
                  <a:pt x="5682257" y="2816217"/>
                  <a:pt x="5682257" y="2836560"/>
                </a:cubicBezTo>
                <a:cubicBezTo>
                  <a:pt x="5682257" y="2858410"/>
                  <a:pt x="5690377" y="2876074"/>
                  <a:pt x="5706618" y="2889553"/>
                </a:cubicBezTo>
                <a:cubicBezTo>
                  <a:pt x="5719845" y="2900435"/>
                  <a:pt x="5737174" y="2905877"/>
                  <a:pt x="5758606" y="2905877"/>
                </a:cubicBezTo>
                <a:cubicBezTo>
                  <a:pt x="5782632" y="2905877"/>
                  <a:pt x="5801447" y="2899326"/>
                  <a:pt x="5815051" y="2886225"/>
                </a:cubicBezTo>
                <a:cubicBezTo>
                  <a:pt x="5828655" y="2873123"/>
                  <a:pt x="5835457" y="2856317"/>
                  <a:pt x="5835457" y="2835807"/>
                </a:cubicBezTo>
                <a:cubicBezTo>
                  <a:pt x="5835457" y="2817557"/>
                  <a:pt x="5829973" y="2802195"/>
                  <a:pt x="5819007" y="2789721"/>
                </a:cubicBezTo>
                <a:cubicBezTo>
                  <a:pt x="5805361" y="2774234"/>
                  <a:pt x="5785186" y="2766490"/>
                  <a:pt x="5758480" y="2766490"/>
                </a:cubicBezTo>
                <a:close/>
                <a:moveTo>
                  <a:pt x="5530866" y="2766490"/>
                </a:moveTo>
                <a:cubicBezTo>
                  <a:pt x="5515797" y="2766490"/>
                  <a:pt x="5503784" y="2768058"/>
                  <a:pt x="5494826" y="2771194"/>
                </a:cubicBezTo>
                <a:cubicBezTo>
                  <a:pt x="5485869" y="2774330"/>
                  <a:pt x="5478837" y="2779076"/>
                  <a:pt x="5473730" y="2785432"/>
                </a:cubicBezTo>
                <a:cubicBezTo>
                  <a:pt x="5468623" y="2791788"/>
                  <a:pt x="5466070" y="2799357"/>
                  <a:pt x="5466070" y="2808139"/>
                </a:cubicBezTo>
                <a:cubicBezTo>
                  <a:pt x="5466070" y="2816168"/>
                  <a:pt x="5468435" y="2823319"/>
                  <a:pt x="5473165" y="2829591"/>
                </a:cubicBezTo>
                <a:cubicBezTo>
                  <a:pt x="5477895" y="2835863"/>
                  <a:pt x="5483713" y="2840316"/>
                  <a:pt x="5490620" y="2842951"/>
                </a:cubicBezTo>
                <a:cubicBezTo>
                  <a:pt x="5497526" y="2845585"/>
                  <a:pt x="5509853" y="2848449"/>
                  <a:pt x="5527601" y="2851543"/>
                </a:cubicBezTo>
                <a:cubicBezTo>
                  <a:pt x="5539489" y="2853633"/>
                  <a:pt x="5546814" y="2855388"/>
                  <a:pt x="5549577" y="2856809"/>
                </a:cubicBezTo>
                <a:cubicBezTo>
                  <a:pt x="5553428" y="2858816"/>
                  <a:pt x="5555353" y="2861658"/>
                  <a:pt x="5555353" y="2865336"/>
                </a:cubicBezTo>
                <a:cubicBezTo>
                  <a:pt x="5555353" y="2868596"/>
                  <a:pt x="5553888" y="2871312"/>
                  <a:pt x="5550958" y="2873485"/>
                </a:cubicBezTo>
                <a:cubicBezTo>
                  <a:pt x="5547191" y="2876411"/>
                  <a:pt x="5541875" y="2877874"/>
                  <a:pt x="5535010" y="2877874"/>
                </a:cubicBezTo>
                <a:cubicBezTo>
                  <a:pt x="5528731" y="2877874"/>
                  <a:pt x="5523708" y="2876576"/>
                  <a:pt x="5519941" y="2873982"/>
                </a:cubicBezTo>
                <a:cubicBezTo>
                  <a:pt x="5516174" y="2871386"/>
                  <a:pt x="5513244" y="2867075"/>
                  <a:pt x="5511151" y="2861047"/>
                </a:cubicBezTo>
                <a:lnTo>
                  <a:pt x="5460419" y="2865819"/>
                </a:lnTo>
                <a:cubicBezTo>
                  <a:pt x="5463349" y="2878627"/>
                  <a:pt x="5469984" y="2888506"/>
                  <a:pt x="5480323" y="2895454"/>
                </a:cubicBezTo>
                <a:cubicBezTo>
                  <a:pt x="5490662" y="2902403"/>
                  <a:pt x="5508012" y="2905877"/>
                  <a:pt x="5532373" y="2905877"/>
                </a:cubicBezTo>
                <a:cubicBezTo>
                  <a:pt x="5549618" y="2905877"/>
                  <a:pt x="5563243" y="2903724"/>
                  <a:pt x="5573247" y="2899417"/>
                </a:cubicBezTo>
                <a:cubicBezTo>
                  <a:pt x="5583251" y="2895110"/>
                  <a:pt x="5590576" y="2889319"/>
                  <a:pt x="5595223" y="2882043"/>
                </a:cubicBezTo>
                <a:cubicBezTo>
                  <a:pt x="5599869" y="2874766"/>
                  <a:pt x="5602192" y="2867281"/>
                  <a:pt x="5602192" y="2859587"/>
                </a:cubicBezTo>
                <a:cubicBezTo>
                  <a:pt x="5602192" y="2851977"/>
                  <a:pt x="5599994" y="2844994"/>
                  <a:pt x="5595599" y="2838638"/>
                </a:cubicBezTo>
                <a:cubicBezTo>
                  <a:pt x="5591204" y="2832282"/>
                  <a:pt x="5584863" y="2827390"/>
                  <a:pt x="5576575" y="2823961"/>
                </a:cubicBezTo>
                <a:cubicBezTo>
                  <a:pt x="5568287" y="2820532"/>
                  <a:pt x="5555646" y="2817856"/>
                  <a:pt x="5538652" y="2815933"/>
                </a:cubicBezTo>
                <a:cubicBezTo>
                  <a:pt x="5527434" y="2814595"/>
                  <a:pt x="5520151" y="2813090"/>
                  <a:pt x="5516802" y="2811418"/>
                </a:cubicBezTo>
                <a:cubicBezTo>
                  <a:pt x="5513453" y="2809746"/>
                  <a:pt x="5511779" y="2807281"/>
                  <a:pt x="5511779" y="2804021"/>
                </a:cubicBezTo>
                <a:cubicBezTo>
                  <a:pt x="5511779" y="2801095"/>
                  <a:pt x="5513097" y="2798608"/>
                  <a:pt x="5515735" y="2796560"/>
                </a:cubicBezTo>
                <a:cubicBezTo>
                  <a:pt x="5518372" y="2794512"/>
                  <a:pt x="5522578" y="2793489"/>
                  <a:pt x="5528355" y="2793489"/>
                </a:cubicBezTo>
                <a:cubicBezTo>
                  <a:pt x="5534047" y="2793489"/>
                  <a:pt x="5538903" y="2794828"/>
                  <a:pt x="5542921" y="2797507"/>
                </a:cubicBezTo>
                <a:cubicBezTo>
                  <a:pt x="5545851" y="2799516"/>
                  <a:pt x="5547944" y="2802655"/>
                  <a:pt x="5549200" y="2806925"/>
                </a:cubicBezTo>
                <a:lnTo>
                  <a:pt x="5597671" y="2802153"/>
                </a:lnTo>
                <a:cubicBezTo>
                  <a:pt x="5594323" y="2793447"/>
                  <a:pt x="5590116" y="2786540"/>
                  <a:pt x="5585051" y="2781434"/>
                </a:cubicBezTo>
                <a:cubicBezTo>
                  <a:pt x="5579986" y="2776327"/>
                  <a:pt x="5573666" y="2772560"/>
                  <a:pt x="5566090" y="2770132"/>
                </a:cubicBezTo>
                <a:cubicBezTo>
                  <a:pt x="5558513" y="2767704"/>
                  <a:pt x="5546772" y="2766490"/>
                  <a:pt x="5530866" y="2766490"/>
                </a:cubicBezTo>
                <a:close/>
                <a:moveTo>
                  <a:pt x="5279523" y="2766490"/>
                </a:moveTo>
                <a:cubicBezTo>
                  <a:pt x="5269059" y="2766490"/>
                  <a:pt x="5260185" y="2768395"/>
                  <a:pt x="5252902" y="2772204"/>
                </a:cubicBezTo>
                <a:cubicBezTo>
                  <a:pt x="5245618" y="2776013"/>
                  <a:pt x="5238419" y="2782354"/>
                  <a:pt x="5231303" y="2791228"/>
                </a:cubicBezTo>
                <a:lnTo>
                  <a:pt x="5231303" y="2769504"/>
                </a:lnTo>
                <a:lnTo>
                  <a:pt x="5183711" y="2769504"/>
                </a:lnTo>
                <a:lnTo>
                  <a:pt x="5183711" y="2902863"/>
                </a:lnTo>
                <a:lnTo>
                  <a:pt x="5234819" y="2902863"/>
                </a:lnTo>
                <a:lnTo>
                  <a:pt x="5234819" y="2838821"/>
                </a:lnTo>
                <a:cubicBezTo>
                  <a:pt x="5234819" y="2826682"/>
                  <a:pt x="5236745" y="2818268"/>
                  <a:pt x="5240595" y="2813580"/>
                </a:cubicBezTo>
                <a:cubicBezTo>
                  <a:pt x="5244446" y="2808892"/>
                  <a:pt x="5249469" y="2806548"/>
                  <a:pt x="5255664" y="2806548"/>
                </a:cubicBezTo>
                <a:cubicBezTo>
                  <a:pt x="5261273" y="2806548"/>
                  <a:pt x="5265627" y="2808285"/>
                  <a:pt x="5268724" y="2811759"/>
                </a:cubicBezTo>
                <a:cubicBezTo>
                  <a:pt x="5271821" y="2815234"/>
                  <a:pt x="5273370" y="2821157"/>
                  <a:pt x="5273370" y="2829528"/>
                </a:cubicBezTo>
                <a:lnTo>
                  <a:pt x="5273370" y="2902863"/>
                </a:lnTo>
                <a:lnTo>
                  <a:pt x="5324730" y="2902863"/>
                </a:lnTo>
                <a:lnTo>
                  <a:pt x="5324730" y="2818101"/>
                </a:lnTo>
                <a:cubicBezTo>
                  <a:pt x="5324730" y="2800521"/>
                  <a:pt x="5320732" y="2787524"/>
                  <a:pt x="5312738" y="2779110"/>
                </a:cubicBezTo>
                <a:cubicBezTo>
                  <a:pt x="5304743" y="2770697"/>
                  <a:pt x="5293671" y="2766490"/>
                  <a:pt x="5279523" y="2766490"/>
                </a:cubicBezTo>
                <a:close/>
                <a:moveTo>
                  <a:pt x="5081201" y="2766490"/>
                </a:moveTo>
                <a:cubicBezTo>
                  <a:pt x="5057676" y="2766490"/>
                  <a:pt x="5039238" y="2772936"/>
                  <a:pt x="5025886" y="2785829"/>
                </a:cubicBezTo>
                <a:cubicBezTo>
                  <a:pt x="5012533" y="2798721"/>
                  <a:pt x="5005857" y="2815590"/>
                  <a:pt x="5005857" y="2836435"/>
                </a:cubicBezTo>
                <a:cubicBezTo>
                  <a:pt x="5005857" y="2851085"/>
                  <a:pt x="5009184" y="2863831"/>
                  <a:pt x="5015840" y="2874672"/>
                </a:cubicBezTo>
                <a:cubicBezTo>
                  <a:pt x="5022495" y="2885513"/>
                  <a:pt x="5030888" y="2893424"/>
                  <a:pt x="5041017" y="2898405"/>
                </a:cubicBezTo>
                <a:cubicBezTo>
                  <a:pt x="5051147" y="2903386"/>
                  <a:pt x="5065044" y="2905877"/>
                  <a:pt x="5082708" y="2905877"/>
                </a:cubicBezTo>
                <a:cubicBezTo>
                  <a:pt x="5103051" y="2905877"/>
                  <a:pt x="5118664" y="2902968"/>
                  <a:pt x="5129547" y="2897150"/>
                </a:cubicBezTo>
                <a:cubicBezTo>
                  <a:pt x="5140430" y="2891331"/>
                  <a:pt x="5149723" y="2881725"/>
                  <a:pt x="5157424" y="2868330"/>
                </a:cubicBezTo>
                <a:lnTo>
                  <a:pt x="5107069" y="2863684"/>
                </a:lnTo>
                <a:cubicBezTo>
                  <a:pt x="5103888" y="2867703"/>
                  <a:pt x="5100916" y="2870507"/>
                  <a:pt x="5098153" y="2872098"/>
                </a:cubicBezTo>
                <a:cubicBezTo>
                  <a:pt x="5093633" y="2874609"/>
                  <a:pt x="5088861" y="2875865"/>
                  <a:pt x="5083838" y="2875865"/>
                </a:cubicBezTo>
                <a:cubicBezTo>
                  <a:pt x="5075885" y="2875865"/>
                  <a:pt x="5069439" y="2872977"/>
                  <a:pt x="5064500" y="2867200"/>
                </a:cubicBezTo>
                <a:cubicBezTo>
                  <a:pt x="5060983" y="2863182"/>
                  <a:pt x="5058765" y="2857071"/>
                  <a:pt x="5057844" y="2848867"/>
                </a:cubicBezTo>
                <a:lnTo>
                  <a:pt x="5160312" y="2848867"/>
                </a:lnTo>
                <a:lnTo>
                  <a:pt x="5160312" y="2843090"/>
                </a:lnTo>
                <a:cubicBezTo>
                  <a:pt x="5160312" y="2825510"/>
                  <a:pt x="5157424" y="2811236"/>
                  <a:pt x="5151648" y="2800269"/>
                </a:cubicBezTo>
                <a:cubicBezTo>
                  <a:pt x="5145871" y="2789303"/>
                  <a:pt x="5137458" y="2780931"/>
                  <a:pt x="5126407" y="2775155"/>
                </a:cubicBezTo>
                <a:cubicBezTo>
                  <a:pt x="5115357" y="2769378"/>
                  <a:pt x="5100288" y="2766490"/>
                  <a:pt x="5081201" y="2766490"/>
                </a:cubicBezTo>
                <a:close/>
                <a:moveTo>
                  <a:pt x="4849333" y="2766490"/>
                </a:moveTo>
                <a:cubicBezTo>
                  <a:pt x="4839440" y="2766490"/>
                  <a:pt x="4830994" y="2768206"/>
                  <a:pt x="4823994" y="2771639"/>
                </a:cubicBezTo>
                <a:cubicBezTo>
                  <a:pt x="4816993" y="2775071"/>
                  <a:pt x="4810056" y="2780847"/>
                  <a:pt x="4803181" y="2788968"/>
                </a:cubicBezTo>
                <a:lnTo>
                  <a:pt x="4803181" y="2769504"/>
                </a:lnTo>
                <a:lnTo>
                  <a:pt x="4755463" y="2769504"/>
                </a:lnTo>
                <a:lnTo>
                  <a:pt x="4755463" y="2902863"/>
                </a:lnTo>
                <a:lnTo>
                  <a:pt x="4806697" y="2902863"/>
                </a:lnTo>
                <a:lnTo>
                  <a:pt x="4806697" y="2834802"/>
                </a:lnTo>
                <a:cubicBezTo>
                  <a:pt x="4806697" y="2824673"/>
                  <a:pt x="4808587" y="2817389"/>
                  <a:pt x="4812367" y="2812952"/>
                </a:cubicBezTo>
                <a:cubicBezTo>
                  <a:pt x="4816147" y="2808515"/>
                  <a:pt x="4820978" y="2806297"/>
                  <a:pt x="4826859" y="2806297"/>
                </a:cubicBezTo>
                <a:cubicBezTo>
                  <a:pt x="4830471" y="2806297"/>
                  <a:pt x="4833621" y="2807323"/>
                  <a:pt x="4836309" y="2809374"/>
                </a:cubicBezTo>
                <a:cubicBezTo>
                  <a:pt x="4838997" y="2811425"/>
                  <a:pt x="4840887" y="2814124"/>
                  <a:pt x="4841979" y="2817473"/>
                </a:cubicBezTo>
                <a:cubicBezTo>
                  <a:pt x="4842651" y="2819566"/>
                  <a:pt x="4842987" y="2823543"/>
                  <a:pt x="4842987" y="2829403"/>
                </a:cubicBezTo>
                <a:lnTo>
                  <a:pt x="4842987" y="2902863"/>
                </a:lnTo>
                <a:lnTo>
                  <a:pt x="4894222" y="2902863"/>
                </a:lnTo>
                <a:lnTo>
                  <a:pt x="4894222" y="2834049"/>
                </a:lnTo>
                <a:cubicBezTo>
                  <a:pt x="4894222" y="2824421"/>
                  <a:pt x="4896057" y="2817431"/>
                  <a:pt x="4899728" y="2813078"/>
                </a:cubicBezTo>
                <a:cubicBezTo>
                  <a:pt x="4903399" y="2808725"/>
                  <a:pt x="4908238" y="2806548"/>
                  <a:pt x="4914245" y="2806548"/>
                </a:cubicBezTo>
                <a:cubicBezTo>
                  <a:pt x="4919333" y="2806548"/>
                  <a:pt x="4923588" y="2808850"/>
                  <a:pt x="4927008" y="2813455"/>
                </a:cubicBezTo>
                <a:cubicBezTo>
                  <a:pt x="4929344" y="2816385"/>
                  <a:pt x="4930512" y="2820864"/>
                  <a:pt x="4930512" y="2826891"/>
                </a:cubicBezTo>
                <a:lnTo>
                  <a:pt x="4930512" y="2902863"/>
                </a:lnTo>
                <a:lnTo>
                  <a:pt x="4981746" y="2902863"/>
                </a:lnTo>
                <a:lnTo>
                  <a:pt x="4981746" y="2819106"/>
                </a:lnTo>
                <a:cubicBezTo>
                  <a:pt x="4981746" y="2801023"/>
                  <a:pt x="4977734" y="2787733"/>
                  <a:pt x="4969708" y="2779236"/>
                </a:cubicBezTo>
                <a:cubicBezTo>
                  <a:pt x="4961682" y="2770739"/>
                  <a:pt x="4950522" y="2766490"/>
                  <a:pt x="4936226" y="2766490"/>
                </a:cubicBezTo>
                <a:cubicBezTo>
                  <a:pt x="4926528" y="2766490"/>
                  <a:pt x="4918377" y="2768060"/>
                  <a:pt x="4911773" y="2771199"/>
                </a:cubicBezTo>
                <a:cubicBezTo>
                  <a:pt x="4905168" y="2774339"/>
                  <a:pt x="4897853" y="2780261"/>
                  <a:pt x="4889826" y="2788968"/>
                </a:cubicBezTo>
                <a:cubicBezTo>
                  <a:pt x="4885887" y="2781518"/>
                  <a:pt x="4880815" y="2775909"/>
                  <a:pt x="4874611" y="2772141"/>
                </a:cubicBezTo>
                <a:cubicBezTo>
                  <a:pt x="4868407" y="2768374"/>
                  <a:pt x="4859981" y="2766490"/>
                  <a:pt x="4849333" y="2766490"/>
                </a:cubicBezTo>
                <a:close/>
                <a:moveTo>
                  <a:pt x="4652576" y="2766490"/>
                </a:moveTo>
                <a:cubicBezTo>
                  <a:pt x="4629052" y="2766490"/>
                  <a:pt x="4610613" y="2772936"/>
                  <a:pt x="4597260" y="2785829"/>
                </a:cubicBezTo>
                <a:cubicBezTo>
                  <a:pt x="4583908" y="2798721"/>
                  <a:pt x="4577231" y="2815590"/>
                  <a:pt x="4577231" y="2836435"/>
                </a:cubicBezTo>
                <a:cubicBezTo>
                  <a:pt x="4577231" y="2851085"/>
                  <a:pt x="4580559" y="2863831"/>
                  <a:pt x="4587214" y="2874672"/>
                </a:cubicBezTo>
                <a:cubicBezTo>
                  <a:pt x="4593870" y="2885513"/>
                  <a:pt x="4602263" y="2893424"/>
                  <a:pt x="4612392" y="2898405"/>
                </a:cubicBezTo>
                <a:cubicBezTo>
                  <a:pt x="4622522" y="2903386"/>
                  <a:pt x="4636419" y="2905877"/>
                  <a:pt x="4654082" y="2905877"/>
                </a:cubicBezTo>
                <a:cubicBezTo>
                  <a:pt x="4674425" y="2905877"/>
                  <a:pt x="4690039" y="2902968"/>
                  <a:pt x="4700921" y="2897150"/>
                </a:cubicBezTo>
                <a:cubicBezTo>
                  <a:pt x="4711805" y="2891331"/>
                  <a:pt x="4721097" y="2881725"/>
                  <a:pt x="4728799" y="2868330"/>
                </a:cubicBezTo>
                <a:lnTo>
                  <a:pt x="4678444" y="2863684"/>
                </a:lnTo>
                <a:cubicBezTo>
                  <a:pt x="4675263" y="2867703"/>
                  <a:pt x="4672291" y="2870507"/>
                  <a:pt x="4669528" y="2872098"/>
                </a:cubicBezTo>
                <a:cubicBezTo>
                  <a:pt x="4665007" y="2874609"/>
                  <a:pt x="4660236" y="2875865"/>
                  <a:pt x="4655213" y="2875865"/>
                </a:cubicBezTo>
                <a:cubicBezTo>
                  <a:pt x="4647260" y="2875865"/>
                  <a:pt x="4640814" y="2872977"/>
                  <a:pt x="4635874" y="2867200"/>
                </a:cubicBezTo>
                <a:cubicBezTo>
                  <a:pt x="4632358" y="2863182"/>
                  <a:pt x="4630140" y="2857071"/>
                  <a:pt x="4629219" y="2848867"/>
                </a:cubicBezTo>
                <a:lnTo>
                  <a:pt x="4731687" y="2848867"/>
                </a:lnTo>
                <a:lnTo>
                  <a:pt x="4731687" y="2843090"/>
                </a:lnTo>
                <a:cubicBezTo>
                  <a:pt x="4731687" y="2825510"/>
                  <a:pt x="4728799" y="2811236"/>
                  <a:pt x="4723022" y="2800269"/>
                </a:cubicBezTo>
                <a:cubicBezTo>
                  <a:pt x="4717246" y="2789303"/>
                  <a:pt x="4708833" y="2780931"/>
                  <a:pt x="4697782" y="2775155"/>
                </a:cubicBezTo>
                <a:cubicBezTo>
                  <a:pt x="4686732" y="2769378"/>
                  <a:pt x="4671663" y="2766490"/>
                  <a:pt x="4652576" y="2766490"/>
                </a:cubicBezTo>
                <a:close/>
                <a:moveTo>
                  <a:pt x="4395401" y="2766490"/>
                </a:moveTo>
                <a:cubicBezTo>
                  <a:pt x="4371877" y="2766490"/>
                  <a:pt x="4353438" y="2772936"/>
                  <a:pt x="4340086" y="2785829"/>
                </a:cubicBezTo>
                <a:cubicBezTo>
                  <a:pt x="4326733" y="2798721"/>
                  <a:pt x="4320056" y="2815590"/>
                  <a:pt x="4320056" y="2836435"/>
                </a:cubicBezTo>
                <a:cubicBezTo>
                  <a:pt x="4320056" y="2851085"/>
                  <a:pt x="4323384" y="2863831"/>
                  <a:pt x="4330040" y="2874672"/>
                </a:cubicBezTo>
                <a:cubicBezTo>
                  <a:pt x="4336695" y="2885513"/>
                  <a:pt x="4345088" y="2893424"/>
                  <a:pt x="4355217" y="2898405"/>
                </a:cubicBezTo>
                <a:cubicBezTo>
                  <a:pt x="4365347" y="2903386"/>
                  <a:pt x="4379244" y="2905877"/>
                  <a:pt x="4396908" y="2905877"/>
                </a:cubicBezTo>
                <a:cubicBezTo>
                  <a:pt x="4417251" y="2905877"/>
                  <a:pt x="4432864" y="2902968"/>
                  <a:pt x="4443747" y="2897150"/>
                </a:cubicBezTo>
                <a:cubicBezTo>
                  <a:pt x="4454630" y="2891331"/>
                  <a:pt x="4463922" y="2881725"/>
                  <a:pt x="4471624" y="2868330"/>
                </a:cubicBezTo>
                <a:lnTo>
                  <a:pt x="4421269" y="2863684"/>
                </a:lnTo>
                <a:cubicBezTo>
                  <a:pt x="4418088" y="2867703"/>
                  <a:pt x="4415116" y="2870507"/>
                  <a:pt x="4412353" y="2872098"/>
                </a:cubicBezTo>
                <a:cubicBezTo>
                  <a:pt x="4407833" y="2874609"/>
                  <a:pt x="4403061" y="2875865"/>
                  <a:pt x="4398038" y="2875865"/>
                </a:cubicBezTo>
                <a:cubicBezTo>
                  <a:pt x="4390085" y="2875865"/>
                  <a:pt x="4383639" y="2872977"/>
                  <a:pt x="4378699" y="2867200"/>
                </a:cubicBezTo>
                <a:cubicBezTo>
                  <a:pt x="4375183" y="2863182"/>
                  <a:pt x="4372965" y="2857071"/>
                  <a:pt x="4372044" y="2848867"/>
                </a:cubicBezTo>
                <a:lnTo>
                  <a:pt x="4474512" y="2848867"/>
                </a:lnTo>
                <a:lnTo>
                  <a:pt x="4474512" y="2843090"/>
                </a:lnTo>
                <a:cubicBezTo>
                  <a:pt x="4474512" y="2825510"/>
                  <a:pt x="4471624" y="2811236"/>
                  <a:pt x="4465848" y="2800269"/>
                </a:cubicBezTo>
                <a:cubicBezTo>
                  <a:pt x="4460071" y="2789303"/>
                  <a:pt x="4451658" y="2780931"/>
                  <a:pt x="4440607" y="2775155"/>
                </a:cubicBezTo>
                <a:cubicBezTo>
                  <a:pt x="4429557" y="2769378"/>
                  <a:pt x="4414488" y="2766490"/>
                  <a:pt x="4395401" y="2766490"/>
                </a:cubicBezTo>
                <a:close/>
                <a:moveTo>
                  <a:pt x="4069290" y="2766490"/>
                </a:moveTo>
                <a:cubicBezTo>
                  <a:pt x="4059747" y="2766490"/>
                  <a:pt x="4050873" y="2767202"/>
                  <a:pt x="4042669" y="2768625"/>
                </a:cubicBezTo>
                <a:cubicBezTo>
                  <a:pt x="4034465" y="2770048"/>
                  <a:pt x="4028019" y="2772057"/>
                  <a:pt x="4023330" y="2774653"/>
                </a:cubicBezTo>
                <a:cubicBezTo>
                  <a:pt x="4016801" y="2778252"/>
                  <a:pt x="4011799" y="2782501"/>
                  <a:pt x="4008324" y="2787398"/>
                </a:cubicBezTo>
                <a:cubicBezTo>
                  <a:pt x="4004850" y="2792296"/>
                  <a:pt x="4002192" y="2799014"/>
                  <a:pt x="4000350" y="2807553"/>
                </a:cubicBezTo>
                <a:lnTo>
                  <a:pt x="4049199" y="2812701"/>
                </a:lnTo>
                <a:cubicBezTo>
                  <a:pt x="4051208" y="2806925"/>
                  <a:pt x="4053845" y="2802990"/>
                  <a:pt x="4057110" y="2800897"/>
                </a:cubicBezTo>
                <a:cubicBezTo>
                  <a:pt x="4061296" y="2798218"/>
                  <a:pt x="4067574" y="2796879"/>
                  <a:pt x="4075946" y="2796879"/>
                </a:cubicBezTo>
                <a:cubicBezTo>
                  <a:pt x="4082476" y="2796879"/>
                  <a:pt x="4087038" y="2798135"/>
                  <a:pt x="4089633" y="2800646"/>
                </a:cubicBezTo>
                <a:cubicBezTo>
                  <a:pt x="4092229" y="2803158"/>
                  <a:pt x="4093526" y="2807553"/>
                  <a:pt x="4093526" y="2813832"/>
                </a:cubicBezTo>
                <a:cubicBezTo>
                  <a:pt x="4087164" y="2816343"/>
                  <a:pt x="4081136" y="2818373"/>
                  <a:pt x="4075444" y="2819922"/>
                </a:cubicBezTo>
                <a:cubicBezTo>
                  <a:pt x="4069751" y="2821471"/>
                  <a:pt x="4057319" y="2824170"/>
                  <a:pt x="4038148" y="2828021"/>
                </a:cubicBezTo>
                <a:cubicBezTo>
                  <a:pt x="4022158" y="2831202"/>
                  <a:pt x="4011192" y="2836058"/>
                  <a:pt x="4005248" y="2842588"/>
                </a:cubicBezTo>
                <a:cubicBezTo>
                  <a:pt x="3999304" y="2849118"/>
                  <a:pt x="3996332" y="2857447"/>
                  <a:pt x="3996332" y="2867577"/>
                </a:cubicBezTo>
                <a:cubicBezTo>
                  <a:pt x="3996332" y="2878376"/>
                  <a:pt x="4000455" y="2887460"/>
                  <a:pt x="4008701" y="2894826"/>
                </a:cubicBezTo>
                <a:cubicBezTo>
                  <a:pt x="4016947" y="2902194"/>
                  <a:pt x="4029023" y="2905877"/>
                  <a:pt x="4044929" y="2905877"/>
                </a:cubicBezTo>
                <a:cubicBezTo>
                  <a:pt x="4056900" y="2905877"/>
                  <a:pt x="4067407" y="2904035"/>
                  <a:pt x="4076448" y="2900352"/>
                </a:cubicBezTo>
                <a:cubicBezTo>
                  <a:pt x="4083062" y="2897589"/>
                  <a:pt x="4089717" y="2892985"/>
                  <a:pt x="4096414" y="2886539"/>
                </a:cubicBezTo>
                <a:cubicBezTo>
                  <a:pt x="4097000" y="2890390"/>
                  <a:pt x="4097586" y="2893215"/>
                  <a:pt x="4098172" y="2895015"/>
                </a:cubicBezTo>
                <a:cubicBezTo>
                  <a:pt x="4098758" y="2896815"/>
                  <a:pt x="4100014" y="2899431"/>
                  <a:pt x="4101940" y="2902863"/>
                </a:cubicBezTo>
                <a:lnTo>
                  <a:pt x="4149909" y="2902863"/>
                </a:lnTo>
                <a:cubicBezTo>
                  <a:pt x="4147230" y="2897338"/>
                  <a:pt x="4145493" y="2892797"/>
                  <a:pt x="4144697" y="2889238"/>
                </a:cubicBezTo>
                <a:cubicBezTo>
                  <a:pt x="4143902" y="2885681"/>
                  <a:pt x="4143504" y="2880762"/>
                  <a:pt x="4143504" y="2874484"/>
                </a:cubicBezTo>
                <a:lnTo>
                  <a:pt x="4143504" y="2815590"/>
                </a:lnTo>
                <a:cubicBezTo>
                  <a:pt x="4143504" y="2809311"/>
                  <a:pt x="4142249" y="2802718"/>
                  <a:pt x="4139737" y="2795812"/>
                </a:cubicBezTo>
                <a:cubicBezTo>
                  <a:pt x="4137226" y="2788906"/>
                  <a:pt x="4133793" y="2783568"/>
                  <a:pt x="4129440" y="2779801"/>
                </a:cubicBezTo>
                <a:cubicBezTo>
                  <a:pt x="4123245" y="2774359"/>
                  <a:pt x="4115502" y="2770781"/>
                  <a:pt x="4106209" y="2769064"/>
                </a:cubicBezTo>
                <a:cubicBezTo>
                  <a:pt x="4096917" y="2767348"/>
                  <a:pt x="4084610" y="2766490"/>
                  <a:pt x="4069290" y="2766490"/>
                </a:cubicBezTo>
                <a:close/>
                <a:moveTo>
                  <a:pt x="3726950" y="2766490"/>
                </a:moveTo>
                <a:cubicBezTo>
                  <a:pt x="3716487" y="2766490"/>
                  <a:pt x="3707614" y="2768395"/>
                  <a:pt x="3700330" y="2772204"/>
                </a:cubicBezTo>
                <a:cubicBezTo>
                  <a:pt x="3693048" y="2776013"/>
                  <a:pt x="3685847" y="2782354"/>
                  <a:pt x="3678729" y="2791228"/>
                </a:cubicBezTo>
                <a:lnTo>
                  <a:pt x="3678729" y="2769504"/>
                </a:lnTo>
                <a:lnTo>
                  <a:pt x="3631136" y="2769504"/>
                </a:lnTo>
                <a:lnTo>
                  <a:pt x="3631136" y="2902863"/>
                </a:lnTo>
                <a:lnTo>
                  <a:pt x="3682247" y="2902863"/>
                </a:lnTo>
                <a:lnTo>
                  <a:pt x="3682247" y="2838821"/>
                </a:lnTo>
                <a:cubicBezTo>
                  <a:pt x="3682247" y="2826682"/>
                  <a:pt x="3684172" y="2818268"/>
                  <a:pt x="3688024" y="2813580"/>
                </a:cubicBezTo>
                <a:cubicBezTo>
                  <a:pt x="3691875" y="2808892"/>
                  <a:pt x="3696899" y="2806548"/>
                  <a:pt x="3703092" y="2806548"/>
                </a:cubicBezTo>
                <a:cubicBezTo>
                  <a:pt x="3708702" y="2806548"/>
                  <a:pt x="3713054" y="2808285"/>
                  <a:pt x="3716150" y="2811759"/>
                </a:cubicBezTo>
                <a:cubicBezTo>
                  <a:pt x="3719248" y="2815234"/>
                  <a:pt x="3720796" y="2821157"/>
                  <a:pt x="3720796" y="2829528"/>
                </a:cubicBezTo>
                <a:lnTo>
                  <a:pt x="3720796" y="2902863"/>
                </a:lnTo>
                <a:lnTo>
                  <a:pt x="3772156" y="2902863"/>
                </a:lnTo>
                <a:lnTo>
                  <a:pt x="3772156" y="2818101"/>
                </a:lnTo>
                <a:cubicBezTo>
                  <a:pt x="3772156" y="2800521"/>
                  <a:pt x="3768158" y="2787524"/>
                  <a:pt x="3760164" y="2779110"/>
                </a:cubicBezTo>
                <a:cubicBezTo>
                  <a:pt x="3752169" y="2770697"/>
                  <a:pt x="3741096" y="2766490"/>
                  <a:pt x="3726950" y="2766490"/>
                </a:cubicBezTo>
                <a:close/>
                <a:moveTo>
                  <a:pt x="3528627" y="2766490"/>
                </a:moveTo>
                <a:cubicBezTo>
                  <a:pt x="3505105" y="2766490"/>
                  <a:pt x="3486667" y="2772936"/>
                  <a:pt x="3473314" y="2785829"/>
                </a:cubicBezTo>
                <a:cubicBezTo>
                  <a:pt x="3459960" y="2798721"/>
                  <a:pt x="3453284" y="2815590"/>
                  <a:pt x="3453284" y="2836435"/>
                </a:cubicBezTo>
                <a:cubicBezTo>
                  <a:pt x="3453284" y="2851085"/>
                  <a:pt x="3456610" y="2863831"/>
                  <a:pt x="3463267" y="2874672"/>
                </a:cubicBezTo>
                <a:cubicBezTo>
                  <a:pt x="3469922" y="2885513"/>
                  <a:pt x="3478315" y="2893424"/>
                  <a:pt x="3488443" y="2898405"/>
                </a:cubicBezTo>
                <a:cubicBezTo>
                  <a:pt x="3498576" y="2903386"/>
                  <a:pt x="3512469" y="2905877"/>
                  <a:pt x="3530134" y="2905877"/>
                </a:cubicBezTo>
                <a:cubicBezTo>
                  <a:pt x="3550477" y="2905877"/>
                  <a:pt x="3566090" y="2902968"/>
                  <a:pt x="3576974" y="2897150"/>
                </a:cubicBezTo>
                <a:cubicBezTo>
                  <a:pt x="3587856" y="2891331"/>
                  <a:pt x="3597148" y="2881725"/>
                  <a:pt x="3604849" y="2868330"/>
                </a:cubicBezTo>
                <a:lnTo>
                  <a:pt x="3554498" y="2863684"/>
                </a:lnTo>
                <a:cubicBezTo>
                  <a:pt x="3551315" y="2867703"/>
                  <a:pt x="3548344" y="2870507"/>
                  <a:pt x="3545581" y="2872098"/>
                </a:cubicBezTo>
                <a:cubicBezTo>
                  <a:pt x="3541061" y="2874609"/>
                  <a:pt x="3536286" y="2875865"/>
                  <a:pt x="3531264" y="2875865"/>
                </a:cubicBezTo>
                <a:cubicBezTo>
                  <a:pt x="3523311" y="2875865"/>
                  <a:pt x="3516868" y="2872977"/>
                  <a:pt x="3511927" y="2867200"/>
                </a:cubicBezTo>
                <a:cubicBezTo>
                  <a:pt x="3508410" y="2863182"/>
                  <a:pt x="3506194" y="2857071"/>
                  <a:pt x="3505270" y="2848867"/>
                </a:cubicBezTo>
                <a:lnTo>
                  <a:pt x="3607740" y="2848867"/>
                </a:lnTo>
                <a:lnTo>
                  <a:pt x="3607740" y="2843090"/>
                </a:lnTo>
                <a:cubicBezTo>
                  <a:pt x="3607740" y="2825510"/>
                  <a:pt x="3604849" y="2811236"/>
                  <a:pt x="3599073" y="2800269"/>
                </a:cubicBezTo>
                <a:cubicBezTo>
                  <a:pt x="3593298" y="2789303"/>
                  <a:pt x="3584884" y="2780931"/>
                  <a:pt x="3573833" y="2775155"/>
                </a:cubicBezTo>
                <a:cubicBezTo>
                  <a:pt x="3562785" y="2769378"/>
                  <a:pt x="3547714" y="2766490"/>
                  <a:pt x="3528627" y="2766490"/>
                </a:cubicBezTo>
                <a:close/>
                <a:moveTo>
                  <a:pt x="3359168" y="2766490"/>
                </a:moveTo>
                <a:cubicBezTo>
                  <a:pt x="3344100" y="2766490"/>
                  <a:pt x="3332087" y="2768058"/>
                  <a:pt x="3323128" y="2771194"/>
                </a:cubicBezTo>
                <a:cubicBezTo>
                  <a:pt x="3314171" y="2774330"/>
                  <a:pt x="3307138" y="2779076"/>
                  <a:pt x="3302033" y="2785432"/>
                </a:cubicBezTo>
                <a:cubicBezTo>
                  <a:pt x="3296925" y="2791788"/>
                  <a:pt x="3294372" y="2799357"/>
                  <a:pt x="3294372" y="2808139"/>
                </a:cubicBezTo>
                <a:cubicBezTo>
                  <a:pt x="3294372" y="2816168"/>
                  <a:pt x="3296737" y="2823319"/>
                  <a:pt x="3301466" y="2829591"/>
                </a:cubicBezTo>
                <a:cubicBezTo>
                  <a:pt x="3306197" y="2835863"/>
                  <a:pt x="3312016" y="2840316"/>
                  <a:pt x="3318922" y="2842951"/>
                </a:cubicBezTo>
                <a:cubicBezTo>
                  <a:pt x="3325829" y="2845585"/>
                  <a:pt x="3338155" y="2848449"/>
                  <a:pt x="3355904" y="2851543"/>
                </a:cubicBezTo>
                <a:cubicBezTo>
                  <a:pt x="3367791" y="2853633"/>
                  <a:pt x="3375116" y="2855388"/>
                  <a:pt x="3377879" y="2856809"/>
                </a:cubicBezTo>
                <a:cubicBezTo>
                  <a:pt x="3381730" y="2858816"/>
                  <a:pt x="3383655" y="2861658"/>
                  <a:pt x="3383655" y="2865336"/>
                </a:cubicBezTo>
                <a:cubicBezTo>
                  <a:pt x="3383655" y="2868596"/>
                  <a:pt x="3382192" y="2871312"/>
                  <a:pt x="3379259" y="2873485"/>
                </a:cubicBezTo>
                <a:cubicBezTo>
                  <a:pt x="3375492" y="2876411"/>
                  <a:pt x="3370176" y="2877874"/>
                  <a:pt x="3363312" y="2877874"/>
                </a:cubicBezTo>
                <a:cubicBezTo>
                  <a:pt x="3357033" y="2877874"/>
                  <a:pt x="3352012" y="2876576"/>
                  <a:pt x="3348243" y="2873982"/>
                </a:cubicBezTo>
                <a:cubicBezTo>
                  <a:pt x="3344475" y="2871386"/>
                  <a:pt x="3341546" y="2867075"/>
                  <a:pt x="3339454" y="2861047"/>
                </a:cubicBezTo>
                <a:lnTo>
                  <a:pt x="3288720" y="2865819"/>
                </a:lnTo>
                <a:cubicBezTo>
                  <a:pt x="3291651" y="2878627"/>
                  <a:pt x="3298286" y="2888506"/>
                  <a:pt x="3308624" y="2895454"/>
                </a:cubicBezTo>
                <a:cubicBezTo>
                  <a:pt x="3318964" y="2902403"/>
                  <a:pt x="3336314" y="2905877"/>
                  <a:pt x="3360675" y="2905877"/>
                </a:cubicBezTo>
                <a:cubicBezTo>
                  <a:pt x="3377921" y="2905877"/>
                  <a:pt x="3391546" y="2903724"/>
                  <a:pt x="3401549" y="2899417"/>
                </a:cubicBezTo>
                <a:cubicBezTo>
                  <a:pt x="3411554" y="2895110"/>
                  <a:pt x="3418880" y="2889319"/>
                  <a:pt x="3423526" y="2882043"/>
                </a:cubicBezTo>
                <a:cubicBezTo>
                  <a:pt x="3428171" y="2874766"/>
                  <a:pt x="3430495" y="2867281"/>
                  <a:pt x="3430495" y="2859587"/>
                </a:cubicBezTo>
                <a:cubicBezTo>
                  <a:pt x="3430495" y="2851977"/>
                  <a:pt x="3428296" y="2844994"/>
                  <a:pt x="3423902" y="2838638"/>
                </a:cubicBezTo>
                <a:cubicBezTo>
                  <a:pt x="3419505" y="2832282"/>
                  <a:pt x="3413167" y="2827390"/>
                  <a:pt x="3404877" y="2823961"/>
                </a:cubicBezTo>
                <a:cubicBezTo>
                  <a:pt x="3396589" y="2820532"/>
                  <a:pt x="3383947" y="2817856"/>
                  <a:pt x="3366954" y="2815933"/>
                </a:cubicBezTo>
                <a:cubicBezTo>
                  <a:pt x="3355737" y="2814595"/>
                  <a:pt x="3348453" y="2813090"/>
                  <a:pt x="3345104" y="2811418"/>
                </a:cubicBezTo>
                <a:cubicBezTo>
                  <a:pt x="3341754" y="2809746"/>
                  <a:pt x="3340082" y="2807281"/>
                  <a:pt x="3340082" y="2804021"/>
                </a:cubicBezTo>
                <a:cubicBezTo>
                  <a:pt x="3340082" y="2801095"/>
                  <a:pt x="3341400" y="2798608"/>
                  <a:pt x="3344037" y="2796560"/>
                </a:cubicBezTo>
                <a:cubicBezTo>
                  <a:pt x="3346675" y="2794512"/>
                  <a:pt x="3350879" y="2793489"/>
                  <a:pt x="3356656" y="2793489"/>
                </a:cubicBezTo>
                <a:cubicBezTo>
                  <a:pt x="3362350" y="2793489"/>
                  <a:pt x="3367205" y="2794828"/>
                  <a:pt x="3371224" y="2797507"/>
                </a:cubicBezTo>
                <a:cubicBezTo>
                  <a:pt x="3374154" y="2799516"/>
                  <a:pt x="3376246" y="2802655"/>
                  <a:pt x="3377501" y="2806925"/>
                </a:cubicBezTo>
                <a:lnTo>
                  <a:pt x="3425973" y="2802153"/>
                </a:lnTo>
                <a:cubicBezTo>
                  <a:pt x="3422625" y="2793447"/>
                  <a:pt x="3418417" y="2786540"/>
                  <a:pt x="3413352" y="2781434"/>
                </a:cubicBezTo>
                <a:cubicBezTo>
                  <a:pt x="3408288" y="2776327"/>
                  <a:pt x="3401967" y="2772560"/>
                  <a:pt x="3394392" y="2770132"/>
                </a:cubicBezTo>
                <a:cubicBezTo>
                  <a:pt x="3386816" y="2767704"/>
                  <a:pt x="3375075" y="2766490"/>
                  <a:pt x="3359168" y="2766490"/>
                </a:cubicBezTo>
                <a:close/>
                <a:moveTo>
                  <a:pt x="3197243" y="2766490"/>
                </a:moveTo>
                <a:cubicBezTo>
                  <a:pt x="3182174" y="2766490"/>
                  <a:pt x="3170160" y="2768058"/>
                  <a:pt x="3161203" y="2771194"/>
                </a:cubicBezTo>
                <a:cubicBezTo>
                  <a:pt x="3152246" y="2774330"/>
                  <a:pt x="3145214" y="2779076"/>
                  <a:pt x="3140107" y="2785432"/>
                </a:cubicBezTo>
                <a:cubicBezTo>
                  <a:pt x="3135001" y="2791788"/>
                  <a:pt x="3132447" y="2799357"/>
                  <a:pt x="3132447" y="2808139"/>
                </a:cubicBezTo>
                <a:cubicBezTo>
                  <a:pt x="3132447" y="2816168"/>
                  <a:pt x="3134811" y="2823319"/>
                  <a:pt x="3139542" y="2829591"/>
                </a:cubicBezTo>
                <a:cubicBezTo>
                  <a:pt x="3144272" y="2835863"/>
                  <a:pt x="3150090" y="2840316"/>
                  <a:pt x="3156997" y="2842951"/>
                </a:cubicBezTo>
                <a:cubicBezTo>
                  <a:pt x="3163902" y="2845585"/>
                  <a:pt x="3176231" y="2848449"/>
                  <a:pt x="3193978" y="2851543"/>
                </a:cubicBezTo>
                <a:cubicBezTo>
                  <a:pt x="3205866" y="2853633"/>
                  <a:pt x="3213191" y="2855388"/>
                  <a:pt x="3215953" y="2856809"/>
                </a:cubicBezTo>
                <a:cubicBezTo>
                  <a:pt x="3219805" y="2858816"/>
                  <a:pt x="3221729" y="2861658"/>
                  <a:pt x="3221729" y="2865336"/>
                </a:cubicBezTo>
                <a:cubicBezTo>
                  <a:pt x="3221729" y="2868596"/>
                  <a:pt x="3220265" y="2871312"/>
                  <a:pt x="3217336" y="2873485"/>
                </a:cubicBezTo>
                <a:cubicBezTo>
                  <a:pt x="3213569" y="2876411"/>
                  <a:pt x="3208252" y="2877874"/>
                  <a:pt x="3201386" y="2877874"/>
                </a:cubicBezTo>
                <a:cubicBezTo>
                  <a:pt x="3195109" y="2877874"/>
                  <a:pt x="3190086" y="2876576"/>
                  <a:pt x="3186319" y="2873982"/>
                </a:cubicBezTo>
                <a:cubicBezTo>
                  <a:pt x="3182552" y="2871386"/>
                  <a:pt x="3179621" y="2867075"/>
                  <a:pt x="3177528" y="2861047"/>
                </a:cubicBezTo>
                <a:lnTo>
                  <a:pt x="3126796" y="2865819"/>
                </a:lnTo>
                <a:cubicBezTo>
                  <a:pt x="3129727" y="2878627"/>
                  <a:pt x="3136360" y="2888506"/>
                  <a:pt x="3146699" y="2895454"/>
                </a:cubicBezTo>
                <a:cubicBezTo>
                  <a:pt x="3157039" y="2902403"/>
                  <a:pt x="3174389" y="2905877"/>
                  <a:pt x="3198749" y="2905877"/>
                </a:cubicBezTo>
                <a:cubicBezTo>
                  <a:pt x="3215995" y="2905877"/>
                  <a:pt x="3229620" y="2903724"/>
                  <a:pt x="3239624" y="2899417"/>
                </a:cubicBezTo>
                <a:cubicBezTo>
                  <a:pt x="3249628" y="2895110"/>
                  <a:pt x="3256953" y="2889319"/>
                  <a:pt x="3261599" y="2882043"/>
                </a:cubicBezTo>
                <a:cubicBezTo>
                  <a:pt x="3266245" y="2874766"/>
                  <a:pt x="3268570" y="2867281"/>
                  <a:pt x="3268570" y="2859587"/>
                </a:cubicBezTo>
                <a:cubicBezTo>
                  <a:pt x="3268570" y="2851977"/>
                  <a:pt x="3266371" y="2844994"/>
                  <a:pt x="3261977" y="2838638"/>
                </a:cubicBezTo>
                <a:cubicBezTo>
                  <a:pt x="3257582" y="2832282"/>
                  <a:pt x="3251240" y="2827390"/>
                  <a:pt x="3242952" y="2823961"/>
                </a:cubicBezTo>
                <a:cubicBezTo>
                  <a:pt x="3234665" y="2820532"/>
                  <a:pt x="3222023" y="2817856"/>
                  <a:pt x="3205028" y="2815933"/>
                </a:cubicBezTo>
                <a:cubicBezTo>
                  <a:pt x="3193811" y="2814595"/>
                  <a:pt x="3186527" y="2813090"/>
                  <a:pt x="3183178" y="2811418"/>
                </a:cubicBezTo>
                <a:cubicBezTo>
                  <a:pt x="3179831" y="2809746"/>
                  <a:pt x="3178156" y="2807281"/>
                  <a:pt x="3178156" y="2804021"/>
                </a:cubicBezTo>
                <a:cubicBezTo>
                  <a:pt x="3178156" y="2801095"/>
                  <a:pt x="3179475" y="2798608"/>
                  <a:pt x="3182111" y="2796560"/>
                </a:cubicBezTo>
                <a:cubicBezTo>
                  <a:pt x="3184748" y="2794512"/>
                  <a:pt x="3188956" y="2793489"/>
                  <a:pt x="3194732" y="2793489"/>
                </a:cubicBezTo>
                <a:cubicBezTo>
                  <a:pt x="3200424" y="2793489"/>
                  <a:pt x="3205279" y="2794828"/>
                  <a:pt x="3209298" y="2797507"/>
                </a:cubicBezTo>
                <a:cubicBezTo>
                  <a:pt x="3212228" y="2799516"/>
                  <a:pt x="3214322" y="2802655"/>
                  <a:pt x="3215577" y="2806925"/>
                </a:cubicBezTo>
                <a:lnTo>
                  <a:pt x="3264049" y="2802153"/>
                </a:lnTo>
                <a:cubicBezTo>
                  <a:pt x="3260700" y="2793447"/>
                  <a:pt x="3256494" y="2786540"/>
                  <a:pt x="3251428" y="2781434"/>
                </a:cubicBezTo>
                <a:cubicBezTo>
                  <a:pt x="3246363" y="2776327"/>
                  <a:pt x="3240044" y="2772560"/>
                  <a:pt x="3232465" y="2770132"/>
                </a:cubicBezTo>
                <a:cubicBezTo>
                  <a:pt x="3224890" y="2767704"/>
                  <a:pt x="3213149" y="2766490"/>
                  <a:pt x="3197243" y="2766490"/>
                </a:cubicBezTo>
                <a:close/>
                <a:moveTo>
                  <a:pt x="3033327" y="2766490"/>
                </a:moveTo>
                <a:cubicBezTo>
                  <a:pt x="3009804" y="2766490"/>
                  <a:pt x="2991365" y="2772936"/>
                  <a:pt x="2978012" y="2785829"/>
                </a:cubicBezTo>
                <a:cubicBezTo>
                  <a:pt x="2964659" y="2798721"/>
                  <a:pt x="2957983" y="2815590"/>
                  <a:pt x="2957983" y="2836435"/>
                </a:cubicBezTo>
                <a:cubicBezTo>
                  <a:pt x="2957983" y="2851085"/>
                  <a:pt x="2961311" y="2863831"/>
                  <a:pt x="2967967" y="2874672"/>
                </a:cubicBezTo>
                <a:cubicBezTo>
                  <a:pt x="2974622" y="2885513"/>
                  <a:pt x="2983014" y="2893424"/>
                  <a:pt x="2993144" y="2898405"/>
                </a:cubicBezTo>
                <a:cubicBezTo>
                  <a:pt x="3003274" y="2903386"/>
                  <a:pt x="3017171" y="2905877"/>
                  <a:pt x="3034834" y="2905877"/>
                </a:cubicBezTo>
                <a:cubicBezTo>
                  <a:pt x="3055177" y="2905877"/>
                  <a:pt x="3070790" y="2902968"/>
                  <a:pt x="3081672" y="2897150"/>
                </a:cubicBezTo>
                <a:cubicBezTo>
                  <a:pt x="3092556" y="2891331"/>
                  <a:pt x="3101848" y="2881725"/>
                  <a:pt x="3109550" y="2868330"/>
                </a:cubicBezTo>
                <a:lnTo>
                  <a:pt x="3059196" y="2863684"/>
                </a:lnTo>
                <a:cubicBezTo>
                  <a:pt x="3056014" y="2867703"/>
                  <a:pt x="3053043" y="2870507"/>
                  <a:pt x="3050280" y="2872098"/>
                </a:cubicBezTo>
                <a:cubicBezTo>
                  <a:pt x="3045759" y="2874609"/>
                  <a:pt x="3040988" y="2875865"/>
                  <a:pt x="3035965" y="2875865"/>
                </a:cubicBezTo>
                <a:cubicBezTo>
                  <a:pt x="3028012" y="2875865"/>
                  <a:pt x="3021565" y="2872977"/>
                  <a:pt x="3016626" y="2867200"/>
                </a:cubicBezTo>
                <a:cubicBezTo>
                  <a:pt x="3013110" y="2863182"/>
                  <a:pt x="3010892" y="2857071"/>
                  <a:pt x="3009972" y="2848867"/>
                </a:cubicBezTo>
                <a:lnTo>
                  <a:pt x="3112439" y="2848867"/>
                </a:lnTo>
                <a:lnTo>
                  <a:pt x="3112439" y="2843090"/>
                </a:lnTo>
                <a:cubicBezTo>
                  <a:pt x="3112439" y="2825510"/>
                  <a:pt x="3109550" y="2811236"/>
                  <a:pt x="3103774" y="2800269"/>
                </a:cubicBezTo>
                <a:cubicBezTo>
                  <a:pt x="3097998" y="2789303"/>
                  <a:pt x="3089585" y="2780931"/>
                  <a:pt x="3078534" y="2775155"/>
                </a:cubicBezTo>
                <a:cubicBezTo>
                  <a:pt x="3067484" y="2769378"/>
                  <a:pt x="3052414" y="2766490"/>
                  <a:pt x="3033327" y="2766490"/>
                </a:cubicBezTo>
                <a:close/>
                <a:moveTo>
                  <a:pt x="2785678" y="2766490"/>
                </a:moveTo>
                <a:cubicBezTo>
                  <a:pt x="2762153" y="2766490"/>
                  <a:pt x="2743715" y="2772936"/>
                  <a:pt x="2730362" y="2785829"/>
                </a:cubicBezTo>
                <a:cubicBezTo>
                  <a:pt x="2717009" y="2798721"/>
                  <a:pt x="2710333" y="2815590"/>
                  <a:pt x="2710333" y="2836435"/>
                </a:cubicBezTo>
                <a:cubicBezTo>
                  <a:pt x="2710333" y="2851085"/>
                  <a:pt x="2713661" y="2863831"/>
                  <a:pt x="2720316" y="2874672"/>
                </a:cubicBezTo>
                <a:cubicBezTo>
                  <a:pt x="2726972" y="2885513"/>
                  <a:pt x="2735365" y="2893424"/>
                  <a:pt x="2745494" y="2898405"/>
                </a:cubicBezTo>
                <a:cubicBezTo>
                  <a:pt x="2755623" y="2903386"/>
                  <a:pt x="2769520" y="2905877"/>
                  <a:pt x="2787185" y="2905877"/>
                </a:cubicBezTo>
                <a:cubicBezTo>
                  <a:pt x="2807528" y="2905877"/>
                  <a:pt x="2823140" y="2902968"/>
                  <a:pt x="2834024" y="2897150"/>
                </a:cubicBezTo>
                <a:cubicBezTo>
                  <a:pt x="2844906" y="2891331"/>
                  <a:pt x="2854199" y="2881725"/>
                  <a:pt x="2861901" y="2868330"/>
                </a:cubicBezTo>
                <a:lnTo>
                  <a:pt x="2811545" y="2863684"/>
                </a:lnTo>
                <a:cubicBezTo>
                  <a:pt x="2808365" y="2867703"/>
                  <a:pt x="2805393" y="2870507"/>
                  <a:pt x="2802630" y="2872098"/>
                </a:cubicBezTo>
                <a:cubicBezTo>
                  <a:pt x="2798109" y="2874609"/>
                  <a:pt x="2793337" y="2875865"/>
                  <a:pt x="2788315" y="2875865"/>
                </a:cubicBezTo>
                <a:cubicBezTo>
                  <a:pt x="2780362" y="2875865"/>
                  <a:pt x="2773915" y="2872977"/>
                  <a:pt x="2768976" y="2867200"/>
                </a:cubicBezTo>
                <a:cubicBezTo>
                  <a:pt x="2765461" y="2863182"/>
                  <a:pt x="2763242" y="2857071"/>
                  <a:pt x="2762321" y="2848867"/>
                </a:cubicBezTo>
                <a:lnTo>
                  <a:pt x="2864788" y="2848867"/>
                </a:lnTo>
                <a:lnTo>
                  <a:pt x="2864788" y="2843090"/>
                </a:lnTo>
                <a:cubicBezTo>
                  <a:pt x="2864788" y="2825510"/>
                  <a:pt x="2861901" y="2811236"/>
                  <a:pt x="2856125" y="2800269"/>
                </a:cubicBezTo>
                <a:cubicBezTo>
                  <a:pt x="2850348" y="2789303"/>
                  <a:pt x="2841935" y="2780931"/>
                  <a:pt x="2830884" y="2775155"/>
                </a:cubicBezTo>
                <a:cubicBezTo>
                  <a:pt x="2819833" y="2769378"/>
                  <a:pt x="2804765" y="2766490"/>
                  <a:pt x="2785678" y="2766490"/>
                </a:cubicBezTo>
                <a:close/>
                <a:moveTo>
                  <a:pt x="2078567" y="2766490"/>
                </a:moveTo>
                <a:cubicBezTo>
                  <a:pt x="2069024" y="2766490"/>
                  <a:pt x="2060150" y="2767202"/>
                  <a:pt x="2051946" y="2768625"/>
                </a:cubicBezTo>
                <a:cubicBezTo>
                  <a:pt x="2043742" y="2770048"/>
                  <a:pt x="2037296" y="2772057"/>
                  <a:pt x="2032607" y="2774653"/>
                </a:cubicBezTo>
                <a:cubicBezTo>
                  <a:pt x="2026078" y="2778252"/>
                  <a:pt x="2021076" y="2782501"/>
                  <a:pt x="2017601" y="2787398"/>
                </a:cubicBezTo>
                <a:cubicBezTo>
                  <a:pt x="2014127" y="2792296"/>
                  <a:pt x="2011469" y="2799014"/>
                  <a:pt x="2009628" y="2807553"/>
                </a:cubicBezTo>
                <a:lnTo>
                  <a:pt x="2058475" y="2812701"/>
                </a:lnTo>
                <a:cubicBezTo>
                  <a:pt x="2060485" y="2806925"/>
                  <a:pt x="2063122" y="2802990"/>
                  <a:pt x="2066387" y="2800897"/>
                </a:cubicBezTo>
                <a:cubicBezTo>
                  <a:pt x="2070573" y="2798218"/>
                  <a:pt x="2076851" y="2796879"/>
                  <a:pt x="2085223" y="2796879"/>
                </a:cubicBezTo>
                <a:cubicBezTo>
                  <a:pt x="2091753" y="2796879"/>
                  <a:pt x="2096315" y="2798135"/>
                  <a:pt x="2098910" y="2800646"/>
                </a:cubicBezTo>
                <a:cubicBezTo>
                  <a:pt x="2101506" y="2803158"/>
                  <a:pt x="2102804" y="2807553"/>
                  <a:pt x="2102804" y="2813832"/>
                </a:cubicBezTo>
                <a:cubicBezTo>
                  <a:pt x="2096441" y="2816343"/>
                  <a:pt x="2090414" y="2818373"/>
                  <a:pt x="2084721" y="2819922"/>
                </a:cubicBezTo>
                <a:cubicBezTo>
                  <a:pt x="2079028" y="2821471"/>
                  <a:pt x="2066596" y="2824170"/>
                  <a:pt x="2047425" y="2828021"/>
                </a:cubicBezTo>
                <a:cubicBezTo>
                  <a:pt x="2031436" y="2831202"/>
                  <a:pt x="2020469" y="2836058"/>
                  <a:pt x="2014525" y="2842588"/>
                </a:cubicBezTo>
                <a:cubicBezTo>
                  <a:pt x="2008581" y="2849118"/>
                  <a:pt x="2005609" y="2857447"/>
                  <a:pt x="2005609" y="2867577"/>
                </a:cubicBezTo>
                <a:cubicBezTo>
                  <a:pt x="2005609" y="2878376"/>
                  <a:pt x="2009732" y="2887460"/>
                  <a:pt x="2017978" y="2894826"/>
                </a:cubicBezTo>
                <a:cubicBezTo>
                  <a:pt x="2026224" y="2902194"/>
                  <a:pt x="2038300" y="2905877"/>
                  <a:pt x="2054206" y="2905877"/>
                </a:cubicBezTo>
                <a:cubicBezTo>
                  <a:pt x="2066178" y="2905877"/>
                  <a:pt x="2076684" y="2904035"/>
                  <a:pt x="2085725" y="2900352"/>
                </a:cubicBezTo>
                <a:cubicBezTo>
                  <a:pt x="2092339" y="2897589"/>
                  <a:pt x="2098994" y="2892985"/>
                  <a:pt x="2105691" y="2886539"/>
                </a:cubicBezTo>
                <a:cubicBezTo>
                  <a:pt x="2106277" y="2890390"/>
                  <a:pt x="2106863" y="2893215"/>
                  <a:pt x="2107449" y="2895015"/>
                </a:cubicBezTo>
                <a:cubicBezTo>
                  <a:pt x="2108035" y="2896815"/>
                  <a:pt x="2109291" y="2899431"/>
                  <a:pt x="2111216" y="2902863"/>
                </a:cubicBezTo>
                <a:lnTo>
                  <a:pt x="2159186" y="2902863"/>
                </a:lnTo>
                <a:cubicBezTo>
                  <a:pt x="2156508" y="2897338"/>
                  <a:pt x="2154770" y="2892797"/>
                  <a:pt x="2153974" y="2889238"/>
                </a:cubicBezTo>
                <a:cubicBezTo>
                  <a:pt x="2153179" y="2885681"/>
                  <a:pt x="2152782" y="2880762"/>
                  <a:pt x="2152782" y="2874484"/>
                </a:cubicBezTo>
                <a:lnTo>
                  <a:pt x="2152782" y="2815590"/>
                </a:lnTo>
                <a:cubicBezTo>
                  <a:pt x="2152782" y="2809311"/>
                  <a:pt x="2151525" y="2802718"/>
                  <a:pt x="2149014" y="2795812"/>
                </a:cubicBezTo>
                <a:cubicBezTo>
                  <a:pt x="2146502" y="2788906"/>
                  <a:pt x="2143070" y="2783568"/>
                  <a:pt x="2138717" y="2779801"/>
                </a:cubicBezTo>
                <a:cubicBezTo>
                  <a:pt x="2132522" y="2774359"/>
                  <a:pt x="2124778" y="2770781"/>
                  <a:pt x="2115486" y="2769064"/>
                </a:cubicBezTo>
                <a:cubicBezTo>
                  <a:pt x="2106194" y="2767348"/>
                  <a:pt x="2093887" y="2766490"/>
                  <a:pt x="2078567" y="2766490"/>
                </a:cubicBezTo>
                <a:close/>
                <a:moveTo>
                  <a:pt x="1649943" y="2766490"/>
                </a:moveTo>
                <a:cubicBezTo>
                  <a:pt x="1640399" y="2766490"/>
                  <a:pt x="1631525" y="2767202"/>
                  <a:pt x="1623321" y="2768625"/>
                </a:cubicBezTo>
                <a:cubicBezTo>
                  <a:pt x="1615117" y="2770048"/>
                  <a:pt x="1608671" y="2772057"/>
                  <a:pt x="1603982" y="2774653"/>
                </a:cubicBezTo>
                <a:cubicBezTo>
                  <a:pt x="1597453" y="2778252"/>
                  <a:pt x="1592451" y="2782501"/>
                  <a:pt x="1588976" y="2787398"/>
                </a:cubicBezTo>
                <a:cubicBezTo>
                  <a:pt x="1585502" y="2792296"/>
                  <a:pt x="1582844" y="2799014"/>
                  <a:pt x="1581002" y="2807553"/>
                </a:cubicBezTo>
                <a:lnTo>
                  <a:pt x="1629851" y="2812701"/>
                </a:lnTo>
                <a:cubicBezTo>
                  <a:pt x="1631860" y="2806925"/>
                  <a:pt x="1634497" y="2802990"/>
                  <a:pt x="1637762" y="2800897"/>
                </a:cubicBezTo>
                <a:cubicBezTo>
                  <a:pt x="1641948" y="2798218"/>
                  <a:pt x="1648227" y="2796879"/>
                  <a:pt x="1656598" y="2796879"/>
                </a:cubicBezTo>
                <a:cubicBezTo>
                  <a:pt x="1663128" y="2796879"/>
                  <a:pt x="1667690" y="2798135"/>
                  <a:pt x="1670286" y="2800646"/>
                </a:cubicBezTo>
                <a:cubicBezTo>
                  <a:pt x="1672881" y="2803158"/>
                  <a:pt x="1674178" y="2807553"/>
                  <a:pt x="1674178" y="2813832"/>
                </a:cubicBezTo>
                <a:cubicBezTo>
                  <a:pt x="1667816" y="2816343"/>
                  <a:pt x="1661789" y="2818373"/>
                  <a:pt x="1656096" y="2819922"/>
                </a:cubicBezTo>
                <a:cubicBezTo>
                  <a:pt x="1650403" y="2821471"/>
                  <a:pt x="1637971" y="2824170"/>
                  <a:pt x="1618800" y="2828021"/>
                </a:cubicBezTo>
                <a:cubicBezTo>
                  <a:pt x="1602810" y="2831202"/>
                  <a:pt x="1591844" y="2836058"/>
                  <a:pt x="1585900" y="2842588"/>
                </a:cubicBezTo>
                <a:cubicBezTo>
                  <a:pt x="1579956" y="2849118"/>
                  <a:pt x="1576984" y="2857447"/>
                  <a:pt x="1576984" y="2867577"/>
                </a:cubicBezTo>
                <a:cubicBezTo>
                  <a:pt x="1576984" y="2878376"/>
                  <a:pt x="1581107" y="2887460"/>
                  <a:pt x="1589353" y="2894826"/>
                </a:cubicBezTo>
                <a:cubicBezTo>
                  <a:pt x="1597599" y="2902194"/>
                  <a:pt x="1609675" y="2905877"/>
                  <a:pt x="1625581" y="2905877"/>
                </a:cubicBezTo>
                <a:cubicBezTo>
                  <a:pt x="1637553" y="2905877"/>
                  <a:pt x="1648059" y="2904035"/>
                  <a:pt x="1657100" y="2900352"/>
                </a:cubicBezTo>
                <a:cubicBezTo>
                  <a:pt x="1663714" y="2897589"/>
                  <a:pt x="1670369" y="2892985"/>
                  <a:pt x="1677067" y="2886539"/>
                </a:cubicBezTo>
                <a:cubicBezTo>
                  <a:pt x="1677653" y="2890390"/>
                  <a:pt x="1678239" y="2893215"/>
                  <a:pt x="1678825" y="2895015"/>
                </a:cubicBezTo>
                <a:cubicBezTo>
                  <a:pt x="1679411" y="2896815"/>
                  <a:pt x="1680666" y="2899431"/>
                  <a:pt x="1682592" y="2902863"/>
                </a:cubicBezTo>
                <a:lnTo>
                  <a:pt x="1730561" y="2902863"/>
                </a:lnTo>
                <a:cubicBezTo>
                  <a:pt x="1727882" y="2897338"/>
                  <a:pt x="1726145" y="2892797"/>
                  <a:pt x="1725350" y="2889238"/>
                </a:cubicBezTo>
                <a:cubicBezTo>
                  <a:pt x="1724555" y="2885681"/>
                  <a:pt x="1724157" y="2880762"/>
                  <a:pt x="1724157" y="2874484"/>
                </a:cubicBezTo>
                <a:lnTo>
                  <a:pt x="1724157" y="2815590"/>
                </a:lnTo>
                <a:cubicBezTo>
                  <a:pt x="1724157" y="2809311"/>
                  <a:pt x="1722901" y="2802718"/>
                  <a:pt x="1720390" y="2795812"/>
                </a:cubicBezTo>
                <a:cubicBezTo>
                  <a:pt x="1717878" y="2788906"/>
                  <a:pt x="1714446" y="2783568"/>
                  <a:pt x="1710093" y="2779801"/>
                </a:cubicBezTo>
                <a:cubicBezTo>
                  <a:pt x="1703898" y="2774359"/>
                  <a:pt x="1696154" y="2770781"/>
                  <a:pt x="1686861" y="2769064"/>
                </a:cubicBezTo>
                <a:cubicBezTo>
                  <a:pt x="1677569" y="2767348"/>
                  <a:pt x="1665263" y="2766490"/>
                  <a:pt x="1649943" y="2766490"/>
                </a:cubicBezTo>
                <a:close/>
                <a:moveTo>
                  <a:pt x="1269501" y="2766490"/>
                </a:moveTo>
                <a:cubicBezTo>
                  <a:pt x="1259036" y="2766490"/>
                  <a:pt x="1250162" y="2768395"/>
                  <a:pt x="1242879" y="2772204"/>
                </a:cubicBezTo>
                <a:cubicBezTo>
                  <a:pt x="1235595" y="2776013"/>
                  <a:pt x="1228396" y="2782354"/>
                  <a:pt x="1221280" y="2791228"/>
                </a:cubicBezTo>
                <a:lnTo>
                  <a:pt x="1221280" y="2769504"/>
                </a:lnTo>
                <a:lnTo>
                  <a:pt x="1173688" y="2769504"/>
                </a:lnTo>
                <a:lnTo>
                  <a:pt x="1173688" y="2902863"/>
                </a:lnTo>
                <a:lnTo>
                  <a:pt x="1224796" y="2902863"/>
                </a:lnTo>
                <a:lnTo>
                  <a:pt x="1224796" y="2838821"/>
                </a:lnTo>
                <a:cubicBezTo>
                  <a:pt x="1224796" y="2826682"/>
                  <a:pt x="1226722" y="2818268"/>
                  <a:pt x="1230572" y="2813580"/>
                </a:cubicBezTo>
                <a:cubicBezTo>
                  <a:pt x="1234424" y="2808892"/>
                  <a:pt x="1239446" y="2806548"/>
                  <a:pt x="1245642" y="2806548"/>
                </a:cubicBezTo>
                <a:cubicBezTo>
                  <a:pt x="1251250" y="2806548"/>
                  <a:pt x="1255604" y="2808285"/>
                  <a:pt x="1258701" y="2811759"/>
                </a:cubicBezTo>
                <a:cubicBezTo>
                  <a:pt x="1261799" y="2815234"/>
                  <a:pt x="1263347" y="2821157"/>
                  <a:pt x="1263347" y="2829528"/>
                </a:cubicBezTo>
                <a:lnTo>
                  <a:pt x="1263347" y="2902863"/>
                </a:lnTo>
                <a:lnTo>
                  <a:pt x="1314707" y="2902863"/>
                </a:lnTo>
                <a:lnTo>
                  <a:pt x="1314707" y="2818101"/>
                </a:lnTo>
                <a:cubicBezTo>
                  <a:pt x="1314707" y="2800521"/>
                  <a:pt x="1310710" y="2787524"/>
                  <a:pt x="1302715" y="2779110"/>
                </a:cubicBezTo>
                <a:cubicBezTo>
                  <a:pt x="1294720" y="2770697"/>
                  <a:pt x="1283649" y="2766490"/>
                  <a:pt x="1269501" y="2766490"/>
                </a:cubicBezTo>
                <a:close/>
                <a:moveTo>
                  <a:pt x="1050458" y="2766490"/>
                </a:moveTo>
                <a:cubicBezTo>
                  <a:pt x="1034217" y="2766490"/>
                  <a:pt x="1021073" y="2771932"/>
                  <a:pt x="1011028" y="2782815"/>
                </a:cubicBezTo>
                <a:cubicBezTo>
                  <a:pt x="1000982" y="2793698"/>
                  <a:pt x="995959" y="2809520"/>
                  <a:pt x="995959" y="2830282"/>
                </a:cubicBezTo>
                <a:cubicBezTo>
                  <a:pt x="995959" y="2848448"/>
                  <a:pt x="999852" y="2863056"/>
                  <a:pt x="1007637" y="2874107"/>
                </a:cubicBezTo>
                <a:cubicBezTo>
                  <a:pt x="1018604" y="2889678"/>
                  <a:pt x="1033003" y="2897464"/>
                  <a:pt x="1050835" y="2897464"/>
                </a:cubicBezTo>
                <a:cubicBezTo>
                  <a:pt x="1059960" y="2897464"/>
                  <a:pt x="1068457" y="2895371"/>
                  <a:pt x="1076327" y="2891185"/>
                </a:cubicBezTo>
                <a:cubicBezTo>
                  <a:pt x="1081349" y="2888506"/>
                  <a:pt x="1086372" y="2884195"/>
                  <a:pt x="1091395" y="2878251"/>
                </a:cubicBezTo>
                <a:lnTo>
                  <a:pt x="1091395" y="2898468"/>
                </a:lnTo>
                <a:cubicBezTo>
                  <a:pt x="1091395" y="2908263"/>
                  <a:pt x="1089575" y="2915128"/>
                  <a:pt x="1085933" y="2919062"/>
                </a:cubicBezTo>
                <a:cubicBezTo>
                  <a:pt x="1082291" y="2922997"/>
                  <a:pt x="1076787" y="2924964"/>
                  <a:pt x="1069420" y="2924964"/>
                </a:cubicBezTo>
                <a:cubicBezTo>
                  <a:pt x="1063727" y="2924964"/>
                  <a:pt x="1058997" y="2923667"/>
                  <a:pt x="1055230" y="2921071"/>
                </a:cubicBezTo>
                <a:cubicBezTo>
                  <a:pt x="1052635" y="2919313"/>
                  <a:pt x="1050709" y="2916132"/>
                  <a:pt x="1049453" y="2911528"/>
                </a:cubicBezTo>
                <a:lnTo>
                  <a:pt x="999852" y="2905877"/>
                </a:lnTo>
                <a:cubicBezTo>
                  <a:pt x="999684" y="2908723"/>
                  <a:pt x="999600" y="2910984"/>
                  <a:pt x="999600" y="2912658"/>
                </a:cubicBezTo>
                <a:cubicBezTo>
                  <a:pt x="999600" y="2926136"/>
                  <a:pt x="1004602" y="2936894"/>
                  <a:pt x="1014606" y="2944930"/>
                </a:cubicBezTo>
                <a:cubicBezTo>
                  <a:pt x="1024610" y="2952967"/>
                  <a:pt x="1043007" y="2956985"/>
                  <a:pt x="1069796" y="2956985"/>
                </a:cubicBezTo>
                <a:cubicBezTo>
                  <a:pt x="1081517" y="2956985"/>
                  <a:pt x="1091918" y="2955939"/>
                  <a:pt x="1101002" y="2953846"/>
                </a:cubicBezTo>
                <a:cubicBezTo>
                  <a:pt x="1110084" y="2951753"/>
                  <a:pt x="1117577" y="2948363"/>
                  <a:pt x="1123479" y="2943675"/>
                </a:cubicBezTo>
                <a:cubicBezTo>
                  <a:pt x="1129381" y="2938987"/>
                  <a:pt x="1134111" y="2932855"/>
                  <a:pt x="1137669" y="2925278"/>
                </a:cubicBezTo>
                <a:cubicBezTo>
                  <a:pt x="1141227" y="2917702"/>
                  <a:pt x="1143006" y="2909728"/>
                  <a:pt x="1143006" y="2901356"/>
                </a:cubicBezTo>
                <a:lnTo>
                  <a:pt x="1142880" y="2895454"/>
                </a:lnTo>
                <a:lnTo>
                  <a:pt x="1142880" y="2769504"/>
                </a:lnTo>
                <a:lnTo>
                  <a:pt x="1095037" y="2769504"/>
                </a:lnTo>
                <a:lnTo>
                  <a:pt x="1095037" y="2789219"/>
                </a:lnTo>
                <a:cubicBezTo>
                  <a:pt x="1089177" y="2781099"/>
                  <a:pt x="1082877" y="2775280"/>
                  <a:pt x="1076138" y="2771765"/>
                </a:cubicBezTo>
                <a:cubicBezTo>
                  <a:pt x="1069399" y="2768248"/>
                  <a:pt x="1060839" y="2766490"/>
                  <a:pt x="1050458" y="2766490"/>
                </a:cubicBezTo>
                <a:close/>
                <a:moveTo>
                  <a:pt x="815993" y="2766490"/>
                </a:moveTo>
                <a:cubicBezTo>
                  <a:pt x="800924" y="2766490"/>
                  <a:pt x="788911" y="2768058"/>
                  <a:pt x="779953" y="2771194"/>
                </a:cubicBezTo>
                <a:cubicBezTo>
                  <a:pt x="770996" y="2774330"/>
                  <a:pt x="763964" y="2779076"/>
                  <a:pt x="758857" y="2785432"/>
                </a:cubicBezTo>
                <a:cubicBezTo>
                  <a:pt x="753750" y="2791788"/>
                  <a:pt x="751197" y="2799357"/>
                  <a:pt x="751197" y="2808139"/>
                </a:cubicBezTo>
                <a:cubicBezTo>
                  <a:pt x="751197" y="2816168"/>
                  <a:pt x="753562" y="2823319"/>
                  <a:pt x="758292" y="2829591"/>
                </a:cubicBezTo>
                <a:cubicBezTo>
                  <a:pt x="763022" y="2835863"/>
                  <a:pt x="768840" y="2840316"/>
                  <a:pt x="775747" y="2842951"/>
                </a:cubicBezTo>
                <a:cubicBezTo>
                  <a:pt x="782653" y="2845585"/>
                  <a:pt x="794980" y="2848449"/>
                  <a:pt x="812728" y="2851543"/>
                </a:cubicBezTo>
                <a:cubicBezTo>
                  <a:pt x="824616" y="2853633"/>
                  <a:pt x="831941" y="2855388"/>
                  <a:pt x="834703" y="2856809"/>
                </a:cubicBezTo>
                <a:cubicBezTo>
                  <a:pt x="838554" y="2858816"/>
                  <a:pt x="840480" y="2861658"/>
                  <a:pt x="840480" y="2865336"/>
                </a:cubicBezTo>
                <a:cubicBezTo>
                  <a:pt x="840480" y="2868596"/>
                  <a:pt x="839015" y="2871312"/>
                  <a:pt x="836085" y="2873485"/>
                </a:cubicBezTo>
                <a:cubicBezTo>
                  <a:pt x="832317" y="2876411"/>
                  <a:pt x="827002" y="2877874"/>
                  <a:pt x="820137" y="2877874"/>
                </a:cubicBezTo>
                <a:cubicBezTo>
                  <a:pt x="813858" y="2877874"/>
                  <a:pt x="808835" y="2876576"/>
                  <a:pt x="805068" y="2873982"/>
                </a:cubicBezTo>
                <a:cubicBezTo>
                  <a:pt x="801301" y="2871386"/>
                  <a:pt x="798371" y="2867075"/>
                  <a:pt x="796278" y="2861047"/>
                </a:cubicBezTo>
                <a:lnTo>
                  <a:pt x="745546" y="2865819"/>
                </a:lnTo>
                <a:cubicBezTo>
                  <a:pt x="748476" y="2878627"/>
                  <a:pt x="755111" y="2888506"/>
                  <a:pt x="765450" y="2895454"/>
                </a:cubicBezTo>
                <a:cubicBezTo>
                  <a:pt x="775788" y="2902403"/>
                  <a:pt x="793138" y="2905877"/>
                  <a:pt x="817500" y="2905877"/>
                </a:cubicBezTo>
                <a:cubicBezTo>
                  <a:pt x="834745" y="2905877"/>
                  <a:pt x="848370" y="2903724"/>
                  <a:pt x="858374" y="2899417"/>
                </a:cubicBezTo>
                <a:cubicBezTo>
                  <a:pt x="868378" y="2895110"/>
                  <a:pt x="875703" y="2889319"/>
                  <a:pt x="880350" y="2882043"/>
                </a:cubicBezTo>
                <a:cubicBezTo>
                  <a:pt x="884996" y="2874766"/>
                  <a:pt x="887319" y="2867281"/>
                  <a:pt x="887319" y="2859587"/>
                </a:cubicBezTo>
                <a:cubicBezTo>
                  <a:pt x="887319" y="2851977"/>
                  <a:pt x="885121" y="2844994"/>
                  <a:pt x="880726" y="2838638"/>
                </a:cubicBezTo>
                <a:cubicBezTo>
                  <a:pt x="876331" y="2832282"/>
                  <a:pt x="869990" y="2827390"/>
                  <a:pt x="861702" y="2823961"/>
                </a:cubicBezTo>
                <a:cubicBezTo>
                  <a:pt x="853414" y="2820532"/>
                  <a:pt x="840773" y="2817856"/>
                  <a:pt x="823778" y="2815933"/>
                </a:cubicBezTo>
                <a:cubicBezTo>
                  <a:pt x="812561" y="2814595"/>
                  <a:pt x="805277" y="2813090"/>
                  <a:pt x="801929" y="2811418"/>
                </a:cubicBezTo>
                <a:cubicBezTo>
                  <a:pt x="798580" y="2809746"/>
                  <a:pt x="796906" y="2807281"/>
                  <a:pt x="796906" y="2804021"/>
                </a:cubicBezTo>
                <a:cubicBezTo>
                  <a:pt x="796906" y="2801095"/>
                  <a:pt x="798224" y="2798608"/>
                  <a:pt x="800861" y="2796560"/>
                </a:cubicBezTo>
                <a:cubicBezTo>
                  <a:pt x="803498" y="2794512"/>
                  <a:pt x="807705" y="2793489"/>
                  <a:pt x="813482" y="2793489"/>
                </a:cubicBezTo>
                <a:cubicBezTo>
                  <a:pt x="819174" y="2793489"/>
                  <a:pt x="824030" y="2794828"/>
                  <a:pt x="828048" y="2797507"/>
                </a:cubicBezTo>
                <a:cubicBezTo>
                  <a:pt x="830978" y="2799516"/>
                  <a:pt x="833071" y="2802655"/>
                  <a:pt x="834327" y="2806925"/>
                </a:cubicBezTo>
                <a:lnTo>
                  <a:pt x="882798" y="2802153"/>
                </a:lnTo>
                <a:cubicBezTo>
                  <a:pt x="879449" y="2793447"/>
                  <a:pt x="875243" y="2786540"/>
                  <a:pt x="870178" y="2781434"/>
                </a:cubicBezTo>
                <a:cubicBezTo>
                  <a:pt x="865113" y="2776327"/>
                  <a:pt x="858793" y="2772560"/>
                  <a:pt x="851216" y="2770132"/>
                </a:cubicBezTo>
                <a:cubicBezTo>
                  <a:pt x="843640" y="2767704"/>
                  <a:pt x="831899" y="2766490"/>
                  <a:pt x="815993" y="2766490"/>
                </a:cubicBezTo>
                <a:close/>
                <a:moveTo>
                  <a:pt x="652077" y="2766490"/>
                </a:moveTo>
                <a:cubicBezTo>
                  <a:pt x="628553" y="2766490"/>
                  <a:pt x="610115" y="2772936"/>
                  <a:pt x="596762" y="2785829"/>
                </a:cubicBezTo>
                <a:cubicBezTo>
                  <a:pt x="583410" y="2798721"/>
                  <a:pt x="576733" y="2815590"/>
                  <a:pt x="576733" y="2836435"/>
                </a:cubicBezTo>
                <a:cubicBezTo>
                  <a:pt x="576733" y="2851085"/>
                  <a:pt x="580061" y="2863831"/>
                  <a:pt x="586716" y="2874672"/>
                </a:cubicBezTo>
                <a:cubicBezTo>
                  <a:pt x="593372" y="2885513"/>
                  <a:pt x="601764" y="2893424"/>
                  <a:pt x="611894" y="2898405"/>
                </a:cubicBezTo>
                <a:cubicBezTo>
                  <a:pt x="622023" y="2903386"/>
                  <a:pt x="635920" y="2905877"/>
                  <a:pt x="653584" y="2905877"/>
                </a:cubicBezTo>
                <a:cubicBezTo>
                  <a:pt x="673927" y="2905877"/>
                  <a:pt x="689540" y="2902968"/>
                  <a:pt x="700423" y="2897150"/>
                </a:cubicBezTo>
                <a:cubicBezTo>
                  <a:pt x="711306" y="2891331"/>
                  <a:pt x="720599" y="2881725"/>
                  <a:pt x="728301" y="2868330"/>
                </a:cubicBezTo>
                <a:lnTo>
                  <a:pt x="677946" y="2863684"/>
                </a:lnTo>
                <a:cubicBezTo>
                  <a:pt x="674764" y="2867703"/>
                  <a:pt x="671792" y="2870507"/>
                  <a:pt x="669030" y="2872098"/>
                </a:cubicBezTo>
                <a:cubicBezTo>
                  <a:pt x="664509" y="2874609"/>
                  <a:pt x="659737" y="2875865"/>
                  <a:pt x="654714" y="2875865"/>
                </a:cubicBezTo>
                <a:cubicBezTo>
                  <a:pt x="646761" y="2875865"/>
                  <a:pt x="640315" y="2872977"/>
                  <a:pt x="635376" y="2867200"/>
                </a:cubicBezTo>
                <a:cubicBezTo>
                  <a:pt x="631860" y="2863182"/>
                  <a:pt x="629641" y="2857071"/>
                  <a:pt x="628721" y="2848867"/>
                </a:cubicBezTo>
                <a:lnTo>
                  <a:pt x="731189" y="2848867"/>
                </a:lnTo>
                <a:lnTo>
                  <a:pt x="731189" y="2843090"/>
                </a:lnTo>
                <a:cubicBezTo>
                  <a:pt x="731189" y="2825510"/>
                  <a:pt x="728301" y="2811236"/>
                  <a:pt x="722524" y="2800269"/>
                </a:cubicBezTo>
                <a:cubicBezTo>
                  <a:pt x="716748" y="2789303"/>
                  <a:pt x="708334" y="2780931"/>
                  <a:pt x="697284" y="2775155"/>
                </a:cubicBezTo>
                <a:cubicBezTo>
                  <a:pt x="686233" y="2769378"/>
                  <a:pt x="671164" y="2766490"/>
                  <a:pt x="652077" y="2766490"/>
                </a:cubicBezTo>
                <a:close/>
                <a:moveTo>
                  <a:pt x="5416817" y="2718772"/>
                </a:moveTo>
                <a:lnTo>
                  <a:pt x="5365583" y="2745017"/>
                </a:lnTo>
                <a:lnTo>
                  <a:pt x="5365583" y="2769504"/>
                </a:lnTo>
                <a:lnTo>
                  <a:pt x="5346747" y="2769504"/>
                </a:lnTo>
                <a:lnTo>
                  <a:pt x="5346747" y="2806925"/>
                </a:lnTo>
                <a:lnTo>
                  <a:pt x="5365583" y="2806925"/>
                </a:lnTo>
                <a:lnTo>
                  <a:pt x="5365583" y="2853831"/>
                </a:lnTo>
                <a:cubicBezTo>
                  <a:pt x="5365583" y="2868712"/>
                  <a:pt x="5367027" y="2879477"/>
                  <a:pt x="5369915" y="2886124"/>
                </a:cubicBezTo>
                <a:cubicBezTo>
                  <a:pt x="5372804" y="2892771"/>
                  <a:pt x="5377262" y="2897725"/>
                  <a:pt x="5383289" y="2900986"/>
                </a:cubicBezTo>
                <a:cubicBezTo>
                  <a:pt x="5389317" y="2904246"/>
                  <a:pt x="5398693" y="2905877"/>
                  <a:pt x="5411418" y="2905877"/>
                </a:cubicBezTo>
                <a:cubicBezTo>
                  <a:pt x="5422384" y="2905877"/>
                  <a:pt x="5434188" y="2904496"/>
                  <a:pt x="5446829" y="2901733"/>
                </a:cubicBezTo>
                <a:lnTo>
                  <a:pt x="5443062" y="2866453"/>
                </a:lnTo>
                <a:cubicBezTo>
                  <a:pt x="5436281" y="2868625"/>
                  <a:pt x="5431007" y="2869712"/>
                  <a:pt x="5427240" y="2869712"/>
                </a:cubicBezTo>
                <a:cubicBezTo>
                  <a:pt x="5423054" y="2869712"/>
                  <a:pt x="5420124" y="2868291"/>
                  <a:pt x="5418450" y="2865450"/>
                </a:cubicBezTo>
                <a:cubicBezTo>
                  <a:pt x="5417361" y="2863612"/>
                  <a:pt x="5416817" y="2859853"/>
                  <a:pt x="5416817" y="2854172"/>
                </a:cubicBezTo>
                <a:lnTo>
                  <a:pt x="5416817" y="2806925"/>
                </a:lnTo>
                <a:lnTo>
                  <a:pt x="5444946" y="2806925"/>
                </a:lnTo>
                <a:lnTo>
                  <a:pt x="5444946" y="2769504"/>
                </a:lnTo>
                <a:lnTo>
                  <a:pt x="5416817" y="2769504"/>
                </a:lnTo>
                <a:close/>
                <a:moveTo>
                  <a:pt x="4499669" y="2718772"/>
                </a:moveTo>
                <a:lnTo>
                  <a:pt x="4499669" y="2902863"/>
                </a:lnTo>
                <a:lnTo>
                  <a:pt x="4550903" y="2902863"/>
                </a:lnTo>
                <a:lnTo>
                  <a:pt x="4550903" y="2718772"/>
                </a:lnTo>
                <a:close/>
                <a:moveTo>
                  <a:pt x="4175819" y="2718772"/>
                </a:moveTo>
                <a:lnTo>
                  <a:pt x="4175819" y="2902863"/>
                </a:lnTo>
                <a:lnTo>
                  <a:pt x="4227053" y="2902863"/>
                </a:lnTo>
                <a:lnTo>
                  <a:pt x="4227053" y="2718772"/>
                </a:lnTo>
                <a:close/>
                <a:moveTo>
                  <a:pt x="3918769" y="2718772"/>
                </a:moveTo>
                <a:lnTo>
                  <a:pt x="3918769" y="2753556"/>
                </a:lnTo>
                <a:lnTo>
                  <a:pt x="3969878" y="2753556"/>
                </a:lnTo>
                <a:lnTo>
                  <a:pt x="3969878" y="2718772"/>
                </a:lnTo>
                <a:close/>
                <a:moveTo>
                  <a:pt x="3864242" y="2718772"/>
                </a:moveTo>
                <a:lnTo>
                  <a:pt x="3813008" y="2745017"/>
                </a:lnTo>
                <a:lnTo>
                  <a:pt x="3813008" y="2769504"/>
                </a:lnTo>
                <a:lnTo>
                  <a:pt x="3794172" y="2769504"/>
                </a:lnTo>
                <a:lnTo>
                  <a:pt x="3794172" y="2806925"/>
                </a:lnTo>
                <a:lnTo>
                  <a:pt x="3813008" y="2806925"/>
                </a:lnTo>
                <a:lnTo>
                  <a:pt x="3813008" y="2853831"/>
                </a:lnTo>
                <a:cubicBezTo>
                  <a:pt x="3813008" y="2868712"/>
                  <a:pt x="3814452" y="2879477"/>
                  <a:pt x="3817341" y="2886124"/>
                </a:cubicBezTo>
                <a:cubicBezTo>
                  <a:pt x="3820229" y="2892771"/>
                  <a:pt x="3824687" y="2897725"/>
                  <a:pt x="3830714" y="2900986"/>
                </a:cubicBezTo>
                <a:cubicBezTo>
                  <a:pt x="3836742" y="2904246"/>
                  <a:pt x="3846118" y="2905877"/>
                  <a:pt x="3858843" y="2905877"/>
                </a:cubicBezTo>
                <a:cubicBezTo>
                  <a:pt x="3869810" y="2905877"/>
                  <a:pt x="3881613" y="2904496"/>
                  <a:pt x="3894255" y="2901733"/>
                </a:cubicBezTo>
                <a:lnTo>
                  <a:pt x="3890487" y="2866453"/>
                </a:lnTo>
                <a:cubicBezTo>
                  <a:pt x="3883706" y="2868625"/>
                  <a:pt x="3878432" y="2869712"/>
                  <a:pt x="3874665" y="2869712"/>
                </a:cubicBezTo>
                <a:cubicBezTo>
                  <a:pt x="3870479" y="2869712"/>
                  <a:pt x="3867549" y="2868291"/>
                  <a:pt x="3865875" y="2865450"/>
                </a:cubicBezTo>
                <a:cubicBezTo>
                  <a:pt x="3864787" y="2863612"/>
                  <a:pt x="3864242" y="2859853"/>
                  <a:pt x="3864242" y="2854172"/>
                </a:cubicBezTo>
                <a:lnTo>
                  <a:pt x="3864242" y="2806925"/>
                </a:lnTo>
                <a:lnTo>
                  <a:pt x="3892371" y="2806925"/>
                </a:lnTo>
                <a:lnTo>
                  <a:pt x="3892371" y="2769504"/>
                </a:lnTo>
                <a:lnTo>
                  <a:pt x="3864242" y="2769504"/>
                </a:lnTo>
                <a:close/>
                <a:moveTo>
                  <a:pt x="2545287" y="2718772"/>
                </a:moveTo>
                <a:lnTo>
                  <a:pt x="2545287" y="2902863"/>
                </a:lnTo>
                <a:lnTo>
                  <a:pt x="2596395" y="2902863"/>
                </a:lnTo>
                <a:lnTo>
                  <a:pt x="2596395" y="2838821"/>
                </a:lnTo>
                <a:cubicBezTo>
                  <a:pt x="2596395" y="2826682"/>
                  <a:pt x="2598321" y="2818268"/>
                  <a:pt x="2602173" y="2813580"/>
                </a:cubicBezTo>
                <a:cubicBezTo>
                  <a:pt x="2606023" y="2808892"/>
                  <a:pt x="2611046" y="2806548"/>
                  <a:pt x="2617241" y="2806548"/>
                </a:cubicBezTo>
                <a:cubicBezTo>
                  <a:pt x="2622849" y="2806548"/>
                  <a:pt x="2627203" y="2808285"/>
                  <a:pt x="2630301" y="2811759"/>
                </a:cubicBezTo>
                <a:cubicBezTo>
                  <a:pt x="2633398" y="2815234"/>
                  <a:pt x="2634947" y="2821157"/>
                  <a:pt x="2634947" y="2829528"/>
                </a:cubicBezTo>
                <a:lnTo>
                  <a:pt x="2634947" y="2902863"/>
                </a:lnTo>
                <a:lnTo>
                  <a:pt x="2686306" y="2902863"/>
                </a:lnTo>
                <a:lnTo>
                  <a:pt x="2686306" y="2818101"/>
                </a:lnTo>
                <a:cubicBezTo>
                  <a:pt x="2686306" y="2800604"/>
                  <a:pt x="2682308" y="2787629"/>
                  <a:pt x="2674314" y="2779173"/>
                </a:cubicBezTo>
                <a:cubicBezTo>
                  <a:pt x="2666319" y="2770718"/>
                  <a:pt x="2655373" y="2766490"/>
                  <a:pt x="2641477" y="2766490"/>
                </a:cubicBezTo>
                <a:cubicBezTo>
                  <a:pt x="2632101" y="2766490"/>
                  <a:pt x="2623980" y="2768039"/>
                  <a:pt x="2617115" y="2771136"/>
                </a:cubicBezTo>
                <a:cubicBezTo>
                  <a:pt x="2610251" y="2774234"/>
                  <a:pt x="2603344" y="2779383"/>
                  <a:pt x="2596395" y="2786582"/>
                </a:cubicBezTo>
                <a:lnTo>
                  <a:pt x="2596395" y="2718772"/>
                </a:lnTo>
                <a:close/>
                <a:moveTo>
                  <a:pt x="2492644" y="2718772"/>
                </a:moveTo>
                <a:lnTo>
                  <a:pt x="2441409" y="2745017"/>
                </a:lnTo>
                <a:lnTo>
                  <a:pt x="2441409" y="2769504"/>
                </a:lnTo>
                <a:lnTo>
                  <a:pt x="2422575" y="2769504"/>
                </a:lnTo>
                <a:lnTo>
                  <a:pt x="2422575" y="2806925"/>
                </a:lnTo>
                <a:lnTo>
                  <a:pt x="2441409" y="2806925"/>
                </a:lnTo>
                <a:lnTo>
                  <a:pt x="2441409" y="2853831"/>
                </a:lnTo>
                <a:cubicBezTo>
                  <a:pt x="2441409" y="2868712"/>
                  <a:pt x="2442854" y="2879477"/>
                  <a:pt x="2445742" y="2886124"/>
                </a:cubicBezTo>
                <a:cubicBezTo>
                  <a:pt x="2448632" y="2892771"/>
                  <a:pt x="2453089" y="2897725"/>
                  <a:pt x="2459116" y="2900986"/>
                </a:cubicBezTo>
                <a:cubicBezTo>
                  <a:pt x="2465143" y="2904246"/>
                  <a:pt x="2474520" y="2905877"/>
                  <a:pt x="2487244" y="2905877"/>
                </a:cubicBezTo>
                <a:cubicBezTo>
                  <a:pt x="2498211" y="2905877"/>
                  <a:pt x="2510015" y="2904496"/>
                  <a:pt x="2522656" y="2901733"/>
                </a:cubicBezTo>
                <a:lnTo>
                  <a:pt x="2518889" y="2866453"/>
                </a:lnTo>
                <a:cubicBezTo>
                  <a:pt x="2512108" y="2868625"/>
                  <a:pt x="2506834" y="2869712"/>
                  <a:pt x="2503066" y="2869712"/>
                </a:cubicBezTo>
                <a:cubicBezTo>
                  <a:pt x="2498881" y="2869712"/>
                  <a:pt x="2495951" y="2868291"/>
                  <a:pt x="2494276" y="2865450"/>
                </a:cubicBezTo>
                <a:cubicBezTo>
                  <a:pt x="2493189" y="2863612"/>
                  <a:pt x="2492644" y="2859853"/>
                  <a:pt x="2492644" y="2854172"/>
                </a:cubicBezTo>
                <a:lnTo>
                  <a:pt x="2492644" y="2806925"/>
                </a:lnTo>
                <a:lnTo>
                  <a:pt x="2520772" y="2806925"/>
                </a:lnTo>
                <a:lnTo>
                  <a:pt x="2520772" y="2769504"/>
                </a:lnTo>
                <a:lnTo>
                  <a:pt x="2492644" y="2769504"/>
                </a:lnTo>
                <a:close/>
                <a:moveTo>
                  <a:pt x="2270821" y="2718772"/>
                </a:moveTo>
                <a:lnTo>
                  <a:pt x="2270821" y="2902863"/>
                </a:lnTo>
                <a:lnTo>
                  <a:pt x="2322055" y="2902863"/>
                </a:lnTo>
                <a:lnTo>
                  <a:pt x="2322055" y="2718772"/>
                </a:lnTo>
                <a:close/>
                <a:moveTo>
                  <a:pt x="2185096" y="2718772"/>
                </a:moveTo>
                <a:lnTo>
                  <a:pt x="2185096" y="2902863"/>
                </a:lnTo>
                <a:lnTo>
                  <a:pt x="2236330" y="2902863"/>
                </a:lnTo>
                <a:lnTo>
                  <a:pt x="2236330" y="2718772"/>
                </a:lnTo>
                <a:close/>
                <a:moveTo>
                  <a:pt x="1843494" y="2718772"/>
                </a:moveTo>
                <a:lnTo>
                  <a:pt x="1843494" y="2782564"/>
                </a:lnTo>
                <a:cubicBezTo>
                  <a:pt x="1838471" y="2777206"/>
                  <a:pt x="1832715" y="2773187"/>
                  <a:pt x="1826227" y="2770509"/>
                </a:cubicBezTo>
                <a:cubicBezTo>
                  <a:pt x="1819739" y="2767830"/>
                  <a:pt x="1812519" y="2766490"/>
                  <a:pt x="1804566" y="2766490"/>
                </a:cubicBezTo>
                <a:cubicBezTo>
                  <a:pt x="1788241" y="2766490"/>
                  <a:pt x="1774784" y="2772350"/>
                  <a:pt x="1764194" y="2784071"/>
                </a:cubicBezTo>
                <a:cubicBezTo>
                  <a:pt x="1753604" y="2795791"/>
                  <a:pt x="1748309" y="2812701"/>
                  <a:pt x="1748309" y="2834802"/>
                </a:cubicBezTo>
                <a:cubicBezTo>
                  <a:pt x="1748309" y="2854559"/>
                  <a:pt x="1753102" y="2871344"/>
                  <a:pt x="1762687" y="2885157"/>
                </a:cubicBezTo>
                <a:cubicBezTo>
                  <a:pt x="1772272" y="2898970"/>
                  <a:pt x="1786149" y="2905877"/>
                  <a:pt x="1804315" y="2905877"/>
                </a:cubicBezTo>
                <a:cubicBezTo>
                  <a:pt x="1813356" y="2905877"/>
                  <a:pt x="1821560" y="2903952"/>
                  <a:pt x="1828927" y="2900101"/>
                </a:cubicBezTo>
                <a:cubicBezTo>
                  <a:pt x="1834452" y="2897171"/>
                  <a:pt x="1840564" y="2891520"/>
                  <a:pt x="1847261" y="2883148"/>
                </a:cubicBezTo>
                <a:lnTo>
                  <a:pt x="1847261" y="2902863"/>
                </a:lnTo>
                <a:lnTo>
                  <a:pt x="1895105" y="2902863"/>
                </a:lnTo>
                <a:lnTo>
                  <a:pt x="1895105" y="2718772"/>
                </a:lnTo>
                <a:close/>
                <a:moveTo>
                  <a:pt x="1411813" y="2718772"/>
                </a:moveTo>
                <a:lnTo>
                  <a:pt x="1411813" y="2902863"/>
                </a:lnTo>
                <a:lnTo>
                  <a:pt x="1462921" y="2902863"/>
                </a:lnTo>
                <a:lnTo>
                  <a:pt x="1462921" y="2838821"/>
                </a:lnTo>
                <a:cubicBezTo>
                  <a:pt x="1462921" y="2826682"/>
                  <a:pt x="1464847" y="2818268"/>
                  <a:pt x="1468698" y="2813580"/>
                </a:cubicBezTo>
                <a:cubicBezTo>
                  <a:pt x="1472548" y="2808892"/>
                  <a:pt x="1477571" y="2806548"/>
                  <a:pt x="1483767" y="2806548"/>
                </a:cubicBezTo>
                <a:cubicBezTo>
                  <a:pt x="1489376" y="2806548"/>
                  <a:pt x="1493729" y="2808285"/>
                  <a:pt x="1496826" y="2811759"/>
                </a:cubicBezTo>
                <a:cubicBezTo>
                  <a:pt x="1499924" y="2815234"/>
                  <a:pt x="1501472" y="2821157"/>
                  <a:pt x="1501472" y="2829528"/>
                </a:cubicBezTo>
                <a:lnTo>
                  <a:pt x="1501472" y="2902863"/>
                </a:lnTo>
                <a:lnTo>
                  <a:pt x="1552832" y="2902863"/>
                </a:lnTo>
                <a:lnTo>
                  <a:pt x="1552832" y="2818101"/>
                </a:lnTo>
                <a:cubicBezTo>
                  <a:pt x="1552832" y="2800604"/>
                  <a:pt x="1548835" y="2787629"/>
                  <a:pt x="1540840" y="2779173"/>
                </a:cubicBezTo>
                <a:cubicBezTo>
                  <a:pt x="1532845" y="2770718"/>
                  <a:pt x="1521899" y="2766490"/>
                  <a:pt x="1508002" y="2766490"/>
                </a:cubicBezTo>
                <a:cubicBezTo>
                  <a:pt x="1498626" y="2766490"/>
                  <a:pt x="1490506" y="2768039"/>
                  <a:pt x="1483641" y="2771136"/>
                </a:cubicBezTo>
                <a:cubicBezTo>
                  <a:pt x="1476776" y="2774234"/>
                  <a:pt x="1469870" y="2779383"/>
                  <a:pt x="1462921" y="2786582"/>
                </a:cubicBezTo>
                <a:lnTo>
                  <a:pt x="1462921" y="2718772"/>
                </a:lnTo>
                <a:close/>
                <a:moveTo>
                  <a:pt x="918396" y="2718772"/>
                </a:moveTo>
                <a:lnTo>
                  <a:pt x="918396" y="2753556"/>
                </a:lnTo>
                <a:lnTo>
                  <a:pt x="969504" y="2753556"/>
                </a:lnTo>
                <a:lnTo>
                  <a:pt x="969504" y="2718772"/>
                </a:lnTo>
                <a:close/>
                <a:moveTo>
                  <a:pt x="500468" y="2718772"/>
                </a:moveTo>
                <a:lnTo>
                  <a:pt x="500468" y="2782564"/>
                </a:lnTo>
                <a:cubicBezTo>
                  <a:pt x="495445" y="2777206"/>
                  <a:pt x="489690" y="2773187"/>
                  <a:pt x="483202" y="2770509"/>
                </a:cubicBezTo>
                <a:cubicBezTo>
                  <a:pt x="476714" y="2767830"/>
                  <a:pt x="469493" y="2766490"/>
                  <a:pt x="461540" y="2766490"/>
                </a:cubicBezTo>
                <a:cubicBezTo>
                  <a:pt x="445216" y="2766490"/>
                  <a:pt x="431758" y="2772350"/>
                  <a:pt x="421168" y="2784071"/>
                </a:cubicBezTo>
                <a:cubicBezTo>
                  <a:pt x="410578" y="2795791"/>
                  <a:pt x="405283" y="2812701"/>
                  <a:pt x="405283" y="2834802"/>
                </a:cubicBezTo>
                <a:cubicBezTo>
                  <a:pt x="405283" y="2854559"/>
                  <a:pt x="410076" y="2871344"/>
                  <a:pt x="419661" y="2885157"/>
                </a:cubicBezTo>
                <a:cubicBezTo>
                  <a:pt x="429247" y="2898970"/>
                  <a:pt x="443123" y="2905877"/>
                  <a:pt x="461289" y="2905877"/>
                </a:cubicBezTo>
                <a:cubicBezTo>
                  <a:pt x="470330" y="2905877"/>
                  <a:pt x="478535" y="2903952"/>
                  <a:pt x="485902" y="2900101"/>
                </a:cubicBezTo>
                <a:cubicBezTo>
                  <a:pt x="491427" y="2897171"/>
                  <a:pt x="497538" y="2891520"/>
                  <a:pt x="504235" y="2883148"/>
                </a:cubicBezTo>
                <a:lnTo>
                  <a:pt x="504235" y="2902863"/>
                </a:lnTo>
                <a:lnTo>
                  <a:pt x="552079" y="2902863"/>
                </a:lnTo>
                <a:lnTo>
                  <a:pt x="552079" y="2718772"/>
                </a:lnTo>
                <a:close/>
                <a:moveTo>
                  <a:pt x="5913103" y="2715633"/>
                </a:moveTo>
                <a:cubicBezTo>
                  <a:pt x="5901885" y="2715633"/>
                  <a:pt x="5893367" y="2716909"/>
                  <a:pt x="5887549" y="2719463"/>
                </a:cubicBezTo>
                <a:cubicBezTo>
                  <a:pt x="5881731" y="2722016"/>
                  <a:pt x="5877210" y="2725365"/>
                  <a:pt x="5873987" y="2729509"/>
                </a:cubicBezTo>
                <a:cubicBezTo>
                  <a:pt x="5870764" y="2733653"/>
                  <a:pt x="5868566" y="2738989"/>
                  <a:pt x="5867394" y="2745519"/>
                </a:cubicBezTo>
                <a:cubicBezTo>
                  <a:pt x="5866222" y="2752049"/>
                  <a:pt x="5865636" y="2758035"/>
                  <a:pt x="5865636" y="2763477"/>
                </a:cubicBezTo>
                <a:lnTo>
                  <a:pt x="5865636" y="2769504"/>
                </a:lnTo>
                <a:lnTo>
                  <a:pt x="5846549" y="2769504"/>
                </a:lnTo>
                <a:lnTo>
                  <a:pt x="5846549" y="2806925"/>
                </a:lnTo>
                <a:lnTo>
                  <a:pt x="5865636" y="2806925"/>
                </a:lnTo>
                <a:lnTo>
                  <a:pt x="5865636" y="2902863"/>
                </a:lnTo>
                <a:lnTo>
                  <a:pt x="5916870" y="2902863"/>
                </a:lnTo>
                <a:lnTo>
                  <a:pt x="5916870" y="2806925"/>
                </a:lnTo>
                <a:lnTo>
                  <a:pt x="5941232" y="2806925"/>
                </a:lnTo>
                <a:lnTo>
                  <a:pt x="5941232" y="2769504"/>
                </a:lnTo>
                <a:lnTo>
                  <a:pt x="5916870" y="2769504"/>
                </a:lnTo>
                <a:cubicBezTo>
                  <a:pt x="5916870" y="2763560"/>
                  <a:pt x="5917080" y="2759668"/>
                  <a:pt x="5917498" y="2757826"/>
                </a:cubicBezTo>
                <a:cubicBezTo>
                  <a:pt x="5918336" y="2754477"/>
                  <a:pt x="5919759" y="2752028"/>
                  <a:pt x="5921768" y="2750480"/>
                </a:cubicBezTo>
                <a:cubicBezTo>
                  <a:pt x="5923777" y="2748931"/>
                  <a:pt x="5927084" y="2748156"/>
                  <a:pt x="5931688" y="2748156"/>
                </a:cubicBezTo>
                <a:cubicBezTo>
                  <a:pt x="5935455" y="2748156"/>
                  <a:pt x="5940395" y="2748659"/>
                  <a:pt x="5946506" y="2749663"/>
                </a:cubicBezTo>
                <a:lnTo>
                  <a:pt x="5952157" y="2718772"/>
                </a:lnTo>
                <a:cubicBezTo>
                  <a:pt x="5935079" y="2716679"/>
                  <a:pt x="5922061" y="2715633"/>
                  <a:pt x="5913103" y="2715633"/>
                </a:cubicBezTo>
                <a:close/>
                <a:moveTo>
                  <a:pt x="5964886" y="2547332"/>
                </a:moveTo>
                <a:lnTo>
                  <a:pt x="5964886" y="2598063"/>
                </a:lnTo>
                <a:lnTo>
                  <a:pt x="5991005" y="2598063"/>
                </a:lnTo>
                <a:cubicBezTo>
                  <a:pt x="5990587" y="2604174"/>
                  <a:pt x="5988557" y="2609470"/>
                  <a:pt x="5984915" y="2613948"/>
                </a:cubicBezTo>
                <a:cubicBezTo>
                  <a:pt x="5981274" y="2618427"/>
                  <a:pt x="5974597" y="2622927"/>
                  <a:pt x="5964886" y="2627448"/>
                </a:cubicBezTo>
                <a:lnTo>
                  <a:pt x="5976816" y="2649800"/>
                </a:lnTo>
                <a:cubicBezTo>
                  <a:pt x="5992387" y="2642935"/>
                  <a:pt x="6003395" y="2635024"/>
                  <a:pt x="6009842" y="2626066"/>
                </a:cubicBezTo>
                <a:cubicBezTo>
                  <a:pt x="6016288" y="2617109"/>
                  <a:pt x="6019511" y="2604886"/>
                  <a:pt x="6019511" y="2589399"/>
                </a:cubicBezTo>
                <a:lnTo>
                  <a:pt x="6019511" y="2547332"/>
                </a:lnTo>
                <a:close/>
                <a:moveTo>
                  <a:pt x="3393138" y="2546829"/>
                </a:moveTo>
                <a:lnTo>
                  <a:pt x="3393138" y="2598063"/>
                </a:lnTo>
                <a:lnTo>
                  <a:pt x="3447764" y="2598063"/>
                </a:lnTo>
                <a:lnTo>
                  <a:pt x="3447764" y="2546829"/>
                </a:lnTo>
                <a:close/>
                <a:moveTo>
                  <a:pt x="4169726" y="2534774"/>
                </a:moveTo>
                <a:lnTo>
                  <a:pt x="4169726" y="2542936"/>
                </a:lnTo>
                <a:cubicBezTo>
                  <a:pt x="4169726" y="2549299"/>
                  <a:pt x="4168701" y="2554468"/>
                  <a:pt x="4166650" y="2558445"/>
                </a:cubicBezTo>
                <a:cubicBezTo>
                  <a:pt x="4164599" y="2562422"/>
                  <a:pt x="4161124" y="2565791"/>
                  <a:pt x="4156227" y="2568554"/>
                </a:cubicBezTo>
                <a:cubicBezTo>
                  <a:pt x="4151330" y="2571316"/>
                  <a:pt x="4146035" y="2572697"/>
                  <a:pt x="4140342" y="2572697"/>
                </a:cubicBezTo>
                <a:cubicBezTo>
                  <a:pt x="4134900" y="2572697"/>
                  <a:pt x="4130777" y="2571421"/>
                  <a:pt x="4127973" y="2568867"/>
                </a:cubicBezTo>
                <a:cubicBezTo>
                  <a:pt x="4125168" y="2566314"/>
                  <a:pt x="4123766" y="2563028"/>
                  <a:pt x="4123766" y="2559010"/>
                </a:cubicBezTo>
                <a:cubicBezTo>
                  <a:pt x="4123766" y="2555494"/>
                  <a:pt x="4125189" y="2552355"/>
                  <a:pt x="4128036" y="2549592"/>
                </a:cubicBezTo>
                <a:cubicBezTo>
                  <a:pt x="4130798" y="2546913"/>
                  <a:pt x="4137370" y="2544192"/>
                  <a:pt x="4147751" y="2541430"/>
                </a:cubicBezTo>
                <a:cubicBezTo>
                  <a:pt x="4155369" y="2539504"/>
                  <a:pt x="4162694" y="2537286"/>
                  <a:pt x="4169726" y="2534774"/>
                </a:cubicBezTo>
                <a:close/>
                <a:moveTo>
                  <a:pt x="2198052" y="2534774"/>
                </a:moveTo>
                <a:lnTo>
                  <a:pt x="2198052" y="2542936"/>
                </a:lnTo>
                <a:cubicBezTo>
                  <a:pt x="2198052" y="2549299"/>
                  <a:pt x="2197027" y="2554468"/>
                  <a:pt x="2194976" y="2558445"/>
                </a:cubicBezTo>
                <a:cubicBezTo>
                  <a:pt x="2192926" y="2562422"/>
                  <a:pt x="2189451" y="2565791"/>
                  <a:pt x="2184554" y="2568554"/>
                </a:cubicBezTo>
                <a:cubicBezTo>
                  <a:pt x="2179656" y="2571316"/>
                  <a:pt x="2174360" y="2572697"/>
                  <a:pt x="2168669" y="2572697"/>
                </a:cubicBezTo>
                <a:cubicBezTo>
                  <a:pt x="2163229" y="2572697"/>
                  <a:pt x="2159104" y="2571421"/>
                  <a:pt x="2156300" y="2568867"/>
                </a:cubicBezTo>
                <a:cubicBezTo>
                  <a:pt x="2153496" y="2566314"/>
                  <a:pt x="2152093" y="2563028"/>
                  <a:pt x="2152093" y="2559010"/>
                </a:cubicBezTo>
                <a:cubicBezTo>
                  <a:pt x="2152093" y="2555494"/>
                  <a:pt x="2153517" y="2552355"/>
                  <a:pt x="2156362" y="2549592"/>
                </a:cubicBezTo>
                <a:cubicBezTo>
                  <a:pt x="2159124" y="2546913"/>
                  <a:pt x="2165697" y="2544192"/>
                  <a:pt x="2176079" y="2541430"/>
                </a:cubicBezTo>
                <a:cubicBezTo>
                  <a:pt x="2183695" y="2539504"/>
                  <a:pt x="2191021" y="2537286"/>
                  <a:pt x="2198052" y="2534774"/>
                </a:cubicBezTo>
                <a:close/>
                <a:moveTo>
                  <a:pt x="1407478" y="2534774"/>
                </a:moveTo>
                <a:lnTo>
                  <a:pt x="1407478" y="2542936"/>
                </a:lnTo>
                <a:cubicBezTo>
                  <a:pt x="1407478" y="2549299"/>
                  <a:pt x="1406453" y="2554468"/>
                  <a:pt x="1404402" y="2558445"/>
                </a:cubicBezTo>
                <a:cubicBezTo>
                  <a:pt x="1402351" y="2562422"/>
                  <a:pt x="1398877" y="2565791"/>
                  <a:pt x="1393979" y="2568554"/>
                </a:cubicBezTo>
                <a:cubicBezTo>
                  <a:pt x="1389082" y="2571316"/>
                  <a:pt x="1383786" y="2572697"/>
                  <a:pt x="1378094" y="2572697"/>
                </a:cubicBezTo>
                <a:cubicBezTo>
                  <a:pt x="1372652" y="2572697"/>
                  <a:pt x="1368529" y="2571421"/>
                  <a:pt x="1365725" y="2568867"/>
                </a:cubicBezTo>
                <a:cubicBezTo>
                  <a:pt x="1362920" y="2566314"/>
                  <a:pt x="1361518" y="2563028"/>
                  <a:pt x="1361518" y="2559010"/>
                </a:cubicBezTo>
                <a:cubicBezTo>
                  <a:pt x="1361518" y="2555494"/>
                  <a:pt x="1362941" y="2552355"/>
                  <a:pt x="1365788" y="2549592"/>
                </a:cubicBezTo>
                <a:cubicBezTo>
                  <a:pt x="1368550" y="2546913"/>
                  <a:pt x="1375122" y="2544192"/>
                  <a:pt x="1385503" y="2541430"/>
                </a:cubicBezTo>
                <a:cubicBezTo>
                  <a:pt x="1393121" y="2539504"/>
                  <a:pt x="1400446" y="2537286"/>
                  <a:pt x="1407478" y="2534774"/>
                </a:cubicBezTo>
                <a:close/>
                <a:moveTo>
                  <a:pt x="6201779" y="2499865"/>
                </a:moveTo>
                <a:cubicBezTo>
                  <a:pt x="6207555" y="2499865"/>
                  <a:pt x="6212473" y="2502334"/>
                  <a:pt x="6216534" y="2507274"/>
                </a:cubicBezTo>
                <a:cubicBezTo>
                  <a:pt x="6220594" y="2512213"/>
                  <a:pt x="6222624" y="2519956"/>
                  <a:pt x="6222624" y="2530505"/>
                </a:cubicBezTo>
                <a:cubicBezTo>
                  <a:pt x="6222624" y="2542476"/>
                  <a:pt x="6220552" y="2550994"/>
                  <a:pt x="6216408" y="2556059"/>
                </a:cubicBezTo>
                <a:cubicBezTo>
                  <a:pt x="6212264" y="2561124"/>
                  <a:pt x="6207136" y="2563656"/>
                  <a:pt x="6201025" y="2563656"/>
                </a:cubicBezTo>
                <a:cubicBezTo>
                  <a:pt x="6194412" y="2563656"/>
                  <a:pt x="6188949" y="2561082"/>
                  <a:pt x="6184638" y="2555933"/>
                </a:cubicBezTo>
                <a:cubicBezTo>
                  <a:pt x="6180326" y="2550785"/>
                  <a:pt x="6178171" y="2542476"/>
                  <a:pt x="6178171" y="2531007"/>
                </a:cubicBezTo>
                <a:cubicBezTo>
                  <a:pt x="6178171" y="2520542"/>
                  <a:pt x="6180368" y="2512736"/>
                  <a:pt x="6184763" y="2507587"/>
                </a:cubicBezTo>
                <a:cubicBezTo>
                  <a:pt x="6189159" y="2502439"/>
                  <a:pt x="6194830" y="2499865"/>
                  <a:pt x="6201779" y="2499865"/>
                </a:cubicBezTo>
                <a:close/>
                <a:moveTo>
                  <a:pt x="5411204" y="2499865"/>
                </a:moveTo>
                <a:cubicBezTo>
                  <a:pt x="5416980" y="2499865"/>
                  <a:pt x="5421898" y="2502334"/>
                  <a:pt x="5425959" y="2507274"/>
                </a:cubicBezTo>
                <a:cubicBezTo>
                  <a:pt x="5430019" y="2512213"/>
                  <a:pt x="5432049" y="2519956"/>
                  <a:pt x="5432049" y="2530505"/>
                </a:cubicBezTo>
                <a:cubicBezTo>
                  <a:pt x="5432049" y="2542476"/>
                  <a:pt x="5429977" y="2550994"/>
                  <a:pt x="5425833" y="2556059"/>
                </a:cubicBezTo>
                <a:cubicBezTo>
                  <a:pt x="5421689" y="2561124"/>
                  <a:pt x="5416561" y="2563656"/>
                  <a:pt x="5410450" y="2563656"/>
                </a:cubicBezTo>
                <a:cubicBezTo>
                  <a:pt x="5403837" y="2563656"/>
                  <a:pt x="5398374" y="2561082"/>
                  <a:pt x="5394063" y="2555933"/>
                </a:cubicBezTo>
                <a:cubicBezTo>
                  <a:pt x="5389751" y="2550785"/>
                  <a:pt x="5387596" y="2542476"/>
                  <a:pt x="5387596" y="2531007"/>
                </a:cubicBezTo>
                <a:cubicBezTo>
                  <a:pt x="5387596" y="2520542"/>
                  <a:pt x="5389793" y="2512736"/>
                  <a:pt x="5394188" y="2507587"/>
                </a:cubicBezTo>
                <a:cubicBezTo>
                  <a:pt x="5398584" y="2502439"/>
                  <a:pt x="5404255" y="2499865"/>
                  <a:pt x="5411204" y="2499865"/>
                </a:cubicBezTo>
                <a:close/>
                <a:moveTo>
                  <a:pt x="2859116" y="2498735"/>
                </a:moveTo>
                <a:cubicBezTo>
                  <a:pt x="2865645" y="2498735"/>
                  <a:pt x="2871170" y="2501309"/>
                  <a:pt x="2875691" y="2506457"/>
                </a:cubicBezTo>
                <a:cubicBezTo>
                  <a:pt x="2880211" y="2511606"/>
                  <a:pt x="2882472" y="2519036"/>
                  <a:pt x="2882472" y="2528747"/>
                </a:cubicBezTo>
                <a:cubicBezTo>
                  <a:pt x="2882472" y="2538458"/>
                  <a:pt x="2880316" y="2545720"/>
                  <a:pt x="2876004" y="2550534"/>
                </a:cubicBezTo>
                <a:cubicBezTo>
                  <a:pt x="2871693" y="2555347"/>
                  <a:pt x="2866357" y="2557754"/>
                  <a:pt x="2859995" y="2557754"/>
                </a:cubicBezTo>
                <a:cubicBezTo>
                  <a:pt x="2853297" y="2557754"/>
                  <a:pt x="2847897" y="2555431"/>
                  <a:pt x="2843795" y="2550785"/>
                </a:cubicBezTo>
                <a:cubicBezTo>
                  <a:pt x="2839693" y="2546139"/>
                  <a:pt x="2837642" y="2539002"/>
                  <a:pt x="2837642" y="2529375"/>
                </a:cubicBezTo>
                <a:cubicBezTo>
                  <a:pt x="2837642" y="2518408"/>
                  <a:pt x="2839588" y="2510559"/>
                  <a:pt x="2843481" y="2505829"/>
                </a:cubicBezTo>
                <a:cubicBezTo>
                  <a:pt x="2847374" y="2501099"/>
                  <a:pt x="2852586" y="2498735"/>
                  <a:pt x="2859116" y="2498735"/>
                </a:cubicBezTo>
                <a:close/>
                <a:moveTo>
                  <a:pt x="7026435" y="2491954"/>
                </a:moveTo>
                <a:cubicBezTo>
                  <a:pt x="7033467" y="2491954"/>
                  <a:pt x="7039139" y="2494088"/>
                  <a:pt x="7043451" y="2498358"/>
                </a:cubicBezTo>
                <a:cubicBezTo>
                  <a:pt x="7047762" y="2502627"/>
                  <a:pt x="7050420" y="2509701"/>
                  <a:pt x="7051424" y="2519580"/>
                </a:cubicBezTo>
                <a:lnTo>
                  <a:pt x="7001069" y="2519580"/>
                </a:lnTo>
                <a:cubicBezTo>
                  <a:pt x="7001907" y="2511627"/>
                  <a:pt x="7003874" y="2505641"/>
                  <a:pt x="7006971" y="2501623"/>
                </a:cubicBezTo>
                <a:cubicBezTo>
                  <a:pt x="7011827" y="2495177"/>
                  <a:pt x="7018315" y="2491954"/>
                  <a:pt x="7026435" y="2491954"/>
                </a:cubicBezTo>
                <a:close/>
                <a:moveTo>
                  <a:pt x="5045235" y="2491954"/>
                </a:moveTo>
                <a:cubicBezTo>
                  <a:pt x="5052267" y="2491954"/>
                  <a:pt x="5057939" y="2494088"/>
                  <a:pt x="5062251" y="2498358"/>
                </a:cubicBezTo>
                <a:cubicBezTo>
                  <a:pt x="5066562" y="2502627"/>
                  <a:pt x="5069220" y="2509701"/>
                  <a:pt x="5070224" y="2519580"/>
                </a:cubicBezTo>
                <a:lnTo>
                  <a:pt x="5019869" y="2519580"/>
                </a:lnTo>
                <a:cubicBezTo>
                  <a:pt x="5020707" y="2511627"/>
                  <a:pt x="5022674" y="2505641"/>
                  <a:pt x="5025771" y="2501623"/>
                </a:cubicBezTo>
                <a:cubicBezTo>
                  <a:pt x="5030627" y="2495177"/>
                  <a:pt x="5037115" y="2491954"/>
                  <a:pt x="5045235" y="2491954"/>
                </a:cubicBezTo>
                <a:close/>
                <a:moveTo>
                  <a:pt x="4730911" y="2491954"/>
                </a:moveTo>
                <a:cubicBezTo>
                  <a:pt x="4737943" y="2491954"/>
                  <a:pt x="4743614" y="2494088"/>
                  <a:pt x="4747926" y="2498358"/>
                </a:cubicBezTo>
                <a:cubicBezTo>
                  <a:pt x="4752237" y="2502627"/>
                  <a:pt x="4754895" y="2509701"/>
                  <a:pt x="4755900" y="2519580"/>
                </a:cubicBezTo>
                <a:lnTo>
                  <a:pt x="4705545" y="2519580"/>
                </a:lnTo>
                <a:cubicBezTo>
                  <a:pt x="4706382" y="2511627"/>
                  <a:pt x="4708349" y="2505641"/>
                  <a:pt x="4711447" y="2501623"/>
                </a:cubicBezTo>
                <a:cubicBezTo>
                  <a:pt x="4716302" y="2495177"/>
                  <a:pt x="4722790" y="2491954"/>
                  <a:pt x="4730911" y="2491954"/>
                </a:cubicBezTo>
                <a:close/>
                <a:moveTo>
                  <a:pt x="3292637" y="2491954"/>
                </a:moveTo>
                <a:cubicBezTo>
                  <a:pt x="3299670" y="2491954"/>
                  <a:pt x="3305341" y="2494088"/>
                  <a:pt x="3309653" y="2498358"/>
                </a:cubicBezTo>
                <a:cubicBezTo>
                  <a:pt x="3313964" y="2502627"/>
                  <a:pt x="3316622" y="2509701"/>
                  <a:pt x="3317626" y="2519580"/>
                </a:cubicBezTo>
                <a:lnTo>
                  <a:pt x="3267271" y="2519580"/>
                </a:lnTo>
                <a:cubicBezTo>
                  <a:pt x="3268108" y="2511627"/>
                  <a:pt x="3270076" y="2505641"/>
                  <a:pt x="3273174" y="2501623"/>
                </a:cubicBezTo>
                <a:cubicBezTo>
                  <a:pt x="3278029" y="2495177"/>
                  <a:pt x="3284517" y="2491954"/>
                  <a:pt x="3292637" y="2491954"/>
                </a:cubicBezTo>
                <a:close/>
                <a:moveTo>
                  <a:pt x="768512" y="2491954"/>
                </a:moveTo>
                <a:cubicBezTo>
                  <a:pt x="775544" y="2491954"/>
                  <a:pt x="781216" y="2494088"/>
                  <a:pt x="785527" y="2498358"/>
                </a:cubicBezTo>
                <a:cubicBezTo>
                  <a:pt x="789839" y="2502627"/>
                  <a:pt x="792497" y="2509701"/>
                  <a:pt x="793501" y="2519580"/>
                </a:cubicBezTo>
                <a:lnTo>
                  <a:pt x="743146" y="2519580"/>
                </a:lnTo>
                <a:cubicBezTo>
                  <a:pt x="743983" y="2511627"/>
                  <a:pt x="745951" y="2505641"/>
                  <a:pt x="749048" y="2501623"/>
                </a:cubicBezTo>
                <a:cubicBezTo>
                  <a:pt x="753904" y="2495177"/>
                  <a:pt x="760392" y="2491954"/>
                  <a:pt x="768512" y="2491954"/>
                </a:cubicBezTo>
                <a:close/>
                <a:moveTo>
                  <a:pt x="6297633" y="2464704"/>
                </a:moveTo>
                <a:lnTo>
                  <a:pt x="6297633" y="2549592"/>
                </a:lnTo>
                <a:cubicBezTo>
                  <a:pt x="6297633" y="2567088"/>
                  <a:pt x="6301631" y="2580044"/>
                  <a:pt x="6309626" y="2588457"/>
                </a:cubicBezTo>
                <a:cubicBezTo>
                  <a:pt x="6317620" y="2596870"/>
                  <a:pt x="6328650" y="2601077"/>
                  <a:pt x="6342714" y="2601077"/>
                </a:cubicBezTo>
                <a:cubicBezTo>
                  <a:pt x="6353262" y="2601077"/>
                  <a:pt x="6362157" y="2599194"/>
                  <a:pt x="6369399" y="2595427"/>
                </a:cubicBezTo>
                <a:cubicBezTo>
                  <a:pt x="6376640" y="2591659"/>
                  <a:pt x="6383819" y="2585339"/>
                  <a:pt x="6390935" y="2576465"/>
                </a:cubicBezTo>
                <a:lnTo>
                  <a:pt x="6390935" y="2598063"/>
                </a:lnTo>
                <a:lnTo>
                  <a:pt x="6438653" y="2598063"/>
                </a:lnTo>
                <a:lnTo>
                  <a:pt x="6438653" y="2464704"/>
                </a:lnTo>
                <a:lnTo>
                  <a:pt x="6387544" y="2464704"/>
                </a:lnTo>
                <a:lnTo>
                  <a:pt x="6387544" y="2528872"/>
                </a:lnTo>
                <a:cubicBezTo>
                  <a:pt x="6387544" y="2541011"/>
                  <a:pt x="6385598" y="2549425"/>
                  <a:pt x="6381705" y="2554112"/>
                </a:cubicBezTo>
                <a:cubicBezTo>
                  <a:pt x="6377812" y="2558800"/>
                  <a:pt x="6372810" y="2561145"/>
                  <a:pt x="6366699" y="2561145"/>
                </a:cubicBezTo>
                <a:cubicBezTo>
                  <a:pt x="6361090" y="2561145"/>
                  <a:pt x="6356737" y="2559387"/>
                  <a:pt x="6353639" y="2555870"/>
                </a:cubicBezTo>
                <a:cubicBezTo>
                  <a:pt x="6350542" y="2552355"/>
                  <a:pt x="6348993" y="2546411"/>
                  <a:pt x="6348993" y="2538039"/>
                </a:cubicBezTo>
                <a:lnTo>
                  <a:pt x="6348993" y="2464704"/>
                </a:lnTo>
                <a:close/>
                <a:moveTo>
                  <a:pt x="5680894" y="2464704"/>
                </a:moveTo>
                <a:lnTo>
                  <a:pt x="5680894" y="2598063"/>
                </a:lnTo>
                <a:lnTo>
                  <a:pt x="5732003" y="2598063"/>
                </a:lnTo>
                <a:lnTo>
                  <a:pt x="5732003" y="2464704"/>
                </a:lnTo>
                <a:close/>
                <a:moveTo>
                  <a:pt x="5507058" y="2464704"/>
                </a:moveTo>
                <a:lnTo>
                  <a:pt x="5507058" y="2549592"/>
                </a:lnTo>
                <a:cubicBezTo>
                  <a:pt x="5507058" y="2567088"/>
                  <a:pt x="5511056" y="2580044"/>
                  <a:pt x="5519051" y="2588457"/>
                </a:cubicBezTo>
                <a:cubicBezTo>
                  <a:pt x="5527045" y="2596870"/>
                  <a:pt x="5538075" y="2601077"/>
                  <a:pt x="5552139" y="2601077"/>
                </a:cubicBezTo>
                <a:cubicBezTo>
                  <a:pt x="5562687" y="2601077"/>
                  <a:pt x="5571582" y="2599194"/>
                  <a:pt x="5578824" y="2595427"/>
                </a:cubicBezTo>
                <a:cubicBezTo>
                  <a:pt x="5586065" y="2591659"/>
                  <a:pt x="5593244" y="2585339"/>
                  <a:pt x="5600360" y="2576465"/>
                </a:cubicBezTo>
                <a:lnTo>
                  <a:pt x="5600360" y="2598063"/>
                </a:lnTo>
                <a:lnTo>
                  <a:pt x="5648078" y="2598063"/>
                </a:lnTo>
                <a:lnTo>
                  <a:pt x="5648078" y="2464704"/>
                </a:lnTo>
                <a:lnTo>
                  <a:pt x="5596969" y="2464704"/>
                </a:lnTo>
                <a:lnTo>
                  <a:pt x="5596969" y="2528872"/>
                </a:lnTo>
                <a:cubicBezTo>
                  <a:pt x="5596969" y="2541011"/>
                  <a:pt x="5595023" y="2549425"/>
                  <a:pt x="5591130" y="2554112"/>
                </a:cubicBezTo>
                <a:cubicBezTo>
                  <a:pt x="5587237" y="2558800"/>
                  <a:pt x="5582235" y="2561145"/>
                  <a:pt x="5576124" y="2561145"/>
                </a:cubicBezTo>
                <a:cubicBezTo>
                  <a:pt x="5570515" y="2561145"/>
                  <a:pt x="5566162" y="2559387"/>
                  <a:pt x="5563064" y="2555870"/>
                </a:cubicBezTo>
                <a:cubicBezTo>
                  <a:pt x="5559967" y="2552355"/>
                  <a:pt x="5558418" y="2546411"/>
                  <a:pt x="5558418" y="2538039"/>
                </a:cubicBezTo>
                <a:lnTo>
                  <a:pt x="5558418" y="2464704"/>
                </a:lnTo>
                <a:close/>
                <a:moveTo>
                  <a:pt x="4806692" y="2464704"/>
                </a:moveTo>
                <a:lnTo>
                  <a:pt x="4862152" y="2598063"/>
                </a:lnTo>
                <a:lnTo>
                  <a:pt x="4907482" y="2598063"/>
                </a:lnTo>
                <a:lnTo>
                  <a:pt x="4964161" y="2464704"/>
                </a:lnTo>
                <a:lnTo>
                  <a:pt x="4912586" y="2464704"/>
                </a:lnTo>
                <a:lnTo>
                  <a:pt x="4885741" y="2549215"/>
                </a:lnTo>
                <a:lnTo>
                  <a:pt x="4859868" y="2464704"/>
                </a:lnTo>
                <a:close/>
                <a:moveTo>
                  <a:pt x="3825742" y="2464704"/>
                </a:moveTo>
                <a:lnTo>
                  <a:pt x="3875193" y="2598063"/>
                </a:lnTo>
                <a:lnTo>
                  <a:pt x="3920878" y="2598063"/>
                </a:lnTo>
                <a:lnTo>
                  <a:pt x="3946984" y="2517822"/>
                </a:lnTo>
                <a:lnTo>
                  <a:pt x="3973996" y="2598063"/>
                </a:lnTo>
                <a:lnTo>
                  <a:pt x="4019477" y="2598063"/>
                </a:lnTo>
                <a:lnTo>
                  <a:pt x="4068602" y="2464704"/>
                </a:lnTo>
                <a:lnTo>
                  <a:pt x="4019489" y="2464704"/>
                </a:lnTo>
                <a:lnTo>
                  <a:pt x="3997984" y="2548880"/>
                </a:lnTo>
                <a:lnTo>
                  <a:pt x="3969781" y="2464704"/>
                </a:lnTo>
                <a:lnTo>
                  <a:pt x="3923596" y="2464704"/>
                </a:lnTo>
                <a:lnTo>
                  <a:pt x="3896540" y="2548668"/>
                </a:lnTo>
                <a:lnTo>
                  <a:pt x="3875162" y="2464704"/>
                </a:lnTo>
                <a:close/>
                <a:moveTo>
                  <a:pt x="2966271" y="2464704"/>
                </a:moveTo>
                <a:lnTo>
                  <a:pt x="2966271" y="2598063"/>
                </a:lnTo>
                <a:lnTo>
                  <a:pt x="3017380" y="2598063"/>
                </a:lnTo>
                <a:lnTo>
                  <a:pt x="3017380" y="2464704"/>
                </a:lnTo>
                <a:close/>
                <a:moveTo>
                  <a:pt x="1851847" y="2464704"/>
                </a:moveTo>
                <a:lnTo>
                  <a:pt x="1851847" y="2598063"/>
                </a:lnTo>
                <a:lnTo>
                  <a:pt x="1902955" y="2598063"/>
                </a:lnTo>
                <a:lnTo>
                  <a:pt x="1902955" y="2464704"/>
                </a:lnTo>
                <a:close/>
                <a:moveTo>
                  <a:pt x="1559046" y="2464704"/>
                </a:moveTo>
                <a:lnTo>
                  <a:pt x="1615009" y="2598040"/>
                </a:lnTo>
                <a:cubicBezTo>
                  <a:pt x="1612416" y="2605165"/>
                  <a:pt x="1609259" y="2610111"/>
                  <a:pt x="1605537" y="2612876"/>
                </a:cubicBezTo>
                <a:cubicBezTo>
                  <a:pt x="1601814" y="2615642"/>
                  <a:pt x="1596942" y="2617025"/>
                  <a:pt x="1590920" y="2617025"/>
                </a:cubicBezTo>
                <a:cubicBezTo>
                  <a:pt x="1581887" y="2617025"/>
                  <a:pt x="1573689" y="2615853"/>
                  <a:pt x="1566329" y="2613509"/>
                </a:cubicBezTo>
                <a:lnTo>
                  <a:pt x="1570344" y="2649172"/>
                </a:lnTo>
                <a:cubicBezTo>
                  <a:pt x="1585741" y="2651181"/>
                  <a:pt x="1597122" y="2652185"/>
                  <a:pt x="1604486" y="2652185"/>
                </a:cubicBezTo>
                <a:cubicBezTo>
                  <a:pt x="1622645" y="2652185"/>
                  <a:pt x="1636159" y="2648164"/>
                  <a:pt x="1645029" y="2640121"/>
                </a:cubicBezTo>
                <a:cubicBezTo>
                  <a:pt x="1651305" y="2634424"/>
                  <a:pt x="1657455" y="2623449"/>
                  <a:pt x="1663480" y="2607197"/>
                </a:cubicBezTo>
                <a:lnTo>
                  <a:pt x="1716390" y="2464704"/>
                </a:lnTo>
                <a:lnTo>
                  <a:pt x="1666027" y="2464704"/>
                </a:lnTo>
                <a:lnTo>
                  <a:pt x="1640481" y="2553485"/>
                </a:lnTo>
                <a:lnTo>
                  <a:pt x="1612974" y="2464704"/>
                </a:lnTo>
                <a:close/>
                <a:moveTo>
                  <a:pt x="7024301" y="2461690"/>
                </a:moveTo>
                <a:cubicBezTo>
                  <a:pt x="7000776" y="2461690"/>
                  <a:pt x="6982338" y="2468136"/>
                  <a:pt x="6968985" y="2481029"/>
                </a:cubicBezTo>
                <a:cubicBezTo>
                  <a:pt x="6955633" y="2493921"/>
                  <a:pt x="6948956" y="2510789"/>
                  <a:pt x="6948956" y="2531635"/>
                </a:cubicBezTo>
                <a:cubicBezTo>
                  <a:pt x="6948956" y="2546285"/>
                  <a:pt x="6952284" y="2559031"/>
                  <a:pt x="6958939" y="2569872"/>
                </a:cubicBezTo>
                <a:cubicBezTo>
                  <a:pt x="6965595" y="2580713"/>
                  <a:pt x="6973987" y="2588624"/>
                  <a:pt x="6984117" y="2593605"/>
                </a:cubicBezTo>
                <a:cubicBezTo>
                  <a:pt x="6994247" y="2598587"/>
                  <a:pt x="7008143" y="2601077"/>
                  <a:pt x="7025807" y="2601077"/>
                </a:cubicBezTo>
                <a:cubicBezTo>
                  <a:pt x="7046150" y="2601077"/>
                  <a:pt x="7061763" y="2598168"/>
                  <a:pt x="7072646" y="2592350"/>
                </a:cubicBezTo>
                <a:cubicBezTo>
                  <a:pt x="7083530" y="2586531"/>
                  <a:pt x="7092822" y="2576925"/>
                  <a:pt x="7100524" y="2563531"/>
                </a:cubicBezTo>
                <a:lnTo>
                  <a:pt x="7050169" y="2558884"/>
                </a:lnTo>
                <a:cubicBezTo>
                  <a:pt x="7046988" y="2562903"/>
                  <a:pt x="7044016" y="2565707"/>
                  <a:pt x="7041253" y="2567298"/>
                </a:cubicBezTo>
                <a:cubicBezTo>
                  <a:pt x="7036732" y="2569809"/>
                  <a:pt x="7031961" y="2571065"/>
                  <a:pt x="7026938" y="2571065"/>
                </a:cubicBezTo>
                <a:cubicBezTo>
                  <a:pt x="7018985" y="2571065"/>
                  <a:pt x="7012538" y="2568177"/>
                  <a:pt x="7007599" y="2562400"/>
                </a:cubicBezTo>
                <a:cubicBezTo>
                  <a:pt x="7004083" y="2558382"/>
                  <a:pt x="7001865" y="2552271"/>
                  <a:pt x="7000944" y="2544067"/>
                </a:cubicBezTo>
                <a:lnTo>
                  <a:pt x="7103412" y="2544067"/>
                </a:lnTo>
                <a:lnTo>
                  <a:pt x="7103412" y="2538290"/>
                </a:lnTo>
                <a:cubicBezTo>
                  <a:pt x="7103412" y="2520710"/>
                  <a:pt x="7100524" y="2506436"/>
                  <a:pt x="7094747" y="2495469"/>
                </a:cubicBezTo>
                <a:cubicBezTo>
                  <a:pt x="7088971" y="2484503"/>
                  <a:pt x="7080558" y="2476131"/>
                  <a:pt x="7069507" y="2470355"/>
                </a:cubicBezTo>
                <a:cubicBezTo>
                  <a:pt x="7058457" y="2464578"/>
                  <a:pt x="7043388" y="2461690"/>
                  <a:pt x="7024301" y="2461690"/>
                </a:cubicBezTo>
                <a:close/>
                <a:moveTo>
                  <a:pt x="5226354" y="2461690"/>
                </a:moveTo>
                <a:cubicBezTo>
                  <a:pt x="5219155" y="2461690"/>
                  <a:pt x="5213106" y="2463469"/>
                  <a:pt x="5208209" y="2467027"/>
                </a:cubicBezTo>
                <a:cubicBezTo>
                  <a:pt x="5203312" y="2470585"/>
                  <a:pt x="5198561" y="2477094"/>
                  <a:pt x="5193956" y="2486554"/>
                </a:cubicBezTo>
                <a:lnTo>
                  <a:pt x="5193956" y="2464704"/>
                </a:lnTo>
                <a:lnTo>
                  <a:pt x="5146113" y="2464704"/>
                </a:lnTo>
                <a:lnTo>
                  <a:pt x="5146113" y="2598063"/>
                </a:lnTo>
                <a:lnTo>
                  <a:pt x="5197473" y="2598063"/>
                </a:lnTo>
                <a:lnTo>
                  <a:pt x="5197473" y="2553359"/>
                </a:lnTo>
                <a:cubicBezTo>
                  <a:pt x="5197473" y="2532011"/>
                  <a:pt x="5200110" y="2517445"/>
                  <a:pt x="5205384" y="2509659"/>
                </a:cubicBezTo>
                <a:cubicBezTo>
                  <a:pt x="5209067" y="2504134"/>
                  <a:pt x="5214258" y="2501372"/>
                  <a:pt x="5220955" y="2501372"/>
                </a:cubicBezTo>
                <a:cubicBezTo>
                  <a:pt x="5224471" y="2501372"/>
                  <a:pt x="5229243" y="2502627"/>
                  <a:pt x="5235270" y="2505139"/>
                </a:cubicBezTo>
                <a:lnTo>
                  <a:pt x="5251093" y="2468722"/>
                </a:lnTo>
                <a:cubicBezTo>
                  <a:pt x="5242135" y="2464034"/>
                  <a:pt x="5233889" y="2461690"/>
                  <a:pt x="5226354" y="2461690"/>
                </a:cubicBezTo>
                <a:close/>
                <a:moveTo>
                  <a:pt x="5043101" y="2461690"/>
                </a:moveTo>
                <a:cubicBezTo>
                  <a:pt x="5019577" y="2461690"/>
                  <a:pt x="5001138" y="2468136"/>
                  <a:pt x="4987785" y="2481029"/>
                </a:cubicBezTo>
                <a:cubicBezTo>
                  <a:pt x="4974433" y="2493921"/>
                  <a:pt x="4967756" y="2510789"/>
                  <a:pt x="4967756" y="2531635"/>
                </a:cubicBezTo>
                <a:cubicBezTo>
                  <a:pt x="4967756" y="2546285"/>
                  <a:pt x="4971084" y="2559031"/>
                  <a:pt x="4977739" y="2569872"/>
                </a:cubicBezTo>
                <a:cubicBezTo>
                  <a:pt x="4984395" y="2580713"/>
                  <a:pt x="4992788" y="2588624"/>
                  <a:pt x="5002917" y="2593605"/>
                </a:cubicBezTo>
                <a:cubicBezTo>
                  <a:pt x="5013047" y="2598587"/>
                  <a:pt x="5026944" y="2601077"/>
                  <a:pt x="5044607" y="2601077"/>
                </a:cubicBezTo>
                <a:cubicBezTo>
                  <a:pt x="5064950" y="2601077"/>
                  <a:pt x="5080564" y="2598168"/>
                  <a:pt x="5091446" y="2592350"/>
                </a:cubicBezTo>
                <a:cubicBezTo>
                  <a:pt x="5102330" y="2586531"/>
                  <a:pt x="5111622" y="2576925"/>
                  <a:pt x="5119324" y="2563531"/>
                </a:cubicBezTo>
                <a:lnTo>
                  <a:pt x="5068969" y="2558884"/>
                </a:lnTo>
                <a:cubicBezTo>
                  <a:pt x="5065788" y="2562903"/>
                  <a:pt x="5062816" y="2565707"/>
                  <a:pt x="5060053" y="2567298"/>
                </a:cubicBezTo>
                <a:cubicBezTo>
                  <a:pt x="5055532" y="2569809"/>
                  <a:pt x="5050761" y="2571065"/>
                  <a:pt x="5045738" y="2571065"/>
                </a:cubicBezTo>
                <a:cubicBezTo>
                  <a:pt x="5037785" y="2571065"/>
                  <a:pt x="5031339" y="2568177"/>
                  <a:pt x="5026399" y="2562400"/>
                </a:cubicBezTo>
                <a:cubicBezTo>
                  <a:pt x="5022883" y="2558382"/>
                  <a:pt x="5020665" y="2552271"/>
                  <a:pt x="5019744" y="2544067"/>
                </a:cubicBezTo>
                <a:lnTo>
                  <a:pt x="5122212" y="2544067"/>
                </a:lnTo>
                <a:lnTo>
                  <a:pt x="5122212" y="2538290"/>
                </a:lnTo>
                <a:cubicBezTo>
                  <a:pt x="5122212" y="2520710"/>
                  <a:pt x="5119324" y="2506436"/>
                  <a:pt x="5113547" y="2495469"/>
                </a:cubicBezTo>
                <a:cubicBezTo>
                  <a:pt x="5107771" y="2484503"/>
                  <a:pt x="5099358" y="2476131"/>
                  <a:pt x="5088307" y="2470355"/>
                </a:cubicBezTo>
                <a:cubicBezTo>
                  <a:pt x="5077257" y="2464578"/>
                  <a:pt x="5062188" y="2461690"/>
                  <a:pt x="5043101" y="2461690"/>
                </a:cubicBezTo>
                <a:close/>
                <a:moveTo>
                  <a:pt x="4728776" y="2461690"/>
                </a:moveTo>
                <a:cubicBezTo>
                  <a:pt x="4705252" y="2461690"/>
                  <a:pt x="4686813" y="2468136"/>
                  <a:pt x="4673461" y="2481029"/>
                </a:cubicBezTo>
                <a:cubicBezTo>
                  <a:pt x="4660108" y="2493921"/>
                  <a:pt x="4653432" y="2510789"/>
                  <a:pt x="4653432" y="2531635"/>
                </a:cubicBezTo>
                <a:cubicBezTo>
                  <a:pt x="4653432" y="2546285"/>
                  <a:pt x="4656759" y="2559031"/>
                  <a:pt x="4663415" y="2569872"/>
                </a:cubicBezTo>
                <a:cubicBezTo>
                  <a:pt x="4670070" y="2580713"/>
                  <a:pt x="4678462" y="2588624"/>
                  <a:pt x="4688592" y="2593605"/>
                </a:cubicBezTo>
                <a:cubicBezTo>
                  <a:pt x="4698722" y="2598587"/>
                  <a:pt x="4712618" y="2601077"/>
                  <a:pt x="4730283" y="2601077"/>
                </a:cubicBezTo>
                <a:cubicBezTo>
                  <a:pt x="4750626" y="2601077"/>
                  <a:pt x="4766238" y="2598168"/>
                  <a:pt x="4777122" y="2592350"/>
                </a:cubicBezTo>
                <a:cubicBezTo>
                  <a:pt x="4788005" y="2586531"/>
                  <a:pt x="4797297" y="2576925"/>
                  <a:pt x="4804999" y="2563531"/>
                </a:cubicBezTo>
                <a:lnTo>
                  <a:pt x="4754644" y="2558884"/>
                </a:lnTo>
                <a:cubicBezTo>
                  <a:pt x="4751463" y="2562903"/>
                  <a:pt x="4748491" y="2565707"/>
                  <a:pt x="4745728" y="2567298"/>
                </a:cubicBezTo>
                <a:cubicBezTo>
                  <a:pt x="4741208" y="2569809"/>
                  <a:pt x="4736436" y="2571065"/>
                  <a:pt x="4731413" y="2571065"/>
                </a:cubicBezTo>
                <a:cubicBezTo>
                  <a:pt x="4723460" y="2571065"/>
                  <a:pt x="4717013" y="2568177"/>
                  <a:pt x="4712075" y="2562400"/>
                </a:cubicBezTo>
                <a:cubicBezTo>
                  <a:pt x="4708558" y="2558382"/>
                  <a:pt x="4706340" y="2552271"/>
                  <a:pt x="4705419" y="2544067"/>
                </a:cubicBezTo>
                <a:lnTo>
                  <a:pt x="4807887" y="2544067"/>
                </a:lnTo>
                <a:lnTo>
                  <a:pt x="4807887" y="2538290"/>
                </a:lnTo>
                <a:cubicBezTo>
                  <a:pt x="4807887" y="2520710"/>
                  <a:pt x="4804999" y="2506436"/>
                  <a:pt x="4799223" y="2495469"/>
                </a:cubicBezTo>
                <a:cubicBezTo>
                  <a:pt x="4793446" y="2484503"/>
                  <a:pt x="4785033" y="2476131"/>
                  <a:pt x="4773982" y="2470355"/>
                </a:cubicBezTo>
                <a:cubicBezTo>
                  <a:pt x="4762932" y="2464578"/>
                  <a:pt x="4747863" y="2461690"/>
                  <a:pt x="4728776" y="2461690"/>
                </a:cubicBezTo>
                <a:close/>
                <a:moveTo>
                  <a:pt x="4584199" y="2461690"/>
                </a:moveTo>
                <a:cubicBezTo>
                  <a:pt x="4573734" y="2461690"/>
                  <a:pt x="4564860" y="2463595"/>
                  <a:pt x="4557577" y="2467404"/>
                </a:cubicBezTo>
                <a:cubicBezTo>
                  <a:pt x="4550294" y="2471213"/>
                  <a:pt x="4543094" y="2477554"/>
                  <a:pt x="4535978" y="2486428"/>
                </a:cubicBezTo>
                <a:lnTo>
                  <a:pt x="4535978" y="2464704"/>
                </a:lnTo>
                <a:lnTo>
                  <a:pt x="4488386" y="2464704"/>
                </a:lnTo>
                <a:lnTo>
                  <a:pt x="4488386" y="2598063"/>
                </a:lnTo>
                <a:lnTo>
                  <a:pt x="4539494" y="2598063"/>
                </a:lnTo>
                <a:lnTo>
                  <a:pt x="4539494" y="2534021"/>
                </a:lnTo>
                <a:cubicBezTo>
                  <a:pt x="4539494" y="2521882"/>
                  <a:pt x="4541420" y="2513469"/>
                  <a:pt x="4545271" y="2508780"/>
                </a:cubicBezTo>
                <a:cubicBezTo>
                  <a:pt x="4549121" y="2504092"/>
                  <a:pt x="4554144" y="2501748"/>
                  <a:pt x="4560340" y="2501748"/>
                </a:cubicBezTo>
                <a:cubicBezTo>
                  <a:pt x="4565948" y="2501748"/>
                  <a:pt x="4570302" y="2503485"/>
                  <a:pt x="4573399" y="2506959"/>
                </a:cubicBezTo>
                <a:cubicBezTo>
                  <a:pt x="4576496" y="2510434"/>
                  <a:pt x="4578046" y="2516357"/>
                  <a:pt x="4578046" y="2524728"/>
                </a:cubicBezTo>
                <a:lnTo>
                  <a:pt x="4578046" y="2598063"/>
                </a:lnTo>
                <a:lnTo>
                  <a:pt x="4629405" y="2598063"/>
                </a:lnTo>
                <a:lnTo>
                  <a:pt x="4629405" y="2513301"/>
                </a:lnTo>
                <a:cubicBezTo>
                  <a:pt x="4629405" y="2495721"/>
                  <a:pt x="4625407" y="2482724"/>
                  <a:pt x="4617413" y="2474310"/>
                </a:cubicBezTo>
                <a:cubicBezTo>
                  <a:pt x="4609418" y="2465897"/>
                  <a:pt x="4598346" y="2461690"/>
                  <a:pt x="4584199" y="2461690"/>
                </a:cubicBezTo>
                <a:close/>
                <a:moveTo>
                  <a:pt x="4311666" y="2461690"/>
                </a:moveTo>
                <a:cubicBezTo>
                  <a:pt x="4296597" y="2461690"/>
                  <a:pt x="4284584" y="2463258"/>
                  <a:pt x="4275627" y="2466394"/>
                </a:cubicBezTo>
                <a:cubicBezTo>
                  <a:pt x="4266669" y="2469530"/>
                  <a:pt x="4259637" y="2474276"/>
                  <a:pt x="4254530" y="2480632"/>
                </a:cubicBezTo>
                <a:cubicBezTo>
                  <a:pt x="4249424" y="2486988"/>
                  <a:pt x="4246870" y="2494557"/>
                  <a:pt x="4246870" y="2503340"/>
                </a:cubicBezTo>
                <a:cubicBezTo>
                  <a:pt x="4246870" y="2511368"/>
                  <a:pt x="4249235" y="2518519"/>
                  <a:pt x="4253965" y="2524791"/>
                </a:cubicBezTo>
                <a:cubicBezTo>
                  <a:pt x="4258695" y="2531063"/>
                  <a:pt x="4264513" y="2535516"/>
                  <a:pt x="4271420" y="2538151"/>
                </a:cubicBezTo>
                <a:cubicBezTo>
                  <a:pt x="4278326" y="2540785"/>
                  <a:pt x="4290654" y="2543649"/>
                  <a:pt x="4308401" y="2546743"/>
                </a:cubicBezTo>
                <a:cubicBezTo>
                  <a:pt x="4320289" y="2548833"/>
                  <a:pt x="4327614" y="2550588"/>
                  <a:pt x="4330377" y="2552009"/>
                </a:cubicBezTo>
                <a:cubicBezTo>
                  <a:pt x="4334228" y="2554016"/>
                  <a:pt x="4336153" y="2556858"/>
                  <a:pt x="4336153" y="2560536"/>
                </a:cubicBezTo>
                <a:cubicBezTo>
                  <a:pt x="4336153" y="2563796"/>
                  <a:pt x="4334688" y="2566512"/>
                  <a:pt x="4331758" y="2568685"/>
                </a:cubicBezTo>
                <a:cubicBezTo>
                  <a:pt x="4327991" y="2571611"/>
                  <a:pt x="4322675" y="2573074"/>
                  <a:pt x="4315810" y="2573074"/>
                </a:cubicBezTo>
                <a:cubicBezTo>
                  <a:pt x="4309532" y="2573074"/>
                  <a:pt x="4304509" y="2571776"/>
                  <a:pt x="4300741" y="2569181"/>
                </a:cubicBezTo>
                <a:cubicBezTo>
                  <a:pt x="4296974" y="2566586"/>
                  <a:pt x="4294044" y="2562275"/>
                  <a:pt x="4291951" y="2556247"/>
                </a:cubicBezTo>
                <a:lnTo>
                  <a:pt x="4241219" y="2561019"/>
                </a:lnTo>
                <a:cubicBezTo>
                  <a:pt x="4244149" y="2573828"/>
                  <a:pt x="4250784" y="2583706"/>
                  <a:pt x="4261123" y="2590654"/>
                </a:cubicBezTo>
                <a:cubicBezTo>
                  <a:pt x="4271462" y="2597603"/>
                  <a:pt x="4288812" y="2601077"/>
                  <a:pt x="4313173" y="2601077"/>
                </a:cubicBezTo>
                <a:cubicBezTo>
                  <a:pt x="4330419" y="2601077"/>
                  <a:pt x="4344043" y="2598924"/>
                  <a:pt x="4354047" y="2594617"/>
                </a:cubicBezTo>
                <a:cubicBezTo>
                  <a:pt x="4364051" y="2590310"/>
                  <a:pt x="4371377" y="2584519"/>
                  <a:pt x="4376023" y="2577243"/>
                </a:cubicBezTo>
                <a:cubicBezTo>
                  <a:pt x="4380669" y="2569966"/>
                  <a:pt x="4382992" y="2562482"/>
                  <a:pt x="4382992" y="2554787"/>
                </a:cubicBezTo>
                <a:cubicBezTo>
                  <a:pt x="4382992" y="2547177"/>
                  <a:pt x="4380795" y="2540194"/>
                  <a:pt x="4376400" y="2533838"/>
                </a:cubicBezTo>
                <a:cubicBezTo>
                  <a:pt x="4372004" y="2527482"/>
                  <a:pt x="4365663" y="2522590"/>
                  <a:pt x="4357375" y="2519161"/>
                </a:cubicBezTo>
                <a:cubicBezTo>
                  <a:pt x="4349087" y="2515732"/>
                  <a:pt x="4336446" y="2513056"/>
                  <a:pt x="4319452" y="2511133"/>
                </a:cubicBezTo>
                <a:cubicBezTo>
                  <a:pt x="4308234" y="2509795"/>
                  <a:pt x="4300951" y="2508290"/>
                  <a:pt x="4297602" y="2506618"/>
                </a:cubicBezTo>
                <a:cubicBezTo>
                  <a:pt x="4294253" y="2504946"/>
                  <a:pt x="4292579" y="2502481"/>
                  <a:pt x="4292579" y="2499221"/>
                </a:cubicBezTo>
                <a:cubicBezTo>
                  <a:pt x="4292579" y="2496295"/>
                  <a:pt x="4293898" y="2493808"/>
                  <a:pt x="4296535" y="2491760"/>
                </a:cubicBezTo>
                <a:cubicBezTo>
                  <a:pt x="4299172" y="2489713"/>
                  <a:pt x="4303378" y="2488688"/>
                  <a:pt x="4309155" y="2488688"/>
                </a:cubicBezTo>
                <a:cubicBezTo>
                  <a:pt x="4314848" y="2488688"/>
                  <a:pt x="4319703" y="2490028"/>
                  <a:pt x="4323721" y="2492707"/>
                </a:cubicBezTo>
                <a:cubicBezTo>
                  <a:pt x="4326651" y="2494716"/>
                  <a:pt x="4328744" y="2497855"/>
                  <a:pt x="4330000" y="2502125"/>
                </a:cubicBezTo>
                <a:lnTo>
                  <a:pt x="4378472" y="2497354"/>
                </a:lnTo>
                <a:cubicBezTo>
                  <a:pt x="4375123" y="2488647"/>
                  <a:pt x="4370916" y="2481740"/>
                  <a:pt x="4365851" y="2476633"/>
                </a:cubicBezTo>
                <a:cubicBezTo>
                  <a:pt x="4360787" y="2471527"/>
                  <a:pt x="4354466" y="2467760"/>
                  <a:pt x="4346890" y="2465332"/>
                </a:cubicBezTo>
                <a:cubicBezTo>
                  <a:pt x="4339313" y="2462904"/>
                  <a:pt x="4327572" y="2461690"/>
                  <a:pt x="4311666" y="2461690"/>
                </a:cubicBezTo>
                <a:close/>
                <a:moveTo>
                  <a:pt x="4145490" y="2461690"/>
                </a:moveTo>
                <a:cubicBezTo>
                  <a:pt x="4135947" y="2461690"/>
                  <a:pt x="4127073" y="2462402"/>
                  <a:pt x="4118869" y="2463825"/>
                </a:cubicBezTo>
                <a:cubicBezTo>
                  <a:pt x="4110665" y="2465249"/>
                  <a:pt x="4104219" y="2467257"/>
                  <a:pt x="4099530" y="2469852"/>
                </a:cubicBezTo>
                <a:cubicBezTo>
                  <a:pt x="4093001" y="2473452"/>
                  <a:pt x="4087999" y="2477701"/>
                  <a:pt x="4084524" y="2482598"/>
                </a:cubicBezTo>
                <a:cubicBezTo>
                  <a:pt x="4081050" y="2487496"/>
                  <a:pt x="4078392" y="2494214"/>
                  <a:pt x="4076550" y="2502753"/>
                </a:cubicBezTo>
                <a:lnTo>
                  <a:pt x="4125399" y="2507901"/>
                </a:lnTo>
                <a:cubicBezTo>
                  <a:pt x="4127408" y="2502125"/>
                  <a:pt x="4130045" y="2498190"/>
                  <a:pt x="4133310" y="2496097"/>
                </a:cubicBezTo>
                <a:cubicBezTo>
                  <a:pt x="4137496" y="2493419"/>
                  <a:pt x="4143774" y="2492079"/>
                  <a:pt x="4152146" y="2492079"/>
                </a:cubicBezTo>
                <a:cubicBezTo>
                  <a:pt x="4158676" y="2492079"/>
                  <a:pt x="4163238" y="2493335"/>
                  <a:pt x="4165833" y="2495846"/>
                </a:cubicBezTo>
                <a:cubicBezTo>
                  <a:pt x="4168429" y="2498358"/>
                  <a:pt x="4169726" y="2502753"/>
                  <a:pt x="4169726" y="2509032"/>
                </a:cubicBezTo>
                <a:cubicBezTo>
                  <a:pt x="4163364" y="2511543"/>
                  <a:pt x="4157336" y="2513573"/>
                  <a:pt x="4151644" y="2515122"/>
                </a:cubicBezTo>
                <a:cubicBezTo>
                  <a:pt x="4145951" y="2516671"/>
                  <a:pt x="4133519" y="2519370"/>
                  <a:pt x="4114348" y="2523221"/>
                </a:cubicBezTo>
                <a:cubicBezTo>
                  <a:pt x="4098358" y="2526402"/>
                  <a:pt x="4087392" y="2531258"/>
                  <a:pt x="4081448" y="2537788"/>
                </a:cubicBezTo>
                <a:cubicBezTo>
                  <a:pt x="4075504" y="2544318"/>
                  <a:pt x="4072532" y="2552647"/>
                  <a:pt x="4072532" y="2562777"/>
                </a:cubicBezTo>
                <a:cubicBezTo>
                  <a:pt x="4072532" y="2573577"/>
                  <a:pt x="4076655" y="2582660"/>
                  <a:pt x="4084901" y="2590026"/>
                </a:cubicBezTo>
                <a:cubicBezTo>
                  <a:pt x="4093147" y="2597394"/>
                  <a:pt x="4105223" y="2601077"/>
                  <a:pt x="4121129" y="2601077"/>
                </a:cubicBezTo>
                <a:cubicBezTo>
                  <a:pt x="4133100" y="2601077"/>
                  <a:pt x="4143607" y="2599236"/>
                  <a:pt x="4152648" y="2595552"/>
                </a:cubicBezTo>
                <a:cubicBezTo>
                  <a:pt x="4159262" y="2592789"/>
                  <a:pt x="4165917" y="2588185"/>
                  <a:pt x="4172614" y="2581739"/>
                </a:cubicBezTo>
                <a:cubicBezTo>
                  <a:pt x="4173200" y="2585590"/>
                  <a:pt x="4173786" y="2588415"/>
                  <a:pt x="4174372" y="2590215"/>
                </a:cubicBezTo>
                <a:cubicBezTo>
                  <a:pt x="4174958" y="2592015"/>
                  <a:pt x="4176214" y="2594631"/>
                  <a:pt x="4178140" y="2598063"/>
                </a:cubicBezTo>
                <a:lnTo>
                  <a:pt x="4226109" y="2598063"/>
                </a:lnTo>
                <a:cubicBezTo>
                  <a:pt x="4223430" y="2592538"/>
                  <a:pt x="4221693" y="2587997"/>
                  <a:pt x="4220897" y="2584439"/>
                </a:cubicBezTo>
                <a:cubicBezTo>
                  <a:pt x="4220102" y="2580881"/>
                  <a:pt x="4219704" y="2575962"/>
                  <a:pt x="4219704" y="2569684"/>
                </a:cubicBezTo>
                <a:lnTo>
                  <a:pt x="4219704" y="2510789"/>
                </a:lnTo>
                <a:cubicBezTo>
                  <a:pt x="4219704" y="2504511"/>
                  <a:pt x="4218449" y="2497918"/>
                  <a:pt x="4215937" y="2491012"/>
                </a:cubicBezTo>
                <a:cubicBezTo>
                  <a:pt x="4213426" y="2484105"/>
                  <a:pt x="4209993" y="2478768"/>
                  <a:pt x="4205640" y="2475001"/>
                </a:cubicBezTo>
                <a:cubicBezTo>
                  <a:pt x="4199445" y="2469559"/>
                  <a:pt x="4191702" y="2465981"/>
                  <a:pt x="4182409" y="2464265"/>
                </a:cubicBezTo>
                <a:cubicBezTo>
                  <a:pt x="4173117" y="2462548"/>
                  <a:pt x="4160810" y="2461690"/>
                  <a:pt x="4145490" y="2461690"/>
                </a:cubicBezTo>
                <a:close/>
                <a:moveTo>
                  <a:pt x="3290503" y="2461690"/>
                </a:moveTo>
                <a:cubicBezTo>
                  <a:pt x="3266978" y="2461690"/>
                  <a:pt x="3248540" y="2468136"/>
                  <a:pt x="3235186" y="2481029"/>
                </a:cubicBezTo>
                <a:cubicBezTo>
                  <a:pt x="3221835" y="2493921"/>
                  <a:pt x="3215158" y="2510789"/>
                  <a:pt x="3215158" y="2531635"/>
                </a:cubicBezTo>
                <a:cubicBezTo>
                  <a:pt x="3215158" y="2546285"/>
                  <a:pt x="3218486" y="2559031"/>
                  <a:pt x="3225141" y="2569872"/>
                </a:cubicBezTo>
                <a:cubicBezTo>
                  <a:pt x="3231798" y="2580713"/>
                  <a:pt x="3240190" y="2588624"/>
                  <a:pt x="3250319" y="2593605"/>
                </a:cubicBezTo>
                <a:cubicBezTo>
                  <a:pt x="3260449" y="2598587"/>
                  <a:pt x="3274345" y="2601077"/>
                  <a:pt x="3292011" y="2601077"/>
                </a:cubicBezTo>
                <a:cubicBezTo>
                  <a:pt x="3312353" y="2601077"/>
                  <a:pt x="3327966" y="2598168"/>
                  <a:pt x="3338849" y="2592350"/>
                </a:cubicBezTo>
                <a:cubicBezTo>
                  <a:pt x="3349732" y="2586531"/>
                  <a:pt x="3359025" y="2576925"/>
                  <a:pt x="3366725" y="2563531"/>
                </a:cubicBezTo>
                <a:lnTo>
                  <a:pt x="3316371" y="2558884"/>
                </a:lnTo>
                <a:cubicBezTo>
                  <a:pt x="3313190" y="2562903"/>
                  <a:pt x="3310218" y="2565707"/>
                  <a:pt x="3307454" y="2567298"/>
                </a:cubicBezTo>
                <a:cubicBezTo>
                  <a:pt x="3302934" y="2569809"/>
                  <a:pt x="3298163" y="2571065"/>
                  <a:pt x="3293141" y="2571065"/>
                </a:cubicBezTo>
                <a:cubicBezTo>
                  <a:pt x="3285186" y="2571065"/>
                  <a:pt x="3278741" y="2568177"/>
                  <a:pt x="3273802" y="2562400"/>
                </a:cubicBezTo>
                <a:cubicBezTo>
                  <a:pt x="3270286" y="2558382"/>
                  <a:pt x="3268066" y="2552271"/>
                  <a:pt x="3267147" y="2544067"/>
                </a:cubicBezTo>
                <a:lnTo>
                  <a:pt x="3369614" y="2544067"/>
                </a:lnTo>
                <a:lnTo>
                  <a:pt x="3369614" y="2538290"/>
                </a:lnTo>
                <a:cubicBezTo>
                  <a:pt x="3369614" y="2520710"/>
                  <a:pt x="3366725" y="2506436"/>
                  <a:pt x="3360950" y="2495469"/>
                </a:cubicBezTo>
                <a:cubicBezTo>
                  <a:pt x="3355174" y="2484503"/>
                  <a:pt x="3346759" y="2476131"/>
                  <a:pt x="3335709" y="2470355"/>
                </a:cubicBezTo>
                <a:cubicBezTo>
                  <a:pt x="3324658" y="2464578"/>
                  <a:pt x="3309591" y="2461690"/>
                  <a:pt x="3290503" y="2461690"/>
                </a:cubicBezTo>
                <a:close/>
                <a:moveTo>
                  <a:pt x="3145926" y="2461690"/>
                </a:moveTo>
                <a:cubicBezTo>
                  <a:pt x="3135461" y="2461690"/>
                  <a:pt x="3126588" y="2463595"/>
                  <a:pt x="3119304" y="2467404"/>
                </a:cubicBezTo>
                <a:cubicBezTo>
                  <a:pt x="3112022" y="2471213"/>
                  <a:pt x="3104822" y="2477554"/>
                  <a:pt x="3097705" y="2486428"/>
                </a:cubicBezTo>
                <a:lnTo>
                  <a:pt x="3097705" y="2464704"/>
                </a:lnTo>
                <a:lnTo>
                  <a:pt x="3050113" y="2464704"/>
                </a:lnTo>
                <a:lnTo>
                  <a:pt x="3050113" y="2598063"/>
                </a:lnTo>
                <a:lnTo>
                  <a:pt x="3101222" y="2598063"/>
                </a:lnTo>
                <a:lnTo>
                  <a:pt x="3101222" y="2534021"/>
                </a:lnTo>
                <a:cubicBezTo>
                  <a:pt x="3101222" y="2521882"/>
                  <a:pt x="3103147" y="2513469"/>
                  <a:pt x="3106997" y="2508780"/>
                </a:cubicBezTo>
                <a:cubicBezTo>
                  <a:pt x="3110848" y="2504092"/>
                  <a:pt x="3115872" y="2501748"/>
                  <a:pt x="3122067" y="2501748"/>
                </a:cubicBezTo>
                <a:cubicBezTo>
                  <a:pt x="3127676" y="2501748"/>
                  <a:pt x="3132029" y="2503485"/>
                  <a:pt x="3135127" y="2506959"/>
                </a:cubicBezTo>
                <a:cubicBezTo>
                  <a:pt x="3138223" y="2510434"/>
                  <a:pt x="3139772" y="2516357"/>
                  <a:pt x="3139772" y="2524728"/>
                </a:cubicBezTo>
                <a:lnTo>
                  <a:pt x="3139772" y="2598063"/>
                </a:lnTo>
                <a:lnTo>
                  <a:pt x="3191132" y="2598063"/>
                </a:lnTo>
                <a:lnTo>
                  <a:pt x="3191132" y="2513301"/>
                </a:lnTo>
                <a:cubicBezTo>
                  <a:pt x="3191132" y="2495721"/>
                  <a:pt x="3187135" y="2482724"/>
                  <a:pt x="3179139" y="2474310"/>
                </a:cubicBezTo>
                <a:cubicBezTo>
                  <a:pt x="3171144" y="2465897"/>
                  <a:pt x="3160073" y="2461690"/>
                  <a:pt x="3145926" y="2461690"/>
                </a:cubicBezTo>
                <a:close/>
                <a:moveTo>
                  <a:pt x="2841158" y="2461690"/>
                </a:moveTo>
                <a:cubicBezTo>
                  <a:pt x="2824916" y="2461690"/>
                  <a:pt x="2811773" y="2467132"/>
                  <a:pt x="2801728" y="2478015"/>
                </a:cubicBezTo>
                <a:cubicBezTo>
                  <a:pt x="2791682" y="2488898"/>
                  <a:pt x="2786659" y="2504720"/>
                  <a:pt x="2786659" y="2525482"/>
                </a:cubicBezTo>
                <a:cubicBezTo>
                  <a:pt x="2786659" y="2543648"/>
                  <a:pt x="2790552" y="2558256"/>
                  <a:pt x="2798337" y="2569307"/>
                </a:cubicBezTo>
                <a:cubicBezTo>
                  <a:pt x="2809304" y="2584878"/>
                  <a:pt x="2823703" y="2592664"/>
                  <a:pt x="2841535" y="2592664"/>
                </a:cubicBezTo>
                <a:cubicBezTo>
                  <a:pt x="2850660" y="2592664"/>
                  <a:pt x="2859157" y="2590571"/>
                  <a:pt x="2867026" y="2586385"/>
                </a:cubicBezTo>
                <a:cubicBezTo>
                  <a:pt x="2872049" y="2583706"/>
                  <a:pt x="2877072" y="2579395"/>
                  <a:pt x="2882095" y="2573451"/>
                </a:cubicBezTo>
                <a:lnTo>
                  <a:pt x="2882095" y="2593668"/>
                </a:lnTo>
                <a:cubicBezTo>
                  <a:pt x="2882095" y="2603463"/>
                  <a:pt x="2880274" y="2610328"/>
                  <a:pt x="2876632" y="2614262"/>
                </a:cubicBezTo>
                <a:cubicBezTo>
                  <a:pt x="2872991" y="2618197"/>
                  <a:pt x="2867486" y="2620164"/>
                  <a:pt x="2860119" y="2620164"/>
                </a:cubicBezTo>
                <a:cubicBezTo>
                  <a:pt x="2854427" y="2620164"/>
                  <a:pt x="2849697" y="2618867"/>
                  <a:pt x="2845929" y="2616271"/>
                </a:cubicBezTo>
                <a:cubicBezTo>
                  <a:pt x="2843334" y="2614513"/>
                  <a:pt x="2841409" y="2611332"/>
                  <a:pt x="2840153" y="2606728"/>
                </a:cubicBezTo>
                <a:lnTo>
                  <a:pt x="2790552" y="2601077"/>
                </a:lnTo>
                <a:cubicBezTo>
                  <a:pt x="2790384" y="2603923"/>
                  <a:pt x="2790300" y="2606184"/>
                  <a:pt x="2790300" y="2607858"/>
                </a:cubicBezTo>
                <a:cubicBezTo>
                  <a:pt x="2790300" y="2621336"/>
                  <a:pt x="2795303" y="2632094"/>
                  <a:pt x="2805307" y="2640130"/>
                </a:cubicBezTo>
                <a:cubicBezTo>
                  <a:pt x="2815311" y="2648167"/>
                  <a:pt x="2833707" y="2652185"/>
                  <a:pt x="2860496" y="2652185"/>
                </a:cubicBezTo>
                <a:cubicBezTo>
                  <a:pt x="2872217" y="2652185"/>
                  <a:pt x="2882618" y="2651139"/>
                  <a:pt x="2891701" y="2649046"/>
                </a:cubicBezTo>
                <a:cubicBezTo>
                  <a:pt x="2900785" y="2646953"/>
                  <a:pt x="2908276" y="2643563"/>
                  <a:pt x="2914179" y="2638875"/>
                </a:cubicBezTo>
                <a:cubicBezTo>
                  <a:pt x="2920081" y="2634187"/>
                  <a:pt x="2924812" y="2628054"/>
                  <a:pt x="2928369" y="2620479"/>
                </a:cubicBezTo>
                <a:cubicBezTo>
                  <a:pt x="2931927" y="2612902"/>
                  <a:pt x="2933706" y="2604928"/>
                  <a:pt x="2933706" y="2596556"/>
                </a:cubicBezTo>
                <a:lnTo>
                  <a:pt x="2933580" y="2590654"/>
                </a:lnTo>
                <a:lnTo>
                  <a:pt x="2933580" y="2464704"/>
                </a:lnTo>
                <a:lnTo>
                  <a:pt x="2885736" y="2464704"/>
                </a:lnTo>
                <a:lnTo>
                  <a:pt x="2885736" y="2484419"/>
                </a:lnTo>
                <a:cubicBezTo>
                  <a:pt x="2879877" y="2476299"/>
                  <a:pt x="2873577" y="2470480"/>
                  <a:pt x="2866837" y="2466964"/>
                </a:cubicBezTo>
                <a:cubicBezTo>
                  <a:pt x="2860099" y="2463448"/>
                  <a:pt x="2851539" y="2461690"/>
                  <a:pt x="2841158" y="2461690"/>
                </a:cubicBezTo>
                <a:close/>
                <a:moveTo>
                  <a:pt x="2717300" y="2461690"/>
                </a:moveTo>
                <a:cubicBezTo>
                  <a:pt x="2706836" y="2461690"/>
                  <a:pt x="2697961" y="2463595"/>
                  <a:pt x="2690678" y="2467404"/>
                </a:cubicBezTo>
                <a:cubicBezTo>
                  <a:pt x="2683395" y="2471213"/>
                  <a:pt x="2676196" y="2477554"/>
                  <a:pt x="2669080" y="2486428"/>
                </a:cubicBezTo>
                <a:lnTo>
                  <a:pt x="2669080" y="2464704"/>
                </a:lnTo>
                <a:lnTo>
                  <a:pt x="2621487" y="2464704"/>
                </a:lnTo>
                <a:lnTo>
                  <a:pt x="2621487" y="2598063"/>
                </a:lnTo>
                <a:lnTo>
                  <a:pt x="2672596" y="2598063"/>
                </a:lnTo>
                <a:lnTo>
                  <a:pt x="2672596" y="2534021"/>
                </a:lnTo>
                <a:cubicBezTo>
                  <a:pt x="2672596" y="2521882"/>
                  <a:pt x="2674521" y="2513469"/>
                  <a:pt x="2678372" y="2508780"/>
                </a:cubicBezTo>
                <a:cubicBezTo>
                  <a:pt x="2682223" y="2504092"/>
                  <a:pt x="2687246" y="2501748"/>
                  <a:pt x="2693441" y="2501748"/>
                </a:cubicBezTo>
                <a:cubicBezTo>
                  <a:pt x="2699050" y="2501748"/>
                  <a:pt x="2703403" y="2503485"/>
                  <a:pt x="2706500" y="2506959"/>
                </a:cubicBezTo>
                <a:cubicBezTo>
                  <a:pt x="2709599" y="2510434"/>
                  <a:pt x="2711148" y="2516357"/>
                  <a:pt x="2711148" y="2524728"/>
                </a:cubicBezTo>
                <a:lnTo>
                  <a:pt x="2711148" y="2598063"/>
                </a:lnTo>
                <a:lnTo>
                  <a:pt x="2762507" y="2598063"/>
                </a:lnTo>
                <a:lnTo>
                  <a:pt x="2762507" y="2513301"/>
                </a:lnTo>
                <a:cubicBezTo>
                  <a:pt x="2762507" y="2495721"/>
                  <a:pt x="2758509" y="2482724"/>
                  <a:pt x="2750515" y="2474310"/>
                </a:cubicBezTo>
                <a:cubicBezTo>
                  <a:pt x="2742520" y="2465897"/>
                  <a:pt x="2731448" y="2461690"/>
                  <a:pt x="2717300" y="2461690"/>
                </a:cubicBezTo>
                <a:close/>
                <a:moveTo>
                  <a:pt x="2173817" y="2461690"/>
                </a:moveTo>
                <a:cubicBezTo>
                  <a:pt x="2164274" y="2461690"/>
                  <a:pt x="2155399" y="2462402"/>
                  <a:pt x="2147195" y="2463825"/>
                </a:cubicBezTo>
                <a:cubicBezTo>
                  <a:pt x="2138991" y="2465249"/>
                  <a:pt x="2132545" y="2467257"/>
                  <a:pt x="2127857" y="2469852"/>
                </a:cubicBezTo>
                <a:cubicBezTo>
                  <a:pt x="2121328" y="2473452"/>
                  <a:pt x="2116325" y="2477701"/>
                  <a:pt x="2112852" y="2482598"/>
                </a:cubicBezTo>
                <a:cubicBezTo>
                  <a:pt x="2109377" y="2487496"/>
                  <a:pt x="2106720" y="2494214"/>
                  <a:pt x="2104878" y="2502753"/>
                </a:cubicBezTo>
                <a:lnTo>
                  <a:pt x="2153726" y="2507901"/>
                </a:lnTo>
                <a:cubicBezTo>
                  <a:pt x="2155735" y="2502125"/>
                  <a:pt x="2158372" y="2498190"/>
                  <a:pt x="2161637" y="2496097"/>
                </a:cubicBezTo>
                <a:cubicBezTo>
                  <a:pt x="2165824" y="2493419"/>
                  <a:pt x="2172102" y="2492079"/>
                  <a:pt x="2180473" y="2492079"/>
                </a:cubicBezTo>
                <a:cubicBezTo>
                  <a:pt x="2187002" y="2492079"/>
                  <a:pt x="2191566" y="2493335"/>
                  <a:pt x="2194161" y="2495846"/>
                </a:cubicBezTo>
                <a:cubicBezTo>
                  <a:pt x="2196755" y="2498358"/>
                  <a:pt x="2198052" y="2502753"/>
                  <a:pt x="2198052" y="2509032"/>
                </a:cubicBezTo>
                <a:cubicBezTo>
                  <a:pt x="2191691" y="2511543"/>
                  <a:pt x="2185664" y="2513573"/>
                  <a:pt x="2179970" y="2515122"/>
                </a:cubicBezTo>
                <a:cubicBezTo>
                  <a:pt x="2174278" y="2516671"/>
                  <a:pt x="2161846" y="2519370"/>
                  <a:pt x="2142675" y="2523221"/>
                </a:cubicBezTo>
                <a:cubicBezTo>
                  <a:pt x="2126686" y="2526402"/>
                  <a:pt x="2115719" y="2531258"/>
                  <a:pt x="2109775" y="2537788"/>
                </a:cubicBezTo>
                <a:cubicBezTo>
                  <a:pt x="2103832" y="2544318"/>
                  <a:pt x="2100859" y="2552647"/>
                  <a:pt x="2100859" y="2562777"/>
                </a:cubicBezTo>
                <a:cubicBezTo>
                  <a:pt x="2100859" y="2573577"/>
                  <a:pt x="2104982" y="2582660"/>
                  <a:pt x="2113228" y="2590026"/>
                </a:cubicBezTo>
                <a:cubicBezTo>
                  <a:pt x="2121474" y="2597394"/>
                  <a:pt x="2133550" y="2601077"/>
                  <a:pt x="2149457" y="2601077"/>
                </a:cubicBezTo>
                <a:cubicBezTo>
                  <a:pt x="2161427" y="2601077"/>
                  <a:pt x="2171933" y="2599236"/>
                  <a:pt x="2180975" y="2595552"/>
                </a:cubicBezTo>
                <a:cubicBezTo>
                  <a:pt x="2187589" y="2592789"/>
                  <a:pt x="2194244" y="2588185"/>
                  <a:pt x="2200942" y="2581739"/>
                </a:cubicBezTo>
                <a:cubicBezTo>
                  <a:pt x="2201529" y="2585590"/>
                  <a:pt x="2202113" y="2588415"/>
                  <a:pt x="2202700" y="2590215"/>
                </a:cubicBezTo>
                <a:cubicBezTo>
                  <a:pt x="2203286" y="2592015"/>
                  <a:pt x="2204541" y="2594631"/>
                  <a:pt x="2206466" y="2598063"/>
                </a:cubicBezTo>
                <a:lnTo>
                  <a:pt x="2254435" y="2598063"/>
                </a:lnTo>
                <a:cubicBezTo>
                  <a:pt x="2251756" y="2592538"/>
                  <a:pt x="2250020" y="2587997"/>
                  <a:pt x="2249224" y="2584439"/>
                </a:cubicBezTo>
                <a:cubicBezTo>
                  <a:pt x="2248429" y="2580881"/>
                  <a:pt x="2248031" y="2575962"/>
                  <a:pt x="2248031" y="2569684"/>
                </a:cubicBezTo>
                <a:lnTo>
                  <a:pt x="2248031" y="2510789"/>
                </a:lnTo>
                <a:cubicBezTo>
                  <a:pt x="2248031" y="2504511"/>
                  <a:pt x="2246775" y="2497918"/>
                  <a:pt x="2244264" y="2491012"/>
                </a:cubicBezTo>
                <a:cubicBezTo>
                  <a:pt x="2241753" y="2484105"/>
                  <a:pt x="2238321" y="2478768"/>
                  <a:pt x="2233967" y="2475001"/>
                </a:cubicBezTo>
                <a:cubicBezTo>
                  <a:pt x="2227772" y="2469559"/>
                  <a:pt x="2220029" y="2465981"/>
                  <a:pt x="2210736" y="2464265"/>
                </a:cubicBezTo>
                <a:cubicBezTo>
                  <a:pt x="2201445" y="2462548"/>
                  <a:pt x="2189137" y="2461690"/>
                  <a:pt x="2173817" y="2461690"/>
                </a:cubicBezTo>
                <a:close/>
                <a:moveTo>
                  <a:pt x="2007265" y="2461690"/>
                </a:moveTo>
                <a:cubicBezTo>
                  <a:pt x="1991694" y="2461690"/>
                  <a:pt x="1978927" y="2463739"/>
                  <a:pt x="1968965" y="2467837"/>
                </a:cubicBezTo>
                <a:cubicBezTo>
                  <a:pt x="1962687" y="2470430"/>
                  <a:pt x="1956575" y="2474382"/>
                  <a:pt x="1950631" y="2479693"/>
                </a:cubicBezTo>
                <a:cubicBezTo>
                  <a:pt x="1944687" y="2485005"/>
                  <a:pt x="1940000" y="2491006"/>
                  <a:pt x="1936567" y="2497696"/>
                </a:cubicBezTo>
                <a:cubicBezTo>
                  <a:pt x="1931879" y="2506814"/>
                  <a:pt x="1929535" y="2518231"/>
                  <a:pt x="1929535" y="2531949"/>
                </a:cubicBezTo>
                <a:cubicBezTo>
                  <a:pt x="1929535" y="2545080"/>
                  <a:pt x="1931460" y="2555619"/>
                  <a:pt x="1935311" y="2563565"/>
                </a:cubicBezTo>
                <a:cubicBezTo>
                  <a:pt x="1939162" y="2571511"/>
                  <a:pt x="1944478" y="2578432"/>
                  <a:pt x="1951259" y="2584329"/>
                </a:cubicBezTo>
                <a:cubicBezTo>
                  <a:pt x="1958040" y="2590225"/>
                  <a:pt x="1966140" y="2594491"/>
                  <a:pt x="1975558" y="2597125"/>
                </a:cubicBezTo>
                <a:cubicBezTo>
                  <a:pt x="1984976" y="2599760"/>
                  <a:pt x="1996759" y="2601077"/>
                  <a:pt x="2010906" y="2601077"/>
                </a:cubicBezTo>
                <a:cubicBezTo>
                  <a:pt x="2025557" y="2601077"/>
                  <a:pt x="2037633" y="2599026"/>
                  <a:pt x="2047135" y="2594924"/>
                </a:cubicBezTo>
                <a:cubicBezTo>
                  <a:pt x="2056637" y="2590822"/>
                  <a:pt x="2064443" y="2585066"/>
                  <a:pt x="2070554" y="2577657"/>
                </a:cubicBezTo>
                <a:cubicBezTo>
                  <a:pt x="2076666" y="2570249"/>
                  <a:pt x="2081060" y="2561480"/>
                  <a:pt x="2083740" y="2551350"/>
                </a:cubicBezTo>
                <a:lnTo>
                  <a:pt x="2035143" y="2545825"/>
                </a:lnTo>
                <a:cubicBezTo>
                  <a:pt x="2032882" y="2552940"/>
                  <a:pt x="2029471" y="2558214"/>
                  <a:pt x="2024908" y="2561647"/>
                </a:cubicBezTo>
                <a:cubicBezTo>
                  <a:pt x="2020346" y="2565079"/>
                  <a:pt x="2014716" y="2566795"/>
                  <a:pt x="2008019" y="2566795"/>
                </a:cubicBezTo>
                <a:cubicBezTo>
                  <a:pt x="1999982" y="2566795"/>
                  <a:pt x="1993368" y="2563954"/>
                  <a:pt x="1988178" y="2558272"/>
                </a:cubicBezTo>
                <a:cubicBezTo>
                  <a:pt x="1982988" y="2552590"/>
                  <a:pt x="1980393" y="2544275"/>
                  <a:pt x="1980393" y="2533328"/>
                </a:cubicBezTo>
                <a:cubicBezTo>
                  <a:pt x="1980393" y="2521043"/>
                  <a:pt x="1983009" y="2511871"/>
                  <a:pt x="1988241" y="2505813"/>
                </a:cubicBezTo>
                <a:cubicBezTo>
                  <a:pt x="1993473" y="2499755"/>
                  <a:pt x="2000317" y="2496725"/>
                  <a:pt x="2008772" y="2496725"/>
                </a:cubicBezTo>
                <a:cubicBezTo>
                  <a:pt x="2015469" y="2496725"/>
                  <a:pt x="2020806" y="2498169"/>
                  <a:pt x="2024783" y="2501058"/>
                </a:cubicBezTo>
                <a:cubicBezTo>
                  <a:pt x="2028759" y="2503946"/>
                  <a:pt x="2031501" y="2508236"/>
                  <a:pt x="2033007" y="2513929"/>
                </a:cubicBezTo>
                <a:lnTo>
                  <a:pt x="2081102" y="2507525"/>
                </a:lnTo>
                <a:cubicBezTo>
                  <a:pt x="2076498" y="2492539"/>
                  <a:pt x="2068482" y="2481154"/>
                  <a:pt x="2057055" y="2473369"/>
                </a:cubicBezTo>
                <a:cubicBezTo>
                  <a:pt x="2045628" y="2465583"/>
                  <a:pt x="2029031" y="2461690"/>
                  <a:pt x="2007265" y="2461690"/>
                </a:cubicBezTo>
                <a:close/>
                <a:moveTo>
                  <a:pt x="1383242" y="2461690"/>
                </a:moveTo>
                <a:cubicBezTo>
                  <a:pt x="1373699" y="2461690"/>
                  <a:pt x="1364825" y="2462402"/>
                  <a:pt x="1356621" y="2463825"/>
                </a:cubicBezTo>
                <a:cubicBezTo>
                  <a:pt x="1348417" y="2465249"/>
                  <a:pt x="1341971" y="2467257"/>
                  <a:pt x="1337282" y="2469852"/>
                </a:cubicBezTo>
                <a:cubicBezTo>
                  <a:pt x="1330752" y="2473452"/>
                  <a:pt x="1325751" y="2477701"/>
                  <a:pt x="1322276" y="2482598"/>
                </a:cubicBezTo>
                <a:cubicBezTo>
                  <a:pt x="1318802" y="2487496"/>
                  <a:pt x="1316144" y="2494214"/>
                  <a:pt x="1314303" y="2502753"/>
                </a:cubicBezTo>
                <a:lnTo>
                  <a:pt x="1363151" y="2507901"/>
                </a:lnTo>
                <a:cubicBezTo>
                  <a:pt x="1365160" y="2502125"/>
                  <a:pt x="1367797" y="2498190"/>
                  <a:pt x="1371062" y="2496097"/>
                </a:cubicBezTo>
                <a:cubicBezTo>
                  <a:pt x="1375248" y="2493419"/>
                  <a:pt x="1381526" y="2492079"/>
                  <a:pt x="1389898" y="2492079"/>
                </a:cubicBezTo>
                <a:cubicBezTo>
                  <a:pt x="1396427" y="2492079"/>
                  <a:pt x="1400990" y="2493335"/>
                  <a:pt x="1403585" y="2495846"/>
                </a:cubicBezTo>
                <a:cubicBezTo>
                  <a:pt x="1406181" y="2498358"/>
                  <a:pt x="1407478" y="2502753"/>
                  <a:pt x="1407478" y="2509032"/>
                </a:cubicBezTo>
                <a:cubicBezTo>
                  <a:pt x="1401116" y="2511543"/>
                  <a:pt x="1395088" y="2513573"/>
                  <a:pt x="1389396" y="2515122"/>
                </a:cubicBezTo>
                <a:cubicBezTo>
                  <a:pt x="1383703" y="2516671"/>
                  <a:pt x="1371271" y="2519370"/>
                  <a:pt x="1352100" y="2523221"/>
                </a:cubicBezTo>
                <a:cubicBezTo>
                  <a:pt x="1336110" y="2526402"/>
                  <a:pt x="1325144" y="2531258"/>
                  <a:pt x="1319200" y="2537788"/>
                </a:cubicBezTo>
                <a:cubicBezTo>
                  <a:pt x="1313256" y="2544318"/>
                  <a:pt x="1310284" y="2552647"/>
                  <a:pt x="1310284" y="2562777"/>
                </a:cubicBezTo>
                <a:cubicBezTo>
                  <a:pt x="1310284" y="2573577"/>
                  <a:pt x="1314407" y="2582660"/>
                  <a:pt x="1322653" y="2590026"/>
                </a:cubicBezTo>
                <a:cubicBezTo>
                  <a:pt x="1330899" y="2597394"/>
                  <a:pt x="1342975" y="2601077"/>
                  <a:pt x="1358881" y="2601077"/>
                </a:cubicBezTo>
                <a:cubicBezTo>
                  <a:pt x="1370852" y="2601077"/>
                  <a:pt x="1381359" y="2599236"/>
                  <a:pt x="1390400" y="2595552"/>
                </a:cubicBezTo>
                <a:cubicBezTo>
                  <a:pt x="1397014" y="2592789"/>
                  <a:pt x="1403669" y="2588185"/>
                  <a:pt x="1410366" y="2581739"/>
                </a:cubicBezTo>
                <a:cubicBezTo>
                  <a:pt x="1410952" y="2585590"/>
                  <a:pt x="1411538" y="2588415"/>
                  <a:pt x="1412124" y="2590215"/>
                </a:cubicBezTo>
                <a:cubicBezTo>
                  <a:pt x="1412711" y="2592015"/>
                  <a:pt x="1413966" y="2594631"/>
                  <a:pt x="1415892" y="2598063"/>
                </a:cubicBezTo>
                <a:lnTo>
                  <a:pt x="1463861" y="2598063"/>
                </a:lnTo>
                <a:cubicBezTo>
                  <a:pt x="1461182" y="2592538"/>
                  <a:pt x="1459445" y="2587997"/>
                  <a:pt x="1458650" y="2584439"/>
                </a:cubicBezTo>
                <a:cubicBezTo>
                  <a:pt x="1457854" y="2580881"/>
                  <a:pt x="1457457" y="2575962"/>
                  <a:pt x="1457457" y="2569684"/>
                </a:cubicBezTo>
                <a:lnTo>
                  <a:pt x="1457457" y="2510789"/>
                </a:lnTo>
                <a:cubicBezTo>
                  <a:pt x="1457457" y="2504511"/>
                  <a:pt x="1456201" y="2497918"/>
                  <a:pt x="1453689" y="2491012"/>
                </a:cubicBezTo>
                <a:cubicBezTo>
                  <a:pt x="1451178" y="2484105"/>
                  <a:pt x="1447746" y="2478768"/>
                  <a:pt x="1443392" y="2475001"/>
                </a:cubicBezTo>
                <a:cubicBezTo>
                  <a:pt x="1437198" y="2469559"/>
                  <a:pt x="1429453" y="2465981"/>
                  <a:pt x="1420161" y="2464265"/>
                </a:cubicBezTo>
                <a:cubicBezTo>
                  <a:pt x="1410869" y="2462548"/>
                  <a:pt x="1398562" y="2461690"/>
                  <a:pt x="1383242" y="2461690"/>
                </a:cubicBezTo>
                <a:close/>
                <a:moveTo>
                  <a:pt x="1240925" y="2461690"/>
                </a:moveTo>
                <a:cubicBezTo>
                  <a:pt x="1230461" y="2461690"/>
                  <a:pt x="1221587" y="2463595"/>
                  <a:pt x="1214304" y="2467404"/>
                </a:cubicBezTo>
                <a:cubicBezTo>
                  <a:pt x="1207021" y="2471213"/>
                  <a:pt x="1199821" y="2477554"/>
                  <a:pt x="1192705" y="2486428"/>
                </a:cubicBezTo>
                <a:lnTo>
                  <a:pt x="1192705" y="2464704"/>
                </a:lnTo>
                <a:lnTo>
                  <a:pt x="1145113" y="2464704"/>
                </a:lnTo>
                <a:lnTo>
                  <a:pt x="1145113" y="2598063"/>
                </a:lnTo>
                <a:lnTo>
                  <a:pt x="1196221" y="2598063"/>
                </a:lnTo>
                <a:lnTo>
                  <a:pt x="1196221" y="2534021"/>
                </a:lnTo>
                <a:cubicBezTo>
                  <a:pt x="1196221" y="2521882"/>
                  <a:pt x="1198146" y="2513469"/>
                  <a:pt x="1201997" y="2508780"/>
                </a:cubicBezTo>
                <a:cubicBezTo>
                  <a:pt x="1205848" y="2504092"/>
                  <a:pt x="1210872" y="2501748"/>
                  <a:pt x="1217067" y="2501748"/>
                </a:cubicBezTo>
                <a:cubicBezTo>
                  <a:pt x="1222675" y="2501748"/>
                  <a:pt x="1227029" y="2503485"/>
                  <a:pt x="1230126" y="2506959"/>
                </a:cubicBezTo>
                <a:cubicBezTo>
                  <a:pt x="1233223" y="2510434"/>
                  <a:pt x="1234772" y="2516357"/>
                  <a:pt x="1234772" y="2524728"/>
                </a:cubicBezTo>
                <a:lnTo>
                  <a:pt x="1234772" y="2598063"/>
                </a:lnTo>
                <a:lnTo>
                  <a:pt x="1286132" y="2598063"/>
                </a:lnTo>
                <a:lnTo>
                  <a:pt x="1286132" y="2513301"/>
                </a:lnTo>
                <a:cubicBezTo>
                  <a:pt x="1286132" y="2495721"/>
                  <a:pt x="1282135" y="2482724"/>
                  <a:pt x="1274140" y="2474310"/>
                </a:cubicBezTo>
                <a:cubicBezTo>
                  <a:pt x="1266145" y="2465897"/>
                  <a:pt x="1255073" y="2461690"/>
                  <a:pt x="1240925" y="2461690"/>
                </a:cubicBezTo>
                <a:close/>
                <a:moveTo>
                  <a:pt x="1029536" y="2461690"/>
                </a:moveTo>
                <a:lnTo>
                  <a:pt x="1049856" y="2527868"/>
                </a:lnTo>
                <a:lnTo>
                  <a:pt x="1009428" y="2527868"/>
                </a:lnTo>
                <a:close/>
                <a:moveTo>
                  <a:pt x="766377" y="2461690"/>
                </a:moveTo>
                <a:cubicBezTo>
                  <a:pt x="742853" y="2461690"/>
                  <a:pt x="724415" y="2468136"/>
                  <a:pt x="711062" y="2481029"/>
                </a:cubicBezTo>
                <a:cubicBezTo>
                  <a:pt x="697710" y="2493921"/>
                  <a:pt x="691034" y="2510789"/>
                  <a:pt x="691034" y="2531635"/>
                </a:cubicBezTo>
                <a:cubicBezTo>
                  <a:pt x="691034" y="2546285"/>
                  <a:pt x="694361" y="2559031"/>
                  <a:pt x="701016" y="2569872"/>
                </a:cubicBezTo>
                <a:cubicBezTo>
                  <a:pt x="707672" y="2580713"/>
                  <a:pt x="716064" y="2588624"/>
                  <a:pt x="726194" y="2593605"/>
                </a:cubicBezTo>
                <a:cubicBezTo>
                  <a:pt x="736323" y="2598587"/>
                  <a:pt x="750220" y="2601077"/>
                  <a:pt x="767884" y="2601077"/>
                </a:cubicBezTo>
                <a:cubicBezTo>
                  <a:pt x="788227" y="2601077"/>
                  <a:pt x="803840" y="2598168"/>
                  <a:pt x="814723" y="2592350"/>
                </a:cubicBezTo>
                <a:cubicBezTo>
                  <a:pt x="825606" y="2586531"/>
                  <a:pt x="834899" y="2576925"/>
                  <a:pt x="842601" y="2563531"/>
                </a:cubicBezTo>
                <a:lnTo>
                  <a:pt x="792246" y="2558884"/>
                </a:lnTo>
                <a:cubicBezTo>
                  <a:pt x="789065" y="2562903"/>
                  <a:pt x="786093" y="2565707"/>
                  <a:pt x="783330" y="2567298"/>
                </a:cubicBezTo>
                <a:cubicBezTo>
                  <a:pt x="778809" y="2569809"/>
                  <a:pt x="774037" y="2571065"/>
                  <a:pt x="769015" y="2571065"/>
                </a:cubicBezTo>
                <a:cubicBezTo>
                  <a:pt x="761061" y="2571065"/>
                  <a:pt x="754615" y="2568177"/>
                  <a:pt x="749676" y="2562400"/>
                </a:cubicBezTo>
                <a:cubicBezTo>
                  <a:pt x="746160" y="2558382"/>
                  <a:pt x="743942" y="2552271"/>
                  <a:pt x="743021" y="2544067"/>
                </a:cubicBezTo>
                <a:lnTo>
                  <a:pt x="845489" y="2544067"/>
                </a:lnTo>
                <a:lnTo>
                  <a:pt x="845489" y="2538290"/>
                </a:lnTo>
                <a:cubicBezTo>
                  <a:pt x="845489" y="2520710"/>
                  <a:pt x="842601" y="2506436"/>
                  <a:pt x="836824" y="2495469"/>
                </a:cubicBezTo>
                <a:cubicBezTo>
                  <a:pt x="831048" y="2484503"/>
                  <a:pt x="822635" y="2476131"/>
                  <a:pt x="811584" y="2470355"/>
                </a:cubicBezTo>
                <a:cubicBezTo>
                  <a:pt x="800533" y="2464578"/>
                  <a:pt x="785465" y="2461690"/>
                  <a:pt x="766377" y="2461690"/>
                </a:cubicBezTo>
                <a:close/>
                <a:moveTo>
                  <a:pt x="6783911" y="2413972"/>
                </a:moveTo>
                <a:lnTo>
                  <a:pt x="6783911" y="2598063"/>
                </a:lnTo>
                <a:lnTo>
                  <a:pt x="6835019" y="2598063"/>
                </a:lnTo>
                <a:lnTo>
                  <a:pt x="6835019" y="2534021"/>
                </a:lnTo>
                <a:cubicBezTo>
                  <a:pt x="6835019" y="2521882"/>
                  <a:pt x="6836945" y="2513469"/>
                  <a:pt x="6840795" y="2508780"/>
                </a:cubicBezTo>
                <a:cubicBezTo>
                  <a:pt x="6844646" y="2504092"/>
                  <a:pt x="6849669" y="2501748"/>
                  <a:pt x="6855864" y="2501748"/>
                </a:cubicBezTo>
                <a:cubicBezTo>
                  <a:pt x="6861473" y="2501748"/>
                  <a:pt x="6865827" y="2503485"/>
                  <a:pt x="6868924" y="2506959"/>
                </a:cubicBezTo>
                <a:cubicBezTo>
                  <a:pt x="6872021" y="2510434"/>
                  <a:pt x="6873570" y="2516357"/>
                  <a:pt x="6873570" y="2524728"/>
                </a:cubicBezTo>
                <a:lnTo>
                  <a:pt x="6873570" y="2598063"/>
                </a:lnTo>
                <a:lnTo>
                  <a:pt x="6924930" y="2598063"/>
                </a:lnTo>
                <a:lnTo>
                  <a:pt x="6924930" y="2513301"/>
                </a:lnTo>
                <a:cubicBezTo>
                  <a:pt x="6924930" y="2495804"/>
                  <a:pt x="6920932" y="2482828"/>
                  <a:pt x="6912938" y="2474373"/>
                </a:cubicBezTo>
                <a:cubicBezTo>
                  <a:pt x="6904943" y="2465918"/>
                  <a:pt x="6893997" y="2461690"/>
                  <a:pt x="6880100" y="2461690"/>
                </a:cubicBezTo>
                <a:cubicBezTo>
                  <a:pt x="6870724" y="2461690"/>
                  <a:pt x="6862603" y="2463239"/>
                  <a:pt x="6855739" y="2466336"/>
                </a:cubicBezTo>
                <a:cubicBezTo>
                  <a:pt x="6848874" y="2469434"/>
                  <a:pt x="6841968" y="2474583"/>
                  <a:pt x="6835019" y="2481782"/>
                </a:cubicBezTo>
                <a:lnTo>
                  <a:pt x="6835019" y="2413972"/>
                </a:lnTo>
                <a:close/>
                <a:moveTo>
                  <a:pt x="6731267" y="2413972"/>
                </a:moveTo>
                <a:lnTo>
                  <a:pt x="6680033" y="2440217"/>
                </a:lnTo>
                <a:lnTo>
                  <a:pt x="6680033" y="2464704"/>
                </a:lnTo>
                <a:lnTo>
                  <a:pt x="6661197" y="2464704"/>
                </a:lnTo>
                <a:lnTo>
                  <a:pt x="6661197" y="2502125"/>
                </a:lnTo>
                <a:lnTo>
                  <a:pt x="6680033" y="2502125"/>
                </a:lnTo>
                <a:lnTo>
                  <a:pt x="6680033" y="2549031"/>
                </a:lnTo>
                <a:cubicBezTo>
                  <a:pt x="6680033" y="2563912"/>
                  <a:pt x="6681477" y="2574677"/>
                  <a:pt x="6684365" y="2581324"/>
                </a:cubicBezTo>
                <a:cubicBezTo>
                  <a:pt x="6687254" y="2587971"/>
                  <a:pt x="6691712" y="2592924"/>
                  <a:pt x="6697739" y="2596185"/>
                </a:cubicBezTo>
                <a:cubicBezTo>
                  <a:pt x="6703767" y="2599446"/>
                  <a:pt x="6713143" y="2601077"/>
                  <a:pt x="6725868" y="2601077"/>
                </a:cubicBezTo>
                <a:cubicBezTo>
                  <a:pt x="6736834" y="2601077"/>
                  <a:pt x="6748638" y="2599696"/>
                  <a:pt x="6761279" y="2596933"/>
                </a:cubicBezTo>
                <a:lnTo>
                  <a:pt x="6757512" y="2561653"/>
                </a:lnTo>
                <a:cubicBezTo>
                  <a:pt x="6750731" y="2563825"/>
                  <a:pt x="6745457" y="2564912"/>
                  <a:pt x="6741690" y="2564912"/>
                </a:cubicBezTo>
                <a:cubicBezTo>
                  <a:pt x="6737504" y="2564912"/>
                  <a:pt x="6734574" y="2563491"/>
                  <a:pt x="6732900" y="2560650"/>
                </a:cubicBezTo>
                <a:cubicBezTo>
                  <a:pt x="6731811" y="2558812"/>
                  <a:pt x="6731267" y="2555053"/>
                  <a:pt x="6731267" y="2549372"/>
                </a:cubicBezTo>
                <a:lnTo>
                  <a:pt x="6731267" y="2502125"/>
                </a:lnTo>
                <a:lnTo>
                  <a:pt x="6759396" y="2502125"/>
                </a:lnTo>
                <a:lnTo>
                  <a:pt x="6759396" y="2464704"/>
                </a:lnTo>
                <a:lnTo>
                  <a:pt x="6731267" y="2464704"/>
                </a:lnTo>
                <a:close/>
                <a:moveTo>
                  <a:pt x="6531242" y="2413972"/>
                </a:moveTo>
                <a:lnTo>
                  <a:pt x="6480008" y="2440217"/>
                </a:lnTo>
                <a:lnTo>
                  <a:pt x="6480008" y="2464704"/>
                </a:lnTo>
                <a:lnTo>
                  <a:pt x="6461172" y="2464704"/>
                </a:lnTo>
                <a:lnTo>
                  <a:pt x="6461172" y="2502125"/>
                </a:lnTo>
                <a:lnTo>
                  <a:pt x="6480008" y="2502125"/>
                </a:lnTo>
                <a:lnTo>
                  <a:pt x="6480008" y="2549031"/>
                </a:lnTo>
                <a:cubicBezTo>
                  <a:pt x="6480008" y="2563912"/>
                  <a:pt x="6481452" y="2574677"/>
                  <a:pt x="6484340" y="2581324"/>
                </a:cubicBezTo>
                <a:cubicBezTo>
                  <a:pt x="6487229" y="2587971"/>
                  <a:pt x="6491687" y="2592924"/>
                  <a:pt x="6497714" y="2596185"/>
                </a:cubicBezTo>
                <a:cubicBezTo>
                  <a:pt x="6503742" y="2599446"/>
                  <a:pt x="6513118" y="2601077"/>
                  <a:pt x="6525843" y="2601077"/>
                </a:cubicBezTo>
                <a:cubicBezTo>
                  <a:pt x="6536809" y="2601077"/>
                  <a:pt x="6548613" y="2599696"/>
                  <a:pt x="6561254" y="2596933"/>
                </a:cubicBezTo>
                <a:lnTo>
                  <a:pt x="6557487" y="2561653"/>
                </a:lnTo>
                <a:cubicBezTo>
                  <a:pt x="6550706" y="2563825"/>
                  <a:pt x="6545432" y="2564912"/>
                  <a:pt x="6541665" y="2564912"/>
                </a:cubicBezTo>
                <a:cubicBezTo>
                  <a:pt x="6537479" y="2564912"/>
                  <a:pt x="6534549" y="2563491"/>
                  <a:pt x="6532875" y="2560650"/>
                </a:cubicBezTo>
                <a:cubicBezTo>
                  <a:pt x="6531786" y="2558812"/>
                  <a:pt x="6531242" y="2555053"/>
                  <a:pt x="6531242" y="2549372"/>
                </a:cubicBezTo>
                <a:lnTo>
                  <a:pt x="6531242" y="2502125"/>
                </a:lnTo>
                <a:lnTo>
                  <a:pt x="6559371" y="2502125"/>
                </a:lnTo>
                <a:lnTo>
                  <a:pt x="6559371" y="2464704"/>
                </a:lnTo>
                <a:lnTo>
                  <a:pt x="6531242" y="2464704"/>
                </a:lnTo>
                <a:close/>
                <a:moveTo>
                  <a:pt x="6126937" y="2413972"/>
                </a:moveTo>
                <a:lnTo>
                  <a:pt x="6126937" y="2598063"/>
                </a:lnTo>
                <a:lnTo>
                  <a:pt x="6174780" y="2598063"/>
                </a:lnTo>
                <a:lnTo>
                  <a:pt x="6174780" y="2578348"/>
                </a:lnTo>
                <a:cubicBezTo>
                  <a:pt x="6181394" y="2586636"/>
                  <a:pt x="6187505" y="2592287"/>
                  <a:pt x="6193114" y="2595301"/>
                </a:cubicBezTo>
                <a:cubicBezTo>
                  <a:pt x="6200565" y="2599152"/>
                  <a:pt x="6208769" y="2601077"/>
                  <a:pt x="6217727" y="2601077"/>
                </a:cubicBezTo>
                <a:cubicBezTo>
                  <a:pt x="6228191" y="2601077"/>
                  <a:pt x="6237714" y="2598335"/>
                  <a:pt x="6246295" y="2592852"/>
                </a:cubicBezTo>
                <a:cubicBezTo>
                  <a:pt x="6254875" y="2587369"/>
                  <a:pt x="6261594" y="2579081"/>
                  <a:pt x="6266449" y="2567988"/>
                </a:cubicBezTo>
                <a:cubicBezTo>
                  <a:pt x="6271305" y="2556896"/>
                  <a:pt x="6273732" y="2544067"/>
                  <a:pt x="6273732" y="2529500"/>
                </a:cubicBezTo>
                <a:cubicBezTo>
                  <a:pt x="6273732" y="2507650"/>
                  <a:pt x="6268416" y="2490886"/>
                  <a:pt x="6257785" y="2479208"/>
                </a:cubicBezTo>
                <a:cubicBezTo>
                  <a:pt x="6247153" y="2467529"/>
                  <a:pt x="6233716" y="2461690"/>
                  <a:pt x="6217475" y="2461690"/>
                </a:cubicBezTo>
                <a:cubicBezTo>
                  <a:pt x="6209606" y="2461690"/>
                  <a:pt x="6202427" y="2463030"/>
                  <a:pt x="6195939" y="2465709"/>
                </a:cubicBezTo>
                <a:cubicBezTo>
                  <a:pt x="6189452" y="2468387"/>
                  <a:pt x="6183654" y="2472406"/>
                  <a:pt x="6178548" y="2477764"/>
                </a:cubicBezTo>
                <a:lnTo>
                  <a:pt x="6178548" y="2413972"/>
                </a:lnTo>
                <a:close/>
                <a:moveTo>
                  <a:pt x="5912117" y="2413972"/>
                </a:moveTo>
                <a:lnTo>
                  <a:pt x="5860883" y="2440217"/>
                </a:lnTo>
                <a:lnTo>
                  <a:pt x="5860883" y="2464704"/>
                </a:lnTo>
                <a:lnTo>
                  <a:pt x="5842047" y="2464704"/>
                </a:lnTo>
                <a:lnTo>
                  <a:pt x="5842047" y="2502125"/>
                </a:lnTo>
                <a:lnTo>
                  <a:pt x="5860883" y="2502125"/>
                </a:lnTo>
                <a:lnTo>
                  <a:pt x="5860883" y="2549031"/>
                </a:lnTo>
                <a:cubicBezTo>
                  <a:pt x="5860883" y="2563912"/>
                  <a:pt x="5862327" y="2574677"/>
                  <a:pt x="5865215" y="2581324"/>
                </a:cubicBezTo>
                <a:cubicBezTo>
                  <a:pt x="5868104" y="2587971"/>
                  <a:pt x="5872562" y="2592924"/>
                  <a:pt x="5878589" y="2596185"/>
                </a:cubicBezTo>
                <a:cubicBezTo>
                  <a:pt x="5884617" y="2599446"/>
                  <a:pt x="5893993" y="2601077"/>
                  <a:pt x="5906718" y="2601077"/>
                </a:cubicBezTo>
                <a:cubicBezTo>
                  <a:pt x="5917684" y="2601077"/>
                  <a:pt x="5929488" y="2599696"/>
                  <a:pt x="5942129" y="2596933"/>
                </a:cubicBezTo>
                <a:lnTo>
                  <a:pt x="5938362" y="2561653"/>
                </a:lnTo>
                <a:cubicBezTo>
                  <a:pt x="5931581" y="2563825"/>
                  <a:pt x="5926307" y="2564912"/>
                  <a:pt x="5922540" y="2564912"/>
                </a:cubicBezTo>
                <a:cubicBezTo>
                  <a:pt x="5918354" y="2564912"/>
                  <a:pt x="5915424" y="2563491"/>
                  <a:pt x="5913750" y="2560650"/>
                </a:cubicBezTo>
                <a:cubicBezTo>
                  <a:pt x="5912661" y="2558812"/>
                  <a:pt x="5912117" y="2555053"/>
                  <a:pt x="5912117" y="2549372"/>
                </a:cubicBezTo>
                <a:lnTo>
                  <a:pt x="5912117" y="2502125"/>
                </a:lnTo>
                <a:lnTo>
                  <a:pt x="5940246" y="2502125"/>
                </a:lnTo>
                <a:lnTo>
                  <a:pt x="5940246" y="2464704"/>
                </a:lnTo>
                <a:lnTo>
                  <a:pt x="5912117" y="2464704"/>
                </a:lnTo>
                <a:close/>
                <a:moveTo>
                  <a:pt x="5766494" y="2413972"/>
                </a:moveTo>
                <a:lnTo>
                  <a:pt x="5766494" y="2598063"/>
                </a:lnTo>
                <a:lnTo>
                  <a:pt x="5817728" y="2598063"/>
                </a:lnTo>
                <a:lnTo>
                  <a:pt x="5817728" y="2413972"/>
                </a:lnTo>
                <a:close/>
                <a:moveTo>
                  <a:pt x="5680894" y="2413972"/>
                </a:moveTo>
                <a:lnTo>
                  <a:pt x="5680894" y="2448756"/>
                </a:lnTo>
                <a:lnTo>
                  <a:pt x="5732003" y="2448756"/>
                </a:lnTo>
                <a:lnTo>
                  <a:pt x="5732003" y="2413972"/>
                </a:lnTo>
                <a:close/>
                <a:moveTo>
                  <a:pt x="5336362" y="2413972"/>
                </a:moveTo>
                <a:lnTo>
                  <a:pt x="5336362" y="2598063"/>
                </a:lnTo>
                <a:lnTo>
                  <a:pt x="5384205" y="2598063"/>
                </a:lnTo>
                <a:lnTo>
                  <a:pt x="5384205" y="2578348"/>
                </a:lnTo>
                <a:cubicBezTo>
                  <a:pt x="5390819" y="2586636"/>
                  <a:pt x="5396930" y="2592287"/>
                  <a:pt x="5402539" y="2595301"/>
                </a:cubicBezTo>
                <a:cubicBezTo>
                  <a:pt x="5409990" y="2599152"/>
                  <a:pt x="5418194" y="2601077"/>
                  <a:pt x="5427152" y="2601077"/>
                </a:cubicBezTo>
                <a:cubicBezTo>
                  <a:pt x="5437616" y="2601077"/>
                  <a:pt x="5447139" y="2598335"/>
                  <a:pt x="5455720" y="2592852"/>
                </a:cubicBezTo>
                <a:cubicBezTo>
                  <a:pt x="5464300" y="2587369"/>
                  <a:pt x="5471019" y="2579081"/>
                  <a:pt x="5475874" y="2567988"/>
                </a:cubicBezTo>
                <a:cubicBezTo>
                  <a:pt x="5480730" y="2556896"/>
                  <a:pt x="5483157" y="2544067"/>
                  <a:pt x="5483157" y="2529500"/>
                </a:cubicBezTo>
                <a:cubicBezTo>
                  <a:pt x="5483157" y="2507650"/>
                  <a:pt x="5477841" y="2490886"/>
                  <a:pt x="5467210" y="2479208"/>
                </a:cubicBezTo>
                <a:cubicBezTo>
                  <a:pt x="5456578" y="2467529"/>
                  <a:pt x="5443141" y="2461690"/>
                  <a:pt x="5426900" y="2461690"/>
                </a:cubicBezTo>
                <a:cubicBezTo>
                  <a:pt x="5419031" y="2461690"/>
                  <a:pt x="5411852" y="2463030"/>
                  <a:pt x="5405364" y="2465709"/>
                </a:cubicBezTo>
                <a:cubicBezTo>
                  <a:pt x="5398877" y="2468387"/>
                  <a:pt x="5393079" y="2472406"/>
                  <a:pt x="5387973" y="2477764"/>
                </a:cubicBezTo>
                <a:lnTo>
                  <a:pt x="5387973" y="2413972"/>
                </a:lnTo>
                <a:close/>
                <a:moveTo>
                  <a:pt x="3711845" y="2413972"/>
                </a:moveTo>
                <a:lnTo>
                  <a:pt x="3660612" y="2440217"/>
                </a:lnTo>
                <a:lnTo>
                  <a:pt x="3660612" y="2464704"/>
                </a:lnTo>
                <a:lnTo>
                  <a:pt x="3641777" y="2464704"/>
                </a:lnTo>
                <a:lnTo>
                  <a:pt x="3641777" y="2502125"/>
                </a:lnTo>
                <a:lnTo>
                  <a:pt x="3660612" y="2502125"/>
                </a:lnTo>
                <a:lnTo>
                  <a:pt x="3660612" y="2549031"/>
                </a:lnTo>
                <a:cubicBezTo>
                  <a:pt x="3660612" y="2563912"/>
                  <a:pt x="3662056" y="2574677"/>
                  <a:pt x="3664941" y="2581324"/>
                </a:cubicBezTo>
                <a:cubicBezTo>
                  <a:pt x="3667833" y="2587971"/>
                  <a:pt x="3672287" y="2592924"/>
                  <a:pt x="3678316" y="2596185"/>
                </a:cubicBezTo>
                <a:cubicBezTo>
                  <a:pt x="3684346" y="2599446"/>
                  <a:pt x="3693718" y="2601077"/>
                  <a:pt x="3706445" y="2601077"/>
                </a:cubicBezTo>
                <a:cubicBezTo>
                  <a:pt x="3717411" y="2601077"/>
                  <a:pt x="3729216" y="2599696"/>
                  <a:pt x="3741858" y="2596933"/>
                </a:cubicBezTo>
                <a:lnTo>
                  <a:pt x="3738088" y="2561653"/>
                </a:lnTo>
                <a:cubicBezTo>
                  <a:pt x="3731308" y="2563825"/>
                  <a:pt x="3726036" y="2564912"/>
                  <a:pt x="3722269" y="2564912"/>
                </a:cubicBezTo>
                <a:cubicBezTo>
                  <a:pt x="3718083" y="2564912"/>
                  <a:pt x="3715150" y="2563491"/>
                  <a:pt x="3713478" y="2560650"/>
                </a:cubicBezTo>
                <a:cubicBezTo>
                  <a:pt x="3712389" y="2558812"/>
                  <a:pt x="3711845" y="2555053"/>
                  <a:pt x="3711845" y="2549372"/>
                </a:cubicBezTo>
                <a:lnTo>
                  <a:pt x="3711845" y="2502125"/>
                </a:lnTo>
                <a:lnTo>
                  <a:pt x="3739973" y="2502125"/>
                </a:lnTo>
                <a:lnTo>
                  <a:pt x="3739973" y="2464704"/>
                </a:lnTo>
                <a:lnTo>
                  <a:pt x="3711845" y="2464704"/>
                </a:lnTo>
                <a:close/>
                <a:moveTo>
                  <a:pt x="3551065" y="2413972"/>
                </a:moveTo>
                <a:lnTo>
                  <a:pt x="3551065" y="2598063"/>
                </a:lnTo>
                <a:lnTo>
                  <a:pt x="3608076" y="2598063"/>
                </a:lnTo>
                <a:lnTo>
                  <a:pt x="3608076" y="2413972"/>
                </a:lnTo>
                <a:close/>
                <a:moveTo>
                  <a:pt x="2966271" y="2413972"/>
                </a:moveTo>
                <a:lnTo>
                  <a:pt x="2966271" y="2448756"/>
                </a:lnTo>
                <a:lnTo>
                  <a:pt x="3017380" y="2448756"/>
                </a:lnTo>
                <a:lnTo>
                  <a:pt x="3017380" y="2413972"/>
                </a:lnTo>
                <a:close/>
                <a:moveTo>
                  <a:pt x="2434252" y="2413972"/>
                </a:moveTo>
                <a:lnTo>
                  <a:pt x="2434252" y="2598063"/>
                </a:lnTo>
                <a:lnTo>
                  <a:pt x="2589462" y="2598063"/>
                </a:lnTo>
                <a:lnTo>
                  <a:pt x="2589462" y="2556373"/>
                </a:lnTo>
                <a:lnTo>
                  <a:pt x="2491263" y="2556373"/>
                </a:lnTo>
                <a:lnTo>
                  <a:pt x="2491263" y="2520082"/>
                </a:lnTo>
                <a:lnTo>
                  <a:pt x="2579792" y="2520082"/>
                </a:lnTo>
                <a:lnTo>
                  <a:pt x="2579792" y="2482536"/>
                </a:lnTo>
                <a:lnTo>
                  <a:pt x="2491263" y="2482536"/>
                </a:lnTo>
                <a:lnTo>
                  <a:pt x="2491263" y="2453277"/>
                </a:lnTo>
                <a:lnTo>
                  <a:pt x="2586698" y="2453277"/>
                </a:lnTo>
                <a:lnTo>
                  <a:pt x="2586698" y="2413972"/>
                </a:lnTo>
                <a:close/>
                <a:moveTo>
                  <a:pt x="2280346" y="2413972"/>
                </a:moveTo>
                <a:lnTo>
                  <a:pt x="2280346" y="2598063"/>
                </a:lnTo>
                <a:lnTo>
                  <a:pt x="2331580" y="2598063"/>
                </a:lnTo>
                <a:lnTo>
                  <a:pt x="2331580" y="2413972"/>
                </a:lnTo>
                <a:close/>
                <a:moveTo>
                  <a:pt x="1851847" y="2413972"/>
                </a:moveTo>
                <a:lnTo>
                  <a:pt x="1851847" y="2448756"/>
                </a:lnTo>
                <a:lnTo>
                  <a:pt x="1902955" y="2448756"/>
                </a:lnTo>
                <a:lnTo>
                  <a:pt x="1902955" y="2413972"/>
                </a:lnTo>
                <a:close/>
                <a:moveTo>
                  <a:pt x="1797320" y="2413972"/>
                </a:moveTo>
                <a:lnTo>
                  <a:pt x="1746086" y="2440217"/>
                </a:lnTo>
                <a:lnTo>
                  <a:pt x="1746086" y="2464704"/>
                </a:lnTo>
                <a:lnTo>
                  <a:pt x="1727250" y="2464704"/>
                </a:lnTo>
                <a:lnTo>
                  <a:pt x="1727250" y="2502125"/>
                </a:lnTo>
                <a:lnTo>
                  <a:pt x="1746086" y="2502125"/>
                </a:lnTo>
                <a:lnTo>
                  <a:pt x="1746086" y="2549031"/>
                </a:lnTo>
                <a:cubicBezTo>
                  <a:pt x="1746086" y="2563912"/>
                  <a:pt x="1747530" y="2574677"/>
                  <a:pt x="1750418" y="2581324"/>
                </a:cubicBezTo>
                <a:cubicBezTo>
                  <a:pt x="1753306" y="2587971"/>
                  <a:pt x="1757764" y="2592924"/>
                  <a:pt x="1763792" y="2596185"/>
                </a:cubicBezTo>
                <a:cubicBezTo>
                  <a:pt x="1769819" y="2599446"/>
                  <a:pt x="1779195" y="2601077"/>
                  <a:pt x="1791920" y="2601077"/>
                </a:cubicBezTo>
                <a:cubicBezTo>
                  <a:pt x="1802887" y="2601077"/>
                  <a:pt x="1814691" y="2599696"/>
                  <a:pt x="1827332" y="2596933"/>
                </a:cubicBezTo>
                <a:lnTo>
                  <a:pt x="1823565" y="2561653"/>
                </a:lnTo>
                <a:cubicBezTo>
                  <a:pt x="1816784" y="2563825"/>
                  <a:pt x="1811510" y="2564912"/>
                  <a:pt x="1807742" y="2564912"/>
                </a:cubicBezTo>
                <a:cubicBezTo>
                  <a:pt x="1803557" y="2564912"/>
                  <a:pt x="1800627" y="2563491"/>
                  <a:pt x="1798952" y="2560650"/>
                </a:cubicBezTo>
                <a:cubicBezTo>
                  <a:pt x="1797864" y="2558812"/>
                  <a:pt x="1797320" y="2555053"/>
                  <a:pt x="1797320" y="2549372"/>
                </a:cubicBezTo>
                <a:lnTo>
                  <a:pt x="1797320" y="2502125"/>
                </a:lnTo>
                <a:lnTo>
                  <a:pt x="1825449" y="2502125"/>
                </a:lnTo>
                <a:lnTo>
                  <a:pt x="1825449" y="2464704"/>
                </a:lnTo>
                <a:lnTo>
                  <a:pt x="1797320" y="2464704"/>
                </a:lnTo>
                <a:close/>
                <a:moveTo>
                  <a:pt x="1489771" y="2413972"/>
                </a:moveTo>
                <a:lnTo>
                  <a:pt x="1489771" y="2598063"/>
                </a:lnTo>
                <a:lnTo>
                  <a:pt x="1541005" y="2598063"/>
                </a:lnTo>
                <a:lnTo>
                  <a:pt x="1541005" y="2413972"/>
                </a:lnTo>
                <a:close/>
                <a:moveTo>
                  <a:pt x="999210" y="2413972"/>
                </a:moveTo>
                <a:lnTo>
                  <a:pt x="930019" y="2598063"/>
                </a:lnTo>
                <a:lnTo>
                  <a:pt x="988100" y="2598063"/>
                </a:lnTo>
                <a:lnTo>
                  <a:pt x="997073" y="2567674"/>
                </a:lnTo>
                <a:lnTo>
                  <a:pt x="1061656" y="2567674"/>
                </a:lnTo>
                <a:lnTo>
                  <a:pt x="1070866" y="2598063"/>
                </a:lnTo>
                <a:lnTo>
                  <a:pt x="1130435" y="2598063"/>
                </a:lnTo>
                <a:lnTo>
                  <a:pt x="1061259" y="2413972"/>
                </a:lnTo>
                <a:close/>
                <a:moveTo>
                  <a:pt x="525988" y="2413972"/>
                </a:moveTo>
                <a:lnTo>
                  <a:pt x="525988" y="2598063"/>
                </a:lnTo>
                <a:lnTo>
                  <a:pt x="577096" y="2598063"/>
                </a:lnTo>
                <a:lnTo>
                  <a:pt x="577096" y="2534021"/>
                </a:lnTo>
                <a:cubicBezTo>
                  <a:pt x="577096" y="2521882"/>
                  <a:pt x="579022" y="2513469"/>
                  <a:pt x="582872" y="2508780"/>
                </a:cubicBezTo>
                <a:cubicBezTo>
                  <a:pt x="586723" y="2504092"/>
                  <a:pt x="591746" y="2501748"/>
                  <a:pt x="597941" y="2501748"/>
                </a:cubicBezTo>
                <a:cubicBezTo>
                  <a:pt x="603550" y="2501748"/>
                  <a:pt x="607904" y="2503485"/>
                  <a:pt x="611001" y="2506959"/>
                </a:cubicBezTo>
                <a:cubicBezTo>
                  <a:pt x="614098" y="2510434"/>
                  <a:pt x="615647" y="2516357"/>
                  <a:pt x="615647" y="2524728"/>
                </a:cubicBezTo>
                <a:lnTo>
                  <a:pt x="615647" y="2598063"/>
                </a:lnTo>
                <a:lnTo>
                  <a:pt x="667007" y="2598063"/>
                </a:lnTo>
                <a:lnTo>
                  <a:pt x="667007" y="2513301"/>
                </a:lnTo>
                <a:cubicBezTo>
                  <a:pt x="667007" y="2495804"/>
                  <a:pt x="663009" y="2482828"/>
                  <a:pt x="655015" y="2474373"/>
                </a:cubicBezTo>
                <a:cubicBezTo>
                  <a:pt x="647020" y="2465918"/>
                  <a:pt x="636074" y="2461690"/>
                  <a:pt x="622177" y="2461690"/>
                </a:cubicBezTo>
                <a:cubicBezTo>
                  <a:pt x="612801" y="2461690"/>
                  <a:pt x="604680" y="2463239"/>
                  <a:pt x="597816" y="2466336"/>
                </a:cubicBezTo>
                <a:cubicBezTo>
                  <a:pt x="590951" y="2469434"/>
                  <a:pt x="584044" y="2474583"/>
                  <a:pt x="577096" y="2481782"/>
                </a:cubicBezTo>
                <a:lnTo>
                  <a:pt x="577096" y="2413972"/>
                </a:lnTo>
                <a:close/>
                <a:moveTo>
                  <a:pt x="473344" y="2413972"/>
                </a:moveTo>
                <a:lnTo>
                  <a:pt x="422110" y="2440217"/>
                </a:lnTo>
                <a:lnTo>
                  <a:pt x="422110" y="2464704"/>
                </a:lnTo>
                <a:lnTo>
                  <a:pt x="403274" y="2464704"/>
                </a:lnTo>
                <a:lnTo>
                  <a:pt x="403274" y="2502125"/>
                </a:lnTo>
                <a:lnTo>
                  <a:pt x="422110" y="2502125"/>
                </a:lnTo>
                <a:lnTo>
                  <a:pt x="422110" y="2549031"/>
                </a:lnTo>
                <a:cubicBezTo>
                  <a:pt x="422110" y="2563912"/>
                  <a:pt x="423554" y="2574677"/>
                  <a:pt x="426442" y="2581324"/>
                </a:cubicBezTo>
                <a:cubicBezTo>
                  <a:pt x="429331" y="2587971"/>
                  <a:pt x="433789" y="2592924"/>
                  <a:pt x="439816" y="2596185"/>
                </a:cubicBezTo>
                <a:cubicBezTo>
                  <a:pt x="445844" y="2599446"/>
                  <a:pt x="455220" y="2601077"/>
                  <a:pt x="467945" y="2601077"/>
                </a:cubicBezTo>
                <a:cubicBezTo>
                  <a:pt x="478911" y="2601077"/>
                  <a:pt x="490715" y="2599696"/>
                  <a:pt x="503356" y="2596933"/>
                </a:cubicBezTo>
                <a:lnTo>
                  <a:pt x="499589" y="2561653"/>
                </a:lnTo>
                <a:cubicBezTo>
                  <a:pt x="492808" y="2563825"/>
                  <a:pt x="487534" y="2564912"/>
                  <a:pt x="483767" y="2564912"/>
                </a:cubicBezTo>
                <a:cubicBezTo>
                  <a:pt x="479581" y="2564912"/>
                  <a:pt x="476651" y="2563491"/>
                  <a:pt x="474977" y="2560650"/>
                </a:cubicBezTo>
                <a:cubicBezTo>
                  <a:pt x="473889" y="2558812"/>
                  <a:pt x="473344" y="2555053"/>
                  <a:pt x="473344" y="2549372"/>
                </a:cubicBezTo>
                <a:lnTo>
                  <a:pt x="473344" y="2502125"/>
                </a:lnTo>
                <a:lnTo>
                  <a:pt x="501473" y="2502125"/>
                </a:lnTo>
                <a:lnTo>
                  <a:pt x="501473" y="2464704"/>
                </a:lnTo>
                <a:lnTo>
                  <a:pt x="473344" y="2464704"/>
                </a:lnTo>
                <a:close/>
                <a:moveTo>
                  <a:pt x="6560501" y="2229974"/>
                </a:moveTo>
                <a:lnTo>
                  <a:pt x="6560501" y="2238136"/>
                </a:lnTo>
                <a:cubicBezTo>
                  <a:pt x="6560501" y="2244499"/>
                  <a:pt x="6559475" y="2249668"/>
                  <a:pt x="6557424" y="2253645"/>
                </a:cubicBezTo>
                <a:cubicBezTo>
                  <a:pt x="6555373" y="2257621"/>
                  <a:pt x="6551899" y="2260991"/>
                  <a:pt x="6547002" y="2263753"/>
                </a:cubicBezTo>
                <a:cubicBezTo>
                  <a:pt x="6542104" y="2266516"/>
                  <a:pt x="6536809" y="2267897"/>
                  <a:pt x="6531117" y="2267897"/>
                </a:cubicBezTo>
                <a:cubicBezTo>
                  <a:pt x="6525675" y="2267897"/>
                  <a:pt x="6521552" y="2266621"/>
                  <a:pt x="6518748" y="2264067"/>
                </a:cubicBezTo>
                <a:cubicBezTo>
                  <a:pt x="6515943" y="2261514"/>
                  <a:pt x="6514541" y="2258228"/>
                  <a:pt x="6514541" y="2254210"/>
                </a:cubicBezTo>
                <a:cubicBezTo>
                  <a:pt x="6514541" y="2250694"/>
                  <a:pt x="6515964" y="2247554"/>
                  <a:pt x="6518810" y="2244792"/>
                </a:cubicBezTo>
                <a:cubicBezTo>
                  <a:pt x="6521573" y="2242113"/>
                  <a:pt x="6528145" y="2239392"/>
                  <a:pt x="6538526" y="2236630"/>
                </a:cubicBezTo>
                <a:cubicBezTo>
                  <a:pt x="6546144" y="2234704"/>
                  <a:pt x="6553469" y="2232486"/>
                  <a:pt x="6560501" y="2229974"/>
                </a:cubicBezTo>
                <a:close/>
                <a:moveTo>
                  <a:pt x="4703127" y="2229974"/>
                </a:moveTo>
                <a:lnTo>
                  <a:pt x="4703127" y="2238136"/>
                </a:lnTo>
                <a:cubicBezTo>
                  <a:pt x="4703127" y="2244499"/>
                  <a:pt x="4702101" y="2249668"/>
                  <a:pt x="4700050" y="2253645"/>
                </a:cubicBezTo>
                <a:cubicBezTo>
                  <a:pt x="4697998" y="2257621"/>
                  <a:pt x="4694525" y="2260991"/>
                  <a:pt x="4689627" y="2263753"/>
                </a:cubicBezTo>
                <a:cubicBezTo>
                  <a:pt x="4684730" y="2266516"/>
                  <a:pt x="4679435" y="2267897"/>
                  <a:pt x="4673742" y="2267897"/>
                </a:cubicBezTo>
                <a:cubicBezTo>
                  <a:pt x="4668300" y="2267897"/>
                  <a:pt x="4664177" y="2266621"/>
                  <a:pt x="4661373" y="2264067"/>
                </a:cubicBezTo>
                <a:cubicBezTo>
                  <a:pt x="4658568" y="2261514"/>
                  <a:pt x="4657167" y="2258228"/>
                  <a:pt x="4657167" y="2254210"/>
                </a:cubicBezTo>
                <a:cubicBezTo>
                  <a:pt x="4657167" y="2250694"/>
                  <a:pt x="4658589" y="2247554"/>
                  <a:pt x="4661436" y="2244792"/>
                </a:cubicBezTo>
                <a:cubicBezTo>
                  <a:pt x="4664199" y="2242113"/>
                  <a:pt x="4670770" y="2239392"/>
                  <a:pt x="4681151" y="2236630"/>
                </a:cubicBezTo>
                <a:cubicBezTo>
                  <a:pt x="4688769" y="2234704"/>
                  <a:pt x="4696094" y="2232486"/>
                  <a:pt x="4703127" y="2229974"/>
                </a:cubicBezTo>
                <a:close/>
                <a:moveTo>
                  <a:pt x="3331529" y="2229974"/>
                </a:moveTo>
                <a:lnTo>
                  <a:pt x="3331529" y="2238136"/>
                </a:lnTo>
                <a:cubicBezTo>
                  <a:pt x="3331529" y="2244499"/>
                  <a:pt x="3330503" y="2249668"/>
                  <a:pt x="3328453" y="2253645"/>
                </a:cubicBezTo>
                <a:cubicBezTo>
                  <a:pt x="3326400" y="2257621"/>
                  <a:pt x="3322926" y="2260991"/>
                  <a:pt x="3318028" y="2263753"/>
                </a:cubicBezTo>
                <a:cubicBezTo>
                  <a:pt x="3313133" y="2266516"/>
                  <a:pt x="3307837" y="2267897"/>
                  <a:pt x="3302145" y="2267897"/>
                </a:cubicBezTo>
                <a:cubicBezTo>
                  <a:pt x="3296703" y="2267897"/>
                  <a:pt x="3292579" y="2266621"/>
                  <a:pt x="3289774" y="2264067"/>
                </a:cubicBezTo>
                <a:cubicBezTo>
                  <a:pt x="3286970" y="2261514"/>
                  <a:pt x="3285569" y="2258228"/>
                  <a:pt x="3285569" y="2254210"/>
                </a:cubicBezTo>
                <a:cubicBezTo>
                  <a:pt x="3285569" y="2250694"/>
                  <a:pt x="3286991" y="2247554"/>
                  <a:pt x="3289837" y="2244792"/>
                </a:cubicBezTo>
                <a:cubicBezTo>
                  <a:pt x="3292600" y="2242113"/>
                  <a:pt x="3299171" y="2239392"/>
                  <a:pt x="3309553" y="2236630"/>
                </a:cubicBezTo>
                <a:cubicBezTo>
                  <a:pt x="3317171" y="2234704"/>
                  <a:pt x="3324496" y="2232486"/>
                  <a:pt x="3331529" y="2229974"/>
                </a:cubicBezTo>
                <a:close/>
                <a:moveTo>
                  <a:pt x="2293303" y="2229974"/>
                </a:moveTo>
                <a:lnTo>
                  <a:pt x="2293303" y="2238136"/>
                </a:lnTo>
                <a:cubicBezTo>
                  <a:pt x="2293303" y="2244499"/>
                  <a:pt x="2292277" y="2249668"/>
                  <a:pt x="2290226" y="2253645"/>
                </a:cubicBezTo>
                <a:cubicBezTo>
                  <a:pt x="2288175" y="2257621"/>
                  <a:pt x="2284701" y="2260991"/>
                  <a:pt x="2279805" y="2263753"/>
                </a:cubicBezTo>
                <a:cubicBezTo>
                  <a:pt x="2274906" y="2266516"/>
                  <a:pt x="2269612" y="2267897"/>
                  <a:pt x="2263919" y="2267897"/>
                </a:cubicBezTo>
                <a:cubicBezTo>
                  <a:pt x="2258477" y="2267897"/>
                  <a:pt x="2254354" y="2266621"/>
                  <a:pt x="2251550" y="2264067"/>
                </a:cubicBezTo>
                <a:cubicBezTo>
                  <a:pt x="2248745" y="2261514"/>
                  <a:pt x="2247343" y="2258228"/>
                  <a:pt x="2247343" y="2254210"/>
                </a:cubicBezTo>
                <a:cubicBezTo>
                  <a:pt x="2247343" y="2250694"/>
                  <a:pt x="2248767" y="2247554"/>
                  <a:pt x="2251613" y="2244792"/>
                </a:cubicBezTo>
                <a:cubicBezTo>
                  <a:pt x="2254376" y="2242113"/>
                  <a:pt x="2260947" y="2239392"/>
                  <a:pt x="2271327" y="2236630"/>
                </a:cubicBezTo>
                <a:cubicBezTo>
                  <a:pt x="2278946" y="2234704"/>
                  <a:pt x="2286271" y="2232486"/>
                  <a:pt x="2293303" y="2229974"/>
                </a:cubicBezTo>
                <a:close/>
                <a:moveTo>
                  <a:pt x="1216978" y="2229974"/>
                </a:moveTo>
                <a:lnTo>
                  <a:pt x="1216978" y="2238136"/>
                </a:lnTo>
                <a:cubicBezTo>
                  <a:pt x="1216978" y="2244499"/>
                  <a:pt x="1215952" y="2249668"/>
                  <a:pt x="1213902" y="2253645"/>
                </a:cubicBezTo>
                <a:cubicBezTo>
                  <a:pt x="1211850" y="2257621"/>
                  <a:pt x="1208377" y="2260991"/>
                  <a:pt x="1203479" y="2263753"/>
                </a:cubicBezTo>
                <a:cubicBezTo>
                  <a:pt x="1198581" y="2266516"/>
                  <a:pt x="1193286" y="2267897"/>
                  <a:pt x="1187594" y="2267897"/>
                </a:cubicBezTo>
                <a:cubicBezTo>
                  <a:pt x="1182153" y="2267897"/>
                  <a:pt x="1178030" y="2266621"/>
                  <a:pt x="1175225" y="2264067"/>
                </a:cubicBezTo>
                <a:cubicBezTo>
                  <a:pt x="1172421" y="2261514"/>
                  <a:pt x="1171018" y="2258228"/>
                  <a:pt x="1171018" y="2254210"/>
                </a:cubicBezTo>
                <a:cubicBezTo>
                  <a:pt x="1171018" y="2250694"/>
                  <a:pt x="1172441" y="2247554"/>
                  <a:pt x="1175288" y="2244792"/>
                </a:cubicBezTo>
                <a:cubicBezTo>
                  <a:pt x="1178050" y="2242113"/>
                  <a:pt x="1184622" y="2239392"/>
                  <a:pt x="1195003" y="2236630"/>
                </a:cubicBezTo>
                <a:cubicBezTo>
                  <a:pt x="1202621" y="2234704"/>
                  <a:pt x="1209946" y="2232486"/>
                  <a:pt x="1216978" y="2229974"/>
                </a:cubicBezTo>
                <a:close/>
                <a:moveTo>
                  <a:pt x="702628" y="2229974"/>
                </a:moveTo>
                <a:lnTo>
                  <a:pt x="702628" y="2238136"/>
                </a:lnTo>
                <a:cubicBezTo>
                  <a:pt x="702628" y="2244499"/>
                  <a:pt x="701602" y="2249668"/>
                  <a:pt x="699551" y="2253645"/>
                </a:cubicBezTo>
                <a:cubicBezTo>
                  <a:pt x="697500" y="2257621"/>
                  <a:pt x="694026" y="2260991"/>
                  <a:pt x="689129" y="2263753"/>
                </a:cubicBezTo>
                <a:cubicBezTo>
                  <a:pt x="684231" y="2266516"/>
                  <a:pt x="678936" y="2267897"/>
                  <a:pt x="673244" y="2267897"/>
                </a:cubicBezTo>
                <a:cubicBezTo>
                  <a:pt x="667802" y="2267897"/>
                  <a:pt x="663679" y="2266621"/>
                  <a:pt x="660875" y="2264067"/>
                </a:cubicBezTo>
                <a:cubicBezTo>
                  <a:pt x="658070" y="2261514"/>
                  <a:pt x="656668" y="2258228"/>
                  <a:pt x="656668" y="2254210"/>
                </a:cubicBezTo>
                <a:cubicBezTo>
                  <a:pt x="656668" y="2250694"/>
                  <a:pt x="658091" y="2247554"/>
                  <a:pt x="660937" y="2244792"/>
                </a:cubicBezTo>
                <a:cubicBezTo>
                  <a:pt x="663700" y="2242113"/>
                  <a:pt x="670272" y="2239392"/>
                  <a:pt x="680653" y="2236630"/>
                </a:cubicBezTo>
                <a:cubicBezTo>
                  <a:pt x="688271" y="2234704"/>
                  <a:pt x="695596" y="2232486"/>
                  <a:pt x="702628" y="2229974"/>
                </a:cubicBezTo>
                <a:close/>
                <a:moveTo>
                  <a:pt x="472591" y="2216412"/>
                </a:moveTo>
                <a:lnTo>
                  <a:pt x="501473" y="2216412"/>
                </a:lnTo>
                <a:cubicBezTo>
                  <a:pt x="511435" y="2216412"/>
                  <a:pt x="518404" y="2218065"/>
                  <a:pt x="522381" y="2221372"/>
                </a:cubicBezTo>
                <a:cubicBezTo>
                  <a:pt x="526357" y="2224679"/>
                  <a:pt x="528346" y="2229053"/>
                  <a:pt x="528346" y="2234495"/>
                </a:cubicBezTo>
                <a:cubicBezTo>
                  <a:pt x="528346" y="2240355"/>
                  <a:pt x="526337" y="2245022"/>
                  <a:pt x="522318" y="2248496"/>
                </a:cubicBezTo>
                <a:cubicBezTo>
                  <a:pt x="518300" y="2251971"/>
                  <a:pt x="511393" y="2253707"/>
                  <a:pt x="501598" y="2253707"/>
                </a:cubicBezTo>
                <a:lnTo>
                  <a:pt x="472591" y="2253707"/>
                </a:lnTo>
                <a:close/>
                <a:moveTo>
                  <a:pt x="7049611" y="2195065"/>
                </a:moveTo>
                <a:cubicBezTo>
                  <a:pt x="7056392" y="2195065"/>
                  <a:pt x="7062001" y="2197639"/>
                  <a:pt x="7066438" y="2202787"/>
                </a:cubicBezTo>
                <a:cubicBezTo>
                  <a:pt x="7070874" y="2207936"/>
                  <a:pt x="7073093" y="2215742"/>
                  <a:pt x="7073093" y="2226207"/>
                </a:cubicBezTo>
                <a:cubicBezTo>
                  <a:pt x="7073093" y="2237760"/>
                  <a:pt x="7070916" y="2246089"/>
                  <a:pt x="7066563" y="2251196"/>
                </a:cubicBezTo>
                <a:cubicBezTo>
                  <a:pt x="7062210" y="2256303"/>
                  <a:pt x="7056768" y="2258856"/>
                  <a:pt x="7050239" y="2258856"/>
                </a:cubicBezTo>
                <a:cubicBezTo>
                  <a:pt x="7044127" y="2258856"/>
                  <a:pt x="7039000" y="2256324"/>
                  <a:pt x="7034856" y="2251259"/>
                </a:cubicBezTo>
                <a:cubicBezTo>
                  <a:pt x="7030712" y="2246194"/>
                  <a:pt x="7028640" y="2238220"/>
                  <a:pt x="7028640" y="2227337"/>
                </a:cubicBezTo>
                <a:cubicBezTo>
                  <a:pt x="7028640" y="2215701"/>
                  <a:pt x="7030649" y="2207413"/>
                  <a:pt x="7034667" y="2202474"/>
                </a:cubicBezTo>
                <a:cubicBezTo>
                  <a:pt x="7038686" y="2197534"/>
                  <a:pt x="7043667" y="2195065"/>
                  <a:pt x="7049611" y="2195065"/>
                </a:cubicBezTo>
                <a:close/>
                <a:moveTo>
                  <a:pt x="5363686" y="2195065"/>
                </a:moveTo>
                <a:cubicBezTo>
                  <a:pt x="5370467" y="2195065"/>
                  <a:pt x="5376076" y="2197639"/>
                  <a:pt x="5380513" y="2202787"/>
                </a:cubicBezTo>
                <a:cubicBezTo>
                  <a:pt x="5384949" y="2207936"/>
                  <a:pt x="5387168" y="2215742"/>
                  <a:pt x="5387168" y="2226207"/>
                </a:cubicBezTo>
                <a:cubicBezTo>
                  <a:pt x="5387168" y="2237760"/>
                  <a:pt x="5384991" y="2246089"/>
                  <a:pt x="5380638" y="2251196"/>
                </a:cubicBezTo>
                <a:cubicBezTo>
                  <a:pt x="5376285" y="2256303"/>
                  <a:pt x="5370843" y="2258856"/>
                  <a:pt x="5364314" y="2258856"/>
                </a:cubicBezTo>
                <a:cubicBezTo>
                  <a:pt x="5358202" y="2258856"/>
                  <a:pt x="5353075" y="2256324"/>
                  <a:pt x="5348931" y="2251259"/>
                </a:cubicBezTo>
                <a:cubicBezTo>
                  <a:pt x="5344787" y="2246194"/>
                  <a:pt x="5342715" y="2238220"/>
                  <a:pt x="5342715" y="2227337"/>
                </a:cubicBezTo>
                <a:cubicBezTo>
                  <a:pt x="5342715" y="2215701"/>
                  <a:pt x="5344724" y="2207413"/>
                  <a:pt x="5348742" y="2202474"/>
                </a:cubicBezTo>
                <a:cubicBezTo>
                  <a:pt x="5352761" y="2197534"/>
                  <a:pt x="5357742" y="2195065"/>
                  <a:pt x="5363686" y="2195065"/>
                </a:cubicBezTo>
                <a:close/>
                <a:moveTo>
                  <a:pt x="5135086" y="2195065"/>
                </a:moveTo>
                <a:cubicBezTo>
                  <a:pt x="5141867" y="2195065"/>
                  <a:pt x="5147476" y="2197639"/>
                  <a:pt x="5151913" y="2202787"/>
                </a:cubicBezTo>
                <a:cubicBezTo>
                  <a:pt x="5156350" y="2207936"/>
                  <a:pt x="5158568" y="2215742"/>
                  <a:pt x="5158568" y="2226207"/>
                </a:cubicBezTo>
                <a:cubicBezTo>
                  <a:pt x="5158568" y="2237760"/>
                  <a:pt x="5156392" y="2246089"/>
                  <a:pt x="5152038" y="2251196"/>
                </a:cubicBezTo>
                <a:cubicBezTo>
                  <a:pt x="5147685" y="2256303"/>
                  <a:pt x="5142244" y="2258856"/>
                  <a:pt x="5135714" y="2258856"/>
                </a:cubicBezTo>
                <a:cubicBezTo>
                  <a:pt x="5129603" y="2258856"/>
                  <a:pt x="5124475" y="2256324"/>
                  <a:pt x="5120331" y="2251259"/>
                </a:cubicBezTo>
                <a:cubicBezTo>
                  <a:pt x="5116187" y="2246194"/>
                  <a:pt x="5114115" y="2238220"/>
                  <a:pt x="5114115" y="2227337"/>
                </a:cubicBezTo>
                <a:cubicBezTo>
                  <a:pt x="5114115" y="2215701"/>
                  <a:pt x="5116124" y="2207413"/>
                  <a:pt x="5120143" y="2202474"/>
                </a:cubicBezTo>
                <a:cubicBezTo>
                  <a:pt x="5124161" y="2197534"/>
                  <a:pt x="5129142" y="2195065"/>
                  <a:pt x="5135086" y="2195065"/>
                </a:cubicBezTo>
                <a:close/>
                <a:moveTo>
                  <a:pt x="1029706" y="2195065"/>
                </a:moveTo>
                <a:cubicBezTo>
                  <a:pt x="1035482" y="2195065"/>
                  <a:pt x="1040400" y="2197534"/>
                  <a:pt x="1044460" y="2202474"/>
                </a:cubicBezTo>
                <a:cubicBezTo>
                  <a:pt x="1048521" y="2207413"/>
                  <a:pt x="1050551" y="2215156"/>
                  <a:pt x="1050551" y="2225705"/>
                </a:cubicBezTo>
                <a:cubicBezTo>
                  <a:pt x="1050551" y="2237676"/>
                  <a:pt x="1048479" y="2246194"/>
                  <a:pt x="1044335" y="2251259"/>
                </a:cubicBezTo>
                <a:cubicBezTo>
                  <a:pt x="1040191" y="2256324"/>
                  <a:pt x="1035064" y="2258856"/>
                  <a:pt x="1028952" y="2258856"/>
                </a:cubicBezTo>
                <a:cubicBezTo>
                  <a:pt x="1022339" y="2258856"/>
                  <a:pt x="1016876" y="2256282"/>
                  <a:pt x="1012565" y="2251133"/>
                </a:cubicBezTo>
                <a:cubicBezTo>
                  <a:pt x="1008254" y="2245985"/>
                  <a:pt x="1006098" y="2237676"/>
                  <a:pt x="1006098" y="2226207"/>
                </a:cubicBezTo>
                <a:cubicBezTo>
                  <a:pt x="1006098" y="2215742"/>
                  <a:pt x="1008295" y="2207936"/>
                  <a:pt x="1012690" y="2202787"/>
                </a:cubicBezTo>
                <a:cubicBezTo>
                  <a:pt x="1017086" y="2197639"/>
                  <a:pt x="1022757" y="2195065"/>
                  <a:pt x="1029706" y="2195065"/>
                </a:cubicBezTo>
                <a:close/>
                <a:moveTo>
                  <a:pt x="858256" y="2195065"/>
                </a:moveTo>
                <a:cubicBezTo>
                  <a:pt x="864032" y="2195065"/>
                  <a:pt x="868950" y="2197534"/>
                  <a:pt x="873011" y="2202474"/>
                </a:cubicBezTo>
                <a:cubicBezTo>
                  <a:pt x="877071" y="2207413"/>
                  <a:pt x="879101" y="2215156"/>
                  <a:pt x="879101" y="2225705"/>
                </a:cubicBezTo>
                <a:cubicBezTo>
                  <a:pt x="879101" y="2237676"/>
                  <a:pt x="877029" y="2246194"/>
                  <a:pt x="872885" y="2251259"/>
                </a:cubicBezTo>
                <a:cubicBezTo>
                  <a:pt x="868741" y="2256324"/>
                  <a:pt x="863613" y="2258856"/>
                  <a:pt x="857502" y="2258856"/>
                </a:cubicBezTo>
                <a:cubicBezTo>
                  <a:pt x="850889" y="2258856"/>
                  <a:pt x="845426" y="2256282"/>
                  <a:pt x="841115" y="2251133"/>
                </a:cubicBezTo>
                <a:cubicBezTo>
                  <a:pt x="836803" y="2245985"/>
                  <a:pt x="834648" y="2237676"/>
                  <a:pt x="834648" y="2226207"/>
                </a:cubicBezTo>
                <a:cubicBezTo>
                  <a:pt x="834648" y="2215742"/>
                  <a:pt x="836845" y="2207936"/>
                  <a:pt x="841240" y="2202787"/>
                </a:cubicBezTo>
                <a:cubicBezTo>
                  <a:pt x="845636" y="2197639"/>
                  <a:pt x="851307" y="2195065"/>
                  <a:pt x="858256" y="2195065"/>
                </a:cubicBezTo>
                <a:close/>
                <a:moveTo>
                  <a:pt x="4172200" y="2194437"/>
                </a:moveTo>
                <a:cubicBezTo>
                  <a:pt x="4178228" y="2194437"/>
                  <a:pt x="4183335" y="2196969"/>
                  <a:pt x="4187520" y="2202034"/>
                </a:cubicBezTo>
                <a:cubicBezTo>
                  <a:pt x="4191706" y="2207099"/>
                  <a:pt x="4193799" y="2215031"/>
                  <a:pt x="4193799" y="2225830"/>
                </a:cubicBezTo>
                <a:cubicBezTo>
                  <a:pt x="4193799" y="2237550"/>
                  <a:pt x="4191790" y="2245859"/>
                  <a:pt x="4187772" y="2250757"/>
                </a:cubicBezTo>
                <a:cubicBezTo>
                  <a:pt x="4183753" y="2255654"/>
                  <a:pt x="4178772" y="2258103"/>
                  <a:pt x="4172828" y="2258103"/>
                </a:cubicBezTo>
                <a:cubicBezTo>
                  <a:pt x="4166047" y="2258103"/>
                  <a:pt x="4160438" y="2255549"/>
                  <a:pt x="4156001" y="2250443"/>
                </a:cubicBezTo>
                <a:cubicBezTo>
                  <a:pt x="4151564" y="2245336"/>
                  <a:pt x="4149346" y="2237508"/>
                  <a:pt x="4149346" y="2226960"/>
                </a:cubicBezTo>
                <a:cubicBezTo>
                  <a:pt x="4149346" y="2215491"/>
                  <a:pt x="4151523" y="2207203"/>
                  <a:pt x="4155876" y="2202097"/>
                </a:cubicBezTo>
                <a:cubicBezTo>
                  <a:pt x="4160229" y="2196990"/>
                  <a:pt x="4165671" y="2194437"/>
                  <a:pt x="4172200" y="2194437"/>
                </a:cubicBezTo>
                <a:close/>
                <a:moveTo>
                  <a:pt x="2019553" y="2194437"/>
                </a:moveTo>
                <a:cubicBezTo>
                  <a:pt x="2025580" y="2194437"/>
                  <a:pt x="2030687" y="2196969"/>
                  <a:pt x="2034873" y="2202034"/>
                </a:cubicBezTo>
                <a:cubicBezTo>
                  <a:pt x="2039059" y="2207099"/>
                  <a:pt x="2041152" y="2215031"/>
                  <a:pt x="2041152" y="2225830"/>
                </a:cubicBezTo>
                <a:cubicBezTo>
                  <a:pt x="2041152" y="2237550"/>
                  <a:pt x="2039142" y="2245859"/>
                  <a:pt x="2035124" y="2250757"/>
                </a:cubicBezTo>
                <a:cubicBezTo>
                  <a:pt x="2031106" y="2255654"/>
                  <a:pt x="2026125" y="2258103"/>
                  <a:pt x="2020180" y="2258103"/>
                </a:cubicBezTo>
                <a:cubicBezTo>
                  <a:pt x="2013400" y="2258103"/>
                  <a:pt x="2007790" y="2255549"/>
                  <a:pt x="2003354" y="2250443"/>
                </a:cubicBezTo>
                <a:cubicBezTo>
                  <a:pt x="1998917" y="2245336"/>
                  <a:pt x="1996698" y="2237508"/>
                  <a:pt x="1996698" y="2226960"/>
                </a:cubicBezTo>
                <a:cubicBezTo>
                  <a:pt x="1996698" y="2215491"/>
                  <a:pt x="1998875" y="2207203"/>
                  <a:pt x="2003228" y="2202097"/>
                </a:cubicBezTo>
                <a:cubicBezTo>
                  <a:pt x="2007581" y="2196990"/>
                  <a:pt x="2013023" y="2194437"/>
                  <a:pt x="2019553" y="2194437"/>
                </a:cubicBezTo>
                <a:close/>
                <a:moveTo>
                  <a:pt x="1363690" y="2193934"/>
                </a:moveTo>
                <a:cubicBezTo>
                  <a:pt x="1370220" y="2193934"/>
                  <a:pt x="1375745" y="2196509"/>
                  <a:pt x="1380266" y="2201658"/>
                </a:cubicBezTo>
                <a:cubicBezTo>
                  <a:pt x="1384787" y="2206806"/>
                  <a:pt x="1387047" y="2214235"/>
                  <a:pt x="1387047" y="2223947"/>
                </a:cubicBezTo>
                <a:cubicBezTo>
                  <a:pt x="1387047" y="2233658"/>
                  <a:pt x="1384891" y="2240920"/>
                  <a:pt x="1380580" y="2245734"/>
                </a:cubicBezTo>
                <a:cubicBezTo>
                  <a:pt x="1376269" y="2250547"/>
                  <a:pt x="1370932" y="2252954"/>
                  <a:pt x="1364569" y="2252954"/>
                </a:cubicBezTo>
                <a:cubicBezTo>
                  <a:pt x="1357872" y="2252954"/>
                  <a:pt x="1352473" y="2250631"/>
                  <a:pt x="1348370" y="2245985"/>
                </a:cubicBezTo>
                <a:cubicBezTo>
                  <a:pt x="1344268" y="2241338"/>
                  <a:pt x="1342217" y="2234202"/>
                  <a:pt x="1342217" y="2224575"/>
                </a:cubicBezTo>
                <a:cubicBezTo>
                  <a:pt x="1342217" y="2213608"/>
                  <a:pt x="1344164" y="2205759"/>
                  <a:pt x="1348056" y="2201029"/>
                </a:cubicBezTo>
                <a:cubicBezTo>
                  <a:pt x="1351949" y="2196299"/>
                  <a:pt x="1357160" y="2193934"/>
                  <a:pt x="1363690" y="2193934"/>
                </a:cubicBezTo>
                <a:close/>
                <a:moveTo>
                  <a:pt x="3739938" y="2192051"/>
                </a:moveTo>
                <a:cubicBezTo>
                  <a:pt x="3746967" y="2192051"/>
                  <a:pt x="3752870" y="2194876"/>
                  <a:pt x="3757642" y="2200527"/>
                </a:cubicBezTo>
                <a:cubicBezTo>
                  <a:pt x="3762412" y="2206178"/>
                  <a:pt x="3764798" y="2214780"/>
                  <a:pt x="3764798" y="2226332"/>
                </a:cubicBezTo>
                <a:cubicBezTo>
                  <a:pt x="3764798" y="2238722"/>
                  <a:pt x="3762433" y="2247722"/>
                  <a:pt x="3757704" y="2253331"/>
                </a:cubicBezTo>
                <a:cubicBezTo>
                  <a:pt x="3752977" y="2258940"/>
                  <a:pt x="3746927" y="2261744"/>
                  <a:pt x="3739561" y="2261744"/>
                </a:cubicBezTo>
                <a:cubicBezTo>
                  <a:pt x="3732278" y="2261744"/>
                  <a:pt x="3726229" y="2258898"/>
                  <a:pt x="3721413" y="2253205"/>
                </a:cubicBezTo>
                <a:cubicBezTo>
                  <a:pt x="3716602" y="2247513"/>
                  <a:pt x="3714193" y="2238722"/>
                  <a:pt x="3714193" y="2226835"/>
                </a:cubicBezTo>
                <a:cubicBezTo>
                  <a:pt x="3714193" y="2215114"/>
                  <a:pt x="3716624" y="2206387"/>
                  <a:pt x="3721477" y="2200653"/>
                </a:cubicBezTo>
                <a:cubicBezTo>
                  <a:pt x="3726331" y="2194918"/>
                  <a:pt x="3732484" y="2192051"/>
                  <a:pt x="3739938" y="2192051"/>
                </a:cubicBezTo>
                <a:close/>
                <a:moveTo>
                  <a:pt x="2958886" y="2192051"/>
                </a:moveTo>
                <a:cubicBezTo>
                  <a:pt x="2965918" y="2192051"/>
                  <a:pt x="2971820" y="2194876"/>
                  <a:pt x="2976592" y="2200527"/>
                </a:cubicBezTo>
                <a:cubicBezTo>
                  <a:pt x="2981363" y="2206178"/>
                  <a:pt x="2983750" y="2214780"/>
                  <a:pt x="2983750" y="2226332"/>
                </a:cubicBezTo>
                <a:cubicBezTo>
                  <a:pt x="2983750" y="2238722"/>
                  <a:pt x="2981385" y="2247722"/>
                  <a:pt x="2976654" y="2253331"/>
                </a:cubicBezTo>
                <a:cubicBezTo>
                  <a:pt x="2971925" y="2258940"/>
                  <a:pt x="2965876" y="2261744"/>
                  <a:pt x="2958509" y="2261744"/>
                </a:cubicBezTo>
                <a:cubicBezTo>
                  <a:pt x="2951225" y="2261744"/>
                  <a:pt x="2945177" y="2258898"/>
                  <a:pt x="2940364" y="2253205"/>
                </a:cubicBezTo>
                <a:cubicBezTo>
                  <a:pt x="2935550" y="2247513"/>
                  <a:pt x="2933142" y="2238722"/>
                  <a:pt x="2933142" y="2226835"/>
                </a:cubicBezTo>
                <a:cubicBezTo>
                  <a:pt x="2933142" y="2215114"/>
                  <a:pt x="2935570" y="2206387"/>
                  <a:pt x="2940426" y="2200653"/>
                </a:cubicBezTo>
                <a:cubicBezTo>
                  <a:pt x="2945283" y="2194918"/>
                  <a:pt x="2951436" y="2192051"/>
                  <a:pt x="2958886" y="2192051"/>
                </a:cubicBezTo>
                <a:close/>
                <a:moveTo>
                  <a:pt x="6883560" y="2187153"/>
                </a:moveTo>
                <a:cubicBezTo>
                  <a:pt x="6890592" y="2187153"/>
                  <a:pt x="6896264" y="2189288"/>
                  <a:pt x="6900576" y="2193558"/>
                </a:cubicBezTo>
                <a:cubicBezTo>
                  <a:pt x="6904887" y="2197827"/>
                  <a:pt x="6907545" y="2204901"/>
                  <a:pt x="6908549" y="2214780"/>
                </a:cubicBezTo>
                <a:lnTo>
                  <a:pt x="6858194" y="2214780"/>
                </a:lnTo>
                <a:cubicBezTo>
                  <a:pt x="6859032" y="2206827"/>
                  <a:pt x="6860999" y="2200841"/>
                  <a:pt x="6864096" y="2196823"/>
                </a:cubicBezTo>
                <a:cubicBezTo>
                  <a:pt x="6868952" y="2190376"/>
                  <a:pt x="6875440" y="2187153"/>
                  <a:pt x="6883560" y="2187153"/>
                </a:cubicBezTo>
                <a:close/>
                <a:moveTo>
                  <a:pt x="6121560" y="2187153"/>
                </a:moveTo>
                <a:cubicBezTo>
                  <a:pt x="6128592" y="2187153"/>
                  <a:pt x="6134264" y="2189288"/>
                  <a:pt x="6138576" y="2193558"/>
                </a:cubicBezTo>
                <a:cubicBezTo>
                  <a:pt x="6142887" y="2197827"/>
                  <a:pt x="6145545" y="2204901"/>
                  <a:pt x="6146549" y="2214780"/>
                </a:cubicBezTo>
                <a:lnTo>
                  <a:pt x="6096194" y="2214780"/>
                </a:lnTo>
                <a:cubicBezTo>
                  <a:pt x="6097032" y="2206827"/>
                  <a:pt x="6098999" y="2200841"/>
                  <a:pt x="6102096" y="2196823"/>
                </a:cubicBezTo>
                <a:cubicBezTo>
                  <a:pt x="6106952" y="2190376"/>
                  <a:pt x="6113440" y="2187153"/>
                  <a:pt x="6121560" y="2187153"/>
                </a:cubicBezTo>
                <a:close/>
                <a:moveTo>
                  <a:pt x="5540535" y="2187153"/>
                </a:moveTo>
                <a:cubicBezTo>
                  <a:pt x="5547567" y="2187153"/>
                  <a:pt x="5553239" y="2189288"/>
                  <a:pt x="5557551" y="2193558"/>
                </a:cubicBezTo>
                <a:cubicBezTo>
                  <a:pt x="5561862" y="2197827"/>
                  <a:pt x="5564520" y="2204901"/>
                  <a:pt x="5565524" y="2214780"/>
                </a:cubicBezTo>
                <a:lnTo>
                  <a:pt x="5515169" y="2214780"/>
                </a:lnTo>
                <a:cubicBezTo>
                  <a:pt x="5516007" y="2206827"/>
                  <a:pt x="5517974" y="2200841"/>
                  <a:pt x="5521071" y="2196823"/>
                </a:cubicBezTo>
                <a:cubicBezTo>
                  <a:pt x="5525927" y="2190376"/>
                  <a:pt x="5532415" y="2187153"/>
                  <a:pt x="5540535" y="2187153"/>
                </a:cubicBezTo>
                <a:close/>
                <a:moveTo>
                  <a:pt x="4969036" y="2187153"/>
                </a:moveTo>
                <a:cubicBezTo>
                  <a:pt x="4976068" y="2187153"/>
                  <a:pt x="4981740" y="2189288"/>
                  <a:pt x="4986051" y="2193558"/>
                </a:cubicBezTo>
                <a:cubicBezTo>
                  <a:pt x="4990362" y="2197827"/>
                  <a:pt x="4993020" y="2204901"/>
                  <a:pt x="4994025" y="2214780"/>
                </a:cubicBezTo>
                <a:lnTo>
                  <a:pt x="4943670" y="2214780"/>
                </a:lnTo>
                <a:cubicBezTo>
                  <a:pt x="4944507" y="2206827"/>
                  <a:pt x="4946474" y="2200841"/>
                  <a:pt x="4949572" y="2196823"/>
                </a:cubicBezTo>
                <a:cubicBezTo>
                  <a:pt x="4954427" y="2190376"/>
                  <a:pt x="4960915" y="2187153"/>
                  <a:pt x="4969036" y="2187153"/>
                </a:cubicBezTo>
                <a:close/>
                <a:moveTo>
                  <a:pt x="1540038" y="2187153"/>
                </a:moveTo>
                <a:cubicBezTo>
                  <a:pt x="1547070" y="2187153"/>
                  <a:pt x="1552742" y="2189288"/>
                  <a:pt x="1557053" y="2193558"/>
                </a:cubicBezTo>
                <a:cubicBezTo>
                  <a:pt x="1561364" y="2197827"/>
                  <a:pt x="1564022" y="2204901"/>
                  <a:pt x="1565027" y="2214780"/>
                </a:cubicBezTo>
                <a:lnTo>
                  <a:pt x="1514672" y="2214780"/>
                </a:lnTo>
                <a:cubicBezTo>
                  <a:pt x="1515509" y="2206827"/>
                  <a:pt x="1517476" y="2200841"/>
                  <a:pt x="1520574" y="2196823"/>
                </a:cubicBezTo>
                <a:cubicBezTo>
                  <a:pt x="1525429" y="2190376"/>
                  <a:pt x="1531917" y="2187153"/>
                  <a:pt x="1540038" y="2187153"/>
                </a:cubicBezTo>
                <a:close/>
                <a:moveTo>
                  <a:pt x="5795194" y="2159904"/>
                </a:moveTo>
                <a:lnTo>
                  <a:pt x="5795194" y="2293263"/>
                </a:lnTo>
                <a:lnTo>
                  <a:pt x="5846303" y="2293263"/>
                </a:lnTo>
                <a:lnTo>
                  <a:pt x="5846303" y="2159904"/>
                </a:lnTo>
                <a:close/>
                <a:moveTo>
                  <a:pt x="5616317" y="2159904"/>
                </a:moveTo>
                <a:lnTo>
                  <a:pt x="5671777" y="2293263"/>
                </a:lnTo>
                <a:lnTo>
                  <a:pt x="5717108" y="2293263"/>
                </a:lnTo>
                <a:lnTo>
                  <a:pt x="5773786" y="2159904"/>
                </a:lnTo>
                <a:lnTo>
                  <a:pt x="5722211" y="2159904"/>
                </a:lnTo>
                <a:lnTo>
                  <a:pt x="5695365" y="2244415"/>
                </a:lnTo>
                <a:lnTo>
                  <a:pt x="5669494" y="2159904"/>
                </a:lnTo>
                <a:close/>
                <a:moveTo>
                  <a:pt x="4356919" y="2159904"/>
                </a:moveTo>
                <a:lnTo>
                  <a:pt x="4356919" y="2293263"/>
                </a:lnTo>
                <a:lnTo>
                  <a:pt x="4408028" y="2293263"/>
                </a:lnTo>
                <a:lnTo>
                  <a:pt x="4408028" y="2159904"/>
                </a:lnTo>
                <a:close/>
                <a:moveTo>
                  <a:pt x="6881426" y="2156890"/>
                </a:moveTo>
                <a:cubicBezTo>
                  <a:pt x="6857901" y="2156890"/>
                  <a:pt x="6839463" y="2163336"/>
                  <a:pt x="6826110" y="2176228"/>
                </a:cubicBezTo>
                <a:cubicBezTo>
                  <a:pt x="6812758" y="2189121"/>
                  <a:pt x="6806081" y="2205989"/>
                  <a:pt x="6806081" y="2226835"/>
                </a:cubicBezTo>
                <a:cubicBezTo>
                  <a:pt x="6806081" y="2241485"/>
                  <a:pt x="6809409" y="2254231"/>
                  <a:pt x="6816064" y="2265072"/>
                </a:cubicBezTo>
                <a:cubicBezTo>
                  <a:pt x="6822720" y="2275913"/>
                  <a:pt x="6831112" y="2283824"/>
                  <a:pt x="6841242" y="2288805"/>
                </a:cubicBezTo>
                <a:cubicBezTo>
                  <a:pt x="6851372" y="2293787"/>
                  <a:pt x="6865268" y="2296277"/>
                  <a:pt x="6882932" y="2296277"/>
                </a:cubicBezTo>
                <a:cubicBezTo>
                  <a:pt x="6903275" y="2296277"/>
                  <a:pt x="6918888" y="2293368"/>
                  <a:pt x="6929771" y="2287550"/>
                </a:cubicBezTo>
                <a:cubicBezTo>
                  <a:pt x="6940655" y="2281731"/>
                  <a:pt x="6949947" y="2272125"/>
                  <a:pt x="6957649" y="2258731"/>
                </a:cubicBezTo>
                <a:lnTo>
                  <a:pt x="6907294" y="2254084"/>
                </a:lnTo>
                <a:cubicBezTo>
                  <a:pt x="6904113" y="2258103"/>
                  <a:pt x="6901141" y="2260907"/>
                  <a:pt x="6898378" y="2262498"/>
                </a:cubicBezTo>
                <a:cubicBezTo>
                  <a:pt x="6893857" y="2265009"/>
                  <a:pt x="6889086" y="2266265"/>
                  <a:pt x="6884063" y="2266265"/>
                </a:cubicBezTo>
                <a:cubicBezTo>
                  <a:pt x="6876110" y="2266265"/>
                  <a:pt x="6869663" y="2263377"/>
                  <a:pt x="6864724" y="2257600"/>
                </a:cubicBezTo>
                <a:cubicBezTo>
                  <a:pt x="6861208" y="2253582"/>
                  <a:pt x="6858990" y="2247471"/>
                  <a:pt x="6858069" y="2239267"/>
                </a:cubicBezTo>
                <a:lnTo>
                  <a:pt x="6960537" y="2239267"/>
                </a:lnTo>
                <a:lnTo>
                  <a:pt x="6960537" y="2233490"/>
                </a:lnTo>
                <a:cubicBezTo>
                  <a:pt x="6960537" y="2215910"/>
                  <a:pt x="6957649" y="2201636"/>
                  <a:pt x="6951872" y="2190670"/>
                </a:cubicBezTo>
                <a:cubicBezTo>
                  <a:pt x="6946096" y="2179703"/>
                  <a:pt x="6937683" y="2171331"/>
                  <a:pt x="6926632" y="2165555"/>
                </a:cubicBezTo>
                <a:cubicBezTo>
                  <a:pt x="6915582" y="2159778"/>
                  <a:pt x="6900513" y="2156890"/>
                  <a:pt x="6881426" y="2156890"/>
                </a:cubicBezTo>
                <a:close/>
                <a:moveTo>
                  <a:pt x="6536265" y="2156890"/>
                </a:moveTo>
                <a:cubicBezTo>
                  <a:pt x="6526722" y="2156890"/>
                  <a:pt x="6517848" y="2157602"/>
                  <a:pt x="6509644" y="2159025"/>
                </a:cubicBezTo>
                <a:cubicBezTo>
                  <a:pt x="6501439" y="2160448"/>
                  <a:pt x="6494993" y="2162457"/>
                  <a:pt x="6490305" y="2165052"/>
                </a:cubicBezTo>
                <a:cubicBezTo>
                  <a:pt x="6483775" y="2168653"/>
                  <a:pt x="6478773" y="2172901"/>
                  <a:pt x="6475299" y="2177798"/>
                </a:cubicBezTo>
                <a:cubicBezTo>
                  <a:pt x="6471825" y="2182696"/>
                  <a:pt x="6469167" y="2189414"/>
                  <a:pt x="6467325" y="2197953"/>
                </a:cubicBezTo>
                <a:lnTo>
                  <a:pt x="6516173" y="2203101"/>
                </a:lnTo>
                <a:cubicBezTo>
                  <a:pt x="6518183" y="2197325"/>
                  <a:pt x="6520820" y="2193390"/>
                  <a:pt x="6524085" y="2191297"/>
                </a:cubicBezTo>
                <a:cubicBezTo>
                  <a:pt x="6528270" y="2188619"/>
                  <a:pt x="6534549" y="2187279"/>
                  <a:pt x="6542921" y="2187279"/>
                </a:cubicBezTo>
                <a:cubicBezTo>
                  <a:pt x="6549450" y="2187279"/>
                  <a:pt x="6554013" y="2188535"/>
                  <a:pt x="6556608" y="2191046"/>
                </a:cubicBezTo>
                <a:cubicBezTo>
                  <a:pt x="6559203" y="2193558"/>
                  <a:pt x="6560501" y="2197953"/>
                  <a:pt x="6560501" y="2204231"/>
                </a:cubicBezTo>
                <a:cubicBezTo>
                  <a:pt x="6554139" y="2206743"/>
                  <a:pt x="6548111" y="2208773"/>
                  <a:pt x="6542418" y="2210322"/>
                </a:cubicBezTo>
                <a:cubicBezTo>
                  <a:pt x="6536726" y="2211871"/>
                  <a:pt x="6524294" y="2214570"/>
                  <a:pt x="6505123" y="2218421"/>
                </a:cubicBezTo>
                <a:cubicBezTo>
                  <a:pt x="6489133" y="2221602"/>
                  <a:pt x="6478166" y="2226458"/>
                  <a:pt x="6472223" y="2232988"/>
                </a:cubicBezTo>
                <a:cubicBezTo>
                  <a:pt x="6466279" y="2239518"/>
                  <a:pt x="6463307" y="2247847"/>
                  <a:pt x="6463307" y="2257977"/>
                </a:cubicBezTo>
                <a:cubicBezTo>
                  <a:pt x="6463307" y="2268776"/>
                  <a:pt x="6467430" y="2277860"/>
                  <a:pt x="6475676" y="2285226"/>
                </a:cubicBezTo>
                <a:cubicBezTo>
                  <a:pt x="6483922" y="2292593"/>
                  <a:pt x="6495998" y="2296277"/>
                  <a:pt x="6511904" y="2296277"/>
                </a:cubicBezTo>
                <a:cubicBezTo>
                  <a:pt x="6523875" y="2296277"/>
                  <a:pt x="6534382" y="2294435"/>
                  <a:pt x="6543423" y="2290752"/>
                </a:cubicBezTo>
                <a:cubicBezTo>
                  <a:pt x="6550036" y="2287989"/>
                  <a:pt x="6556692" y="2283385"/>
                  <a:pt x="6563389" y="2276939"/>
                </a:cubicBezTo>
                <a:cubicBezTo>
                  <a:pt x="6563975" y="2280790"/>
                  <a:pt x="6564561" y="2283615"/>
                  <a:pt x="6565147" y="2285415"/>
                </a:cubicBezTo>
                <a:cubicBezTo>
                  <a:pt x="6565733" y="2287215"/>
                  <a:pt x="6566989" y="2289831"/>
                  <a:pt x="6568914" y="2293263"/>
                </a:cubicBezTo>
                <a:lnTo>
                  <a:pt x="6616884" y="2293263"/>
                </a:lnTo>
                <a:cubicBezTo>
                  <a:pt x="6614205" y="2287738"/>
                  <a:pt x="6612468" y="2283196"/>
                  <a:pt x="6611672" y="2279639"/>
                </a:cubicBezTo>
                <a:cubicBezTo>
                  <a:pt x="6610877" y="2276081"/>
                  <a:pt x="6610479" y="2271162"/>
                  <a:pt x="6610479" y="2264884"/>
                </a:cubicBezTo>
                <a:lnTo>
                  <a:pt x="6610479" y="2205989"/>
                </a:lnTo>
                <a:cubicBezTo>
                  <a:pt x="6610479" y="2199711"/>
                  <a:pt x="6609224" y="2193118"/>
                  <a:pt x="6606712" y="2186212"/>
                </a:cubicBezTo>
                <a:cubicBezTo>
                  <a:pt x="6604201" y="2179305"/>
                  <a:pt x="6600768" y="2173968"/>
                  <a:pt x="6596415" y="2170201"/>
                </a:cubicBezTo>
                <a:cubicBezTo>
                  <a:pt x="6590220" y="2164760"/>
                  <a:pt x="6582476" y="2161181"/>
                  <a:pt x="6573184" y="2159465"/>
                </a:cubicBezTo>
                <a:cubicBezTo>
                  <a:pt x="6563891" y="2157748"/>
                  <a:pt x="6551585" y="2156890"/>
                  <a:pt x="6536265" y="2156890"/>
                </a:cubicBezTo>
                <a:close/>
                <a:moveTo>
                  <a:pt x="6369713" y="2156890"/>
                </a:moveTo>
                <a:cubicBezTo>
                  <a:pt x="6354141" y="2156890"/>
                  <a:pt x="6341375" y="2158939"/>
                  <a:pt x="6331413" y="2163037"/>
                </a:cubicBezTo>
                <a:cubicBezTo>
                  <a:pt x="6325134" y="2165630"/>
                  <a:pt x="6319023" y="2169582"/>
                  <a:pt x="6313079" y="2174894"/>
                </a:cubicBezTo>
                <a:cubicBezTo>
                  <a:pt x="6307135" y="2180205"/>
                  <a:pt x="6302447" y="2186206"/>
                  <a:pt x="6299015" y="2192896"/>
                </a:cubicBezTo>
                <a:cubicBezTo>
                  <a:pt x="6294327" y="2202014"/>
                  <a:pt x="6291982" y="2213431"/>
                  <a:pt x="6291982" y="2227149"/>
                </a:cubicBezTo>
                <a:cubicBezTo>
                  <a:pt x="6291982" y="2240280"/>
                  <a:pt x="6293908" y="2250819"/>
                  <a:pt x="6297759" y="2258765"/>
                </a:cubicBezTo>
                <a:cubicBezTo>
                  <a:pt x="6301610" y="2266711"/>
                  <a:pt x="6306926" y="2273632"/>
                  <a:pt x="6313707" y="2279529"/>
                </a:cubicBezTo>
                <a:cubicBezTo>
                  <a:pt x="6320488" y="2285425"/>
                  <a:pt x="6328587" y="2289691"/>
                  <a:pt x="6338005" y="2292325"/>
                </a:cubicBezTo>
                <a:cubicBezTo>
                  <a:pt x="6347423" y="2294960"/>
                  <a:pt x="6359206" y="2296277"/>
                  <a:pt x="6373354" y="2296277"/>
                </a:cubicBezTo>
                <a:cubicBezTo>
                  <a:pt x="6388005" y="2296277"/>
                  <a:pt x="6400081" y="2294226"/>
                  <a:pt x="6409582" y="2290124"/>
                </a:cubicBezTo>
                <a:cubicBezTo>
                  <a:pt x="6419084" y="2286022"/>
                  <a:pt x="6426891" y="2280266"/>
                  <a:pt x="6433002" y="2272858"/>
                </a:cubicBezTo>
                <a:cubicBezTo>
                  <a:pt x="6439113" y="2265449"/>
                  <a:pt x="6443508" y="2256680"/>
                  <a:pt x="6446187" y="2246550"/>
                </a:cubicBezTo>
                <a:lnTo>
                  <a:pt x="6397590" y="2241025"/>
                </a:lnTo>
                <a:cubicBezTo>
                  <a:pt x="6395330" y="2248141"/>
                  <a:pt x="6391918" y="2253415"/>
                  <a:pt x="6387356" y="2256847"/>
                </a:cubicBezTo>
                <a:cubicBezTo>
                  <a:pt x="6382793" y="2260279"/>
                  <a:pt x="6377163" y="2261995"/>
                  <a:pt x="6370466" y="2261995"/>
                </a:cubicBezTo>
                <a:cubicBezTo>
                  <a:pt x="6362429" y="2261995"/>
                  <a:pt x="6355816" y="2259154"/>
                  <a:pt x="6350625" y="2253472"/>
                </a:cubicBezTo>
                <a:cubicBezTo>
                  <a:pt x="6345435" y="2247790"/>
                  <a:pt x="6342840" y="2239475"/>
                  <a:pt x="6342840" y="2228528"/>
                </a:cubicBezTo>
                <a:cubicBezTo>
                  <a:pt x="6342840" y="2216243"/>
                  <a:pt x="6345456" y="2207071"/>
                  <a:pt x="6350688" y="2201013"/>
                </a:cubicBezTo>
                <a:cubicBezTo>
                  <a:pt x="6355920" y="2194954"/>
                  <a:pt x="6362764" y="2191925"/>
                  <a:pt x="6371219" y="2191925"/>
                </a:cubicBezTo>
                <a:cubicBezTo>
                  <a:pt x="6377917" y="2191925"/>
                  <a:pt x="6383254" y="2193369"/>
                  <a:pt x="6387230" y="2196258"/>
                </a:cubicBezTo>
                <a:cubicBezTo>
                  <a:pt x="6391207" y="2199146"/>
                  <a:pt x="6393948" y="2203436"/>
                  <a:pt x="6395455" y="2209129"/>
                </a:cubicBezTo>
                <a:lnTo>
                  <a:pt x="6443550" y="2202725"/>
                </a:lnTo>
                <a:cubicBezTo>
                  <a:pt x="6438946" y="2187739"/>
                  <a:pt x="6430930" y="2176354"/>
                  <a:pt x="6419503" y="2168569"/>
                </a:cubicBezTo>
                <a:cubicBezTo>
                  <a:pt x="6408075" y="2160783"/>
                  <a:pt x="6391479" y="2156890"/>
                  <a:pt x="6369713" y="2156890"/>
                </a:cubicBezTo>
                <a:close/>
                <a:moveTo>
                  <a:pt x="6119426" y="2156890"/>
                </a:moveTo>
                <a:cubicBezTo>
                  <a:pt x="6095901" y="2156890"/>
                  <a:pt x="6077463" y="2163336"/>
                  <a:pt x="6064110" y="2176228"/>
                </a:cubicBezTo>
                <a:cubicBezTo>
                  <a:pt x="6050758" y="2189121"/>
                  <a:pt x="6044081" y="2205989"/>
                  <a:pt x="6044081" y="2226835"/>
                </a:cubicBezTo>
                <a:cubicBezTo>
                  <a:pt x="6044081" y="2241485"/>
                  <a:pt x="6047409" y="2254231"/>
                  <a:pt x="6054064" y="2265072"/>
                </a:cubicBezTo>
                <a:cubicBezTo>
                  <a:pt x="6060720" y="2275913"/>
                  <a:pt x="6069112" y="2283824"/>
                  <a:pt x="6079242" y="2288805"/>
                </a:cubicBezTo>
                <a:cubicBezTo>
                  <a:pt x="6089372" y="2293787"/>
                  <a:pt x="6103268" y="2296277"/>
                  <a:pt x="6120932" y="2296277"/>
                </a:cubicBezTo>
                <a:cubicBezTo>
                  <a:pt x="6141275" y="2296277"/>
                  <a:pt x="6156888" y="2293368"/>
                  <a:pt x="6167771" y="2287550"/>
                </a:cubicBezTo>
                <a:cubicBezTo>
                  <a:pt x="6178655" y="2281731"/>
                  <a:pt x="6187947" y="2272125"/>
                  <a:pt x="6195649" y="2258731"/>
                </a:cubicBezTo>
                <a:lnTo>
                  <a:pt x="6145294" y="2254084"/>
                </a:lnTo>
                <a:cubicBezTo>
                  <a:pt x="6142113" y="2258103"/>
                  <a:pt x="6139141" y="2260907"/>
                  <a:pt x="6136378" y="2262498"/>
                </a:cubicBezTo>
                <a:cubicBezTo>
                  <a:pt x="6131857" y="2265009"/>
                  <a:pt x="6127086" y="2266265"/>
                  <a:pt x="6122063" y="2266265"/>
                </a:cubicBezTo>
                <a:cubicBezTo>
                  <a:pt x="6114110" y="2266265"/>
                  <a:pt x="6107663" y="2263377"/>
                  <a:pt x="6102724" y="2257600"/>
                </a:cubicBezTo>
                <a:cubicBezTo>
                  <a:pt x="6099208" y="2253582"/>
                  <a:pt x="6096990" y="2247471"/>
                  <a:pt x="6096069" y="2239267"/>
                </a:cubicBezTo>
                <a:lnTo>
                  <a:pt x="6198537" y="2239267"/>
                </a:lnTo>
                <a:lnTo>
                  <a:pt x="6198537" y="2233490"/>
                </a:lnTo>
                <a:cubicBezTo>
                  <a:pt x="6198537" y="2215910"/>
                  <a:pt x="6195649" y="2201636"/>
                  <a:pt x="6189872" y="2190670"/>
                </a:cubicBezTo>
                <a:cubicBezTo>
                  <a:pt x="6184096" y="2179703"/>
                  <a:pt x="6175683" y="2171331"/>
                  <a:pt x="6164632" y="2165555"/>
                </a:cubicBezTo>
                <a:cubicBezTo>
                  <a:pt x="6153582" y="2159778"/>
                  <a:pt x="6138513" y="2156890"/>
                  <a:pt x="6119426" y="2156890"/>
                </a:cubicBezTo>
                <a:close/>
                <a:moveTo>
                  <a:pt x="5950613" y="2156890"/>
                </a:moveTo>
                <a:cubicBezTo>
                  <a:pt x="5935041" y="2156890"/>
                  <a:pt x="5922275" y="2158939"/>
                  <a:pt x="5912313" y="2163037"/>
                </a:cubicBezTo>
                <a:cubicBezTo>
                  <a:pt x="5906034" y="2165630"/>
                  <a:pt x="5899923" y="2169582"/>
                  <a:pt x="5893979" y="2174894"/>
                </a:cubicBezTo>
                <a:cubicBezTo>
                  <a:pt x="5888035" y="2180205"/>
                  <a:pt x="5883347" y="2186206"/>
                  <a:pt x="5879915" y="2192896"/>
                </a:cubicBezTo>
                <a:cubicBezTo>
                  <a:pt x="5875227" y="2202014"/>
                  <a:pt x="5872882" y="2213431"/>
                  <a:pt x="5872882" y="2227149"/>
                </a:cubicBezTo>
                <a:cubicBezTo>
                  <a:pt x="5872882" y="2240280"/>
                  <a:pt x="5874808" y="2250819"/>
                  <a:pt x="5878659" y="2258765"/>
                </a:cubicBezTo>
                <a:cubicBezTo>
                  <a:pt x="5882510" y="2266711"/>
                  <a:pt x="5887826" y="2273632"/>
                  <a:pt x="5894607" y="2279529"/>
                </a:cubicBezTo>
                <a:cubicBezTo>
                  <a:pt x="5901388" y="2285425"/>
                  <a:pt x="5909487" y="2289691"/>
                  <a:pt x="5918905" y="2292325"/>
                </a:cubicBezTo>
                <a:cubicBezTo>
                  <a:pt x="5928323" y="2294960"/>
                  <a:pt x="5940106" y="2296277"/>
                  <a:pt x="5954254" y="2296277"/>
                </a:cubicBezTo>
                <a:cubicBezTo>
                  <a:pt x="5968905" y="2296277"/>
                  <a:pt x="5980981" y="2294226"/>
                  <a:pt x="5990482" y="2290124"/>
                </a:cubicBezTo>
                <a:cubicBezTo>
                  <a:pt x="5999984" y="2286022"/>
                  <a:pt x="6007791" y="2280266"/>
                  <a:pt x="6013902" y="2272858"/>
                </a:cubicBezTo>
                <a:cubicBezTo>
                  <a:pt x="6020013" y="2265449"/>
                  <a:pt x="6024408" y="2256680"/>
                  <a:pt x="6027087" y="2246550"/>
                </a:cubicBezTo>
                <a:lnTo>
                  <a:pt x="5978490" y="2241025"/>
                </a:lnTo>
                <a:cubicBezTo>
                  <a:pt x="5976230" y="2248141"/>
                  <a:pt x="5972818" y="2253415"/>
                  <a:pt x="5968256" y="2256847"/>
                </a:cubicBezTo>
                <a:cubicBezTo>
                  <a:pt x="5963693" y="2260279"/>
                  <a:pt x="5958063" y="2261995"/>
                  <a:pt x="5951366" y="2261995"/>
                </a:cubicBezTo>
                <a:cubicBezTo>
                  <a:pt x="5943329" y="2261995"/>
                  <a:pt x="5936716" y="2259154"/>
                  <a:pt x="5931525" y="2253472"/>
                </a:cubicBezTo>
                <a:cubicBezTo>
                  <a:pt x="5926335" y="2247790"/>
                  <a:pt x="5923740" y="2239475"/>
                  <a:pt x="5923740" y="2228528"/>
                </a:cubicBezTo>
                <a:cubicBezTo>
                  <a:pt x="5923740" y="2216243"/>
                  <a:pt x="5926356" y="2207071"/>
                  <a:pt x="5931588" y="2201013"/>
                </a:cubicBezTo>
                <a:cubicBezTo>
                  <a:pt x="5936820" y="2194954"/>
                  <a:pt x="5943664" y="2191925"/>
                  <a:pt x="5952119" y="2191925"/>
                </a:cubicBezTo>
                <a:cubicBezTo>
                  <a:pt x="5958817" y="2191925"/>
                  <a:pt x="5964154" y="2193369"/>
                  <a:pt x="5968130" y="2196258"/>
                </a:cubicBezTo>
                <a:cubicBezTo>
                  <a:pt x="5972107" y="2199146"/>
                  <a:pt x="5974848" y="2203436"/>
                  <a:pt x="5976355" y="2209129"/>
                </a:cubicBezTo>
                <a:lnTo>
                  <a:pt x="6024450" y="2202725"/>
                </a:lnTo>
                <a:cubicBezTo>
                  <a:pt x="6019846" y="2187739"/>
                  <a:pt x="6011830" y="2176354"/>
                  <a:pt x="6000403" y="2168569"/>
                </a:cubicBezTo>
                <a:cubicBezTo>
                  <a:pt x="5988975" y="2160783"/>
                  <a:pt x="5972379" y="2156890"/>
                  <a:pt x="5950613" y="2156890"/>
                </a:cubicBezTo>
                <a:close/>
                <a:moveTo>
                  <a:pt x="5538401" y="2156890"/>
                </a:moveTo>
                <a:cubicBezTo>
                  <a:pt x="5514876" y="2156890"/>
                  <a:pt x="5496438" y="2163336"/>
                  <a:pt x="5483085" y="2176228"/>
                </a:cubicBezTo>
                <a:cubicBezTo>
                  <a:pt x="5469733" y="2189121"/>
                  <a:pt x="5463056" y="2205989"/>
                  <a:pt x="5463056" y="2226835"/>
                </a:cubicBezTo>
                <a:cubicBezTo>
                  <a:pt x="5463056" y="2241485"/>
                  <a:pt x="5466384" y="2254231"/>
                  <a:pt x="5473039" y="2265072"/>
                </a:cubicBezTo>
                <a:cubicBezTo>
                  <a:pt x="5479695" y="2275913"/>
                  <a:pt x="5488087" y="2283824"/>
                  <a:pt x="5498217" y="2288805"/>
                </a:cubicBezTo>
                <a:cubicBezTo>
                  <a:pt x="5508347" y="2293787"/>
                  <a:pt x="5522243" y="2296277"/>
                  <a:pt x="5539907" y="2296277"/>
                </a:cubicBezTo>
                <a:cubicBezTo>
                  <a:pt x="5560250" y="2296277"/>
                  <a:pt x="5575863" y="2293368"/>
                  <a:pt x="5586746" y="2287550"/>
                </a:cubicBezTo>
                <a:cubicBezTo>
                  <a:pt x="5597630" y="2281731"/>
                  <a:pt x="5606922" y="2272125"/>
                  <a:pt x="5614624" y="2258731"/>
                </a:cubicBezTo>
                <a:lnTo>
                  <a:pt x="5564269" y="2254084"/>
                </a:lnTo>
                <a:cubicBezTo>
                  <a:pt x="5561088" y="2258103"/>
                  <a:pt x="5558116" y="2260907"/>
                  <a:pt x="5555353" y="2262498"/>
                </a:cubicBezTo>
                <a:cubicBezTo>
                  <a:pt x="5550832" y="2265009"/>
                  <a:pt x="5546061" y="2266265"/>
                  <a:pt x="5541038" y="2266265"/>
                </a:cubicBezTo>
                <a:cubicBezTo>
                  <a:pt x="5533085" y="2266265"/>
                  <a:pt x="5526638" y="2263377"/>
                  <a:pt x="5521699" y="2257600"/>
                </a:cubicBezTo>
                <a:cubicBezTo>
                  <a:pt x="5518183" y="2253582"/>
                  <a:pt x="5515965" y="2247471"/>
                  <a:pt x="5515044" y="2239267"/>
                </a:cubicBezTo>
                <a:lnTo>
                  <a:pt x="5617512" y="2239267"/>
                </a:lnTo>
                <a:lnTo>
                  <a:pt x="5617512" y="2233490"/>
                </a:lnTo>
                <a:cubicBezTo>
                  <a:pt x="5617512" y="2215910"/>
                  <a:pt x="5614624" y="2201636"/>
                  <a:pt x="5608847" y="2190670"/>
                </a:cubicBezTo>
                <a:cubicBezTo>
                  <a:pt x="5603071" y="2179703"/>
                  <a:pt x="5594658" y="2171331"/>
                  <a:pt x="5583607" y="2165555"/>
                </a:cubicBezTo>
                <a:cubicBezTo>
                  <a:pt x="5572557" y="2159778"/>
                  <a:pt x="5557488" y="2156890"/>
                  <a:pt x="5538401" y="2156890"/>
                </a:cubicBezTo>
                <a:close/>
                <a:moveTo>
                  <a:pt x="4966901" y="2156890"/>
                </a:moveTo>
                <a:cubicBezTo>
                  <a:pt x="4943377" y="2156890"/>
                  <a:pt x="4924938" y="2163336"/>
                  <a:pt x="4911586" y="2176228"/>
                </a:cubicBezTo>
                <a:cubicBezTo>
                  <a:pt x="4898233" y="2189121"/>
                  <a:pt x="4891557" y="2205989"/>
                  <a:pt x="4891557" y="2226835"/>
                </a:cubicBezTo>
                <a:cubicBezTo>
                  <a:pt x="4891557" y="2241485"/>
                  <a:pt x="4894884" y="2254231"/>
                  <a:pt x="4901540" y="2265072"/>
                </a:cubicBezTo>
                <a:cubicBezTo>
                  <a:pt x="4908195" y="2275913"/>
                  <a:pt x="4916588" y="2283824"/>
                  <a:pt x="4926717" y="2288805"/>
                </a:cubicBezTo>
                <a:cubicBezTo>
                  <a:pt x="4936847" y="2293787"/>
                  <a:pt x="4950744" y="2296277"/>
                  <a:pt x="4968408" y="2296277"/>
                </a:cubicBezTo>
                <a:cubicBezTo>
                  <a:pt x="4988751" y="2296277"/>
                  <a:pt x="5004364" y="2293368"/>
                  <a:pt x="5015247" y="2287550"/>
                </a:cubicBezTo>
                <a:cubicBezTo>
                  <a:pt x="5026130" y="2281731"/>
                  <a:pt x="5035423" y="2272125"/>
                  <a:pt x="5043124" y="2258731"/>
                </a:cubicBezTo>
                <a:lnTo>
                  <a:pt x="4992769" y="2254084"/>
                </a:lnTo>
                <a:cubicBezTo>
                  <a:pt x="4989588" y="2258103"/>
                  <a:pt x="4986616" y="2260907"/>
                  <a:pt x="4983853" y="2262498"/>
                </a:cubicBezTo>
                <a:cubicBezTo>
                  <a:pt x="4979333" y="2265009"/>
                  <a:pt x="4974561" y="2266265"/>
                  <a:pt x="4969538" y="2266265"/>
                </a:cubicBezTo>
                <a:cubicBezTo>
                  <a:pt x="4961585" y="2266265"/>
                  <a:pt x="4955139" y="2263377"/>
                  <a:pt x="4950200" y="2257600"/>
                </a:cubicBezTo>
                <a:cubicBezTo>
                  <a:pt x="4946683" y="2253582"/>
                  <a:pt x="4944465" y="2247471"/>
                  <a:pt x="4943544" y="2239267"/>
                </a:cubicBezTo>
                <a:lnTo>
                  <a:pt x="5046012" y="2239267"/>
                </a:lnTo>
                <a:lnTo>
                  <a:pt x="5046012" y="2233490"/>
                </a:lnTo>
                <a:cubicBezTo>
                  <a:pt x="5046012" y="2215910"/>
                  <a:pt x="5043124" y="2201636"/>
                  <a:pt x="5037348" y="2190670"/>
                </a:cubicBezTo>
                <a:cubicBezTo>
                  <a:pt x="5031571" y="2179703"/>
                  <a:pt x="5023158" y="2171331"/>
                  <a:pt x="5012107" y="2165555"/>
                </a:cubicBezTo>
                <a:cubicBezTo>
                  <a:pt x="5001057" y="2159778"/>
                  <a:pt x="4985988" y="2156890"/>
                  <a:pt x="4966901" y="2156890"/>
                </a:cubicBezTo>
                <a:close/>
                <a:moveTo>
                  <a:pt x="4678891" y="2156890"/>
                </a:moveTo>
                <a:cubicBezTo>
                  <a:pt x="4669347" y="2156890"/>
                  <a:pt x="4660473" y="2157602"/>
                  <a:pt x="4652269" y="2159025"/>
                </a:cubicBezTo>
                <a:cubicBezTo>
                  <a:pt x="4644064" y="2160448"/>
                  <a:pt x="4637619" y="2162457"/>
                  <a:pt x="4632931" y="2165052"/>
                </a:cubicBezTo>
                <a:cubicBezTo>
                  <a:pt x="4626401" y="2168653"/>
                  <a:pt x="4621398" y="2172901"/>
                  <a:pt x="4617925" y="2177798"/>
                </a:cubicBezTo>
                <a:cubicBezTo>
                  <a:pt x="4614450" y="2182696"/>
                  <a:pt x="4611792" y="2189414"/>
                  <a:pt x="4609951" y="2197953"/>
                </a:cubicBezTo>
                <a:lnTo>
                  <a:pt x="4658799" y="2203101"/>
                </a:lnTo>
                <a:cubicBezTo>
                  <a:pt x="4660808" y="2197325"/>
                  <a:pt x="4663445" y="2193390"/>
                  <a:pt x="4666710" y="2191297"/>
                </a:cubicBezTo>
                <a:cubicBezTo>
                  <a:pt x="4670896" y="2188619"/>
                  <a:pt x="4677174" y="2187279"/>
                  <a:pt x="4685546" y="2187279"/>
                </a:cubicBezTo>
                <a:cubicBezTo>
                  <a:pt x="4692076" y="2187279"/>
                  <a:pt x="4696638" y="2188535"/>
                  <a:pt x="4699234" y="2191046"/>
                </a:cubicBezTo>
                <a:cubicBezTo>
                  <a:pt x="4701828" y="2193558"/>
                  <a:pt x="4703127" y="2197953"/>
                  <a:pt x="4703127" y="2204231"/>
                </a:cubicBezTo>
                <a:cubicBezTo>
                  <a:pt x="4696764" y="2206743"/>
                  <a:pt x="4690736" y="2208773"/>
                  <a:pt x="4685044" y="2210322"/>
                </a:cubicBezTo>
                <a:cubicBezTo>
                  <a:pt x="4679351" y="2211871"/>
                  <a:pt x="4666919" y="2214570"/>
                  <a:pt x="4647749" y="2218421"/>
                </a:cubicBezTo>
                <a:cubicBezTo>
                  <a:pt x="4631758" y="2221602"/>
                  <a:pt x="4620792" y="2226458"/>
                  <a:pt x="4614848" y="2232988"/>
                </a:cubicBezTo>
                <a:cubicBezTo>
                  <a:pt x="4608904" y="2239518"/>
                  <a:pt x="4605932" y="2247847"/>
                  <a:pt x="4605932" y="2257977"/>
                </a:cubicBezTo>
                <a:cubicBezTo>
                  <a:pt x="4605932" y="2268776"/>
                  <a:pt x="4610055" y="2277860"/>
                  <a:pt x="4618301" y="2285226"/>
                </a:cubicBezTo>
                <a:cubicBezTo>
                  <a:pt x="4626547" y="2292593"/>
                  <a:pt x="4638623" y="2296277"/>
                  <a:pt x="4654530" y="2296277"/>
                </a:cubicBezTo>
                <a:cubicBezTo>
                  <a:pt x="4666501" y="2296277"/>
                  <a:pt x="4677007" y="2294435"/>
                  <a:pt x="4686049" y="2290752"/>
                </a:cubicBezTo>
                <a:cubicBezTo>
                  <a:pt x="4692661" y="2287989"/>
                  <a:pt x="4699317" y="2283385"/>
                  <a:pt x="4706015" y="2276939"/>
                </a:cubicBezTo>
                <a:cubicBezTo>
                  <a:pt x="4706600" y="2280790"/>
                  <a:pt x="4707186" y="2283615"/>
                  <a:pt x="4707773" y="2285415"/>
                </a:cubicBezTo>
                <a:cubicBezTo>
                  <a:pt x="4708358" y="2287215"/>
                  <a:pt x="4709614" y="2289831"/>
                  <a:pt x="4711540" y="2293263"/>
                </a:cubicBezTo>
                <a:lnTo>
                  <a:pt x="4759509" y="2293263"/>
                </a:lnTo>
                <a:cubicBezTo>
                  <a:pt x="4756830" y="2287738"/>
                  <a:pt x="4755093" y="2283196"/>
                  <a:pt x="4754298" y="2279639"/>
                </a:cubicBezTo>
                <a:cubicBezTo>
                  <a:pt x="4753502" y="2276081"/>
                  <a:pt x="4753105" y="2271162"/>
                  <a:pt x="4753105" y="2264884"/>
                </a:cubicBezTo>
                <a:lnTo>
                  <a:pt x="4753105" y="2205989"/>
                </a:lnTo>
                <a:cubicBezTo>
                  <a:pt x="4753105" y="2199711"/>
                  <a:pt x="4751849" y="2193118"/>
                  <a:pt x="4749338" y="2186212"/>
                </a:cubicBezTo>
                <a:cubicBezTo>
                  <a:pt x="4746826" y="2179305"/>
                  <a:pt x="4743393" y="2173968"/>
                  <a:pt x="4739041" y="2170201"/>
                </a:cubicBezTo>
                <a:cubicBezTo>
                  <a:pt x="4732845" y="2164760"/>
                  <a:pt x="4725102" y="2161181"/>
                  <a:pt x="4715809" y="2159465"/>
                </a:cubicBezTo>
                <a:cubicBezTo>
                  <a:pt x="4706517" y="2157748"/>
                  <a:pt x="4694211" y="2156890"/>
                  <a:pt x="4678891" y="2156890"/>
                </a:cubicBezTo>
                <a:close/>
                <a:moveTo>
                  <a:pt x="4512338" y="2156890"/>
                </a:moveTo>
                <a:cubicBezTo>
                  <a:pt x="4496767" y="2156890"/>
                  <a:pt x="4484000" y="2158939"/>
                  <a:pt x="4474038" y="2163037"/>
                </a:cubicBezTo>
                <a:cubicBezTo>
                  <a:pt x="4467759" y="2165630"/>
                  <a:pt x="4461648" y="2169582"/>
                  <a:pt x="4455704" y="2174894"/>
                </a:cubicBezTo>
                <a:cubicBezTo>
                  <a:pt x="4449760" y="2180205"/>
                  <a:pt x="4445072" y="2186206"/>
                  <a:pt x="4441640" y="2192896"/>
                </a:cubicBezTo>
                <a:cubicBezTo>
                  <a:pt x="4436952" y="2202014"/>
                  <a:pt x="4434608" y="2213431"/>
                  <a:pt x="4434608" y="2227149"/>
                </a:cubicBezTo>
                <a:cubicBezTo>
                  <a:pt x="4434608" y="2240280"/>
                  <a:pt x="4436533" y="2250819"/>
                  <a:pt x="4440384" y="2258765"/>
                </a:cubicBezTo>
                <a:cubicBezTo>
                  <a:pt x="4444235" y="2266711"/>
                  <a:pt x="4449551" y="2273632"/>
                  <a:pt x="4456332" y="2279529"/>
                </a:cubicBezTo>
                <a:cubicBezTo>
                  <a:pt x="4463113" y="2285425"/>
                  <a:pt x="4471212" y="2289691"/>
                  <a:pt x="4480630" y="2292325"/>
                </a:cubicBezTo>
                <a:cubicBezTo>
                  <a:pt x="4490048" y="2294960"/>
                  <a:pt x="4501832" y="2296277"/>
                  <a:pt x="4515979" y="2296277"/>
                </a:cubicBezTo>
                <a:cubicBezTo>
                  <a:pt x="4530630" y="2296277"/>
                  <a:pt x="4542706" y="2294226"/>
                  <a:pt x="4552207" y="2290124"/>
                </a:cubicBezTo>
                <a:cubicBezTo>
                  <a:pt x="4561709" y="2286022"/>
                  <a:pt x="4569516" y="2280266"/>
                  <a:pt x="4575627" y="2272858"/>
                </a:cubicBezTo>
                <a:cubicBezTo>
                  <a:pt x="4581738" y="2265449"/>
                  <a:pt x="4586133" y="2256680"/>
                  <a:pt x="4588812" y="2246550"/>
                </a:cubicBezTo>
                <a:lnTo>
                  <a:pt x="4540215" y="2241025"/>
                </a:lnTo>
                <a:cubicBezTo>
                  <a:pt x="4537955" y="2248141"/>
                  <a:pt x="4534544" y="2253415"/>
                  <a:pt x="4529981" y="2256847"/>
                </a:cubicBezTo>
                <a:cubicBezTo>
                  <a:pt x="4525419" y="2260279"/>
                  <a:pt x="4519789" y="2261995"/>
                  <a:pt x="4513091" y="2261995"/>
                </a:cubicBezTo>
                <a:cubicBezTo>
                  <a:pt x="4505055" y="2261995"/>
                  <a:pt x="4498441" y="2259154"/>
                  <a:pt x="4493251" y="2253472"/>
                </a:cubicBezTo>
                <a:cubicBezTo>
                  <a:pt x="4488060" y="2247790"/>
                  <a:pt x="4485465" y="2239475"/>
                  <a:pt x="4485465" y="2228528"/>
                </a:cubicBezTo>
                <a:cubicBezTo>
                  <a:pt x="4485465" y="2216243"/>
                  <a:pt x="4488081" y="2207071"/>
                  <a:pt x="4493313" y="2201013"/>
                </a:cubicBezTo>
                <a:cubicBezTo>
                  <a:pt x="4498546" y="2194954"/>
                  <a:pt x="4505389" y="2191925"/>
                  <a:pt x="4513844" y="2191925"/>
                </a:cubicBezTo>
                <a:cubicBezTo>
                  <a:pt x="4520542" y="2191925"/>
                  <a:pt x="4525879" y="2193369"/>
                  <a:pt x="4529855" y="2196258"/>
                </a:cubicBezTo>
                <a:cubicBezTo>
                  <a:pt x="4533832" y="2199146"/>
                  <a:pt x="4536573" y="2203436"/>
                  <a:pt x="4538080" y="2209129"/>
                </a:cubicBezTo>
                <a:lnTo>
                  <a:pt x="4586175" y="2202725"/>
                </a:lnTo>
                <a:cubicBezTo>
                  <a:pt x="4581571" y="2187739"/>
                  <a:pt x="4573555" y="2176354"/>
                  <a:pt x="4562128" y="2168569"/>
                </a:cubicBezTo>
                <a:cubicBezTo>
                  <a:pt x="4550700" y="2160783"/>
                  <a:pt x="4534104" y="2156890"/>
                  <a:pt x="4512338" y="2156890"/>
                </a:cubicBezTo>
                <a:close/>
                <a:moveTo>
                  <a:pt x="4188902" y="2156890"/>
                </a:moveTo>
                <a:cubicBezTo>
                  <a:pt x="4179860" y="2156890"/>
                  <a:pt x="4171614" y="2158858"/>
                  <a:pt x="4164164" y="2162792"/>
                </a:cubicBezTo>
                <a:cubicBezTo>
                  <a:pt x="4158638" y="2165722"/>
                  <a:pt x="4152569" y="2171331"/>
                  <a:pt x="4145955" y="2179619"/>
                </a:cubicBezTo>
                <a:lnTo>
                  <a:pt x="4145955" y="2159904"/>
                </a:lnTo>
                <a:lnTo>
                  <a:pt x="4098112" y="2159904"/>
                </a:lnTo>
                <a:lnTo>
                  <a:pt x="4098112" y="2343995"/>
                </a:lnTo>
                <a:lnTo>
                  <a:pt x="4149723" y="2343995"/>
                </a:lnTo>
                <a:lnTo>
                  <a:pt x="4149723" y="2280329"/>
                </a:lnTo>
                <a:cubicBezTo>
                  <a:pt x="4154829" y="2285603"/>
                  <a:pt x="4160627" y="2289580"/>
                  <a:pt x="4167115" y="2292259"/>
                </a:cubicBezTo>
                <a:cubicBezTo>
                  <a:pt x="4173603" y="2294938"/>
                  <a:pt x="4180781" y="2296277"/>
                  <a:pt x="4188651" y="2296277"/>
                </a:cubicBezTo>
                <a:cubicBezTo>
                  <a:pt x="4204891" y="2296277"/>
                  <a:pt x="4218328" y="2290438"/>
                  <a:pt x="4228960" y="2278759"/>
                </a:cubicBezTo>
                <a:cubicBezTo>
                  <a:pt x="4239592" y="2267081"/>
                  <a:pt x="4244908" y="2250150"/>
                  <a:pt x="4244908" y="2227965"/>
                </a:cubicBezTo>
                <a:cubicBezTo>
                  <a:pt x="4244908" y="2207873"/>
                  <a:pt x="4240031" y="2191004"/>
                  <a:pt x="4230278" y="2177359"/>
                </a:cubicBezTo>
                <a:cubicBezTo>
                  <a:pt x="4220525" y="2163713"/>
                  <a:pt x="4206733" y="2156890"/>
                  <a:pt x="4188902" y="2156890"/>
                </a:cubicBezTo>
                <a:close/>
                <a:moveTo>
                  <a:pt x="3934933" y="2156890"/>
                </a:moveTo>
                <a:cubicBezTo>
                  <a:pt x="3925040" y="2156890"/>
                  <a:pt x="3916594" y="2158606"/>
                  <a:pt x="3909593" y="2162039"/>
                </a:cubicBezTo>
                <a:cubicBezTo>
                  <a:pt x="3902593" y="2165471"/>
                  <a:pt x="3895656" y="2171247"/>
                  <a:pt x="3888780" y="2179368"/>
                </a:cubicBezTo>
                <a:lnTo>
                  <a:pt x="3888780" y="2159904"/>
                </a:lnTo>
                <a:lnTo>
                  <a:pt x="3841062" y="2159904"/>
                </a:lnTo>
                <a:lnTo>
                  <a:pt x="3841062" y="2293263"/>
                </a:lnTo>
                <a:lnTo>
                  <a:pt x="3892297" y="2293263"/>
                </a:lnTo>
                <a:lnTo>
                  <a:pt x="3892297" y="2225202"/>
                </a:lnTo>
                <a:cubicBezTo>
                  <a:pt x="3892297" y="2215073"/>
                  <a:pt x="3894187" y="2207789"/>
                  <a:pt x="3897967" y="2203352"/>
                </a:cubicBezTo>
                <a:cubicBezTo>
                  <a:pt x="3901747" y="2198916"/>
                  <a:pt x="3906578" y="2196697"/>
                  <a:pt x="3912459" y="2196697"/>
                </a:cubicBezTo>
                <a:cubicBezTo>
                  <a:pt x="3916071" y="2196697"/>
                  <a:pt x="3919220" y="2197723"/>
                  <a:pt x="3921908" y="2199774"/>
                </a:cubicBezTo>
                <a:cubicBezTo>
                  <a:pt x="3924596" y="2201825"/>
                  <a:pt x="3926487" y="2204525"/>
                  <a:pt x="3927579" y="2207873"/>
                </a:cubicBezTo>
                <a:cubicBezTo>
                  <a:pt x="3928251" y="2209966"/>
                  <a:pt x="3928587" y="2213942"/>
                  <a:pt x="3928587" y="2219803"/>
                </a:cubicBezTo>
                <a:lnTo>
                  <a:pt x="3928587" y="2293263"/>
                </a:lnTo>
                <a:lnTo>
                  <a:pt x="3979821" y="2293263"/>
                </a:lnTo>
                <a:lnTo>
                  <a:pt x="3979821" y="2224449"/>
                </a:lnTo>
                <a:cubicBezTo>
                  <a:pt x="3979821" y="2214822"/>
                  <a:pt x="3981657" y="2207831"/>
                  <a:pt x="3985328" y="2203478"/>
                </a:cubicBezTo>
                <a:cubicBezTo>
                  <a:pt x="3988999" y="2199125"/>
                  <a:pt x="3993838" y="2196949"/>
                  <a:pt x="3999844" y="2196949"/>
                </a:cubicBezTo>
                <a:cubicBezTo>
                  <a:pt x="4004933" y="2196949"/>
                  <a:pt x="4009187" y="2199250"/>
                  <a:pt x="4012608" y="2203855"/>
                </a:cubicBezTo>
                <a:cubicBezTo>
                  <a:pt x="4014944" y="2206785"/>
                  <a:pt x="4016112" y="2211264"/>
                  <a:pt x="4016112" y="2217291"/>
                </a:cubicBezTo>
                <a:lnTo>
                  <a:pt x="4016112" y="2293263"/>
                </a:lnTo>
                <a:lnTo>
                  <a:pt x="4067346" y="2293263"/>
                </a:lnTo>
                <a:lnTo>
                  <a:pt x="4067346" y="2209506"/>
                </a:lnTo>
                <a:cubicBezTo>
                  <a:pt x="4067346" y="2191423"/>
                  <a:pt x="4063333" y="2178133"/>
                  <a:pt x="4055308" y="2169636"/>
                </a:cubicBezTo>
                <a:cubicBezTo>
                  <a:pt x="4047282" y="2161139"/>
                  <a:pt x="4036121" y="2156890"/>
                  <a:pt x="4021826" y="2156890"/>
                </a:cubicBezTo>
                <a:cubicBezTo>
                  <a:pt x="4012128" y="2156890"/>
                  <a:pt x="4003977" y="2158460"/>
                  <a:pt x="3997372" y="2161599"/>
                </a:cubicBezTo>
                <a:cubicBezTo>
                  <a:pt x="3990768" y="2164739"/>
                  <a:pt x="3983453" y="2170662"/>
                  <a:pt x="3975426" y="2179368"/>
                </a:cubicBezTo>
                <a:cubicBezTo>
                  <a:pt x="3971486" y="2171917"/>
                  <a:pt x="3966414" y="2166308"/>
                  <a:pt x="3960210" y="2162541"/>
                </a:cubicBezTo>
                <a:cubicBezTo>
                  <a:pt x="3954006" y="2158774"/>
                  <a:pt x="3945581" y="2156890"/>
                  <a:pt x="3934933" y="2156890"/>
                </a:cubicBezTo>
                <a:close/>
                <a:moveTo>
                  <a:pt x="3739184" y="2156890"/>
                </a:moveTo>
                <a:cubicBezTo>
                  <a:pt x="3715828" y="2156890"/>
                  <a:pt x="3697282" y="2163483"/>
                  <a:pt x="3683553" y="2176668"/>
                </a:cubicBezTo>
                <a:cubicBezTo>
                  <a:pt x="3669826" y="2189853"/>
                  <a:pt x="3662961" y="2206617"/>
                  <a:pt x="3662961" y="2226960"/>
                </a:cubicBezTo>
                <a:cubicBezTo>
                  <a:pt x="3662961" y="2248810"/>
                  <a:pt x="3671082" y="2266474"/>
                  <a:pt x="3687319" y="2279952"/>
                </a:cubicBezTo>
                <a:cubicBezTo>
                  <a:pt x="3700550" y="2290836"/>
                  <a:pt x="3717876" y="2296277"/>
                  <a:pt x="3739308" y="2296277"/>
                </a:cubicBezTo>
                <a:cubicBezTo>
                  <a:pt x="3763333" y="2296277"/>
                  <a:pt x="3782148" y="2289726"/>
                  <a:pt x="3795751" y="2276625"/>
                </a:cubicBezTo>
                <a:cubicBezTo>
                  <a:pt x="3809355" y="2263523"/>
                  <a:pt x="3816157" y="2246718"/>
                  <a:pt x="3816157" y="2226207"/>
                </a:cubicBezTo>
                <a:cubicBezTo>
                  <a:pt x="3816157" y="2207957"/>
                  <a:pt x="3810674" y="2192595"/>
                  <a:pt x="3799707" y="2180121"/>
                </a:cubicBezTo>
                <a:cubicBezTo>
                  <a:pt x="3786062" y="2164634"/>
                  <a:pt x="3765887" y="2156890"/>
                  <a:pt x="3739184" y="2156890"/>
                </a:cubicBezTo>
                <a:close/>
                <a:moveTo>
                  <a:pt x="3569364" y="2156890"/>
                </a:moveTo>
                <a:cubicBezTo>
                  <a:pt x="3553794" y="2156890"/>
                  <a:pt x="3541026" y="2158939"/>
                  <a:pt x="3531064" y="2163037"/>
                </a:cubicBezTo>
                <a:cubicBezTo>
                  <a:pt x="3524789" y="2165630"/>
                  <a:pt x="3518676" y="2169582"/>
                  <a:pt x="3512731" y="2174894"/>
                </a:cubicBezTo>
                <a:cubicBezTo>
                  <a:pt x="3506789" y="2180205"/>
                  <a:pt x="3502101" y="2186206"/>
                  <a:pt x="3498668" y="2192896"/>
                </a:cubicBezTo>
                <a:cubicBezTo>
                  <a:pt x="3493979" y="2202014"/>
                  <a:pt x="3491634" y="2213431"/>
                  <a:pt x="3491634" y="2227149"/>
                </a:cubicBezTo>
                <a:cubicBezTo>
                  <a:pt x="3491634" y="2240280"/>
                  <a:pt x="3493560" y="2250819"/>
                  <a:pt x="3497410" y="2258765"/>
                </a:cubicBezTo>
                <a:cubicBezTo>
                  <a:pt x="3501262" y="2266711"/>
                  <a:pt x="3506577" y="2273632"/>
                  <a:pt x="3513359" y="2279529"/>
                </a:cubicBezTo>
                <a:cubicBezTo>
                  <a:pt x="3520142" y="2285425"/>
                  <a:pt x="3528240" y="2289691"/>
                  <a:pt x="3537657" y="2292325"/>
                </a:cubicBezTo>
                <a:cubicBezTo>
                  <a:pt x="3547074" y="2294960"/>
                  <a:pt x="3558860" y="2296277"/>
                  <a:pt x="3573008" y="2296277"/>
                </a:cubicBezTo>
                <a:cubicBezTo>
                  <a:pt x="3587656" y="2296277"/>
                  <a:pt x="3599735" y="2294226"/>
                  <a:pt x="3609233" y="2290124"/>
                </a:cubicBezTo>
                <a:cubicBezTo>
                  <a:pt x="3618735" y="2286022"/>
                  <a:pt x="3626545" y="2280266"/>
                  <a:pt x="3632656" y="2272858"/>
                </a:cubicBezTo>
                <a:cubicBezTo>
                  <a:pt x="3638766" y="2265449"/>
                  <a:pt x="3643162" y="2256680"/>
                  <a:pt x="3645841" y="2246550"/>
                </a:cubicBezTo>
                <a:lnTo>
                  <a:pt x="3597241" y="2241025"/>
                </a:lnTo>
                <a:cubicBezTo>
                  <a:pt x="3594981" y="2248141"/>
                  <a:pt x="3591569" y="2253415"/>
                  <a:pt x="3587007" y="2256847"/>
                </a:cubicBezTo>
                <a:cubicBezTo>
                  <a:pt x="3582444" y="2260279"/>
                  <a:pt x="3576819" y="2261995"/>
                  <a:pt x="3570117" y="2261995"/>
                </a:cubicBezTo>
                <a:cubicBezTo>
                  <a:pt x="3562081" y="2261995"/>
                  <a:pt x="3555468" y="2259154"/>
                  <a:pt x="3550277" y="2253472"/>
                </a:cubicBezTo>
                <a:cubicBezTo>
                  <a:pt x="3545089" y="2247790"/>
                  <a:pt x="3542490" y="2239475"/>
                  <a:pt x="3542490" y="2228528"/>
                </a:cubicBezTo>
                <a:cubicBezTo>
                  <a:pt x="3542490" y="2216243"/>
                  <a:pt x="3545109" y="2207071"/>
                  <a:pt x="3550341" y="2201013"/>
                </a:cubicBezTo>
                <a:cubicBezTo>
                  <a:pt x="3555572" y="2194954"/>
                  <a:pt x="3562415" y="2191925"/>
                  <a:pt x="3570870" y="2191925"/>
                </a:cubicBezTo>
                <a:cubicBezTo>
                  <a:pt x="3577571" y="2191925"/>
                  <a:pt x="3582908" y="2193369"/>
                  <a:pt x="3586882" y="2196258"/>
                </a:cubicBezTo>
                <a:cubicBezTo>
                  <a:pt x="3590857" y="2199146"/>
                  <a:pt x="3593603" y="2203436"/>
                  <a:pt x="3595107" y="2209129"/>
                </a:cubicBezTo>
                <a:lnTo>
                  <a:pt x="3643201" y="2202725"/>
                </a:lnTo>
                <a:cubicBezTo>
                  <a:pt x="3638596" y="2187739"/>
                  <a:pt x="3630581" y="2176354"/>
                  <a:pt x="3619153" y="2168569"/>
                </a:cubicBezTo>
                <a:cubicBezTo>
                  <a:pt x="3607727" y="2160783"/>
                  <a:pt x="3591130" y="2156890"/>
                  <a:pt x="3569364" y="2156890"/>
                </a:cubicBezTo>
                <a:close/>
                <a:moveTo>
                  <a:pt x="3307292" y="2156890"/>
                </a:moveTo>
                <a:cubicBezTo>
                  <a:pt x="3297749" y="2156890"/>
                  <a:pt x="3288875" y="2157602"/>
                  <a:pt x="3280671" y="2159025"/>
                </a:cubicBezTo>
                <a:cubicBezTo>
                  <a:pt x="3272466" y="2160448"/>
                  <a:pt x="3266020" y="2162457"/>
                  <a:pt x="3261332" y="2165052"/>
                </a:cubicBezTo>
                <a:cubicBezTo>
                  <a:pt x="3254803" y="2168653"/>
                  <a:pt x="3249800" y="2172901"/>
                  <a:pt x="3246326" y="2177798"/>
                </a:cubicBezTo>
                <a:cubicBezTo>
                  <a:pt x="3242852" y="2182696"/>
                  <a:pt x="3240195" y="2189414"/>
                  <a:pt x="3238353" y="2197953"/>
                </a:cubicBezTo>
                <a:lnTo>
                  <a:pt x="3287200" y="2203101"/>
                </a:lnTo>
                <a:cubicBezTo>
                  <a:pt x="3289211" y="2197325"/>
                  <a:pt x="3291846" y="2193390"/>
                  <a:pt x="3295112" y="2191297"/>
                </a:cubicBezTo>
                <a:cubicBezTo>
                  <a:pt x="3299298" y="2188619"/>
                  <a:pt x="3305576" y="2187279"/>
                  <a:pt x="3313949" y="2187279"/>
                </a:cubicBezTo>
                <a:cubicBezTo>
                  <a:pt x="3320479" y="2187279"/>
                  <a:pt x="3325041" y="2188535"/>
                  <a:pt x="3327636" y="2191046"/>
                </a:cubicBezTo>
                <a:cubicBezTo>
                  <a:pt x="3330230" y="2193558"/>
                  <a:pt x="3331529" y="2197953"/>
                  <a:pt x="3331529" y="2204231"/>
                </a:cubicBezTo>
                <a:cubicBezTo>
                  <a:pt x="3325166" y="2206743"/>
                  <a:pt x="3319138" y="2208773"/>
                  <a:pt x="3313446" y="2210322"/>
                </a:cubicBezTo>
                <a:cubicBezTo>
                  <a:pt x="3307754" y="2211871"/>
                  <a:pt x="3295321" y="2214570"/>
                  <a:pt x="3276150" y="2218421"/>
                </a:cubicBezTo>
                <a:cubicBezTo>
                  <a:pt x="3260161" y="2221602"/>
                  <a:pt x="3249194" y="2226458"/>
                  <a:pt x="3243249" y="2232988"/>
                </a:cubicBezTo>
                <a:cubicBezTo>
                  <a:pt x="3237307" y="2239518"/>
                  <a:pt x="3234335" y="2247847"/>
                  <a:pt x="3234335" y="2257977"/>
                </a:cubicBezTo>
                <a:cubicBezTo>
                  <a:pt x="3234335" y="2268776"/>
                  <a:pt x="3238458" y="2277860"/>
                  <a:pt x="3246703" y="2285226"/>
                </a:cubicBezTo>
                <a:cubicBezTo>
                  <a:pt x="3254949" y="2292593"/>
                  <a:pt x="3267025" y="2296277"/>
                  <a:pt x="3282932" y="2296277"/>
                </a:cubicBezTo>
                <a:cubicBezTo>
                  <a:pt x="3294903" y="2296277"/>
                  <a:pt x="3305408" y="2294435"/>
                  <a:pt x="3314449" y="2290752"/>
                </a:cubicBezTo>
                <a:cubicBezTo>
                  <a:pt x="3321063" y="2287989"/>
                  <a:pt x="3327720" y="2283385"/>
                  <a:pt x="3334416" y="2276939"/>
                </a:cubicBezTo>
                <a:cubicBezTo>
                  <a:pt x="3335003" y="2280790"/>
                  <a:pt x="3335588" y="2283615"/>
                  <a:pt x="3336175" y="2285415"/>
                </a:cubicBezTo>
                <a:cubicBezTo>
                  <a:pt x="3336761" y="2287215"/>
                  <a:pt x="3338016" y="2289831"/>
                  <a:pt x="3339942" y="2293263"/>
                </a:cubicBezTo>
                <a:lnTo>
                  <a:pt x="3387910" y="2293263"/>
                </a:lnTo>
                <a:cubicBezTo>
                  <a:pt x="3385233" y="2287738"/>
                  <a:pt x="3383496" y="2283196"/>
                  <a:pt x="3382700" y="2279639"/>
                </a:cubicBezTo>
                <a:cubicBezTo>
                  <a:pt x="3381905" y="2276081"/>
                  <a:pt x="3381507" y="2271162"/>
                  <a:pt x="3381507" y="2264884"/>
                </a:cubicBezTo>
                <a:lnTo>
                  <a:pt x="3381507" y="2205989"/>
                </a:lnTo>
                <a:cubicBezTo>
                  <a:pt x="3381507" y="2199711"/>
                  <a:pt x="3380250" y="2193118"/>
                  <a:pt x="3377739" y="2186212"/>
                </a:cubicBezTo>
                <a:cubicBezTo>
                  <a:pt x="3375228" y="2179305"/>
                  <a:pt x="3371796" y="2173968"/>
                  <a:pt x="3367442" y="2170201"/>
                </a:cubicBezTo>
                <a:cubicBezTo>
                  <a:pt x="3361247" y="2164760"/>
                  <a:pt x="3353504" y="2161181"/>
                  <a:pt x="3344212" y="2159465"/>
                </a:cubicBezTo>
                <a:cubicBezTo>
                  <a:pt x="3334920" y="2157748"/>
                  <a:pt x="3322612" y="2156890"/>
                  <a:pt x="3307292" y="2156890"/>
                </a:cubicBezTo>
                <a:close/>
                <a:moveTo>
                  <a:pt x="3140381" y="2156890"/>
                </a:moveTo>
                <a:cubicBezTo>
                  <a:pt x="3133182" y="2156890"/>
                  <a:pt x="3127134" y="2158669"/>
                  <a:pt x="3122236" y="2162227"/>
                </a:cubicBezTo>
                <a:cubicBezTo>
                  <a:pt x="3117339" y="2165785"/>
                  <a:pt x="3112589" y="2172294"/>
                  <a:pt x="3107984" y="2181754"/>
                </a:cubicBezTo>
                <a:lnTo>
                  <a:pt x="3107984" y="2159904"/>
                </a:lnTo>
                <a:lnTo>
                  <a:pt x="3060140" y="2159904"/>
                </a:lnTo>
                <a:lnTo>
                  <a:pt x="3060140" y="2293263"/>
                </a:lnTo>
                <a:lnTo>
                  <a:pt x="3111500" y="2293263"/>
                </a:lnTo>
                <a:lnTo>
                  <a:pt x="3111500" y="2248559"/>
                </a:lnTo>
                <a:cubicBezTo>
                  <a:pt x="3111500" y="2227211"/>
                  <a:pt x="3114137" y="2212645"/>
                  <a:pt x="3119411" y="2204860"/>
                </a:cubicBezTo>
                <a:cubicBezTo>
                  <a:pt x="3123094" y="2199334"/>
                  <a:pt x="3128285" y="2196572"/>
                  <a:pt x="3134982" y="2196572"/>
                </a:cubicBezTo>
                <a:cubicBezTo>
                  <a:pt x="3138498" y="2196572"/>
                  <a:pt x="3143269" y="2197827"/>
                  <a:pt x="3149297" y="2200339"/>
                </a:cubicBezTo>
                <a:lnTo>
                  <a:pt x="3165119" y="2163922"/>
                </a:lnTo>
                <a:cubicBezTo>
                  <a:pt x="3156162" y="2159234"/>
                  <a:pt x="3147916" y="2156890"/>
                  <a:pt x="3140381" y="2156890"/>
                </a:cubicBezTo>
                <a:close/>
                <a:moveTo>
                  <a:pt x="2958133" y="2156890"/>
                </a:moveTo>
                <a:cubicBezTo>
                  <a:pt x="2934776" y="2156890"/>
                  <a:pt x="2916233" y="2163483"/>
                  <a:pt x="2902503" y="2176668"/>
                </a:cubicBezTo>
                <a:cubicBezTo>
                  <a:pt x="2888774" y="2189853"/>
                  <a:pt x="2881908" y="2206617"/>
                  <a:pt x="2881908" y="2226960"/>
                </a:cubicBezTo>
                <a:cubicBezTo>
                  <a:pt x="2881908" y="2248810"/>
                  <a:pt x="2890029" y="2266474"/>
                  <a:pt x="2906271" y="2279952"/>
                </a:cubicBezTo>
                <a:cubicBezTo>
                  <a:pt x="2919497" y="2290836"/>
                  <a:pt x="2936827" y="2296277"/>
                  <a:pt x="2958258" y="2296277"/>
                </a:cubicBezTo>
                <a:cubicBezTo>
                  <a:pt x="2982284" y="2296277"/>
                  <a:pt x="3001100" y="2289726"/>
                  <a:pt x="3014704" y="2276625"/>
                </a:cubicBezTo>
                <a:cubicBezTo>
                  <a:pt x="3028308" y="2263523"/>
                  <a:pt x="3035109" y="2246718"/>
                  <a:pt x="3035109" y="2226207"/>
                </a:cubicBezTo>
                <a:cubicBezTo>
                  <a:pt x="3035109" y="2207957"/>
                  <a:pt x="3029626" y="2192595"/>
                  <a:pt x="3018659" y="2180121"/>
                </a:cubicBezTo>
                <a:cubicBezTo>
                  <a:pt x="3005014" y="2164634"/>
                  <a:pt x="2984837" y="2156890"/>
                  <a:pt x="2958133" y="2156890"/>
                </a:cubicBezTo>
                <a:close/>
                <a:moveTo>
                  <a:pt x="2606693" y="2156890"/>
                </a:moveTo>
                <a:cubicBezTo>
                  <a:pt x="2591625" y="2156890"/>
                  <a:pt x="2579611" y="2158458"/>
                  <a:pt x="2570654" y="2161595"/>
                </a:cubicBezTo>
                <a:cubicBezTo>
                  <a:pt x="2561696" y="2164730"/>
                  <a:pt x="2554664" y="2169476"/>
                  <a:pt x="2549557" y="2175832"/>
                </a:cubicBezTo>
                <a:cubicBezTo>
                  <a:pt x="2544450" y="2182188"/>
                  <a:pt x="2541897" y="2189757"/>
                  <a:pt x="2541897" y="2198539"/>
                </a:cubicBezTo>
                <a:cubicBezTo>
                  <a:pt x="2541897" y="2206568"/>
                  <a:pt x="2544263" y="2213719"/>
                  <a:pt x="2548992" y="2219991"/>
                </a:cubicBezTo>
                <a:cubicBezTo>
                  <a:pt x="2553722" y="2226263"/>
                  <a:pt x="2559540" y="2230716"/>
                  <a:pt x="2566448" y="2233351"/>
                </a:cubicBezTo>
                <a:cubicBezTo>
                  <a:pt x="2573353" y="2235985"/>
                  <a:pt x="2585680" y="2238849"/>
                  <a:pt x="2603429" y="2241943"/>
                </a:cubicBezTo>
                <a:cubicBezTo>
                  <a:pt x="2615316" y="2244033"/>
                  <a:pt x="2622641" y="2245788"/>
                  <a:pt x="2625404" y="2247209"/>
                </a:cubicBezTo>
                <a:cubicBezTo>
                  <a:pt x="2629255" y="2249216"/>
                  <a:pt x="2631181" y="2252058"/>
                  <a:pt x="2631181" y="2255736"/>
                </a:cubicBezTo>
                <a:cubicBezTo>
                  <a:pt x="2631181" y="2258996"/>
                  <a:pt x="2629715" y="2261712"/>
                  <a:pt x="2626785" y="2263885"/>
                </a:cubicBezTo>
                <a:cubicBezTo>
                  <a:pt x="2623018" y="2266811"/>
                  <a:pt x="2617701" y="2268274"/>
                  <a:pt x="2610837" y="2268274"/>
                </a:cubicBezTo>
                <a:cubicBezTo>
                  <a:pt x="2604559" y="2268274"/>
                  <a:pt x="2599535" y="2266977"/>
                  <a:pt x="2595769" y="2264381"/>
                </a:cubicBezTo>
                <a:cubicBezTo>
                  <a:pt x="2592001" y="2261786"/>
                  <a:pt x="2589071" y="2257475"/>
                  <a:pt x="2586977" y="2251447"/>
                </a:cubicBezTo>
                <a:lnTo>
                  <a:pt x="2536247" y="2256219"/>
                </a:lnTo>
                <a:cubicBezTo>
                  <a:pt x="2539176" y="2269028"/>
                  <a:pt x="2545811" y="2278906"/>
                  <a:pt x="2556150" y="2285854"/>
                </a:cubicBezTo>
                <a:cubicBezTo>
                  <a:pt x="2566489" y="2292803"/>
                  <a:pt x="2583839" y="2296277"/>
                  <a:pt x="2608200" y="2296277"/>
                </a:cubicBezTo>
                <a:cubicBezTo>
                  <a:pt x="2625446" y="2296277"/>
                  <a:pt x="2639071" y="2294124"/>
                  <a:pt x="2649075" y="2289817"/>
                </a:cubicBezTo>
                <a:cubicBezTo>
                  <a:pt x="2659078" y="2285510"/>
                  <a:pt x="2666404" y="2279719"/>
                  <a:pt x="2671049" y="2272442"/>
                </a:cubicBezTo>
                <a:cubicBezTo>
                  <a:pt x="2675696" y="2265166"/>
                  <a:pt x="2678019" y="2257682"/>
                  <a:pt x="2678019" y="2249987"/>
                </a:cubicBezTo>
                <a:cubicBezTo>
                  <a:pt x="2678019" y="2242377"/>
                  <a:pt x="2675822" y="2235394"/>
                  <a:pt x="2671426" y="2229038"/>
                </a:cubicBezTo>
                <a:cubicBezTo>
                  <a:pt x="2667032" y="2222682"/>
                  <a:pt x="2660690" y="2217790"/>
                  <a:pt x="2652402" y="2214361"/>
                </a:cubicBezTo>
                <a:cubicBezTo>
                  <a:pt x="2644114" y="2210932"/>
                  <a:pt x="2631473" y="2208256"/>
                  <a:pt x="2614478" y="2206333"/>
                </a:cubicBezTo>
                <a:cubicBezTo>
                  <a:pt x="2603261" y="2204995"/>
                  <a:pt x="2595978" y="2203490"/>
                  <a:pt x="2592629" y="2201818"/>
                </a:cubicBezTo>
                <a:cubicBezTo>
                  <a:pt x="2589280" y="2200146"/>
                  <a:pt x="2587606" y="2197681"/>
                  <a:pt x="2587606" y="2194421"/>
                </a:cubicBezTo>
                <a:cubicBezTo>
                  <a:pt x="2587606" y="2191495"/>
                  <a:pt x="2588925" y="2189008"/>
                  <a:pt x="2591562" y="2186960"/>
                </a:cubicBezTo>
                <a:cubicBezTo>
                  <a:pt x="2594198" y="2184913"/>
                  <a:pt x="2598405" y="2183888"/>
                  <a:pt x="2604181" y="2183888"/>
                </a:cubicBezTo>
                <a:cubicBezTo>
                  <a:pt x="2609874" y="2183888"/>
                  <a:pt x="2614730" y="2185228"/>
                  <a:pt x="2618748" y="2187907"/>
                </a:cubicBezTo>
                <a:cubicBezTo>
                  <a:pt x="2621678" y="2189916"/>
                  <a:pt x="2623771" y="2193056"/>
                  <a:pt x="2625027" y="2197325"/>
                </a:cubicBezTo>
                <a:lnTo>
                  <a:pt x="2673498" y="2192553"/>
                </a:lnTo>
                <a:cubicBezTo>
                  <a:pt x="2670150" y="2183847"/>
                  <a:pt x="2665943" y="2176941"/>
                  <a:pt x="2660878" y="2171833"/>
                </a:cubicBezTo>
                <a:cubicBezTo>
                  <a:pt x="2655814" y="2166727"/>
                  <a:pt x="2649493" y="2162960"/>
                  <a:pt x="2641916" y="2160532"/>
                </a:cubicBezTo>
                <a:cubicBezTo>
                  <a:pt x="2634340" y="2158104"/>
                  <a:pt x="2622600" y="2156890"/>
                  <a:pt x="2606693" y="2156890"/>
                </a:cubicBezTo>
                <a:close/>
                <a:moveTo>
                  <a:pt x="2469650" y="2156890"/>
                </a:moveTo>
                <a:cubicBezTo>
                  <a:pt x="2459186" y="2156890"/>
                  <a:pt x="2450313" y="2158795"/>
                  <a:pt x="2443030" y="2162604"/>
                </a:cubicBezTo>
                <a:cubicBezTo>
                  <a:pt x="2435747" y="2166413"/>
                  <a:pt x="2428546" y="2172754"/>
                  <a:pt x="2421431" y="2181628"/>
                </a:cubicBezTo>
                <a:lnTo>
                  <a:pt x="2421431" y="2159904"/>
                </a:lnTo>
                <a:lnTo>
                  <a:pt x="2373839" y="2159904"/>
                </a:lnTo>
                <a:lnTo>
                  <a:pt x="2373839" y="2293263"/>
                </a:lnTo>
                <a:lnTo>
                  <a:pt x="2424945" y="2293263"/>
                </a:lnTo>
                <a:lnTo>
                  <a:pt x="2424945" y="2229221"/>
                </a:lnTo>
                <a:cubicBezTo>
                  <a:pt x="2424945" y="2217082"/>
                  <a:pt x="2426870" y="2208669"/>
                  <a:pt x="2430723" y="2203980"/>
                </a:cubicBezTo>
                <a:cubicBezTo>
                  <a:pt x="2434574" y="2199292"/>
                  <a:pt x="2439597" y="2196949"/>
                  <a:pt x="2445792" y="2196949"/>
                </a:cubicBezTo>
                <a:cubicBezTo>
                  <a:pt x="2451400" y="2196949"/>
                  <a:pt x="2455754" y="2198685"/>
                  <a:pt x="2458852" y="2202159"/>
                </a:cubicBezTo>
                <a:cubicBezTo>
                  <a:pt x="2461949" y="2205634"/>
                  <a:pt x="2463497" y="2211557"/>
                  <a:pt x="2463497" y="2219928"/>
                </a:cubicBezTo>
                <a:lnTo>
                  <a:pt x="2463497" y="2293263"/>
                </a:lnTo>
                <a:lnTo>
                  <a:pt x="2514857" y="2293263"/>
                </a:lnTo>
                <a:lnTo>
                  <a:pt x="2514857" y="2208501"/>
                </a:lnTo>
                <a:cubicBezTo>
                  <a:pt x="2514857" y="2190921"/>
                  <a:pt x="2510859" y="2177924"/>
                  <a:pt x="2502865" y="2169510"/>
                </a:cubicBezTo>
                <a:cubicBezTo>
                  <a:pt x="2494870" y="2161097"/>
                  <a:pt x="2483799" y="2156890"/>
                  <a:pt x="2469650" y="2156890"/>
                </a:cubicBezTo>
                <a:close/>
                <a:moveTo>
                  <a:pt x="2269068" y="2156890"/>
                </a:moveTo>
                <a:cubicBezTo>
                  <a:pt x="2259524" y="2156890"/>
                  <a:pt x="2250650" y="2157602"/>
                  <a:pt x="2242446" y="2159025"/>
                </a:cubicBezTo>
                <a:cubicBezTo>
                  <a:pt x="2234241" y="2160448"/>
                  <a:pt x="2227796" y="2162457"/>
                  <a:pt x="2223107" y="2165052"/>
                </a:cubicBezTo>
                <a:cubicBezTo>
                  <a:pt x="2216579" y="2168653"/>
                  <a:pt x="2211576" y="2172901"/>
                  <a:pt x="2208101" y="2177798"/>
                </a:cubicBezTo>
                <a:cubicBezTo>
                  <a:pt x="2204627" y="2182696"/>
                  <a:pt x="2201969" y="2189414"/>
                  <a:pt x="2200127" y="2197953"/>
                </a:cubicBezTo>
                <a:lnTo>
                  <a:pt x="2248976" y="2203101"/>
                </a:lnTo>
                <a:cubicBezTo>
                  <a:pt x="2250985" y="2197325"/>
                  <a:pt x="2253622" y="2193390"/>
                  <a:pt x="2256886" y="2191297"/>
                </a:cubicBezTo>
                <a:cubicBezTo>
                  <a:pt x="2261072" y="2188619"/>
                  <a:pt x="2267351" y="2187279"/>
                  <a:pt x="2275723" y="2187279"/>
                </a:cubicBezTo>
                <a:cubicBezTo>
                  <a:pt x="2282253" y="2187279"/>
                  <a:pt x="2286814" y="2188535"/>
                  <a:pt x="2289410" y="2191046"/>
                </a:cubicBezTo>
                <a:cubicBezTo>
                  <a:pt x="2292005" y="2193558"/>
                  <a:pt x="2293303" y="2197953"/>
                  <a:pt x="2293303" y="2204231"/>
                </a:cubicBezTo>
                <a:cubicBezTo>
                  <a:pt x="2286941" y="2206743"/>
                  <a:pt x="2280913" y="2208773"/>
                  <a:pt x="2275220" y="2210322"/>
                </a:cubicBezTo>
                <a:cubicBezTo>
                  <a:pt x="2269528" y="2211871"/>
                  <a:pt x="2257097" y="2214570"/>
                  <a:pt x="2237925" y="2218421"/>
                </a:cubicBezTo>
                <a:cubicBezTo>
                  <a:pt x="2221935" y="2221602"/>
                  <a:pt x="2210969" y="2226458"/>
                  <a:pt x="2205025" y="2232988"/>
                </a:cubicBezTo>
                <a:cubicBezTo>
                  <a:pt x="2199082" y="2239518"/>
                  <a:pt x="2196109" y="2247847"/>
                  <a:pt x="2196109" y="2257977"/>
                </a:cubicBezTo>
                <a:cubicBezTo>
                  <a:pt x="2196109" y="2268776"/>
                  <a:pt x="2200232" y="2277860"/>
                  <a:pt x="2208478" y="2285226"/>
                </a:cubicBezTo>
                <a:cubicBezTo>
                  <a:pt x="2216725" y="2292593"/>
                  <a:pt x="2228801" y="2296277"/>
                  <a:pt x="2244706" y="2296277"/>
                </a:cubicBezTo>
                <a:cubicBezTo>
                  <a:pt x="2256678" y="2296277"/>
                  <a:pt x="2267184" y="2294435"/>
                  <a:pt x="2276226" y="2290752"/>
                </a:cubicBezTo>
                <a:cubicBezTo>
                  <a:pt x="2282838" y="2287989"/>
                  <a:pt x="2289494" y="2283385"/>
                  <a:pt x="2296191" y="2276939"/>
                </a:cubicBezTo>
                <a:cubicBezTo>
                  <a:pt x="2296777" y="2280790"/>
                  <a:pt x="2297363" y="2283615"/>
                  <a:pt x="2297949" y="2285415"/>
                </a:cubicBezTo>
                <a:cubicBezTo>
                  <a:pt x="2298536" y="2287215"/>
                  <a:pt x="2299791" y="2289831"/>
                  <a:pt x="2301716" y="2293263"/>
                </a:cubicBezTo>
                <a:lnTo>
                  <a:pt x="2349686" y="2293263"/>
                </a:lnTo>
                <a:cubicBezTo>
                  <a:pt x="2347007" y="2287738"/>
                  <a:pt x="2345269" y="2283196"/>
                  <a:pt x="2344475" y="2279639"/>
                </a:cubicBezTo>
                <a:cubicBezTo>
                  <a:pt x="2343679" y="2276081"/>
                  <a:pt x="2343281" y="2271162"/>
                  <a:pt x="2343281" y="2264884"/>
                </a:cubicBezTo>
                <a:lnTo>
                  <a:pt x="2343281" y="2205989"/>
                </a:lnTo>
                <a:cubicBezTo>
                  <a:pt x="2343281" y="2199711"/>
                  <a:pt x="2342026" y="2193118"/>
                  <a:pt x="2339514" y="2186212"/>
                </a:cubicBezTo>
                <a:cubicBezTo>
                  <a:pt x="2337002" y="2179305"/>
                  <a:pt x="2333571" y="2173968"/>
                  <a:pt x="2329217" y="2170201"/>
                </a:cubicBezTo>
                <a:cubicBezTo>
                  <a:pt x="2323022" y="2164760"/>
                  <a:pt x="2315279" y="2161181"/>
                  <a:pt x="2305986" y="2159465"/>
                </a:cubicBezTo>
                <a:cubicBezTo>
                  <a:pt x="2296694" y="2157748"/>
                  <a:pt x="2284388" y="2156890"/>
                  <a:pt x="2269068" y="2156890"/>
                </a:cubicBezTo>
                <a:close/>
                <a:moveTo>
                  <a:pt x="2036254" y="2156890"/>
                </a:moveTo>
                <a:cubicBezTo>
                  <a:pt x="2027213" y="2156890"/>
                  <a:pt x="2018967" y="2158858"/>
                  <a:pt x="2011516" y="2162792"/>
                </a:cubicBezTo>
                <a:cubicBezTo>
                  <a:pt x="2005991" y="2165722"/>
                  <a:pt x="1999921" y="2171331"/>
                  <a:pt x="1993308" y="2179619"/>
                </a:cubicBezTo>
                <a:lnTo>
                  <a:pt x="1993308" y="2159904"/>
                </a:lnTo>
                <a:lnTo>
                  <a:pt x="1945464" y="2159904"/>
                </a:lnTo>
                <a:lnTo>
                  <a:pt x="1945464" y="2343995"/>
                </a:lnTo>
                <a:lnTo>
                  <a:pt x="1997075" y="2343995"/>
                </a:lnTo>
                <a:lnTo>
                  <a:pt x="1997075" y="2280329"/>
                </a:lnTo>
                <a:cubicBezTo>
                  <a:pt x="2002182" y="2285603"/>
                  <a:pt x="2007979" y="2289580"/>
                  <a:pt x="2014467" y="2292259"/>
                </a:cubicBezTo>
                <a:cubicBezTo>
                  <a:pt x="2020955" y="2294938"/>
                  <a:pt x="2028134" y="2296277"/>
                  <a:pt x="2036003" y="2296277"/>
                </a:cubicBezTo>
                <a:cubicBezTo>
                  <a:pt x="2052244" y="2296277"/>
                  <a:pt x="2065680" y="2290438"/>
                  <a:pt x="2076312" y="2278759"/>
                </a:cubicBezTo>
                <a:cubicBezTo>
                  <a:pt x="2086944" y="2267081"/>
                  <a:pt x="2092260" y="2250150"/>
                  <a:pt x="2092260" y="2227965"/>
                </a:cubicBezTo>
                <a:cubicBezTo>
                  <a:pt x="2092260" y="2207873"/>
                  <a:pt x="2087384" y="2191004"/>
                  <a:pt x="2077631" y="2177359"/>
                </a:cubicBezTo>
                <a:cubicBezTo>
                  <a:pt x="2067878" y="2163713"/>
                  <a:pt x="2054085" y="2156890"/>
                  <a:pt x="2036254" y="2156890"/>
                </a:cubicBezTo>
                <a:close/>
                <a:moveTo>
                  <a:pt x="1778019" y="2156890"/>
                </a:moveTo>
                <a:cubicBezTo>
                  <a:pt x="1762950" y="2156890"/>
                  <a:pt x="1750937" y="2158458"/>
                  <a:pt x="1741979" y="2161595"/>
                </a:cubicBezTo>
                <a:cubicBezTo>
                  <a:pt x="1733022" y="2164730"/>
                  <a:pt x="1725990" y="2169476"/>
                  <a:pt x="1720883" y="2175832"/>
                </a:cubicBezTo>
                <a:cubicBezTo>
                  <a:pt x="1715776" y="2182188"/>
                  <a:pt x="1713223" y="2189757"/>
                  <a:pt x="1713223" y="2198539"/>
                </a:cubicBezTo>
                <a:cubicBezTo>
                  <a:pt x="1713223" y="2206568"/>
                  <a:pt x="1715588" y="2213719"/>
                  <a:pt x="1720318" y="2219991"/>
                </a:cubicBezTo>
                <a:cubicBezTo>
                  <a:pt x="1725048" y="2226263"/>
                  <a:pt x="1730866" y="2230716"/>
                  <a:pt x="1737773" y="2233351"/>
                </a:cubicBezTo>
                <a:cubicBezTo>
                  <a:pt x="1744679" y="2235985"/>
                  <a:pt x="1757006" y="2238849"/>
                  <a:pt x="1774754" y="2241943"/>
                </a:cubicBezTo>
                <a:cubicBezTo>
                  <a:pt x="1786642" y="2244033"/>
                  <a:pt x="1793967" y="2245788"/>
                  <a:pt x="1796729" y="2247209"/>
                </a:cubicBezTo>
                <a:cubicBezTo>
                  <a:pt x="1800580" y="2249216"/>
                  <a:pt x="1802506" y="2252058"/>
                  <a:pt x="1802506" y="2255736"/>
                </a:cubicBezTo>
                <a:cubicBezTo>
                  <a:pt x="1802506" y="2258996"/>
                  <a:pt x="1801041" y="2261712"/>
                  <a:pt x="1798111" y="2263885"/>
                </a:cubicBezTo>
                <a:cubicBezTo>
                  <a:pt x="1794344" y="2266811"/>
                  <a:pt x="1789027" y="2268274"/>
                  <a:pt x="1782163" y="2268274"/>
                </a:cubicBezTo>
                <a:cubicBezTo>
                  <a:pt x="1775884" y="2268274"/>
                  <a:pt x="1770861" y="2266977"/>
                  <a:pt x="1767094" y="2264381"/>
                </a:cubicBezTo>
                <a:cubicBezTo>
                  <a:pt x="1763327" y="2261786"/>
                  <a:pt x="1760397" y="2257475"/>
                  <a:pt x="1758304" y="2251447"/>
                </a:cubicBezTo>
                <a:lnTo>
                  <a:pt x="1707572" y="2256219"/>
                </a:lnTo>
                <a:cubicBezTo>
                  <a:pt x="1710502" y="2269028"/>
                  <a:pt x="1717136" y="2278906"/>
                  <a:pt x="1727476" y="2285854"/>
                </a:cubicBezTo>
                <a:cubicBezTo>
                  <a:pt x="1737814" y="2292803"/>
                  <a:pt x="1755164" y="2296277"/>
                  <a:pt x="1779526" y="2296277"/>
                </a:cubicBezTo>
                <a:cubicBezTo>
                  <a:pt x="1796771" y="2296277"/>
                  <a:pt x="1810396" y="2294124"/>
                  <a:pt x="1820400" y="2289817"/>
                </a:cubicBezTo>
                <a:cubicBezTo>
                  <a:pt x="1830404" y="2285510"/>
                  <a:pt x="1837729" y="2279719"/>
                  <a:pt x="1842375" y="2272442"/>
                </a:cubicBezTo>
                <a:cubicBezTo>
                  <a:pt x="1847022" y="2265166"/>
                  <a:pt x="1849345" y="2257682"/>
                  <a:pt x="1849345" y="2249987"/>
                </a:cubicBezTo>
                <a:cubicBezTo>
                  <a:pt x="1849345" y="2242377"/>
                  <a:pt x="1847147" y="2235394"/>
                  <a:pt x="1842752" y="2229038"/>
                </a:cubicBezTo>
                <a:cubicBezTo>
                  <a:pt x="1838357" y="2222682"/>
                  <a:pt x="1832016" y="2217790"/>
                  <a:pt x="1823728" y="2214361"/>
                </a:cubicBezTo>
                <a:cubicBezTo>
                  <a:pt x="1815440" y="2210932"/>
                  <a:pt x="1802799" y="2208256"/>
                  <a:pt x="1785804" y="2206333"/>
                </a:cubicBezTo>
                <a:cubicBezTo>
                  <a:pt x="1774586" y="2204995"/>
                  <a:pt x="1767303" y="2203490"/>
                  <a:pt x="1763955" y="2201818"/>
                </a:cubicBezTo>
                <a:cubicBezTo>
                  <a:pt x="1760606" y="2200146"/>
                  <a:pt x="1758932" y="2197681"/>
                  <a:pt x="1758932" y="2194421"/>
                </a:cubicBezTo>
                <a:cubicBezTo>
                  <a:pt x="1758932" y="2191495"/>
                  <a:pt x="1760250" y="2189008"/>
                  <a:pt x="1762887" y="2186960"/>
                </a:cubicBezTo>
                <a:cubicBezTo>
                  <a:pt x="1765524" y="2184913"/>
                  <a:pt x="1769731" y="2183888"/>
                  <a:pt x="1775507" y="2183888"/>
                </a:cubicBezTo>
                <a:cubicBezTo>
                  <a:pt x="1781200" y="2183888"/>
                  <a:pt x="1786056" y="2185228"/>
                  <a:pt x="1790074" y="2187907"/>
                </a:cubicBezTo>
                <a:cubicBezTo>
                  <a:pt x="1793004" y="2189916"/>
                  <a:pt x="1795097" y="2193056"/>
                  <a:pt x="1796353" y="2197325"/>
                </a:cubicBezTo>
                <a:lnTo>
                  <a:pt x="1844824" y="2192553"/>
                </a:lnTo>
                <a:cubicBezTo>
                  <a:pt x="1841475" y="2183847"/>
                  <a:pt x="1837269" y="2176941"/>
                  <a:pt x="1832204" y="2171833"/>
                </a:cubicBezTo>
                <a:cubicBezTo>
                  <a:pt x="1827139" y="2166727"/>
                  <a:pt x="1820819" y="2162960"/>
                  <a:pt x="1813242" y="2160532"/>
                </a:cubicBezTo>
                <a:cubicBezTo>
                  <a:pt x="1805666" y="2158104"/>
                  <a:pt x="1793925" y="2156890"/>
                  <a:pt x="1778019" y="2156890"/>
                </a:cubicBezTo>
                <a:close/>
                <a:moveTo>
                  <a:pt x="1537903" y="2156890"/>
                </a:moveTo>
                <a:cubicBezTo>
                  <a:pt x="1514379" y="2156890"/>
                  <a:pt x="1495940" y="2163336"/>
                  <a:pt x="1482588" y="2176228"/>
                </a:cubicBezTo>
                <a:cubicBezTo>
                  <a:pt x="1469235" y="2189121"/>
                  <a:pt x="1462559" y="2205989"/>
                  <a:pt x="1462559" y="2226835"/>
                </a:cubicBezTo>
                <a:cubicBezTo>
                  <a:pt x="1462559" y="2241485"/>
                  <a:pt x="1465886" y="2254231"/>
                  <a:pt x="1472542" y="2265072"/>
                </a:cubicBezTo>
                <a:cubicBezTo>
                  <a:pt x="1479197" y="2275913"/>
                  <a:pt x="1487590" y="2283824"/>
                  <a:pt x="1497719" y="2288805"/>
                </a:cubicBezTo>
                <a:cubicBezTo>
                  <a:pt x="1507849" y="2293787"/>
                  <a:pt x="1521746" y="2296277"/>
                  <a:pt x="1539410" y="2296277"/>
                </a:cubicBezTo>
                <a:cubicBezTo>
                  <a:pt x="1559753" y="2296277"/>
                  <a:pt x="1575366" y="2293368"/>
                  <a:pt x="1586249" y="2287550"/>
                </a:cubicBezTo>
                <a:cubicBezTo>
                  <a:pt x="1597132" y="2281731"/>
                  <a:pt x="1606425" y="2272125"/>
                  <a:pt x="1614127" y="2258731"/>
                </a:cubicBezTo>
                <a:lnTo>
                  <a:pt x="1563771" y="2254084"/>
                </a:lnTo>
                <a:cubicBezTo>
                  <a:pt x="1560590" y="2258103"/>
                  <a:pt x="1557618" y="2260907"/>
                  <a:pt x="1554855" y="2262498"/>
                </a:cubicBezTo>
                <a:cubicBezTo>
                  <a:pt x="1550335" y="2265009"/>
                  <a:pt x="1545563" y="2266265"/>
                  <a:pt x="1540540" y="2266265"/>
                </a:cubicBezTo>
                <a:cubicBezTo>
                  <a:pt x="1532587" y="2266265"/>
                  <a:pt x="1526141" y="2263377"/>
                  <a:pt x="1521202" y="2257600"/>
                </a:cubicBezTo>
                <a:cubicBezTo>
                  <a:pt x="1517686" y="2253582"/>
                  <a:pt x="1515467" y="2247471"/>
                  <a:pt x="1514546" y="2239267"/>
                </a:cubicBezTo>
                <a:lnTo>
                  <a:pt x="1617015" y="2239267"/>
                </a:lnTo>
                <a:lnTo>
                  <a:pt x="1617015" y="2233490"/>
                </a:lnTo>
                <a:cubicBezTo>
                  <a:pt x="1617015" y="2215910"/>
                  <a:pt x="1614127" y="2201636"/>
                  <a:pt x="1608350" y="2190670"/>
                </a:cubicBezTo>
                <a:cubicBezTo>
                  <a:pt x="1602574" y="2179703"/>
                  <a:pt x="1594160" y="2171331"/>
                  <a:pt x="1583110" y="2165555"/>
                </a:cubicBezTo>
                <a:cubicBezTo>
                  <a:pt x="1572059" y="2159778"/>
                  <a:pt x="1556990" y="2156890"/>
                  <a:pt x="1537903" y="2156890"/>
                </a:cubicBezTo>
                <a:close/>
                <a:moveTo>
                  <a:pt x="1345733" y="2156890"/>
                </a:moveTo>
                <a:cubicBezTo>
                  <a:pt x="1329492" y="2156890"/>
                  <a:pt x="1316349" y="2162332"/>
                  <a:pt x="1306303" y="2173215"/>
                </a:cubicBezTo>
                <a:cubicBezTo>
                  <a:pt x="1296257" y="2184098"/>
                  <a:pt x="1291234" y="2199920"/>
                  <a:pt x="1291234" y="2220682"/>
                </a:cubicBezTo>
                <a:cubicBezTo>
                  <a:pt x="1291234" y="2238848"/>
                  <a:pt x="1295127" y="2253456"/>
                  <a:pt x="1302912" y="2264507"/>
                </a:cubicBezTo>
                <a:cubicBezTo>
                  <a:pt x="1313879" y="2280078"/>
                  <a:pt x="1328278" y="2287864"/>
                  <a:pt x="1346110" y="2287864"/>
                </a:cubicBezTo>
                <a:cubicBezTo>
                  <a:pt x="1355235" y="2287864"/>
                  <a:pt x="1363732" y="2285771"/>
                  <a:pt x="1371602" y="2281585"/>
                </a:cubicBezTo>
                <a:cubicBezTo>
                  <a:pt x="1376624" y="2278906"/>
                  <a:pt x="1381647" y="2274595"/>
                  <a:pt x="1386670" y="2268651"/>
                </a:cubicBezTo>
                <a:lnTo>
                  <a:pt x="1386670" y="2288868"/>
                </a:lnTo>
                <a:cubicBezTo>
                  <a:pt x="1386670" y="2298663"/>
                  <a:pt x="1384849" y="2305528"/>
                  <a:pt x="1381208" y="2309462"/>
                </a:cubicBezTo>
                <a:cubicBezTo>
                  <a:pt x="1377566" y="2313397"/>
                  <a:pt x="1372062" y="2315364"/>
                  <a:pt x="1364695" y="2315364"/>
                </a:cubicBezTo>
                <a:cubicBezTo>
                  <a:pt x="1359002" y="2315364"/>
                  <a:pt x="1354272" y="2314067"/>
                  <a:pt x="1350505" y="2311471"/>
                </a:cubicBezTo>
                <a:cubicBezTo>
                  <a:pt x="1347910" y="2309713"/>
                  <a:pt x="1345984" y="2306532"/>
                  <a:pt x="1344729" y="2301928"/>
                </a:cubicBezTo>
                <a:lnTo>
                  <a:pt x="1295127" y="2296277"/>
                </a:lnTo>
                <a:cubicBezTo>
                  <a:pt x="1294959" y="2299123"/>
                  <a:pt x="1294876" y="2301384"/>
                  <a:pt x="1294876" y="2303058"/>
                </a:cubicBezTo>
                <a:cubicBezTo>
                  <a:pt x="1294876" y="2316536"/>
                  <a:pt x="1299878" y="2327294"/>
                  <a:pt x="1309882" y="2335330"/>
                </a:cubicBezTo>
                <a:cubicBezTo>
                  <a:pt x="1319886" y="2343367"/>
                  <a:pt x="1338282" y="2347386"/>
                  <a:pt x="1365071" y="2347386"/>
                </a:cubicBezTo>
                <a:cubicBezTo>
                  <a:pt x="1376792" y="2347386"/>
                  <a:pt x="1387194" y="2346339"/>
                  <a:pt x="1396277" y="2344246"/>
                </a:cubicBezTo>
                <a:cubicBezTo>
                  <a:pt x="1405360" y="2342153"/>
                  <a:pt x="1412853" y="2338763"/>
                  <a:pt x="1418754" y="2334075"/>
                </a:cubicBezTo>
                <a:cubicBezTo>
                  <a:pt x="1424656" y="2329387"/>
                  <a:pt x="1429386" y="2323254"/>
                  <a:pt x="1432944" y="2315678"/>
                </a:cubicBezTo>
                <a:cubicBezTo>
                  <a:pt x="1436502" y="2308102"/>
                  <a:pt x="1438281" y="2300128"/>
                  <a:pt x="1438281" y="2291756"/>
                </a:cubicBezTo>
                <a:lnTo>
                  <a:pt x="1438155" y="2285854"/>
                </a:lnTo>
                <a:lnTo>
                  <a:pt x="1438155" y="2159904"/>
                </a:lnTo>
                <a:lnTo>
                  <a:pt x="1390312" y="2159904"/>
                </a:lnTo>
                <a:lnTo>
                  <a:pt x="1390312" y="2179619"/>
                </a:lnTo>
                <a:cubicBezTo>
                  <a:pt x="1384452" y="2171499"/>
                  <a:pt x="1378152" y="2165680"/>
                  <a:pt x="1371413" y="2162164"/>
                </a:cubicBezTo>
                <a:cubicBezTo>
                  <a:pt x="1364674" y="2158648"/>
                  <a:pt x="1356114" y="2156890"/>
                  <a:pt x="1345733" y="2156890"/>
                </a:cubicBezTo>
                <a:close/>
                <a:moveTo>
                  <a:pt x="1192742" y="2156890"/>
                </a:moveTo>
                <a:cubicBezTo>
                  <a:pt x="1183199" y="2156890"/>
                  <a:pt x="1174325" y="2157602"/>
                  <a:pt x="1166121" y="2159025"/>
                </a:cubicBezTo>
                <a:cubicBezTo>
                  <a:pt x="1157916" y="2160448"/>
                  <a:pt x="1151471" y="2162457"/>
                  <a:pt x="1146782" y="2165052"/>
                </a:cubicBezTo>
                <a:cubicBezTo>
                  <a:pt x="1140253" y="2168653"/>
                  <a:pt x="1135251" y="2172901"/>
                  <a:pt x="1131777" y="2177798"/>
                </a:cubicBezTo>
                <a:cubicBezTo>
                  <a:pt x="1128303" y="2182696"/>
                  <a:pt x="1125645" y="2189414"/>
                  <a:pt x="1123802" y="2197953"/>
                </a:cubicBezTo>
                <a:lnTo>
                  <a:pt x="1172651" y="2203101"/>
                </a:lnTo>
                <a:cubicBezTo>
                  <a:pt x="1174660" y="2197325"/>
                  <a:pt x="1177297" y="2193390"/>
                  <a:pt x="1180562" y="2191297"/>
                </a:cubicBezTo>
                <a:cubicBezTo>
                  <a:pt x="1184748" y="2188619"/>
                  <a:pt x="1191026" y="2187279"/>
                  <a:pt x="1199398" y="2187279"/>
                </a:cubicBezTo>
                <a:cubicBezTo>
                  <a:pt x="1205928" y="2187279"/>
                  <a:pt x="1210490" y="2188535"/>
                  <a:pt x="1213085" y="2191046"/>
                </a:cubicBezTo>
                <a:cubicBezTo>
                  <a:pt x="1215680" y="2193558"/>
                  <a:pt x="1216978" y="2197953"/>
                  <a:pt x="1216978" y="2204231"/>
                </a:cubicBezTo>
                <a:cubicBezTo>
                  <a:pt x="1210616" y="2206743"/>
                  <a:pt x="1204588" y="2208773"/>
                  <a:pt x="1198895" y="2210322"/>
                </a:cubicBezTo>
                <a:cubicBezTo>
                  <a:pt x="1193203" y="2211871"/>
                  <a:pt x="1180771" y="2214570"/>
                  <a:pt x="1161600" y="2218421"/>
                </a:cubicBezTo>
                <a:cubicBezTo>
                  <a:pt x="1145611" y="2221602"/>
                  <a:pt x="1134644" y="2226458"/>
                  <a:pt x="1128700" y="2232988"/>
                </a:cubicBezTo>
                <a:cubicBezTo>
                  <a:pt x="1122757" y="2239518"/>
                  <a:pt x="1119784" y="2247847"/>
                  <a:pt x="1119784" y="2257977"/>
                </a:cubicBezTo>
                <a:cubicBezTo>
                  <a:pt x="1119784" y="2268776"/>
                  <a:pt x="1123907" y="2277860"/>
                  <a:pt x="1132154" y="2285226"/>
                </a:cubicBezTo>
                <a:cubicBezTo>
                  <a:pt x="1140399" y="2292593"/>
                  <a:pt x="1152475" y="2296277"/>
                  <a:pt x="1168381" y="2296277"/>
                </a:cubicBezTo>
                <a:cubicBezTo>
                  <a:pt x="1180352" y="2296277"/>
                  <a:pt x="1190859" y="2294435"/>
                  <a:pt x="1199900" y="2290752"/>
                </a:cubicBezTo>
                <a:cubicBezTo>
                  <a:pt x="1206514" y="2287989"/>
                  <a:pt x="1213169" y="2283385"/>
                  <a:pt x="1219866" y="2276939"/>
                </a:cubicBezTo>
                <a:cubicBezTo>
                  <a:pt x="1220452" y="2280790"/>
                  <a:pt x="1221038" y="2283615"/>
                  <a:pt x="1221624" y="2285415"/>
                </a:cubicBezTo>
                <a:cubicBezTo>
                  <a:pt x="1222210" y="2287215"/>
                  <a:pt x="1223466" y="2289831"/>
                  <a:pt x="1225392" y="2293263"/>
                </a:cubicBezTo>
                <a:lnTo>
                  <a:pt x="1273361" y="2293263"/>
                </a:lnTo>
                <a:cubicBezTo>
                  <a:pt x="1270682" y="2287738"/>
                  <a:pt x="1268945" y="2283196"/>
                  <a:pt x="1268150" y="2279639"/>
                </a:cubicBezTo>
                <a:cubicBezTo>
                  <a:pt x="1267354" y="2276081"/>
                  <a:pt x="1266957" y="2271162"/>
                  <a:pt x="1266957" y="2264884"/>
                </a:cubicBezTo>
                <a:lnTo>
                  <a:pt x="1266957" y="2205989"/>
                </a:lnTo>
                <a:cubicBezTo>
                  <a:pt x="1266957" y="2199711"/>
                  <a:pt x="1265701" y="2193118"/>
                  <a:pt x="1263189" y="2186212"/>
                </a:cubicBezTo>
                <a:cubicBezTo>
                  <a:pt x="1260678" y="2179305"/>
                  <a:pt x="1257246" y="2173968"/>
                  <a:pt x="1252892" y="2170201"/>
                </a:cubicBezTo>
                <a:cubicBezTo>
                  <a:pt x="1246697" y="2164760"/>
                  <a:pt x="1238954" y="2161181"/>
                  <a:pt x="1229661" y="2159465"/>
                </a:cubicBezTo>
                <a:cubicBezTo>
                  <a:pt x="1220369" y="2157748"/>
                  <a:pt x="1208062" y="2156890"/>
                  <a:pt x="1192742" y="2156890"/>
                </a:cubicBezTo>
                <a:close/>
                <a:moveTo>
                  <a:pt x="678392" y="2156890"/>
                </a:moveTo>
                <a:cubicBezTo>
                  <a:pt x="668849" y="2156890"/>
                  <a:pt x="659975" y="2157602"/>
                  <a:pt x="651771" y="2159025"/>
                </a:cubicBezTo>
                <a:cubicBezTo>
                  <a:pt x="643567" y="2160448"/>
                  <a:pt x="637120" y="2162457"/>
                  <a:pt x="632432" y="2165052"/>
                </a:cubicBezTo>
                <a:cubicBezTo>
                  <a:pt x="625902" y="2168653"/>
                  <a:pt x="620900" y="2172901"/>
                  <a:pt x="617426" y="2177798"/>
                </a:cubicBezTo>
                <a:cubicBezTo>
                  <a:pt x="613952" y="2182696"/>
                  <a:pt x="611294" y="2189414"/>
                  <a:pt x="609452" y="2197953"/>
                </a:cubicBezTo>
                <a:lnTo>
                  <a:pt x="658301" y="2203101"/>
                </a:lnTo>
                <a:cubicBezTo>
                  <a:pt x="660310" y="2197325"/>
                  <a:pt x="662947" y="2193390"/>
                  <a:pt x="666212" y="2191297"/>
                </a:cubicBezTo>
                <a:cubicBezTo>
                  <a:pt x="670397" y="2188619"/>
                  <a:pt x="676676" y="2187279"/>
                  <a:pt x="685048" y="2187279"/>
                </a:cubicBezTo>
                <a:cubicBezTo>
                  <a:pt x="691577" y="2187279"/>
                  <a:pt x="696140" y="2188535"/>
                  <a:pt x="698735" y="2191046"/>
                </a:cubicBezTo>
                <a:cubicBezTo>
                  <a:pt x="701330" y="2193558"/>
                  <a:pt x="702628" y="2197953"/>
                  <a:pt x="702628" y="2204231"/>
                </a:cubicBezTo>
                <a:cubicBezTo>
                  <a:pt x="696266" y="2206743"/>
                  <a:pt x="690238" y="2208773"/>
                  <a:pt x="684545" y="2210322"/>
                </a:cubicBezTo>
                <a:cubicBezTo>
                  <a:pt x="678853" y="2211871"/>
                  <a:pt x="666421" y="2214570"/>
                  <a:pt x="647250" y="2218421"/>
                </a:cubicBezTo>
                <a:cubicBezTo>
                  <a:pt x="631260" y="2221602"/>
                  <a:pt x="620294" y="2226458"/>
                  <a:pt x="614350" y="2232988"/>
                </a:cubicBezTo>
                <a:cubicBezTo>
                  <a:pt x="608406" y="2239518"/>
                  <a:pt x="605434" y="2247847"/>
                  <a:pt x="605434" y="2257977"/>
                </a:cubicBezTo>
                <a:cubicBezTo>
                  <a:pt x="605434" y="2268776"/>
                  <a:pt x="609557" y="2277860"/>
                  <a:pt x="617803" y="2285226"/>
                </a:cubicBezTo>
                <a:cubicBezTo>
                  <a:pt x="626049" y="2292593"/>
                  <a:pt x="638125" y="2296277"/>
                  <a:pt x="654031" y="2296277"/>
                </a:cubicBezTo>
                <a:cubicBezTo>
                  <a:pt x="666002" y="2296277"/>
                  <a:pt x="676509" y="2294435"/>
                  <a:pt x="685550" y="2290752"/>
                </a:cubicBezTo>
                <a:cubicBezTo>
                  <a:pt x="692164" y="2287989"/>
                  <a:pt x="698819" y="2283385"/>
                  <a:pt x="705516" y="2276939"/>
                </a:cubicBezTo>
                <a:cubicBezTo>
                  <a:pt x="706102" y="2280790"/>
                  <a:pt x="706688" y="2283615"/>
                  <a:pt x="707274" y="2285415"/>
                </a:cubicBezTo>
                <a:cubicBezTo>
                  <a:pt x="707860" y="2287215"/>
                  <a:pt x="709116" y="2289831"/>
                  <a:pt x="711041" y="2293263"/>
                </a:cubicBezTo>
                <a:lnTo>
                  <a:pt x="759011" y="2293263"/>
                </a:lnTo>
                <a:cubicBezTo>
                  <a:pt x="756332" y="2287738"/>
                  <a:pt x="754595" y="2283196"/>
                  <a:pt x="753799" y="2279639"/>
                </a:cubicBezTo>
                <a:cubicBezTo>
                  <a:pt x="753004" y="2276081"/>
                  <a:pt x="752606" y="2271162"/>
                  <a:pt x="752606" y="2264884"/>
                </a:cubicBezTo>
                <a:lnTo>
                  <a:pt x="752606" y="2205989"/>
                </a:lnTo>
                <a:cubicBezTo>
                  <a:pt x="752606" y="2199711"/>
                  <a:pt x="751351" y="2193118"/>
                  <a:pt x="748839" y="2186212"/>
                </a:cubicBezTo>
                <a:cubicBezTo>
                  <a:pt x="746328" y="2179305"/>
                  <a:pt x="742895" y="2173968"/>
                  <a:pt x="738542" y="2170201"/>
                </a:cubicBezTo>
                <a:cubicBezTo>
                  <a:pt x="732347" y="2164760"/>
                  <a:pt x="724603" y="2161181"/>
                  <a:pt x="715311" y="2159465"/>
                </a:cubicBezTo>
                <a:cubicBezTo>
                  <a:pt x="706019" y="2157748"/>
                  <a:pt x="693712" y="2156890"/>
                  <a:pt x="678392" y="2156890"/>
                </a:cubicBezTo>
                <a:close/>
                <a:moveTo>
                  <a:pt x="472591" y="2146468"/>
                </a:moveTo>
                <a:lnTo>
                  <a:pt x="497706" y="2146468"/>
                </a:lnTo>
                <a:cubicBezTo>
                  <a:pt x="506328" y="2146468"/>
                  <a:pt x="512377" y="2147974"/>
                  <a:pt x="515851" y="2150988"/>
                </a:cubicBezTo>
                <a:cubicBezTo>
                  <a:pt x="519325" y="2154002"/>
                  <a:pt x="521062" y="2158188"/>
                  <a:pt x="521062" y="2163546"/>
                </a:cubicBezTo>
                <a:cubicBezTo>
                  <a:pt x="521062" y="2169322"/>
                  <a:pt x="519325" y="2173738"/>
                  <a:pt x="515851" y="2176794"/>
                </a:cubicBezTo>
                <a:cubicBezTo>
                  <a:pt x="512377" y="2179849"/>
                  <a:pt x="506203" y="2181377"/>
                  <a:pt x="497329" y="2181377"/>
                </a:cubicBezTo>
                <a:lnTo>
                  <a:pt x="472591" y="2181377"/>
                </a:lnTo>
                <a:close/>
                <a:moveTo>
                  <a:pt x="7072716" y="2109172"/>
                </a:moveTo>
                <a:lnTo>
                  <a:pt x="7072716" y="2172964"/>
                </a:lnTo>
                <a:cubicBezTo>
                  <a:pt x="7067693" y="2167606"/>
                  <a:pt x="7061938" y="2163587"/>
                  <a:pt x="7055450" y="2160909"/>
                </a:cubicBezTo>
                <a:cubicBezTo>
                  <a:pt x="7048962" y="2158230"/>
                  <a:pt x="7041741" y="2156890"/>
                  <a:pt x="7033788" y="2156890"/>
                </a:cubicBezTo>
                <a:cubicBezTo>
                  <a:pt x="7017464" y="2156890"/>
                  <a:pt x="7004006" y="2162750"/>
                  <a:pt x="6993416" y="2174471"/>
                </a:cubicBezTo>
                <a:cubicBezTo>
                  <a:pt x="6982826" y="2186191"/>
                  <a:pt x="6977531" y="2203101"/>
                  <a:pt x="6977531" y="2225202"/>
                </a:cubicBezTo>
                <a:cubicBezTo>
                  <a:pt x="6977531" y="2244959"/>
                  <a:pt x="6982324" y="2261744"/>
                  <a:pt x="6991910" y="2275557"/>
                </a:cubicBezTo>
                <a:cubicBezTo>
                  <a:pt x="7001495" y="2289370"/>
                  <a:pt x="7015371" y="2296277"/>
                  <a:pt x="7033537" y="2296277"/>
                </a:cubicBezTo>
                <a:cubicBezTo>
                  <a:pt x="7042579" y="2296277"/>
                  <a:pt x="7050783" y="2294352"/>
                  <a:pt x="7058150" y="2290501"/>
                </a:cubicBezTo>
                <a:cubicBezTo>
                  <a:pt x="7063675" y="2287571"/>
                  <a:pt x="7069786" y="2281920"/>
                  <a:pt x="7076483" y="2273548"/>
                </a:cubicBezTo>
                <a:lnTo>
                  <a:pt x="7076483" y="2293263"/>
                </a:lnTo>
                <a:lnTo>
                  <a:pt x="7124327" y="2293263"/>
                </a:lnTo>
                <a:lnTo>
                  <a:pt x="7124327" y="2109172"/>
                </a:lnTo>
                <a:close/>
                <a:moveTo>
                  <a:pt x="6728519" y="2109172"/>
                </a:moveTo>
                <a:lnTo>
                  <a:pt x="6728519" y="2293263"/>
                </a:lnTo>
                <a:lnTo>
                  <a:pt x="6779753" y="2293263"/>
                </a:lnTo>
                <a:lnTo>
                  <a:pt x="6779753" y="2109172"/>
                </a:lnTo>
                <a:close/>
                <a:moveTo>
                  <a:pt x="6642794" y="2109172"/>
                </a:moveTo>
                <a:lnTo>
                  <a:pt x="6642794" y="2293263"/>
                </a:lnTo>
                <a:lnTo>
                  <a:pt x="6694028" y="2293263"/>
                </a:lnTo>
                <a:lnTo>
                  <a:pt x="6694028" y="2109172"/>
                </a:lnTo>
                <a:close/>
                <a:moveTo>
                  <a:pt x="5795194" y="2109172"/>
                </a:moveTo>
                <a:lnTo>
                  <a:pt x="5795194" y="2143956"/>
                </a:lnTo>
                <a:lnTo>
                  <a:pt x="5846303" y="2143956"/>
                </a:lnTo>
                <a:lnTo>
                  <a:pt x="5846303" y="2109172"/>
                </a:lnTo>
                <a:close/>
                <a:moveTo>
                  <a:pt x="5386791" y="2109172"/>
                </a:moveTo>
                <a:lnTo>
                  <a:pt x="5386791" y="2172964"/>
                </a:lnTo>
                <a:cubicBezTo>
                  <a:pt x="5381768" y="2167606"/>
                  <a:pt x="5376013" y="2163587"/>
                  <a:pt x="5369525" y="2160909"/>
                </a:cubicBezTo>
                <a:cubicBezTo>
                  <a:pt x="5363037" y="2158230"/>
                  <a:pt x="5355816" y="2156890"/>
                  <a:pt x="5347863" y="2156890"/>
                </a:cubicBezTo>
                <a:cubicBezTo>
                  <a:pt x="5331539" y="2156890"/>
                  <a:pt x="5318081" y="2162750"/>
                  <a:pt x="5307491" y="2174471"/>
                </a:cubicBezTo>
                <a:cubicBezTo>
                  <a:pt x="5296901" y="2186191"/>
                  <a:pt x="5291606" y="2203101"/>
                  <a:pt x="5291606" y="2225202"/>
                </a:cubicBezTo>
                <a:cubicBezTo>
                  <a:pt x="5291606" y="2244959"/>
                  <a:pt x="5296399" y="2261744"/>
                  <a:pt x="5305985" y="2275557"/>
                </a:cubicBezTo>
                <a:cubicBezTo>
                  <a:pt x="5315570" y="2289370"/>
                  <a:pt x="5329446" y="2296277"/>
                  <a:pt x="5347612" y="2296277"/>
                </a:cubicBezTo>
                <a:cubicBezTo>
                  <a:pt x="5356654" y="2296277"/>
                  <a:pt x="5364858" y="2294352"/>
                  <a:pt x="5372225" y="2290501"/>
                </a:cubicBezTo>
                <a:cubicBezTo>
                  <a:pt x="5377750" y="2287571"/>
                  <a:pt x="5383861" y="2281920"/>
                  <a:pt x="5390558" y="2273548"/>
                </a:cubicBezTo>
                <a:lnTo>
                  <a:pt x="5390558" y="2293263"/>
                </a:lnTo>
                <a:lnTo>
                  <a:pt x="5438402" y="2293263"/>
                </a:lnTo>
                <a:lnTo>
                  <a:pt x="5438402" y="2109172"/>
                </a:lnTo>
                <a:close/>
                <a:moveTo>
                  <a:pt x="5158192" y="2109172"/>
                </a:moveTo>
                <a:lnTo>
                  <a:pt x="5158192" y="2172964"/>
                </a:lnTo>
                <a:cubicBezTo>
                  <a:pt x="5153169" y="2167606"/>
                  <a:pt x="5147413" y="2163587"/>
                  <a:pt x="5140925" y="2160909"/>
                </a:cubicBezTo>
                <a:cubicBezTo>
                  <a:pt x="5134437" y="2158230"/>
                  <a:pt x="5127216" y="2156890"/>
                  <a:pt x="5119264" y="2156890"/>
                </a:cubicBezTo>
                <a:cubicBezTo>
                  <a:pt x="5102939" y="2156890"/>
                  <a:pt x="5089481" y="2162750"/>
                  <a:pt x="5078892" y="2174471"/>
                </a:cubicBezTo>
                <a:cubicBezTo>
                  <a:pt x="5068302" y="2186191"/>
                  <a:pt x="5063007" y="2203101"/>
                  <a:pt x="5063007" y="2225202"/>
                </a:cubicBezTo>
                <a:cubicBezTo>
                  <a:pt x="5063007" y="2244959"/>
                  <a:pt x="5067799" y="2261744"/>
                  <a:pt x="5077385" y="2275557"/>
                </a:cubicBezTo>
                <a:cubicBezTo>
                  <a:pt x="5086971" y="2289370"/>
                  <a:pt x="5100846" y="2296277"/>
                  <a:pt x="5119013" y="2296277"/>
                </a:cubicBezTo>
                <a:cubicBezTo>
                  <a:pt x="5128054" y="2296277"/>
                  <a:pt x="5136258" y="2294352"/>
                  <a:pt x="5143625" y="2290501"/>
                </a:cubicBezTo>
                <a:cubicBezTo>
                  <a:pt x="5149150" y="2287571"/>
                  <a:pt x="5155261" y="2281920"/>
                  <a:pt x="5161959" y="2273548"/>
                </a:cubicBezTo>
                <a:lnTo>
                  <a:pt x="5161959" y="2293263"/>
                </a:lnTo>
                <a:lnTo>
                  <a:pt x="5209802" y="2293263"/>
                </a:lnTo>
                <a:lnTo>
                  <a:pt x="5209802" y="2109172"/>
                </a:lnTo>
                <a:close/>
                <a:moveTo>
                  <a:pt x="4845318" y="2109172"/>
                </a:moveTo>
                <a:lnTo>
                  <a:pt x="4794083" y="2135417"/>
                </a:lnTo>
                <a:lnTo>
                  <a:pt x="4794083" y="2159904"/>
                </a:lnTo>
                <a:lnTo>
                  <a:pt x="4775247" y="2159904"/>
                </a:lnTo>
                <a:lnTo>
                  <a:pt x="4775247" y="2197325"/>
                </a:lnTo>
                <a:lnTo>
                  <a:pt x="4794083" y="2197325"/>
                </a:lnTo>
                <a:lnTo>
                  <a:pt x="4794083" y="2244231"/>
                </a:lnTo>
                <a:cubicBezTo>
                  <a:pt x="4794083" y="2259113"/>
                  <a:pt x="4795528" y="2269877"/>
                  <a:pt x="4798416" y="2276524"/>
                </a:cubicBezTo>
                <a:cubicBezTo>
                  <a:pt x="4801304" y="2283171"/>
                  <a:pt x="4805762" y="2288125"/>
                  <a:pt x="4811789" y="2291386"/>
                </a:cubicBezTo>
                <a:cubicBezTo>
                  <a:pt x="4817817" y="2294647"/>
                  <a:pt x="4827193" y="2296277"/>
                  <a:pt x="4839918" y="2296277"/>
                </a:cubicBezTo>
                <a:cubicBezTo>
                  <a:pt x="4850884" y="2296277"/>
                  <a:pt x="4862688" y="2294896"/>
                  <a:pt x="4875330" y="2292133"/>
                </a:cubicBezTo>
                <a:lnTo>
                  <a:pt x="4871562" y="2256853"/>
                </a:lnTo>
                <a:cubicBezTo>
                  <a:pt x="4864782" y="2259025"/>
                  <a:pt x="4859507" y="2260112"/>
                  <a:pt x="4855740" y="2260112"/>
                </a:cubicBezTo>
                <a:cubicBezTo>
                  <a:pt x="4851555" y="2260112"/>
                  <a:pt x="4848624" y="2258691"/>
                  <a:pt x="4846950" y="2255850"/>
                </a:cubicBezTo>
                <a:cubicBezTo>
                  <a:pt x="4845861" y="2254012"/>
                  <a:pt x="4845318" y="2250253"/>
                  <a:pt x="4845318" y="2244572"/>
                </a:cubicBezTo>
                <a:lnTo>
                  <a:pt x="4845318" y="2197325"/>
                </a:lnTo>
                <a:lnTo>
                  <a:pt x="4873446" y="2197325"/>
                </a:lnTo>
                <a:lnTo>
                  <a:pt x="4873446" y="2159904"/>
                </a:lnTo>
                <a:lnTo>
                  <a:pt x="4845318" y="2159904"/>
                </a:lnTo>
                <a:close/>
                <a:moveTo>
                  <a:pt x="4356919" y="2109172"/>
                </a:moveTo>
                <a:lnTo>
                  <a:pt x="4356919" y="2143956"/>
                </a:lnTo>
                <a:lnTo>
                  <a:pt x="4408028" y="2143956"/>
                </a:lnTo>
                <a:lnTo>
                  <a:pt x="4408028" y="2109172"/>
                </a:lnTo>
                <a:close/>
                <a:moveTo>
                  <a:pt x="4271069" y="2109172"/>
                </a:moveTo>
                <a:lnTo>
                  <a:pt x="4271069" y="2293263"/>
                </a:lnTo>
                <a:lnTo>
                  <a:pt x="4322303" y="2293263"/>
                </a:lnTo>
                <a:lnTo>
                  <a:pt x="4322303" y="2109172"/>
                </a:lnTo>
                <a:close/>
                <a:moveTo>
                  <a:pt x="2118420" y="2109172"/>
                </a:moveTo>
                <a:lnTo>
                  <a:pt x="2118420" y="2293263"/>
                </a:lnTo>
                <a:lnTo>
                  <a:pt x="2169654" y="2293263"/>
                </a:lnTo>
                <a:lnTo>
                  <a:pt x="2169654" y="2109172"/>
                </a:lnTo>
                <a:close/>
                <a:moveTo>
                  <a:pt x="1635642" y="2109172"/>
                </a:moveTo>
                <a:lnTo>
                  <a:pt x="1635642" y="2139561"/>
                </a:lnTo>
                <a:lnTo>
                  <a:pt x="1643929" y="2176856"/>
                </a:lnTo>
                <a:lnTo>
                  <a:pt x="1678588" y="2176856"/>
                </a:lnTo>
                <a:lnTo>
                  <a:pt x="1686624" y="2139561"/>
                </a:lnTo>
                <a:lnTo>
                  <a:pt x="1686624" y="2109172"/>
                </a:lnTo>
                <a:close/>
                <a:moveTo>
                  <a:pt x="954864" y="2109172"/>
                </a:moveTo>
                <a:lnTo>
                  <a:pt x="954864" y="2293263"/>
                </a:lnTo>
                <a:lnTo>
                  <a:pt x="1002707" y="2293263"/>
                </a:lnTo>
                <a:lnTo>
                  <a:pt x="1002707" y="2273548"/>
                </a:lnTo>
                <a:cubicBezTo>
                  <a:pt x="1009321" y="2281836"/>
                  <a:pt x="1015432" y="2287487"/>
                  <a:pt x="1021041" y="2290501"/>
                </a:cubicBezTo>
                <a:cubicBezTo>
                  <a:pt x="1028492" y="2294352"/>
                  <a:pt x="1036696" y="2296277"/>
                  <a:pt x="1045654" y="2296277"/>
                </a:cubicBezTo>
                <a:cubicBezTo>
                  <a:pt x="1056118" y="2296277"/>
                  <a:pt x="1065641" y="2293535"/>
                  <a:pt x="1074222" y="2288052"/>
                </a:cubicBezTo>
                <a:cubicBezTo>
                  <a:pt x="1082803" y="2282569"/>
                  <a:pt x="1089521" y="2274281"/>
                  <a:pt x="1094377" y="2263188"/>
                </a:cubicBezTo>
                <a:cubicBezTo>
                  <a:pt x="1099232" y="2252096"/>
                  <a:pt x="1101660" y="2239267"/>
                  <a:pt x="1101660" y="2224700"/>
                </a:cubicBezTo>
                <a:cubicBezTo>
                  <a:pt x="1101660" y="2202850"/>
                  <a:pt x="1096344" y="2186086"/>
                  <a:pt x="1085712" y="2174408"/>
                </a:cubicBezTo>
                <a:cubicBezTo>
                  <a:pt x="1075080" y="2162729"/>
                  <a:pt x="1061644" y="2156890"/>
                  <a:pt x="1045402" y="2156890"/>
                </a:cubicBezTo>
                <a:cubicBezTo>
                  <a:pt x="1037533" y="2156890"/>
                  <a:pt x="1030354" y="2158230"/>
                  <a:pt x="1023866" y="2160909"/>
                </a:cubicBezTo>
                <a:cubicBezTo>
                  <a:pt x="1017379" y="2163587"/>
                  <a:pt x="1011581" y="2167606"/>
                  <a:pt x="1006474" y="2172964"/>
                </a:cubicBezTo>
                <a:lnTo>
                  <a:pt x="1006474" y="2109172"/>
                </a:lnTo>
                <a:close/>
                <a:moveTo>
                  <a:pt x="783414" y="2109172"/>
                </a:moveTo>
                <a:lnTo>
                  <a:pt x="783414" y="2293263"/>
                </a:lnTo>
                <a:lnTo>
                  <a:pt x="831257" y="2293263"/>
                </a:lnTo>
                <a:lnTo>
                  <a:pt x="831257" y="2273548"/>
                </a:lnTo>
                <a:cubicBezTo>
                  <a:pt x="837871" y="2281836"/>
                  <a:pt x="843982" y="2287487"/>
                  <a:pt x="849591" y="2290501"/>
                </a:cubicBezTo>
                <a:cubicBezTo>
                  <a:pt x="857042" y="2294352"/>
                  <a:pt x="865246" y="2296277"/>
                  <a:pt x="874204" y="2296277"/>
                </a:cubicBezTo>
                <a:cubicBezTo>
                  <a:pt x="884668" y="2296277"/>
                  <a:pt x="894191" y="2293535"/>
                  <a:pt x="902772" y="2288052"/>
                </a:cubicBezTo>
                <a:cubicBezTo>
                  <a:pt x="911352" y="2282569"/>
                  <a:pt x="918071" y="2274281"/>
                  <a:pt x="922926" y="2263188"/>
                </a:cubicBezTo>
                <a:cubicBezTo>
                  <a:pt x="927782" y="2252096"/>
                  <a:pt x="930209" y="2239267"/>
                  <a:pt x="930209" y="2224700"/>
                </a:cubicBezTo>
                <a:cubicBezTo>
                  <a:pt x="930209" y="2202850"/>
                  <a:pt x="924893" y="2186086"/>
                  <a:pt x="914261" y="2174408"/>
                </a:cubicBezTo>
                <a:cubicBezTo>
                  <a:pt x="903630" y="2162729"/>
                  <a:pt x="890193" y="2156890"/>
                  <a:pt x="873952" y="2156890"/>
                </a:cubicBezTo>
                <a:cubicBezTo>
                  <a:pt x="866083" y="2156890"/>
                  <a:pt x="858904" y="2158230"/>
                  <a:pt x="852416" y="2160909"/>
                </a:cubicBezTo>
                <a:cubicBezTo>
                  <a:pt x="845929" y="2163587"/>
                  <a:pt x="840131" y="2167606"/>
                  <a:pt x="835025" y="2172964"/>
                </a:cubicBezTo>
                <a:lnTo>
                  <a:pt x="835025" y="2109172"/>
                </a:lnTo>
                <a:close/>
                <a:moveTo>
                  <a:pt x="415204" y="2109172"/>
                </a:moveTo>
                <a:lnTo>
                  <a:pt x="415204" y="2293263"/>
                </a:lnTo>
                <a:lnTo>
                  <a:pt x="513402" y="2293263"/>
                </a:lnTo>
                <a:cubicBezTo>
                  <a:pt x="517588" y="2293263"/>
                  <a:pt x="526085" y="2292426"/>
                  <a:pt x="538894" y="2290752"/>
                </a:cubicBezTo>
                <a:cubicBezTo>
                  <a:pt x="548521" y="2289496"/>
                  <a:pt x="555721" y="2287487"/>
                  <a:pt x="560493" y="2284724"/>
                </a:cubicBezTo>
                <a:cubicBezTo>
                  <a:pt x="568194" y="2280287"/>
                  <a:pt x="574264" y="2274260"/>
                  <a:pt x="578701" y="2266642"/>
                </a:cubicBezTo>
                <a:cubicBezTo>
                  <a:pt x="583138" y="2259024"/>
                  <a:pt x="585356" y="2250443"/>
                  <a:pt x="585356" y="2240899"/>
                </a:cubicBezTo>
                <a:cubicBezTo>
                  <a:pt x="585356" y="2229179"/>
                  <a:pt x="582238" y="2219447"/>
                  <a:pt x="576001" y="2211703"/>
                </a:cubicBezTo>
                <a:cubicBezTo>
                  <a:pt x="569764" y="2203960"/>
                  <a:pt x="560032" y="2198497"/>
                  <a:pt x="546805" y="2195316"/>
                </a:cubicBezTo>
                <a:cubicBezTo>
                  <a:pt x="555512" y="2192302"/>
                  <a:pt x="562125" y="2188200"/>
                  <a:pt x="566646" y="2183010"/>
                </a:cubicBezTo>
                <a:cubicBezTo>
                  <a:pt x="573427" y="2175224"/>
                  <a:pt x="576817" y="2165890"/>
                  <a:pt x="576817" y="2155007"/>
                </a:cubicBezTo>
                <a:cubicBezTo>
                  <a:pt x="576817" y="2142030"/>
                  <a:pt x="572066" y="2131147"/>
                  <a:pt x="562565" y="2122357"/>
                </a:cubicBezTo>
                <a:cubicBezTo>
                  <a:pt x="553063" y="2113567"/>
                  <a:pt x="539438" y="2109172"/>
                  <a:pt x="521690" y="2109172"/>
                </a:cubicBezTo>
                <a:close/>
                <a:moveTo>
                  <a:pt x="2836530" y="2106033"/>
                </a:moveTo>
                <a:cubicBezTo>
                  <a:pt x="2825312" y="2106033"/>
                  <a:pt x="2816795" y="2107309"/>
                  <a:pt x="2810976" y="2109863"/>
                </a:cubicBezTo>
                <a:cubicBezTo>
                  <a:pt x="2805158" y="2112416"/>
                  <a:pt x="2800637" y="2115765"/>
                  <a:pt x="2797414" y="2119909"/>
                </a:cubicBezTo>
                <a:cubicBezTo>
                  <a:pt x="2794191" y="2124053"/>
                  <a:pt x="2791994" y="2129389"/>
                  <a:pt x="2790821" y="2135919"/>
                </a:cubicBezTo>
                <a:cubicBezTo>
                  <a:pt x="2789650" y="2142449"/>
                  <a:pt x="2789063" y="2148435"/>
                  <a:pt x="2789063" y="2153876"/>
                </a:cubicBezTo>
                <a:lnTo>
                  <a:pt x="2789063" y="2159904"/>
                </a:lnTo>
                <a:lnTo>
                  <a:pt x="2769976" y="2159904"/>
                </a:lnTo>
                <a:lnTo>
                  <a:pt x="2769976" y="2197325"/>
                </a:lnTo>
                <a:lnTo>
                  <a:pt x="2789063" y="2197325"/>
                </a:lnTo>
                <a:lnTo>
                  <a:pt x="2789063" y="2293263"/>
                </a:lnTo>
                <a:lnTo>
                  <a:pt x="2840298" y="2293263"/>
                </a:lnTo>
                <a:lnTo>
                  <a:pt x="2840298" y="2197325"/>
                </a:lnTo>
                <a:lnTo>
                  <a:pt x="2864659" y="2197325"/>
                </a:lnTo>
                <a:lnTo>
                  <a:pt x="2864659" y="2159904"/>
                </a:lnTo>
                <a:lnTo>
                  <a:pt x="2840298" y="2159904"/>
                </a:lnTo>
                <a:cubicBezTo>
                  <a:pt x="2840298" y="2153960"/>
                  <a:pt x="2840507" y="2150067"/>
                  <a:pt x="2840925" y="2148226"/>
                </a:cubicBezTo>
                <a:cubicBezTo>
                  <a:pt x="2841762" y="2144877"/>
                  <a:pt x="2843186" y="2142428"/>
                  <a:pt x="2845195" y="2140879"/>
                </a:cubicBezTo>
                <a:cubicBezTo>
                  <a:pt x="2847204" y="2139331"/>
                  <a:pt x="2850511" y="2138557"/>
                  <a:pt x="2855116" y="2138557"/>
                </a:cubicBezTo>
                <a:cubicBezTo>
                  <a:pt x="2858882" y="2138557"/>
                  <a:pt x="2863822" y="2139059"/>
                  <a:pt x="2869933" y="2140063"/>
                </a:cubicBezTo>
                <a:lnTo>
                  <a:pt x="2875584" y="2109172"/>
                </a:lnTo>
                <a:cubicBezTo>
                  <a:pt x="2858506" y="2107079"/>
                  <a:pt x="2845487" y="2106033"/>
                  <a:pt x="2836530" y="2106033"/>
                </a:cubicBezTo>
                <a:close/>
                <a:moveTo>
                  <a:pt x="1392889" y="1937230"/>
                </a:moveTo>
                <a:lnTo>
                  <a:pt x="1392889" y="1988464"/>
                </a:lnTo>
                <a:lnTo>
                  <a:pt x="1447513" y="1988464"/>
                </a:lnTo>
                <a:lnTo>
                  <a:pt x="1447513" y="1937230"/>
                </a:lnTo>
                <a:close/>
                <a:moveTo>
                  <a:pt x="3198178" y="1925175"/>
                </a:moveTo>
                <a:lnTo>
                  <a:pt x="3198178" y="1933337"/>
                </a:lnTo>
                <a:cubicBezTo>
                  <a:pt x="3198178" y="1939700"/>
                  <a:pt x="3197152" y="1944869"/>
                  <a:pt x="3195102" y="1948845"/>
                </a:cubicBezTo>
                <a:cubicBezTo>
                  <a:pt x="3193052" y="1952822"/>
                  <a:pt x="3189577" y="1956192"/>
                  <a:pt x="3184679" y="1958954"/>
                </a:cubicBezTo>
                <a:cubicBezTo>
                  <a:pt x="3179781" y="1961716"/>
                  <a:pt x="3174486" y="1963098"/>
                  <a:pt x="3168794" y="1963098"/>
                </a:cubicBezTo>
                <a:cubicBezTo>
                  <a:pt x="3163352" y="1963098"/>
                  <a:pt x="3159229" y="1961821"/>
                  <a:pt x="3156424" y="1959268"/>
                </a:cubicBezTo>
                <a:cubicBezTo>
                  <a:pt x="3153620" y="1956714"/>
                  <a:pt x="3152218" y="1953429"/>
                  <a:pt x="3152218" y="1949411"/>
                </a:cubicBezTo>
                <a:cubicBezTo>
                  <a:pt x="3152218" y="1945894"/>
                  <a:pt x="3153641" y="1942755"/>
                  <a:pt x="3156487" y="1939992"/>
                </a:cubicBezTo>
                <a:cubicBezTo>
                  <a:pt x="3159250" y="1937313"/>
                  <a:pt x="3165823" y="1934593"/>
                  <a:pt x="3176203" y="1931830"/>
                </a:cubicBezTo>
                <a:cubicBezTo>
                  <a:pt x="3183821" y="1929905"/>
                  <a:pt x="3191147" y="1927686"/>
                  <a:pt x="3198178" y="1925175"/>
                </a:cubicBezTo>
                <a:close/>
                <a:moveTo>
                  <a:pt x="2369502" y="1925175"/>
                </a:moveTo>
                <a:lnTo>
                  <a:pt x="2369502" y="1933337"/>
                </a:lnTo>
                <a:cubicBezTo>
                  <a:pt x="2369502" y="1939700"/>
                  <a:pt x="2368476" y="1944869"/>
                  <a:pt x="2366426" y="1948845"/>
                </a:cubicBezTo>
                <a:cubicBezTo>
                  <a:pt x="2364376" y="1952822"/>
                  <a:pt x="2360902" y="1956192"/>
                  <a:pt x="2356003" y="1958954"/>
                </a:cubicBezTo>
                <a:cubicBezTo>
                  <a:pt x="2351107" y="1961716"/>
                  <a:pt x="2345812" y="1963098"/>
                  <a:pt x="2340119" y="1963098"/>
                </a:cubicBezTo>
                <a:cubicBezTo>
                  <a:pt x="2334677" y="1963098"/>
                  <a:pt x="2330555" y="1961821"/>
                  <a:pt x="2327750" y="1959268"/>
                </a:cubicBezTo>
                <a:cubicBezTo>
                  <a:pt x="2324946" y="1956714"/>
                  <a:pt x="2323543" y="1953429"/>
                  <a:pt x="2323543" y="1949411"/>
                </a:cubicBezTo>
                <a:cubicBezTo>
                  <a:pt x="2323543" y="1945894"/>
                  <a:pt x="2324966" y="1942755"/>
                  <a:pt x="2327812" y="1939992"/>
                </a:cubicBezTo>
                <a:cubicBezTo>
                  <a:pt x="2330575" y="1937313"/>
                  <a:pt x="2337147" y="1934593"/>
                  <a:pt x="2347527" y="1931830"/>
                </a:cubicBezTo>
                <a:cubicBezTo>
                  <a:pt x="2355147" y="1929905"/>
                  <a:pt x="2362470" y="1927686"/>
                  <a:pt x="2369502" y="1925175"/>
                </a:cubicBezTo>
                <a:close/>
                <a:moveTo>
                  <a:pt x="6344761" y="1890265"/>
                </a:moveTo>
                <a:cubicBezTo>
                  <a:pt x="6351542" y="1890265"/>
                  <a:pt x="6357151" y="1892839"/>
                  <a:pt x="6361588" y="1897988"/>
                </a:cubicBezTo>
                <a:cubicBezTo>
                  <a:pt x="6366024" y="1903137"/>
                  <a:pt x="6368243" y="1910943"/>
                  <a:pt x="6368243" y="1921408"/>
                </a:cubicBezTo>
                <a:cubicBezTo>
                  <a:pt x="6368243" y="1932961"/>
                  <a:pt x="6366066" y="1941290"/>
                  <a:pt x="6361713" y="1946397"/>
                </a:cubicBezTo>
                <a:cubicBezTo>
                  <a:pt x="6357360" y="1951504"/>
                  <a:pt x="6351918" y="1954057"/>
                  <a:pt x="6345389" y="1954057"/>
                </a:cubicBezTo>
                <a:cubicBezTo>
                  <a:pt x="6339277" y="1954057"/>
                  <a:pt x="6334150" y="1951524"/>
                  <a:pt x="6330006" y="1946460"/>
                </a:cubicBezTo>
                <a:cubicBezTo>
                  <a:pt x="6325862" y="1941395"/>
                  <a:pt x="6323790" y="1933421"/>
                  <a:pt x="6323790" y="1922538"/>
                </a:cubicBezTo>
                <a:cubicBezTo>
                  <a:pt x="6323790" y="1910901"/>
                  <a:pt x="6325799" y="1902614"/>
                  <a:pt x="6329817" y="1897674"/>
                </a:cubicBezTo>
                <a:cubicBezTo>
                  <a:pt x="6333836" y="1892735"/>
                  <a:pt x="6338817" y="1890265"/>
                  <a:pt x="6344761" y="1890265"/>
                </a:cubicBezTo>
                <a:close/>
                <a:moveTo>
                  <a:pt x="1125063" y="1890265"/>
                </a:moveTo>
                <a:cubicBezTo>
                  <a:pt x="1131844" y="1890265"/>
                  <a:pt x="1137453" y="1892839"/>
                  <a:pt x="1141890" y="1897988"/>
                </a:cubicBezTo>
                <a:cubicBezTo>
                  <a:pt x="1146327" y="1903137"/>
                  <a:pt x="1148546" y="1910943"/>
                  <a:pt x="1148546" y="1921408"/>
                </a:cubicBezTo>
                <a:cubicBezTo>
                  <a:pt x="1148546" y="1932961"/>
                  <a:pt x="1146369" y="1941290"/>
                  <a:pt x="1142015" y="1946397"/>
                </a:cubicBezTo>
                <a:cubicBezTo>
                  <a:pt x="1137662" y="1951504"/>
                  <a:pt x="1132221" y="1954057"/>
                  <a:pt x="1125691" y="1954057"/>
                </a:cubicBezTo>
                <a:cubicBezTo>
                  <a:pt x="1119579" y="1954057"/>
                  <a:pt x="1114452" y="1951524"/>
                  <a:pt x="1110308" y="1946460"/>
                </a:cubicBezTo>
                <a:cubicBezTo>
                  <a:pt x="1106164" y="1941395"/>
                  <a:pt x="1104092" y="1933421"/>
                  <a:pt x="1104092" y="1922538"/>
                </a:cubicBezTo>
                <a:cubicBezTo>
                  <a:pt x="1104092" y="1910901"/>
                  <a:pt x="1106102" y="1902614"/>
                  <a:pt x="1110120" y="1897674"/>
                </a:cubicBezTo>
                <a:cubicBezTo>
                  <a:pt x="1114138" y="1892735"/>
                  <a:pt x="1119120" y="1890265"/>
                  <a:pt x="1125063" y="1890265"/>
                </a:cubicBezTo>
                <a:close/>
                <a:moveTo>
                  <a:pt x="1777786" y="1887251"/>
                </a:moveTo>
                <a:cubicBezTo>
                  <a:pt x="1784819" y="1887251"/>
                  <a:pt x="1790720" y="1890077"/>
                  <a:pt x="1795492" y="1895728"/>
                </a:cubicBezTo>
                <a:cubicBezTo>
                  <a:pt x="1800264" y="1901379"/>
                  <a:pt x="1802650" y="1909980"/>
                  <a:pt x="1802650" y="1921533"/>
                </a:cubicBezTo>
                <a:cubicBezTo>
                  <a:pt x="1802650" y="1933923"/>
                  <a:pt x="1800285" y="1942922"/>
                  <a:pt x="1795555" y="1948532"/>
                </a:cubicBezTo>
                <a:cubicBezTo>
                  <a:pt x="1790825" y="1954140"/>
                  <a:pt x="1784777" y="1956945"/>
                  <a:pt x="1777410" y="1956945"/>
                </a:cubicBezTo>
                <a:cubicBezTo>
                  <a:pt x="1770126" y="1956945"/>
                  <a:pt x="1764078" y="1954098"/>
                  <a:pt x="1759264" y="1948406"/>
                </a:cubicBezTo>
                <a:cubicBezTo>
                  <a:pt x="1754451" y="1942713"/>
                  <a:pt x="1752044" y="1933923"/>
                  <a:pt x="1752044" y="1922035"/>
                </a:cubicBezTo>
                <a:cubicBezTo>
                  <a:pt x="1752044" y="1910315"/>
                  <a:pt x="1754472" y="1901588"/>
                  <a:pt x="1759327" y="1895854"/>
                </a:cubicBezTo>
                <a:cubicBezTo>
                  <a:pt x="1764182" y="1890119"/>
                  <a:pt x="1770336" y="1887251"/>
                  <a:pt x="1777786" y="1887251"/>
                </a:cubicBezTo>
                <a:close/>
                <a:moveTo>
                  <a:pt x="6178710" y="1882354"/>
                </a:moveTo>
                <a:cubicBezTo>
                  <a:pt x="6185742" y="1882354"/>
                  <a:pt x="6191414" y="1884489"/>
                  <a:pt x="6195726" y="1888758"/>
                </a:cubicBezTo>
                <a:cubicBezTo>
                  <a:pt x="6200037" y="1893028"/>
                  <a:pt x="6202695" y="1900102"/>
                  <a:pt x="6203699" y="1909980"/>
                </a:cubicBezTo>
                <a:lnTo>
                  <a:pt x="6153344" y="1909980"/>
                </a:lnTo>
                <a:cubicBezTo>
                  <a:pt x="6154182" y="1902028"/>
                  <a:pt x="6156149" y="1896042"/>
                  <a:pt x="6159246" y="1892023"/>
                </a:cubicBezTo>
                <a:cubicBezTo>
                  <a:pt x="6164102" y="1885577"/>
                  <a:pt x="6170590" y="1882354"/>
                  <a:pt x="6178710" y="1882354"/>
                </a:cubicBezTo>
                <a:close/>
                <a:moveTo>
                  <a:pt x="5731035" y="1882354"/>
                </a:moveTo>
                <a:cubicBezTo>
                  <a:pt x="5738067" y="1882354"/>
                  <a:pt x="5743739" y="1884489"/>
                  <a:pt x="5748051" y="1888758"/>
                </a:cubicBezTo>
                <a:cubicBezTo>
                  <a:pt x="5752362" y="1893028"/>
                  <a:pt x="5755020" y="1900102"/>
                  <a:pt x="5756024" y="1909980"/>
                </a:cubicBezTo>
                <a:lnTo>
                  <a:pt x="5705669" y="1909980"/>
                </a:lnTo>
                <a:cubicBezTo>
                  <a:pt x="5706507" y="1902028"/>
                  <a:pt x="5708474" y="1896042"/>
                  <a:pt x="5711571" y="1892023"/>
                </a:cubicBezTo>
                <a:cubicBezTo>
                  <a:pt x="5716427" y="1885577"/>
                  <a:pt x="5722915" y="1882354"/>
                  <a:pt x="5731035" y="1882354"/>
                </a:cubicBezTo>
                <a:close/>
                <a:moveTo>
                  <a:pt x="5445285" y="1882354"/>
                </a:moveTo>
                <a:cubicBezTo>
                  <a:pt x="5452317" y="1882354"/>
                  <a:pt x="5457989" y="1884489"/>
                  <a:pt x="5462301" y="1888758"/>
                </a:cubicBezTo>
                <a:cubicBezTo>
                  <a:pt x="5466612" y="1893028"/>
                  <a:pt x="5469270" y="1900102"/>
                  <a:pt x="5470274" y="1909980"/>
                </a:cubicBezTo>
                <a:lnTo>
                  <a:pt x="5419919" y="1909980"/>
                </a:lnTo>
                <a:cubicBezTo>
                  <a:pt x="5420757" y="1902028"/>
                  <a:pt x="5422724" y="1896042"/>
                  <a:pt x="5425821" y="1892023"/>
                </a:cubicBezTo>
                <a:cubicBezTo>
                  <a:pt x="5430677" y="1885577"/>
                  <a:pt x="5437165" y="1882354"/>
                  <a:pt x="5445285" y="1882354"/>
                </a:cubicBezTo>
                <a:close/>
                <a:moveTo>
                  <a:pt x="4578511" y="1882354"/>
                </a:moveTo>
                <a:cubicBezTo>
                  <a:pt x="4585543" y="1882354"/>
                  <a:pt x="4591215" y="1884489"/>
                  <a:pt x="4595526" y="1888758"/>
                </a:cubicBezTo>
                <a:cubicBezTo>
                  <a:pt x="4599837" y="1893028"/>
                  <a:pt x="4602495" y="1900102"/>
                  <a:pt x="4603500" y="1909980"/>
                </a:cubicBezTo>
                <a:lnTo>
                  <a:pt x="4553145" y="1909980"/>
                </a:lnTo>
                <a:cubicBezTo>
                  <a:pt x="4553982" y="1902028"/>
                  <a:pt x="4555949" y="1896042"/>
                  <a:pt x="4559047" y="1892023"/>
                </a:cubicBezTo>
                <a:cubicBezTo>
                  <a:pt x="4563902" y="1885577"/>
                  <a:pt x="4570390" y="1882354"/>
                  <a:pt x="4578511" y="1882354"/>
                </a:cubicBezTo>
                <a:close/>
                <a:moveTo>
                  <a:pt x="4149885" y="1882354"/>
                </a:moveTo>
                <a:cubicBezTo>
                  <a:pt x="4156918" y="1882354"/>
                  <a:pt x="4162589" y="1884489"/>
                  <a:pt x="4166901" y="1888758"/>
                </a:cubicBezTo>
                <a:cubicBezTo>
                  <a:pt x="4171212" y="1893028"/>
                  <a:pt x="4173870" y="1900102"/>
                  <a:pt x="4174875" y="1909980"/>
                </a:cubicBezTo>
                <a:lnTo>
                  <a:pt x="4124520" y="1909980"/>
                </a:lnTo>
                <a:cubicBezTo>
                  <a:pt x="4125357" y="1902028"/>
                  <a:pt x="4127324" y="1896042"/>
                  <a:pt x="4130422" y="1892023"/>
                </a:cubicBezTo>
                <a:cubicBezTo>
                  <a:pt x="4135277" y="1885577"/>
                  <a:pt x="4141765" y="1882354"/>
                  <a:pt x="4149885" y="1882354"/>
                </a:cubicBezTo>
                <a:close/>
                <a:moveTo>
                  <a:pt x="3587912" y="1882354"/>
                </a:moveTo>
                <a:cubicBezTo>
                  <a:pt x="3594948" y="1882354"/>
                  <a:pt x="3600619" y="1884489"/>
                  <a:pt x="3604930" y="1888758"/>
                </a:cubicBezTo>
                <a:cubicBezTo>
                  <a:pt x="3609238" y="1893028"/>
                  <a:pt x="3611895" y="1900102"/>
                  <a:pt x="3612903" y="1909980"/>
                </a:cubicBezTo>
                <a:lnTo>
                  <a:pt x="3562545" y="1909980"/>
                </a:lnTo>
                <a:cubicBezTo>
                  <a:pt x="3563383" y="1902028"/>
                  <a:pt x="3565352" y="1896042"/>
                  <a:pt x="3568452" y="1892023"/>
                </a:cubicBezTo>
                <a:cubicBezTo>
                  <a:pt x="3573303" y="1885577"/>
                  <a:pt x="3579790" y="1882354"/>
                  <a:pt x="3587912" y="1882354"/>
                </a:cubicBezTo>
                <a:close/>
                <a:moveTo>
                  <a:pt x="2692562" y="1882354"/>
                </a:moveTo>
                <a:cubicBezTo>
                  <a:pt x="2699594" y="1882354"/>
                  <a:pt x="2705267" y="1884489"/>
                  <a:pt x="2709578" y="1888758"/>
                </a:cubicBezTo>
                <a:cubicBezTo>
                  <a:pt x="2713889" y="1893028"/>
                  <a:pt x="2716547" y="1900102"/>
                  <a:pt x="2717552" y="1909980"/>
                </a:cubicBezTo>
                <a:lnTo>
                  <a:pt x="2667196" y="1909980"/>
                </a:lnTo>
                <a:cubicBezTo>
                  <a:pt x="2668033" y="1902028"/>
                  <a:pt x="2670001" y="1896042"/>
                  <a:pt x="2673098" y="1892023"/>
                </a:cubicBezTo>
                <a:cubicBezTo>
                  <a:pt x="2677954" y="1885577"/>
                  <a:pt x="2684442" y="1882354"/>
                  <a:pt x="2692562" y="1882354"/>
                </a:cubicBezTo>
                <a:close/>
                <a:moveTo>
                  <a:pt x="2092488" y="1882354"/>
                </a:moveTo>
                <a:cubicBezTo>
                  <a:pt x="2099520" y="1882354"/>
                  <a:pt x="2105191" y="1884489"/>
                  <a:pt x="2109503" y="1888758"/>
                </a:cubicBezTo>
                <a:cubicBezTo>
                  <a:pt x="2113815" y="1893028"/>
                  <a:pt x="2116471" y="1900102"/>
                  <a:pt x="2117477" y="1909980"/>
                </a:cubicBezTo>
                <a:lnTo>
                  <a:pt x="2067122" y="1909980"/>
                </a:lnTo>
                <a:cubicBezTo>
                  <a:pt x="2067959" y="1902028"/>
                  <a:pt x="2069927" y="1896042"/>
                  <a:pt x="2073024" y="1892023"/>
                </a:cubicBezTo>
                <a:cubicBezTo>
                  <a:pt x="2077880" y="1885577"/>
                  <a:pt x="2084367" y="1882354"/>
                  <a:pt x="2092488" y="1882354"/>
                </a:cubicBezTo>
                <a:close/>
                <a:moveTo>
                  <a:pt x="787562" y="1882354"/>
                </a:moveTo>
                <a:cubicBezTo>
                  <a:pt x="794595" y="1882354"/>
                  <a:pt x="800266" y="1884489"/>
                  <a:pt x="804578" y="1888758"/>
                </a:cubicBezTo>
                <a:cubicBezTo>
                  <a:pt x="808889" y="1893028"/>
                  <a:pt x="811547" y="1900102"/>
                  <a:pt x="812551" y="1909980"/>
                </a:cubicBezTo>
                <a:lnTo>
                  <a:pt x="762196" y="1909980"/>
                </a:lnTo>
                <a:cubicBezTo>
                  <a:pt x="763034" y="1902028"/>
                  <a:pt x="765001" y="1896042"/>
                  <a:pt x="768098" y="1892023"/>
                </a:cubicBezTo>
                <a:cubicBezTo>
                  <a:pt x="772954" y="1885577"/>
                  <a:pt x="779442" y="1882354"/>
                  <a:pt x="787562" y="1882354"/>
                </a:cubicBezTo>
                <a:close/>
                <a:moveTo>
                  <a:pt x="6519094" y="1855105"/>
                </a:moveTo>
                <a:lnTo>
                  <a:pt x="6519094" y="1988464"/>
                </a:lnTo>
                <a:lnTo>
                  <a:pt x="6570203" y="1988464"/>
                </a:lnTo>
                <a:lnTo>
                  <a:pt x="6570203" y="1855105"/>
                </a:lnTo>
                <a:close/>
                <a:moveTo>
                  <a:pt x="5004619" y="1855105"/>
                </a:moveTo>
                <a:lnTo>
                  <a:pt x="5004619" y="1988464"/>
                </a:lnTo>
                <a:lnTo>
                  <a:pt x="5055728" y="1988464"/>
                </a:lnTo>
                <a:lnTo>
                  <a:pt x="5055728" y="1855105"/>
                </a:lnTo>
                <a:close/>
                <a:moveTo>
                  <a:pt x="4749919" y="1855105"/>
                </a:moveTo>
                <a:lnTo>
                  <a:pt x="4805882" y="1988440"/>
                </a:lnTo>
                <a:cubicBezTo>
                  <a:pt x="4803289" y="1995565"/>
                  <a:pt x="4800132" y="2000510"/>
                  <a:pt x="4796410" y="2003277"/>
                </a:cubicBezTo>
                <a:cubicBezTo>
                  <a:pt x="4792687" y="2006042"/>
                  <a:pt x="4787815" y="2007426"/>
                  <a:pt x="4781793" y="2007426"/>
                </a:cubicBezTo>
                <a:cubicBezTo>
                  <a:pt x="4772760" y="2007426"/>
                  <a:pt x="4764562" y="2006254"/>
                  <a:pt x="4757202" y="2003909"/>
                </a:cubicBezTo>
                <a:lnTo>
                  <a:pt x="4761217" y="2039572"/>
                </a:lnTo>
                <a:cubicBezTo>
                  <a:pt x="4776614" y="2041582"/>
                  <a:pt x="4787995" y="2042586"/>
                  <a:pt x="4795359" y="2042586"/>
                </a:cubicBezTo>
                <a:cubicBezTo>
                  <a:pt x="4813517" y="2042586"/>
                  <a:pt x="4827031" y="2038565"/>
                  <a:pt x="4835902" y="2030521"/>
                </a:cubicBezTo>
                <a:cubicBezTo>
                  <a:pt x="4842178" y="2024825"/>
                  <a:pt x="4848328" y="2013850"/>
                  <a:pt x="4854353" y="1997597"/>
                </a:cubicBezTo>
                <a:lnTo>
                  <a:pt x="4907263" y="1855105"/>
                </a:lnTo>
                <a:lnTo>
                  <a:pt x="4856900" y="1855105"/>
                </a:lnTo>
                <a:lnTo>
                  <a:pt x="4831353" y="1943885"/>
                </a:lnTo>
                <a:lnTo>
                  <a:pt x="4803847" y="1855105"/>
                </a:lnTo>
                <a:close/>
                <a:moveTo>
                  <a:pt x="3667337" y="1855105"/>
                </a:moveTo>
                <a:lnTo>
                  <a:pt x="3713262" y="1918645"/>
                </a:lnTo>
                <a:lnTo>
                  <a:pt x="3664824" y="1988464"/>
                </a:lnTo>
                <a:lnTo>
                  <a:pt x="3720203" y="1988464"/>
                </a:lnTo>
                <a:lnTo>
                  <a:pt x="3749148" y="1945518"/>
                </a:lnTo>
                <a:lnTo>
                  <a:pt x="3773821" y="1988464"/>
                </a:lnTo>
                <a:lnTo>
                  <a:pt x="3833468" y="1988464"/>
                </a:lnTo>
                <a:lnTo>
                  <a:pt x="3784711" y="1918645"/>
                </a:lnTo>
                <a:lnTo>
                  <a:pt x="3830203" y="1855105"/>
                </a:lnTo>
                <a:lnTo>
                  <a:pt x="3773821" y="1855105"/>
                </a:lnTo>
                <a:lnTo>
                  <a:pt x="3749148" y="1892275"/>
                </a:lnTo>
                <a:lnTo>
                  <a:pt x="3727987" y="1855105"/>
                </a:lnTo>
                <a:close/>
                <a:moveTo>
                  <a:pt x="2854195" y="1855105"/>
                </a:moveTo>
                <a:lnTo>
                  <a:pt x="2903645" y="1988464"/>
                </a:lnTo>
                <a:lnTo>
                  <a:pt x="2949330" y="1988464"/>
                </a:lnTo>
                <a:lnTo>
                  <a:pt x="2975436" y="1908222"/>
                </a:lnTo>
                <a:lnTo>
                  <a:pt x="3002448" y="1988464"/>
                </a:lnTo>
                <a:lnTo>
                  <a:pt x="3047929" y="1988464"/>
                </a:lnTo>
                <a:lnTo>
                  <a:pt x="3097054" y="1855105"/>
                </a:lnTo>
                <a:lnTo>
                  <a:pt x="3047942" y="1855105"/>
                </a:lnTo>
                <a:lnTo>
                  <a:pt x="3026438" y="1939280"/>
                </a:lnTo>
                <a:lnTo>
                  <a:pt x="2998234" y="1855105"/>
                </a:lnTo>
                <a:lnTo>
                  <a:pt x="2952048" y="1855105"/>
                </a:lnTo>
                <a:lnTo>
                  <a:pt x="2924992" y="1939068"/>
                </a:lnTo>
                <a:lnTo>
                  <a:pt x="2903614" y="1855105"/>
                </a:lnTo>
                <a:close/>
                <a:moveTo>
                  <a:pt x="1853945" y="1855105"/>
                </a:moveTo>
                <a:lnTo>
                  <a:pt x="1909405" y="1988464"/>
                </a:lnTo>
                <a:lnTo>
                  <a:pt x="1954735" y="1988464"/>
                </a:lnTo>
                <a:lnTo>
                  <a:pt x="2011414" y="1855105"/>
                </a:lnTo>
                <a:lnTo>
                  <a:pt x="1959838" y="1855105"/>
                </a:lnTo>
                <a:lnTo>
                  <a:pt x="1932993" y="1939616"/>
                </a:lnTo>
                <a:lnTo>
                  <a:pt x="1907121" y="1855105"/>
                </a:lnTo>
                <a:close/>
                <a:moveTo>
                  <a:pt x="632646" y="1855105"/>
                </a:moveTo>
                <a:lnTo>
                  <a:pt x="632646" y="1988464"/>
                </a:lnTo>
                <a:lnTo>
                  <a:pt x="683755" y="1988464"/>
                </a:lnTo>
                <a:lnTo>
                  <a:pt x="683755" y="1855105"/>
                </a:lnTo>
                <a:close/>
                <a:moveTo>
                  <a:pt x="6698748" y="1852091"/>
                </a:moveTo>
                <a:cubicBezTo>
                  <a:pt x="6688284" y="1852091"/>
                  <a:pt x="6679410" y="1853995"/>
                  <a:pt x="6672127" y="1857805"/>
                </a:cubicBezTo>
                <a:cubicBezTo>
                  <a:pt x="6664843" y="1861614"/>
                  <a:pt x="6657644" y="1867955"/>
                  <a:pt x="6650528" y="1876828"/>
                </a:cubicBezTo>
                <a:lnTo>
                  <a:pt x="6650528" y="1855105"/>
                </a:lnTo>
                <a:lnTo>
                  <a:pt x="6602936" y="1855105"/>
                </a:lnTo>
                <a:lnTo>
                  <a:pt x="6602936" y="1988464"/>
                </a:lnTo>
                <a:lnTo>
                  <a:pt x="6654044" y="1988464"/>
                </a:lnTo>
                <a:lnTo>
                  <a:pt x="6654044" y="1924422"/>
                </a:lnTo>
                <a:cubicBezTo>
                  <a:pt x="6654044" y="1912282"/>
                  <a:pt x="6655970" y="1903869"/>
                  <a:pt x="6659820" y="1899181"/>
                </a:cubicBezTo>
                <a:cubicBezTo>
                  <a:pt x="6663671" y="1894493"/>
                  <a:pt x="6668694" y="1892149"/>
                  <a:pt x="6674889" y="1892149"/>
                </a:cubicBezTo>
                <a:cubicBezTo>
                  <a:pt x="6680498" y="1892149"/>
                  <a:pt x="6684852" y="1893886"/>
                  <a:pt x="6687949" y="1897360"/>
                </a:cubicBezTo>
                <a:cubicBezTo>
                  <a:pt x="6691046" y="1900834"/>
                  <a:pt x="6692595" y="1906757"/>
                  <a:pt x="6692595" y="1915129"/>
                </a:cubicBezTo>
                <a:lnTo>
                  <a:pt x="6692595" y="1988464"/>
                </a:lnTo>
                <a:lnTo>
                  <a:pt x="6743955" y="1988464"/>
                </a:lnTo>
                <a:lnTo>
                  <a:pt x="6743955" y="1903702"/>
                </a:lnTo>
                <a:cubicBezTo>
                  <a:pt x="6743955" y="1886122"/>
                  <a:pt x="6739957" y="1873124"/>
                  <a:pt x="6731963" y="1864711"/>
                </a:cubicBezTo>
                <a:cubicBezTo>
                  <a:pt x="6723968" y="1856298"/>
                  <a:pt x="6712896" y="1852091"/>
                  <a:pt x="6698748" y="1852091"/>
                </a:cubicBezTo>
                <a:close/>
                <a:moveTo>
                  <a:pt x="6176576" y="1852091"/>
                </a:moveTo>
                <a:cubicBezTo>
                  <a:pt x="6153051" y="1852091"/>
                  <a:pt x="6134613" y="1858537"/>
                  <a:pt x="6121260" y="1871429"/>
                </a:cubicBezTo>
                <a:cubicBezTo>
                  <a:pt x="6107908" y="1884321"/>
                  <a:pt x="6101231" y="1901190"/>
                  <a:pt x="6101231" y="1922035"/>
                </a:cubicBezTo>
                <a:cubicBezTo>
                  <a:pt x="6101231" y="1936686"/>
                  <a:pt x="6104559" y="1949431"/>
                  <a:pt x="6111214" y="1960273"/>
                </a:cubicBezTo>
                <a:cubicBezTo>
                  <a:pt x="6117870" y="1971114"/>
                  <a:pt x="6126262" y="1979025"/>
                  <a:pt x="6136392" y="1984006"/>
                </a:cubicBezTo>
                <a:cubicBezTo>
                  <a:pt x="6146522" y="1988987"/>
                  <a:pt x="6160418" y="1991477"/>
                  <a:pt x="6178082" y="1991477"/>
                </a:cubicBezTo>
                <a:cubicBezTo>
                  <a:pt x="6198425" y="1991477"/>
                  <a:pt x="6214038" y="1988568"/>
                  <a:pt x="6224921" y="1982751"/>
                </a:cubicBezTo>
                <a:cubicBezTo>
                  <a:pt x="6235805" y="1976932"/>
                  <a:pt x="6245097" y="1967326"/>
                  <a:pt x="6252799" y="1953931"/>
                </a:cubicBezTo>
                <a:lnTo>
                  <a:pt x="6202444" y="1949285"/>
                </a:lnTo>
                <a:cubicBezTo>
                  <a:pt x="6199263" y="1953304"/>
                  <a:pt x="6196291" y="1956108"/>
                  <a:pt x="6193528" y="1957699"/>
                </a:cubicBezTo>
                <a:cubicBezTo>
                  <a:pt x="6189007" y="1960210"/>
                  <a:pt x="6184236" y="1961466"/>
                  <a:pt x="6179213" y="1961466"/>
                </a:cubicBezTo>
                <a:cubicBezTo>
                  <a:pt x="6171260" y="1961466"/>
                  <a:pt x="6164813" y="1958577"/>
                  <a:pt x="6159874" y="1952801"/>
                </a:cubicBezTo>
                <a:cubicBezTo>
                  <a:pt x="6156358" y="1948783"/>
                  <a:pt x="6154140" y="1942671"/>
                  <a:pt x="6153219" y="1934467"/>
                </a:cubicBezTo>
                <a:lnTo>
                  <a:pt x="6255687" y="1934467"/>
                </a:lnTo>
                <a:lnTo>
                  <a:pt x="6255687" y="1928691"/>
                </a:lnTo>
                <a:cubicBezTo>
                  <a:pt x="6255687" y="1911110"/>
                  <a:pt x="6252799" y="1896836"/>
                  <a:pt x="6247022" y="1885870"/>
                </a:cubicBezTo>
                <a:cubicBezTo>
                  <a:pt x="6241246" y="1874903"/>
                  <a:pt x="6232833" y="1866532"/>
                  <a:pt x="6221782" y="1860755"/>
                </a:cubicBezTo>
                <a:cubicBezTo>
                  <a:pt x="6210732" y="1854979"/>
                  <a:pt x="6195663" y="1852091"/>
                  <a:pt x="6176576" y="1852091"/>
                </a:cubicBezTo>
                <a:close/>
                <a:moveTo>
                  <a:pt x="5892816" y="1852091"/>
                </a:moveTo>
                <a:cubicBezTo>
                  <a:pt x="5877747" y="1852091"/>
                  <a:pt x="5865734" y="1853659"/>
                  <a:pt x="5856776" y="1856795"/>
                </a:cubicBezTo>
                <a:cubicBezTo>
                  <a:pt x="5847819" y="1859931"/>
                  <a:pt x="5840787" y="1864677"/>
                  <a:pt x="5835680" y="1871033"/>
                </a:cubicBezTo>
                <a:cubicBezTo>
                  <a:pt x="5830573" y="1877389"/>
                  <a:pt x="5828020" y="1884958"/>
                  <a:pt x="5828020" y="1893741"/>
                </a:cubicBezTo>
                <a:cubicBezTo>
                  <a:pt x="5828020" y="1901769"/>
                  <a:pt x="5830385" y="1908919"/>
                  <a:pt x="5835115" y="1915192"/>
                </a:cubicBezTo>
                <a:cubicBezTo>
                  <a:pt x="5839845" y="1921464"/>
                  <a:pt x="5845663" y="1925917"/>
                  <a:pt x="5852570" y="1928552"/>
                </a:cubicBezTo>
                <a:cubicBezTo>
                  <a:pt x="5859476" y="1931186"/>
                  <a:pt x="5871803" y="1934050"/>
                  <a:pt x="5889551" y="1937144"/>
                </a:cubicBezTo>
                <a:cubicBezTo>
                  <a:pt x="5901439" y="1939234"/>
                  <a:pt x="5908764" y="1940989"/>
                  <a:pt x="5911527" y="1942410"/>
                </a:cubicBezTo>
                <a:cubicBezTo>
                  <a:pt x="5915378" y="1944416"/>
                  <a:pt x="5917303" y="1947259"/>
                  <a:pt x="5917303" y="1950937"/>
                </a:cubicBezTo>
                <a:cubicBezTo>
                  <a:pt x="5917303" y="1954197"/>
                  <a:pt x="5915838" y="1956913"/>
                  <a:pt x="5912908" y="1959086"/>
                </a:cubicBezTo>
                <a:cubicBezTo>
                  <a:pt x="5909141" y="1962012"/>
                  <a:pt x="5903825" y="1963475"/>
                  <a:pt x="5896960" y="1963475"/>
                </a:cubicBezTo>
                <a:cubicBezTo>
                  <a:pt x="5890681" y="1963475"/>
                  <a:pt x="5885658" y="1962177"/>
                  <a:pt x="5881891" y="1959581"/>
                </a:cubicBezTo>
                <a:cubicBezTo>
                  <a:pt x="5878124" y="1956987"/>
                  <a:pt x="5875194" y="1952675"/>
                  <a:pt x="5873101" y="1946648"/>
                </a:cubicBezTo>
                <a:lnTo>
                  <a:pt x="5822369" y="1951420"/>
                </a:lnTo>
                <a:cubicBezTo>
                  <a:pt x="5825299" y="1964228"/>
                  <a:pt x="5831934" y="1974107"/>
                  <a:pt x="5842273" y="1981055"/>
                </a:cubicBezTo>
                <a:cubicBezTo>
                  <a:pt x="5852612" y="1988003"/>
                  <a:pt x="5869962" y="1991477"/>
                  <a:pt x="5894323" y="1991477"/>
                </a:cubicBezTo>
                <a:cubicBezTo>
                  <a:pt x="5911568" y="1991477"/>
                  <a:pt x="5925193" y="1989324"/>
                  <a:pt x="5935197" y="1985017"/>
                </a:cubicBezTo>
                <a:cubicBezTo>
                  <a:pt x="5945201" y="1980710"/>
                  <a:pt x="5952526" y="1974920"/>
                  <a:pt x="5957173" y="1967643"/>
                </a:cubicBezTo>
                <a:cubicBezTo>
                  <a:pt x="5961819" y="1960367"/>
                  <a:pt x="5964142" y="1952882"/>
                  <a:pt x="5964142" y="1945188"/>
                </a:cubicBezTo>
                <a:cubicBezTo>
                  <a:pt x="5964142" y="1937578"/>
                  <a:pt x="5961944" y="1930595"/>
                  <a:pt x="5957549" y="1924239"/>
                </a:cubicBezTo>
                <a:cubicBezTo>
                  <a:pt x="5953154" y="1917883"/>
                  <a:pt x="5946813" y="1912991"/>
                  <a:pt x="5938525" y="1909561"/>
                </a:cubicBezTo>
                <a:cubicBezTo>
                  <a:pt x="5930237" y="1906132"/>
                  <a:pt x="5917596" y="1903457"/>
                  <a:pt x="5900602" y="1901534"/>
                </a:cubicBezTo>
                <a:cubicBezTo>
                  <a:pt x="5889384" y="1900195"/>
                  <a:pt x="5882101" y="1898691"/>
                  <a:pt x="5878752" y="1897019"/>
                </a:cubicBezTo>
                <a:cubicBezTo>
                  <a:pt x="5875403" y="1895347"/>
                  <a:pt x="5873729" y="1892881"/>
                  <a:pt x="5873729" y="1889621"/>
                </a:cubicBezTo>
                <a:cubicBezTo>
                  <a:pt x="5873729" y="1886696"/>
                  <a:pt x="5875047" y="1884209"/>
                  <a:pt x="5877685" y="1882161"/>
                </a:cubicBezTo>
                <a:cubicBezTo>
                  <a:pt x="5880322" y="1880113"/>
                  <a:pt x="5884528" y="1879089"/>
                  <a:pt x="5890305" y="1879089"/>
                </a:cubicBezTo>
                <a:cubicBezTo>
                  <a:pt x="5895997" y="1879089"/>
                  <a:pt x="5900853" y="1880429"/>
                  <a:pt x="5904871" y="1883108"/>
                </a:cubicBezTo>
                <a:cubicBezTo>
                  <a:pt x="5907801" y="1885117"/>
                  <a:pt x="5909894" y="1888256"/>
                  <a:pt x="5911150" y="1892526"/>
                </a:cubicBezTo>
                <a:lnTo>
                  <a:pt x="5959621" y="1887754"/>
                </a:lnTo>
                <a:cubicBezTo>
                  <a:pt x="5956273" y="1879047"/>
                  <a:pt x="5952066" y="1872141"/>
                  <a:pt x="5947001" y="1867034"/>
                </a:cubicBezTo>
                <a:cubicBezTo>
                  <a:pt x="5941936" y="1861928"/>
                  <a:pt x="5935616" y="1858160"/>
                  <a:pt x="5928040" y="1855733"/>
                </a:cubicBezTo>
                <a:cubicBezTo>
                  <a:pt x="5920463" y="1853305"/>
                  <a:pt x="5908722" y="1852091"/>
                  <a:pt x="5892816" y="1852091"/>
                </a:cubicBezTo>
                <a:close/>
                <a:moveTo>
                  <a:pt x="5728901" y="1852091"/>
                </a:moveTo>
                <a:cubicBezTo>
                  <a:pt x="5705376" y="1852091"/>
                  <a:pt x="5686938" y="1858537"/>
                  <a:pt x="5673585" y="1871429"/>
                </a:cubicBezTo>
                <a:cubicBezTo>
                  <a:pt x="5660233" y="1884321"/>
                  <a:pt x="5653556" y="1901190"/>
                  <a:pt x="5653556" y="1922035"/>
                </a:cubicBezTo>
                <a:cubicBezTo>
                  <a:pt x="5653556" y="1936686"/>
                  <a:pt x="5656884" y="1949431"/>
                  <a:pt x="5663539" y="1960273"/>
                </a:cubicBezTo>
                <a:cubicBezTo>
                  <a:pt x="5670195" y="1971114"/>
                  <a:pt x="5678587" y="1979025"/>
                  <a:pt x="5688717" y="1984006"/>
                </a:cubicBezTo>
                <a:cubicBezTo>
                  <a:pt x="5698847" y="1988987"/>
                  <a:pt x="5712743" y="1991477"/>
                  <a:pt x="5730407" y="1991477"/>
                </a:cubicBezTo>
                <a:cubicBezTo>
                  <a:pt x="5750750" y="1991477"/>
                  <a:pt x="5766363" y="1988568"/>
                  <a:pt x="5777246" y="1982751"/>
                </a:cubicBezTo>
                <a:cubicBezTo>
                  <a:pt x="5788130" y="1976932"/>
                  <a:pt x="5797422" y="1967326"/>
                  <a:pt x="5805124" y="1953931"/>
                </a:cubicBezTo>
                <a:lnTo>
                  <a:pt x="5754769" y="1949285"/>
                </a:lnTo>
                <a:cubicBezTo>
                  <a:pt x="5751588" y="1953304"/>
                  <a:pt x="5748616" y="1956108"/>
                  <a:pt x="5745853" y="1957699"/>
                </a:cubicBezTo>
                <a:cubicBezTo>
                  <a:pt x="5741332" y="1960210"/>
                  <a:pt x="5736561" y="1961466"/>
                  <a:pt x="5731538" y="1961466"/>
                </a:cubicBezTo>
                <a:cubicBezTo>
                  <a:pt x="5723585" y="1961466"/>
                  <a:pt x="5717138" y="1958577"/>
                  <a:pt x="5712199" y="1952801"/>
                </a:cubicBezTo>
                <a:cubicBezTo>
                  <a:pt x="5708683" y="1948783"/>
                  <a:pt x="5706465" y="1942671"/>
                  <a:pt x="5705544" y="1934467"/>
                </a:cubicBezTo>
                <a:lnTo>
                  <a:pt x="5808012" y="1934467"/>
                </a:lnTo>
                <a:lnTo>
                  <a:pt x="5808012" y="1928691"/>
                </a:lnTo>
                <a:cubicBezTo>
                  <a:pt x="5808012" y="1911110"/>
                  <a:pt x="5805124" y="1896836"/>
                  <a:pt x="5799347" y="1885870"/>
                </a:cubicBezTo>
                <a:cubicBezTo>
                  <a:pt x="5793571" y="1874903"/>
                  <a:pt x="5785158" y="1866532"/>
                  <a:pt x="5774107" y="1860755"/>
                </a:cubicBezTo>
                <a:cubicBezTo>
                  <a:pt x="5763057" y="1854979"/>
                  <a:pt x="5747988" y="1852091"/>
                  <a:pt x="5728901" y="1852091"/>
                </a:cubicBezTo>
                <a:close/>
                <a:moveTo>
                  <a:pt x="5626404" y="1852091"/>
                </a:moveTo>
                <a:cubicBezTo>
                  <a:pt x="5619205" y="1852091"/>
                  <a:pt x="5613156" y="1853870"/>
                  <a:pt x="5608259" y="1857428"/>
                </a:cubicBezTo>
                <a:cubicBezTo>
                  <a:pt x="5603362" y="1860986"/>
                  <a:pt x="5598611" y="1867494"/>
                  <a:pt x="5594006" y="1876955"/>
                </a:cubicBezTo>
                <a:lnTo>
                  <a:pt x="5594006" y="1855105"/>
                </a:lnTo>
                <a:lnTo>
                  <a:pt x="5546163" y="1855105"/>
                </a:lnTo>
                <a:lnTo>
                  <a:pt x="5546163" y="1988464"/>
                </a:lnTo>
                <a:lnTo>
                  <a:pt x="5597523" y="1988464"/>
                </a:lnTo>
                <a:lnTo>
                  <a:pt x="5597523" y="1943759"/>
                </a:lnTo>
                <a:cubicBezTo>
                  <a:pt x="5597523" y="1922412"/>
                  <a:pt x="5600160" y="1907846"/>
                  <a:pt x="5605434" y="1900060"/>
                </a:cubicBezTo>
                <a:cubicBezTo>
                  <a:pt x="5609117" y="1894535"/>
                  <a:pt x="5614308" y="1891772"/>
                  <a:pt x="5621005" y="1891772"/>
                </a:cubicBezTo>
                <a:cubicBezTo>
                  <a:pt x="5624521" y="1891772"/>
                  <a:pt x="5629293" y="1893028"/>
                  <a:pt x="5635320" y="1895539"/>
                </a:cubicBezTo>
                <a:lnTo>
                  <a:pt x="5651143" y="1859123"/>
                </a:lnTo>
                <a:cubicBezTo>
                  <a:pt x="5642185" y="1854435"/>
                  <a:pt x="5633939" y="1852091"/>
                  <a:pt x="5626404" y="1852091"/>
                </a:cubicBezTo>
                <a:close/>
                <a:moveTo>
                  <a:pt x="5443151" y="1852091"/>
                </a:moveTo>
                <a:cubicBezTo>
                  <a:pt x="5419626" y="1852091"/>
                  <a:pt x="5401188" y="1858537"/>
                  <a:pt x="5387835" y="1871429"/>
                </a:cubicBezTo>
                <a:cubicBezTo>
                  <a:pt x="5374483" y="1884321"/>
                  <a:pt x="5367806" y="1901190"/>
                  <a:pt x="5367806" y="1922035"/>
                </a:cubicBezTo>
                <a:cubicBezTo>
                  <a:pt x="5367806" y="1936686"/>
                  <a:pt x="5371134" y="1949431"/>
                  <a:pt x="5377789" y="1960273"/>
                </a:cubicBezTo>
                <a:cubicBezTo>
                  <a:pt x="5384445" y="1971114"/>
                  <a:pt x="5392837" y="1979025"/>
                  <a:pt x="5402967" y="1984006"/>
                </a:cubicBezTo>
                <a:cubicBezTo>
                  <a:pt x="5413097" y="1988987"/>
                  <a:pt x="5426993" y="1991477"/>
                  <a:pt x="5444657" y="1991477"/>
                </a:cubicBezTo>
                <a:cubicBezTo>
                  <a:pt x="5465000" y="1991477"/>
                  <a:pt x="5480613" y="1988568"/>
                  <a:pt x="5491496" y="1982751"/>
                </a:cubicBezTo>
                <a:cubicBezTo>
                  <a:pt x="5502380" y="1976932"/>
                  <a:pt x="5511672" y="1967326"/>
                  <a:pt x="5519374" y="1953931"/>
                </a:cubicBezTo>
                <a:lnTo>
                  <a:pt x="5469019" y="1949285"/>
                </a:lnTo>
                <a:cubicBezTo>
                  <a:pt x="5465838" y="1953304"/>
                  <a:pt x="5462866" y="1956108"/>
                  <a:pt x="5460103" y="1957699"/>
                </a:cubicBezTo>
                <a:cubicBezTo>
                  <a:pt x="5455582" y="1960210"/>
                  <a:pt x="5450811" y="1961466"/>
                  <a:pt x="5445788" y="1961466"/>
                </a:cubicBezTo>
                <a:cubicBezTo>
                  <a:pt x="5437835" y="1961466"/>
                  <a:pt x="5431388" y="1958577"/>
                  <a:pt x="5426449" y="1952801"/>
                </a:cubicBezTo>
                <a:cubicBezTo>
                  <a:pt x="5422933" y="1948783"/>
                  <a:pt x="5420715" y="1942671"/>
                  <a:pt x="5419794" y="1934467"/>
                </a:cubicBezTo>
                <a:lnTo>
                  <a:pt x="5522262" y="1934467"/>
                </a:lnTo>
                <a:lnTo>
                  <a:pt x="5522262" y="1928691"/>
                </a:lnTo>
                <a:cubicBezTo>
                  <a:pt x="5522262" y="1911110"/>
                  <a:pt x="5519374" y="1896836"/>
                  <a:pt x="5513597" y="1885870"/>
                </a:cubicBezTo>
                <a:cubicBezTo>
                  <a:pt x="5507821" y="1874903"/>
                  <a:pt x="5499408" y="1866532"/>
                  <a:pt x="5488357" y="1860755"/>
                </a:cubicBezTo>
                <a:cubicBezTo>
                  <a:pt x="5477307" y="1854979"/>
                  <a:pt x="5462238" y="1852091"/>
                  <a:pt x="5443151" y="1852091"/>
                </a:cubicBezTo>
                <a:close/>
                <a:moveTo>
                  <a:pt x="5184273" y="1852091"/>
                </a:moveTo>
                <a:cubicBezTo>
                  <a:pt x="5173809" y="1852091"/>
                  <a:pt x="5164935" y="1853995"/>
                  <a:pt x="5157652" y="1857805"/>
                </a:cubicBezTo>
                <a:cubicBezTo>
                  <a:pt x="5150368" y="1861614"/>
                  <a:pt x="5143169" y="1867955"/>
                  <a:pt x="5136053" y="1876828"/>
                </a:cubicBezTo>
                <a:lnTo>
                  <a:pt x="5136053" y="1855105"/>
                </a:lnTo>
                <a:lnTo>
                  <a:pt x="5088461" y="1855105"/>
                </a:lnTo>
                <a:lnTo>
                  <a:pt x="5088461" y="1988464"/>
                </a:lnTo>
                <a:lnTo>
                  <a:pt x="5139569" y="1988464"/>
                </a:lnTo>
                <a:lnTo>
                  <a:pt x="5139569" y="1924422"/>
                </a:lnTo>
                <a:cubicBezTo>
                  <a:pt x="5139569" y="1912282"/>
                  <a:pt x="5141495" y="1903869"/>
                  <a:pt x="5145345" y="1899181"/>
                </a:cubicBezTo>
                <a:cubicBezTo>
                  <a:pt x="5149197" y="1894493"/>
                  <a:pt x="5154220" y="1892149"/>
                  <a:pt x="5160414" y="1892149"/>
                </a:cubicBezTo>
                <a:cubicBezTo>
                  <a:pt x="5166024" y="1892149"/>
                  <a:pt x="5170377" y="1893886"/>
                  <a:pt x="5173474" y="1897360"/>
                </a:cubicBezTo>
                <a:cubicBezTo>
                  <a:pt x="5176572" y="1900834"/>
                  <a:pt x="5178120" y="1906757"/>
                  <a:pt x="5178120" y="1915129"/>
                </a:cubicBezTo>
                <a:lnTo>
                  <a:pt x="5178120" y="1988464"/>
                </a:lnTo>
                <a:lnTo>
                  <a:pt x="5229480" y="1988464"/>
                </a:lnTo>
                <a:lnTo>
                  <a:pt x="5229480" y="1903702"/>
                </a:lnTo>
                <a:cubicBezTo>
                  <a:pt x="5229480" y="1886122"/>
                  <a:pt x="5225482" y="1873124"/>
                  <a:pt x="5217488" y="1864711"/>
                </a:cubicBezTo>
                <a:cubicBezTo>
                  <a:pt x="5209493" y="1856298"/>
                  <a:pt x="5198421" y="1852091"/>
                  <a:pt x="5184273" y="1852091"/>
                </a:cubicBezTo>
                <a:close/>
                <a:moveTo>
                  <a:pt x="4576376" y="1852091"/>
                </a:moveTo>
                <a:cubicBezTo>
                  <a:pt x="4552852" y="1852091"/>
                  <a:pt x="4534413" y="1858537"/>
                  <a:pt x="4521061" y="1871429"/>
                </a:cubicBezTo>
                <a:cubicBezTo>
                  <a:pt x="4507708" y="1884321"/>
                  <a:pt x="4501032" y="1901190"/>
                  <a:pt x="4501032" y="1922035"/>
                </a:cubicBezTo>
                <a:cubicBezTo>
                  <a:pt x="4501032" y="1936686"/>
                  <a:pt x="4504359" y="1949431"/>
                  <a:pt x="4511015" y="1960273"/>
                </a:cubicBezTo>
                <a:cubicBezTo>
                  <a:pt x="4517670" y="1971114"/>
                  <a:pt x="4526063" y="1979025"/>
                  <a:pt x="4536192" y="1984006"/>
                </a:cubicBezTo>
                <a:cubicBezTo>
                  <a:pt x="4546322" y="1988987"/>
                  <a:pt x="4560219" y="1991477"/>
                  <a:pt x="4577883" y="1991477"/>
                </a:cubicBezTo>
                <a:cubicBezTo>
                  <a:pt x="4598226" y="1991477"/>
                  <a:pt x="4613839" y="1988568"/>
                  <a:pt x="4624722" y="1982751"/>
                </a:cubicBezTo>
                <a:cubicBezTo>
                  <a:pt x="4635605" y="1976932"/>
                  <a:pt x="4644898" y="1967326"/>
                  <a:pt x="4652599" y="1953931"/>
                </a:cubicBezTo>
                <a:lnTo>
                  <a:pt x="4602244" y="1949285"/>
                </a:lnTo>
                <a:cubicBezTo>
                  <a:pt x="4599063" y="1953304"/>
                  <a:pt x="4596091" y="1956108"/>
                  <a:pt x="4593328" y="1957699"/>
                </a:cubicBezTo>
                <a:cubicBezTo>
                  <a:pt x="4588808" y="1960210"/>
                  <a:pt x="4584036" y="1961466"/>
                  <a:pt x="4579013" y="1961466"/>
                </a:cubicBezTo>
                <a:cubicBezTo>
                  <a:pt x="4571060" y="1961466"/>
                  <a:pt x="4564614" y="1958577"/>
                  <a:pt x="4559675" y="1952801"/>
                </a:cubicBezTo>
                <a:cubicBezTo>
                  <a:pt x="4556158" y="1948783"/>
                  <a:pt x="4553940" y="1942671"/>
                  <a:pt x="4553019" y="1934467"/>
                </a:cubicBezTo>
                <a:lnTo>
                  <a:pt x="4655487" y="1934467"/>
                </a:lnTo>
                <a:lnTo>
                  <a:pt x="4655487" y="1928691"/>
                </a:lnTo>
                <a:cubicBezTo>
                  <a:pt x="4655487" y="1911110"/>
                  <a:pt x="4652599" y="1896836"/>
                  <a:pt x="4646823" y="1885870"/>
                </a:cubicBezTo>
                <a:cubicBezTo>
                  <a:pt x="4641046" y="1874903"/>
                  <a:pt x="4632633" y="1866532"/>
                  <a:pt x="4621582" y="1860755"/>
                </a:cubicBezTo>
                <a:cubicBezTo>
                  <a:pt x="4610532" y="1854979"/>
                  <a:pt x="4595463" y="1852091"/>
                  <a:pt x="4576376" y="1852091"/>
                </a:cubicBezTo>
                <a:close/>
                <a:moveTo>
                  <a:pt x="4344508" y="1852091"/>
                </a:moveTo>
                <a:cubicBezTo>
                  <a:pt x="4334615" y="1852091"/>
                  <a:pt x="4326168" y="1853807"/>
                  <a:pt x="4319168" y="1857240"/>
                </a:cubicBezTo>
                <a:cubicBezTo>
                  <a:pt x="4312168" y="1860671"/>
                  <a:pt x="4305231" y="1866448"/>
                  <a:pt x="4298355" y="1874568"/>
                </a:cubicBezTo>
                <a:lnTo>
                  <a:pt x="4298355" y="1855105"/>
                </a:lnTo>
                <a:lnTo>
                  <a:pt x="4250637" y="1855105"/>
                </a:lnTo>
                <a:lnTo>
                  <a:pt x="4250637" y="1988464"/>
                </a:lnTo>
                <a:lnTo>
                  <a:pt x="4301872" y="1988464"/>
                </a:lnTo>
                <a:lnTo>
                  <a:pt x="4301872" y="1920403"/>
                </a:lnTo>
                <a:cubicBezTo>
                  <a:pt x="4301872" y="1910273"/>
                  <a:pt x="4303762" y="1902990"/>
                  <a:pt x="4307542" y="1898553"/>
                </a:cubicBezTo>
                <a:cubicBezTo>
                  <a:pt x="4311322" y="1894116"/>
                  <a:pt x="4316153" y="1891897"/>
                  <a:pt x="4322034" y="1891897"/>
                </a:cubicBezTo>
                <a:cubicBezTo>
                  <a:pt x="4325645" y="1891897"/>
                  <a:pt x="4328795" y="1892923"/>
                  <a:pt x="4331483" y="1894974"/>
                </a:cubicBezTo>
                <a:cubicBezTo>
                  <a:pt x="4334172" y="1897026"/>
                  <a:pt x="4336062" y="1899725"/>
                  <a:pt x="4337154" y="1903074"/>
                </a:cubicBezTo>
                <a:cubicBezTo>
                  <a:pt x="4337826" y="1905167"/>
                  <a:pt x="4338162" y="1909143"/>
                  <a:pt x="4338162" y="1915003"/>
                </a:cubicBezTo>
                <a:lnTo>
                  <a:pt x="4338162" y="1988464"/>
                </a:lnTo>
                <a:lnTo>
                  <a:pt x="4389396" y="1988464"/>
                </a:lnTo>
                <a:lnTo>
                  <a:pt x="4389396" y="1919650"/>
                </a:lnTo>
                <a:cubicBezTo>
                  <a:pt x="4389396" y="1910022"/>
                  <a:pt x="4391232" y="1903032"/>
                  <a:pt x="4394903" y="1898678"/>
                </a:cubicBezTo>
                <a:cubicBezTo>
                  <a:pt x="4398574" y="1894326"/>
                  <a:pt x="4403413" y="1892149"/>
                  <a:pt x="4409420" y="1892149"/>
                </a:cubicBezTo>
                <a:cubicBezTo>
                  <a:pt x="4414508" y="1892149"/>
                  <a:pt x="4418762" y="1894451"/>
                  <a:pt x="4422183" y="1899055"/>
                </a:cubicBezTo>
                <a:cubicBezTo>
                  <a:pt x="4424519" y="1901985"/>
                  <a:pt x="4425687" y="1906464"/>
                  <a:pt x="4425687" y="1912492"/>
                </a:cubicBezTo>
                <a:lnTo>
                  <a:pt x="4425687" y="1988464"/>
                </a:lnTo>
                <a:lnTo>
                  <a:pt x="4476921" y="1988464"/>
                </a:lnTo>
                <a:lnTo>
                  <a:pt x="4476921" y="1904707"/>
                </a:lnTo>
                <a:cubicBezTo>
                  <a:pt x="4476921" y="1886624"/>
                  <a:pt x="4472908" y="1873334"/>
                  <a:pt x="4464883" y="1864837"/>
                </a:cubicBezTo>
                <a:cubicBezTo>
                  <a:pt x="4456857" y="1856339"/>
                  <a:pt x="4445697" y="1852091"/>
                  <a:pt x="4431401" y="1852091"/>
                </a:cubicBezTo>
                <a:cubicBezTo>
                  <a:pt x="4421703" y="1852091"/>
                  <a:pt x="4413552" y="1853661"/>
                  <a:pt x="4406947" y="1856800"/>
                </a:cubicBezTo>
                <a:cubicBezTo>
                  <a:pt x="4400343" y="1859939"/>
                  <a:pt x="4393028" y="1865862"/>
                  <a:pt x="4385001" y="1874568"/>
                </a:cubicBezTo>
                <a:cubicBezTo>
                  <a:pt x="4381061" y="1867118"/>
                  <a:pt x="4375990" y="1861508"/>
                  <a:pt x="4369785" y="1857741"/>
                </a:cubicBezTo>
                <a:cubicBezTo>
                  <a:pt x="4363581" y="1853975"/>
                  <a:pt x="4355155" y="1852091"/>
                  <a:pt x="4344508" y="1852091"/>
                </a:cubicBezTo>
                <a:close/>
                <a:moveTo>
                  <a:pt x="4147751" y="1852091"/>
                </a:moveTo>
                <a:cubicBezTo>
                  <a:pt x="4124227" y="1852091"/>
                  <a:pt x="4105788" y="1858537"/>
                  <a:pt x="4092436" y="1871429"/>
                </a:cubicBezTo>
                <a:cubicBezTo>
                  <a:pt x="4079083" y="1884321"/>
                  <a:pt x="4072406" y="1901190"/>
                  <a:pt x="4072406" y="1922035"/>
                </a:cubicBezTo>
                <a:cubicBezTo>
                  <a:pt x="4072406" y="1936686"/>
                  <a:pt x="4075734" y="1949431"/>
                  <a:pt x="4082390" y="1960273"/>
                </a:cubicBezTo>
                <a:cubicBezTo>
                  <a:pt x="4089045" y="1971114"/>
                  <a:pt x="4097438" y="1979025"/>
                  <a:pt x="4107567" y="1984006"/>
                </a:cubicBezTo>
                <a:cubicBezTo>
                  <a:pt x="4117697" y="1988987"/>
                  <a:pt x="4131594" y="1991477"/>
                  <a:pt x="4149258" y="1991477"/>
                </a:cubicBezTo>
                <a:cubicBezTo>
                  <a:pt x="4169601" y="1991477"/>
                  <a:pt x="4185214" y="1988568"/>
                  <a:pt x="4196097" y="1982751"/>
                </a:cubicBezTo>
                <a:cubicBezTo>
                  <a:pt x="4206980" y="1976932"/>
                  <a:pt x="4216272" y="1967326"/>
                  <a:pt x="4223974" y="1953931"/>
                </a:cubicBezTo>
                <a:lnTo>
                  <a:pt x="4173619" y="1949285"/>
                </a:lnTo>
                <a:cubicBezTo>
                  <a:pt x="4170438" y="1953304"/>
                  <a:pt x="4167466" y="1956108"/>
                  <a:pt x="4164703" y="1957699"/>
                </a:cubicBezTo>
                <a:cubicBezTo>
                  <a:pt x="4160183" y="1960210"/>
                  <a:pt x="4155411" y="1961466"/>
                  <a:pt x="4150388" y="1961466"/>
                </a:cubicBezTo>
                <a:cubicBezTo>
                  <a:pt x="4142435" y="1961466"/>
                  <a:pt x="4135989" y="1958577"/>
                  <a:pt x="4131049" y="1952801"/>
                </a:cubicBezTo>
                <a:cubicBezTo>
                  <a:pt x="4127533" y="1948783"/>
                  <a:pt x="4125315" y="1942671"/>
                  <a:pt x="4124394" y="1934467"/>
                </a:cubicBezTo>
                <a:lnTo>
                  <a:pt x="4226862" y="1934467"/>
                </a:lnTo>
                <a:lnTo>
                  <a:pt x="4226862" y="1928691"/>
                </a:lnTo>
                <a:cubicBezTo>
                  <a:pt x="4226862" y="1911110"/>
                  <a:pt x="4223974" y="1896836"/>
                  <a:pt x="4218198" y="1885870"/>
                </a:cubicBezTo>
                <a:cubicBezTo>
                  <a:pt x="4212421" y="1874903"/>
                  <a:pt x="4204008" y="1866532"/>
                  <a:pt x="4192957" y="1860755"/>
                </a:cubicBezTo>
                <a:cubicBezTo>
                  <a:pt x="4181907" y="1854979"/>
                  <a:pt x="4166838" y="1852091"/>
                  <a:pt x="4147751" y="1852091"/>
                </a:cubicBezTo>
                <a:close/>
                <a:moveTo>
                  <a:pt x="4045255" y="1852091"/>
                </a:moveTo>
                <a:cubicBezTo>
                  <a:pt x="4038055" y="1852091"/>
                  <a:pt x="4032007" y="1853870"/>
                  <a:pt x="4027109" y="1857428"/>
                </a:cubicBezTo>
                <a:cubicBezTo>
                  <a:pt x="4022212" y="1860986"/>
                  <a:pt x="4017461" y="1867494"/>
                  <a:pt x="4012857" y="1876955"/>
                </a:cubicBezTo>
                <a:lnTo>
                  <a:pt x="4012857" y="1855105"/>
                </a:lnTo>
                <a:lnTo>
                  <a:pt x="3965013" y="1855105"/>
                </a:lnTo>
                <a:lnTo>
                  <a:pt x="3965013" y="1988464"/>
                </a:lnTo>
                <a:lnTo>
                  <a:pt x="4016373" y="1988464"/>
                </a:lnTo>
                <a:lnTo>
                  <a:pt x="4016373" y="1943759"/>
                </a:lnTo>
                <a:cubicBezTo>
                  <a:pt x="4016373" y="1922412"/>
                  <a:pt x="4019010" y="1907846"/>
                  <a:pt x="4024284" y="1900060"/>
                </a:cubicBezTo>
                <a:cubicBezTo>
                  <a:pt x="4027967" y="1894535"/>
                  <a:pt x="4033158" y="1891772"/>
                  <a:pt x="4039855" y="1891772"/>
                </a:cubicBezTo>
                <a:cubicBezTo>
                  <a:pt x="4043371" y="1891772"/>
                  <a:pt x="4048143" y="1893028"/>
                  <a:pt x="4054170" y="1895539"/>
                </a:cubicBezTo>
                <a:lnTo>
                  <a:pt x="4069993" y="1859123"/>
                </a:lnTo>
                <a:cubicBezTo>
                  <a:pt x="4061035" y="1854435"/>
                  <a:pt x="4052789" y="1852091"/>
                  <a:pt x="4045255" y="1852091"/>
                </a:cubicBezTo>
                <a:close/>
                <a:moveTo>
                  <a:pt x="3585781" y="1852091"/>
                </a:moveTo>
                <a:cubicBezTo>
                  <a:pt x="3562253" y="1852091"/>
                  <a:pt x="3543814" y="1858537"/>
                  <a:pt x="3530463" y="1871429"/>
                </a:cubicBezTo>
                <a:cubicBezTo>
                  <a:pt x="3517110" y="1884321"/>
                  <a:pt x="3510432" y="1901190"/>
                  <a:pt x="3510432" y="1922035"/>
                </a:cubicBezTo>
                <a:cubicBezTo>
                  <a:pt x="3510432" y="1936686"/>
                  <a:pt x="3513764" y="1949431"/>
                  <a:pt x="3520415" y="1960273"/>
                </a:cubicBezTo>
                <a:cubicBezTo>
                  <a:pt x="3527073" y="1971114"/>
                  <a:pt x="3535465" y="1979025"/>
                  <a:pt x="3545594" y="1984006"/>
                </a:cubicBezTo>
                <a:cubicBezTo>
                  <a:pt x="3555723" y="1988987"/>
                  <a:pt x="3569623" y="1991477"/>
                  <a:pt x="3587287" y="1991477"/>
                </a:cubicBezTo>
                <a:cubicBezTo>
                  <a:pt x="3607630" y="1991477"/>
                  <a:pt x="3623244" y="1988568"/>
                  <a:pt x="3634122" y="1982751"/>
                </a:cubicBezTo>
                <a:cubicBezTo>
                  <a:pt x="3645008" y="1976932"/>
                  <a:pt x="3654301" y="1967326"/>
                  <a:pt x="3662003" y="1953931"/>
                </a:cubicBezTo>
                <a:lnTo>
                  <a:pt x="3611645" y="1949285"/>
                </a:lnTo>
                <a:cubicBezTo>
                  <a:pt x="3608464" y="1953304"/>
                  <a:pt x="3605491" y="1956108"/>
                  <a:pt x="3602729" y="1957699"/>
                </a:cubicBezTo>
                <a:cubicBezTo>
                  <a:pt x="3598208" y="1960210"/>
                  <a:pt x="3593440" y="1961466"/>
                  <a:pt x="3588418" y="1961466"/>
                </a:cubicBezTo>
                <a:cubicBezTo>
                  <a:pt x="3580461" y="1961466"/>
                  <a:pt x="3574015" y="1958577"/>
                  <a:pt x="3569076" y="1952801"/>
                </a:cubicBezTo>
                <a:cubicBezTo>
                  <a:pt x="3565560" y="1948783"/>
                  <a:pt x="3563340" y="1942671"/>
                  <a:pt x="3562423" y="1934467"/>
                </a:cubicBezTo>
                <a:lnTo>
                  <a:pt x="3664891" y="1934467"/>
                </a:lnTo>
                <a:lnTo>
                  <a:pt x="3664891" y="1928691"/>
                </a:lnTo>
                <a:cubicBezTo>
                  <a:pt x="3664891" y="1911110"/>
                  <a:pt x="3662003" y="1896836"/>
                  <a:pt x="3656227" y="1885870"/>
                </a:cubicBezTo>
                <a:cubicBezTo>
                  <a:pt x="3650450" y="1874903"/>
                  <a:pt x="3642037" y="1866532"/>
                  <a:pt x="3630987" y="1860755"/>
                </a:cubicBezTo>
                <a:cubicBezTo>
                  <a:pt x="3619933" y="1854979"/>
                  <a:pt x="3604867" y="1852091"/>
                  <a:pt x="3585781" y="1852091"/>
                </a:cubicBezTo>
                <a:close/>
                <a:moveTo>
                  <a:pt x="3340120" y="1852091"/>
                </a:moveTo>
                <a:cubicBezTo>
                  <a:pt x="3325050" y="1852091"/>
                  <a:pt x="3313037" y="1853659"/>
                  <a:pt x="3304079" y="1856795"/>
                </a:cubicBezTo>
                <a:cubicBezTo>
                  <a:pt x="3295121" y="1859931"/>
                  <a:pt x="3288091" y="1864677"/>
                  <a:pt x="3282983" y="1871033"/>
                </a:cubicBezTo>
                <a:cubicBezTo>
                  <a:pt x="3277876" y="1877389"/>
                  <a:pt x="3275322" y="1884958"/>
                  <a:pt x="3275322" y="1893741"/>
                </a:cubicBezTo>
                <a:cubicBezTo>
                  <a:pt x="3275322" y="1901769"/>
                  <a:pt x="3277687" y="1908919"/>
                  <a:pt x="3282416" y="1915192"/>
                </a:cubicBezTo>
                <a:cubicBezTo>
                  <a:pt x="3287147" y="1921464"/>
                  <a:pt x="3292966" y="1925917"/>
                  <a:pt x="3299874" y="1928552"/>
                </a:cubicBezTo>
                <a:cubicBezTo>
                  <a:pt x="3306779" y="1931186"/>
                  <a:pt x="3319107" y="1934050"/>
                  <a:pt x="3336854" y="1937144"/>
                </a:cubicBezTo>
                <a:cubicBezTo>
                  <a:pt x="3348741" y="1939234"/>
                  <a:pt x="3356067" y="1940989"/>
                  <a:pt x="3358829" y="1942410"/>
                </a:cubicBezTo>
                <a:cubicBezTo>
                  <a:pt x="3362679" y="1944416"/>
                  <a:pt x="3364605" y="1947259"/>
                  <a:pt x="3364605" y="1950937"/>
                </a:cubicBezTo>
                <a:cubicBezTo>
                  <a:pt x="3364605" y="1954197"/>
                  <a:pt x="3363141" y="1956913"/>
                  <a:pt x="3360210" y="1959086"/>
                </a:cubicBezTo>
                <a:cubicBezTo>
                  <a:pt x="3356442" y="1962012"/>
                  <a:pt x="3351127" y="1963475"/>
                  <a:pt x="3344262" y="1963475"/>
                </a:cubicBezTo>
                <a:cubicBezTo>
                  <a:pt x="3337984" y="1963475"/>
                  <a:pt x="3332962" y="1962177"/>
                  <a:pt x="3329193" y="1959581"/>
                </a:cubicBezTo>
                <a:cubicBezTo>
                  <a:pt x="3325426" y="1956987"/>
                  <a:pt x="3322496" y="1952675"/>
                  <a:pt x="3320403" y="1946648"/>
                </a:cubicBezTo>
                <a:lnTo>
                  <a:pt x="3269673" y="1951420"/>
                </a:lnTo>
                <a:cubicBezTo>
                  <a:pt x="3272602" y="1964228"/>
                  <a:pt x="3279237" y="1974107"/>
                  <a:pt x="3289575" y="1981055"/>
                </a:cubicBezTo>
                <a:cubicBezTo>
                  <a:pt x="3299915" y="1988003"/>
                  <a:pt x="3317264" y="1991477"/>
                  <a:pt x="3341625" y="1991477"/>
                </a:cubicBezTo>
                <a:cubicBezTo>
                  <a:pt x="3358871" y="1991477"/>
                  <a:pt x="3372496" y="1989324"/>
                  <a:pt x="3382500" y="1985017"/>
                </a:cubicBezTo>
                <a:cubicBezTo>
                  <a:pt x="3392504" y="1980710"/>
                  <a:pt x="3399829" y="1974920"/>
                  <a:pt x="3404475" y="1967643"/>
                </a:cubicBezTo>
                <a:cubicBezTo>
                  <a:pt x="3409121" y="1960367"/>
                  <a:pt x="3411445" y="1952882"/>
                  <a:pt x="3411445" y="1945188"/>
                </a:cubicBezTo>
                <a:cubicBezTo>
                  <a:pt x="3411445" y="1937578"/>
                  <a:pt x="3409247" y="1930595"/>
                  <a:pt x="3404851" y="1924239"/>
                </a:cubicBezTo>
                <a:cubicBezTo>
                  <a:pt x="3400458" y="1917883"/>
                  <a:pt x="3394116" y="1912991"/>
                  <a:pt x="3385828" y="1909561"/>
                </a:cubicBezTo>
                <a:cubicBezTo>
                  <a:pt x="3377539" y="1906132"/>
                  <a:pt x="3364900" y="1903457"/>
                  <a:pt x="3347904" y="1901534"/>
                </a:cubicBezTo>
                <a:cubicBezTo>
                  <a:pt x="3336687" y="1900195"/>
                  <a:pt x="3329404" y="1898691"/>
                  <a:pt x="3326054" y="1897019"/>
                </a:cubicBezTo>
                <a:cubicBezTo>
                  <a:pt x="3322705" y="1895347"/>
                  <a:pt x="3321032" y="1892881"/>
                  <a:pt x="3321032" y="1889621"/>
                </a:cubicBezTo>
                <a:cubicBezTo>
                  <a:pt x="3321032" y="1886696"/>
                  <a:pt x="3322350" y="1884209"/>
                  <a:pt x="3324987" y="1882161"/>
                </a:cubicBezTo>
                <a:cubicBezTo>
                  <a:pt x="3327624" y="1880113"/>
                  <a:pt x="3331830" y="1879089"/>
                  <a:pt x="3337608" y="1879089"/>
                </a:cubicBezTo>
                <a:cubicBezTo>
                  <a:pt x="3343300" y="1879089"/>
                  <a:pt x="3348155" y="1880429"/>
                  <a:pt x="3352174" y="1883108"/>
                </a:cubicBezTo>
                <a:cubicBezTo>
                  <a:pt x="3355104" y="1885117"/>
                  <a:pt x="3357196" y="1888256"/>
                  <a:pt x="3358453" y="1892526"/>
                </a:cubicBezTo>
                <a:lnTo>
                  <a:pt x="3406925" y="1887754"/>
                </a:lnTo>
                <a:cubicBezTo>
                  <a:pt x="3403575" y="1879047"/>
                  <a:pt x="3399368" y="1872141"/>
                  <a:pt x="3394304" y="1867034"/>
                </a:cubicBezTo>
                <a:cubicBezTo>
                  <a:pt x="3389239" y="1861928"/>
                  <a:pt x="3382918" y="1858160"/>
                  <a:pt x="3375342" y="1855733"/>
                </a:cubicBezTo>
                <a:cubicBezTo>
                  <a:pt x="3367766" y="1853305"/>
                  <a:pt x="3356025" y="1852091"/>
                  <a:pt x="3340120" y="1852091"/>
                </a:cubicBezTo>
                <a:close/>
                <a:moveTo>
                  <a:pt x="3173943" y="1852091"/>
                </a:moveTo>
                <a:cubicBezTo>
                  <a:pt x="3164399" y="1852091"/>
                  <a:pt x="3155525" y="1852802"/>
                  <a:pt x="3147320" y="1854226"/>
                </a:cubicBezTo>
                <a:cubicBezTo>
                  <a:pt x="3139117" y="1855649"/>
                  <a:pt x="3132670" y="1857658"/>
                  <a:pt x="3127982" y="1860253"/>
                </a:cubicBezTo>
                <a:cubicBezTo>
                  <a:pt x="3121453" y="1863853"/>
                  <a:pt x="3116451" y="1868102"/>
                  <a:pt x="3112977" y="1872999"/>
                </a:cubicBezTo>
                <a:cubicBezTo>
                  <a:pt x="3109501" y="1877897"/>
                  <a:pt x="3106844" y="1884615"/>
                  <a:pt x="3105002" y="1893153"/>
                </a:cubicBezTo>
                <a:lnTo>
                  <a:pt x="3153851" y="1898302"/>
                </a:lnTo>
                <a:cubicBezTo>
                  <a:pt x="3155860" y="1892526"/>
                  <a:pt x="3158498" y="1888591"/>
                  <a:pt x="3161761" y="1886498"/>
                </a:cubicBezTo>
                <a:cubicBezTo>
                  <a:pt x="3165948" y="1883819"/>
                  <a:pt x="3172226" y="1882480"/>
                  <a:pt x="3180598" y="1882480"/>
                </a:cubicBezTo>
                <a:cubicBezTo>
                  <a:pt x="3187127" y="1882480"/>
                  <a:pt x="3191690" y="1883735"/>
                  <a:pt x="3194286" y="1886247"/>
                </a:cubicBezTo>
                <a:cubicBezTo>
                  <a:pt x="3196881" y="1888758"/>
                  <a:pt x="3198178" y="1893153"/>
                  <a:pt x="3198178" y="1899432"/>
                </a:cubicBezTo>
                <a:cubicBezTo>
                  <a:pt x="3191815" y="1901944"/>
                  <a:pt x="3185789" y="1903974"/>
                  <a:pt x="3180096" y="1905522"/>
                </a:cubicBezTo>
                <a:cubicBezTo>
                  <a:pt x="3174402" y="1907071"/>
                  <a:pt x="3161972" y="1909771"/>
                  <a:pt x="3142801" y="1913622"/>
                </a:cubicBezTo>
                <a:cubicBezTo>
                  <a:pt x="3126810" y="1916803"/>
                  <a:pt x="3115843" y="1921659"/>
                  <a:pt x="3109900" y="1928188"/>
                </a:cubicBezTo>
                <a:cubicBezTo>
                  <a:pt x="3103956" y="1934718"/>
                  <a:pt x="3100985" y="1943048"/>
                  <a:pt x="3100985" y="1953178"/>
                </a:cubicBezTo>
                <a:cubicBezTo>
                  <a:pt x="3100985" y="1963977"/>
                  <a:pt x="3105108" y="1973060"/>
                  <a:pt x="3113353" y="1980427"/>
                </a:cubicBezTo>
                <a:cubicBezTo>
                  <a:pt x="3121599" y="1987794"/>
                  <a:pt x="3133675" y="1991477"/>
                  <a:pt x="3149581" y="1991477"/>
                </a:cubicBezTo>
                <a:cubicBezTo>
                  <a:pt x="3161552" y="1991477"/>
                  <a:pt x="3172060" y="1989636"/>
                  <a:pt x="3181100" y="1985952"/>
                </a:cubicBezTo>
                <a:cubicBezTo>
                  <a:pt x="3187715" y="1983190"/>
                  <a:pt x="3194369" y="1978586"/>
                  <a:pt x="3201066" y="1972140"/>
                </a:cubicBezTo>
                <a:cubicBezTo>
                  <a:pt x="3201652" y="1975990"/>
                  <a:pt x="3202240" y="1978816"/>
                  <a:pt x="3202824" y="1980616"/>
                </a:cubicBezTo>
                <a:cubicBezTo>
                  <a:pt x="3203411" y="1982415"/>
                  <a:pt x="3204666" y="1985032"/>
                  <a:pt x="3206591" y="1988464"/>
                </a:cubicBezTo>
                <a:lnTo>
                  <a:pt x="3254561" y="1988464"/>
                </a:lnTo>
                <a:cubicBezTo>
                  <a:pt x="3251882" y="1982938"/>
                  <a:pt x="3250145" y="1978397"/>
                  <a:pt x="3249349" y="1974839"/>
                </a:cubicBezTo>
                <a:cubicBezTo>
                  <a:pt x="3248554" y="1971281"/>
                  <a:pt x="3248157" y="1966363"/>
                  <a:pt x="3248157" y="1960084"/>
                </a:cubicBezTo>
                <a:lnTo>
                  <a:pt x="3248157" y="1901190"/>
                </a:lnTo>
                <a:cubicBezTo>
                  <a:pt x="3248157" y="1894911"/>
                  <a:pt x="3246901" y="1888319"/>
                  <a:pt x="3244390" y="1881412"/>
                </a:cubicBezTo>
                <a:cubicBezTo>
                  <a:pt x="3241878" y="1874506"/>
                  <a:pt x="3238445" y="1869169"/>
                  <a:pt x="3234094" y="1865402"/>
                </a:cubicBezTo>
                <a:cubicBezTo>
                  <a:pt x="3227899" y="1859960"/>
                  <a:pt x="3220153" y="1856381"/>
                  <a:pt x="3210861" y="1854665"/>
                </a:cubicBezTo>
                <a:cubicBezTo>
                  <a:pt x="3201569" y="1852949"/>
                  <a:pt x="3189263" y="1852091"/>
                  <a:pt x="3173943" y="1852091"/>
                </a:cubicBezTo>
                <a:close/>
                <a:moveTo>
                  <a:pt x="2690427" y="1852091"/>
                </a:moveTo>
                <a:cubicBezTo>
                  <a:pt x="2666904" y="1852091"/>
                  <a:pt x="2648465" y="1858537"/>
                  <a:pt x="2635112" y="1871429"/>
                </a:cubicBezTo>
                <a:cubicBezTo>
                  <a:pt x="2621759" y="1884321"/>
                  <a:pt x="2615083" y="1901190"/>
                  <a:pt x="2615083" y="1922035"/>
                </a:cubicBezTo>
                <a:cubicBezTo>
                  <a:pt x="2615083" y="1936686"/>
                  <a:pt x="2618410" y="1949431"/>
                  <a:pt x="2625066" y="1960273"/>
                </a:cubicBezTo>
                <a:cubicBezTo>
                  <a:pt x="2631721" y="1971114"/>
                  <a:pt x="2640114" y="1979025"/>
                  <a:pt x="2650244" y="1984006"/>
                </a:cubicBezTo>
                <a:cubicBezTo>
                  <a:pt x="2660374" y="1988987"/>
                  <a:pt x="2674271" y="1991477"/>
                  <a:pt x="2691935" y="1991477"/>
                </a:cubicBezTo>
                <a:cubicBezTo>
                  <a:pt x="2712278" y="1991477"/>
                  <a:pt x="2727890" y="1988568"/>
                  <a:pt x="2738773" y="1982751"/>
                </a:cubicBezTo>
                <a:cubicBezTo>
                  <a:pt x="2749657" y="1976932"/>
                  <a:pt x="2758949" y="1967326"/>
                  <a:pt x="2766651" y="1953931"/>
                </a:cubicBezTo>
                <a:lnTo>
                  <a:pt x="2716295" y="1949285"/>
                </a:lnTo>
                <a:cubicBezTo>
                  <a:pt x="2713115" y="1953304"/>
                  <a:pt x="2710142" y="1956108"/>
                  <a:pt x="2707380" y="1957699"/>
                </a:cubicBezTo>
                <a:cubicBezTo>
                  <a:pt x="2702859" y="1960210"/>
                  <a:pt x="2698088" y="1961466"/>
                  <a:pt x="2693064" y="1961466"/>
                </a:cubicBezTo>
                <a:cubicBezTo>
                  <a:pt x="2685111" y="1961466"/>
                  <a:pt x="2678665" y="1958577"/>
                  <a:pt x="2673726" y="1952801"/>
                </a:cubicBezTo>
                <a:cubicBezTo>
                  <a:pt x="2670210" y="1948783"/>
                  <a:pt x="2667992" y="1942671"/>
                  <a:pt x="2667070" y="1934467"/>
                </a:cubicBezTo>
                <a:lnTo>
                  <a:pt x="2769539" y="1934467"/>
                </a:lnTo>
                <a:lnTo>
                  <a:pt x="2769539" y="1928691"/>
                </a:lnTo>
                <a:cubicBezTo>
                  <a:pt x="2769539" y="1911110"/>
                  <a:pt x="2766651" y="1896836"/>
                  <a:pt x="2760875" y="1885870"/>
                </a:cubicBezTo>
                <a:cubicBezTo>
                  <a:pt x="2755098" y="1874903"/>
                  <a:pt x="2746685" y="1866532"/>
                  <a:pt x="2735634" y="1860755"/>
                </a:cubicBezTo>
                <a:cubicBezTo>
                  <a:pt x="2724583" y="1854979"/>
                  <a:pt x="2709515" y="1852091"/>
                  <a:pt x="2690427" y="1852091"/>
                </a:cubicBezTo>
                <a:close/>
                <a:moveTo>
                  <a:pt x="2521615" y="1852091"/>
                </a:moveTo>
                <a:cubicBezTo>
                  <a:pt x="2506043" y="1852091"/>
                  <a:pt x="2493276" y="1854140"/>
                  <a:pt x="2483314" y="1858238"/>
                </a:cubicBezTo>
                <a:cubicBezTo>
                  <a:pt x="2477036" y="1860830"/>
                  <a:pt x="2470925" y="1864783"/>
                  <a:pt x="2464981" y="1870094"/>
                </a:cubicBezTo>
                <a:cubicBezTo>
                  <a:pt x="2459038" y="1875405"/>
                  <a:pt x="2454350" y="1881406"/>
                  <a:pt x="2450917" y="1888097"/>
                </a:cubicBezTo>
                <a:cubicBezTo>
                  <a:pt x="2446228" y="1897214"/>
                  <a:pt x="2443886" y="1908632"/>
                  <a:pt x="2443886" y="1922349"/>
                </a:cubicBezTo>
                <a:cubicBezTo>
                  <a:pt x="2443886" y="1935481"/>
                  <a:pt x="2445811" y="1946020"/>
                  <a:pt x="2449661" y="1953965"/>
                </a:cubicBezTo>
                <a:cubicBezTo>
                  <a:pt x="2453511" y="1961911"/>
                  <a:pt x="2458829" y="1968832"/>
                  <a:pt x="2465609" y="1974729"/>
                </a:cubicBezTo>
                <a:cubicBezTo>
                  <a:pt x="2472390" y="1980626"/>
                  <a:pt x="2480490" y="1984892"/>
                  <a:pt x="2489908" y="1987526"/>
                </a:cubicBezTo>
                <a:cubicBezTo>
                  <a:pt x="2499326" y="1990161"/>
                  <a:pt x="2511108" y="1991477"/>
                  <a:pt x="2525256" y="1991477"/>
                </a:cubicBezTo>
                <a:cubicBezTo>
                  <a:pt x="2539906" y="1991477"/>
                  <a:pt x="2551982" y="1989427"/>
                  <a:pt x="2561485" y="1985325"/>
                </a:cubicBezTo>
                <a:cubicBezTo>
                  <a:pt x="2570986" y="1981223"/>
                  <a:pt x="2578792" y="1975467"/>
                  <a:pt x="2584904" y="1968058"/>
                </a:cubicBezTo>
                <a:cubicBezTo>
                  <a:pt x="2591015" y="1960650"/>
                  <a:pt x="2595410" y="1951880"/>
                  <a:pt x="2598089" y="1941751"/>
                </a:cubicBezTo>
                <a:lnTo>
                  <a:pt x="2549493" y="1936225"/>
                </a:lnTo>
                <a:cubicBezTo>
                  <a:pt x="2547231" y="1943341"/>
                  <a:pt x="2543820" y="1948615"/>
                  <a:pt x="2539258" y="1952047"/>
                </a:cubicBezTo>
                <a:cubicBezTo>
                  <a:pt x="2534696" y="1955480"/>
                  <a:pt x="2529065" y="1957196"/>
                  <a:pt x="2522368" y="1957196"/>
                </a:cubicBezTo>
                <a:cubicBezTo>
                  <a:pt x="2514332" y="1957196"/>
                  <a:pt x="2507718" y="1954355"/>
                  <a:pt x="2502528" y="1948673"/>
                </a:cubicBezTo>
                <a:cubicBezTo>
                  <a:pt x="2497337" y="1942991"/>
                  <a:pt x="2494742" y="1934676"/>
                  <a:pt x="2494742" y="1923729"/>
                </a:cubicBezTo>
                <a:cubicBezTo>
                  <a:pt x="2494742" y="1911443"/>
                  <a:pt x="2497358" y="1902272"/>
                  <a:pt x="2502590" y="1896213"/>
                </a:cubicBezTo>
                <a:cubicBezTo>
                  <a:pt x="2507822" y="1890155"/>
                  <a:pt x="2514667" y="1887126"/>
                  <a:pt x="2523121" y="1887126"/>
                </a:cubicBezTo>
                <a:cubicBezTo>
                  <a:pt x="2529818" y="1887126"/>
                  <a:pt x="2535155" y="1888570"/>
                  <a:pt x="2539132" y="1891458"/>
                </a:cubicBezTo>
                <a:cubicBezTo>
                  <a:pt x="2543109" y="1894347"/>
                  <a:pt x="2545850" y="1898637"/>
                  <a:pt x="2547358" y="1904329"/>
                </a:cubicBezTo>
                <a:lnTo>
                  <a:pt x="2595452" y="1897925"/>
                </a:lnTo>
                <a:cubicBezTo>
                  <a:pt x="2590848" y="1882940"/>
                  <a:pt x="2582831" y="1871555"/>
                  <a:pt x="2571405" y="1863769"/>
                </a:cubicBezTo>
                <a:cubicBezTo>
                  <a:pt x="2559977" y="1855984"/>
                  <a:pt x="2543380" y="1852091"/>
                  <a:pt x="2521615" y="1852091"/>
                </a:cubicBezTo>
                <a:close/>
                <a:moveTo>
                  <a:pt x="2345266" y="1852091"/>
                </a:moveTo>
                <a:cubicBezTo>
                  <a:pt x="2335724" y="1852091"/>
                  <a:pt x="2326850" y="1852802"/>
                  <a:pt x="2318646" y="1854226"/>
                </a:cubicBezTo>
                <a:cubicBezTo>
                  <a:pt x="2310442" y="1855649"/>
                  <a:pt x="2303996" y="1857658"/>
                  <a:pt x="2299307" y="1860253"/>
                </a:cubicBezTo>
                <a:cubicBezTo>
                  <a:pt x="2292778" y="1863853"/>
                  <a:pt x="2287776" y="1868102"/>
                  <a:pt x="2284301" y="1872999"/>
                </a:cubicBezTo>
                <a:cubicBezTo>
                  <a:pt x="2280827" y="1877897"/>
                  <a:pt x="2278169" y="1884615"/>
                  <a:pt x="2276328" y="1893153"/>
                </a:cubicBezTo>
                <a:lnTo>
                  <a:pt x="2325175" y="1898302"/>
                </a:lnTo>
                <a:cubicBezTo>
                  <a:pt x="2327185" y="1892526"/>
                  <a:pt x="2329822" y="1888591"/>
                  <a:pt x="2333087" y="1886498"/>
                </a:cubicBezTo>
                <a:cubicBezTo>
                  <a:pt x="2337272" y="1883819"/>
                  <a:pt x="2343552" y="1882480"/>
                  <a:pt x="2351922" y="1882480"/>
                </a:cubicBezTo>
                <a:cubicBezTo>
                  <a:pt x="2358453" y="1882480"/>
                  <a:pt x="2363014" y="1883735"/>
                  <a:pt x="2365611" y="1886247"/>
                </a:cubicBezTo>
                <a:cubicBezTo>
                  <a:pt x="2368205" y="1888758"/>
                  <a:pt x="2369502" y="1893153"/>
                  <a:pt x="2369502" y="1899432"/>
                </a:cubicBezTo>
                <a:cubicBezTo>
                  <a:pt x="2363140" y="1901944"/>
                  <a:pt x="2357113" y="1903974"/>
                  <a:pt x="2351421" y="1905522"/>
                </a:cubicBezTo>
                <a:cubicBezTo>
                  <a:pt x="2345728" y="1907071"/>
                  <a:pt x="2333296" y="1909771"/>
                  <a:pt x="2314126" y="1913622"/>
                </a:cubicBezTo>
                <a:cubicBezTo>
                  <a:pt x="2298135" y="1916803"/>
                  <a:pt x="2287168" y="1921659"/>
                  <a:pt x="2281224" y="1928188"/>
                </a:cubicBezTo>
                <a:cubicBezTo>
                  <a:pt x="2275281" y="1934718"/>
                  <a:pt x="2272309" y="1943048"/>
                  <a:pt x="2272309" y="1953178"/>
                </a:cubicBezTo>
                <a:cubicBezTo>
                  <a:pt x="2272309" y="1963977"/>
                  <a:pt x="2276433" y="1973060"/>
                  <a:pt x="2284678" y="1980427"/>
                </a:cubicBezTo>
                <a:cubicBezTo>
                  <a:pt x="2292924" y="1987794"/>
                  <a:pt x="2305000" y="1991477"/>
                  <a:pt x="2320906" y="1991477"/>
                </a:cubicBezTo>
                <a:cubicBezTo>
                  <a:pt x="2332878" y="1991477"/>
                  <a:pt x="2343384" y="1989636"/>
                  <a:pt x="2352424" y="1985952"/>
                </a:cubicBezTo>
                <a:cubicBezTo>
                  <a:pt x="2359038" y="1983190"/>
                  <a:pt x="2365693" y="1978586"/>
                  <a:pt x="2372392" y="1972140"/>
                </a:cubicBezTo>
                <a:cubicBezTo>
                  <a:pt x="2372977" y="1975990"/>
                  <a:pt x="2373563" y="1978816"/>
                  <a:pt x="2374149" y="1980616"/>
                </a:cubicBezTo>
                <a:cubicBezTo>
                  <a:pt x="2374735" y="1982415"/>
                  <a:pt x="2375991" y="1985032"/>
                  <a:pt x="2377915" y="1988464"/>
                </a:cubicBezTo>
                <a:lnTo>
                  <a:pt x="2425887" y="1988464"/>
                </a:lnTo>
                <a:cubicBezTo>
                  <a:pt x="2423208" y="1982938"/>
                  <a:pt x="2421469" y="1978397"/>
                  <a:pt x="2420673" y="1974839"/>
                </a:cubicBezTo>
                <a:cubicBezTo>
                  <a:pt x="2419880" y="1971281"/>
                  <a:pt x="2419482" y="1966363"/>
                  <a:pt x="2419482" y="1960084"/>
                </a:cubicBezTo>
                <a:lnTo>
                  <a:pt x="2419482" y="1901190"/>
                </a:lnTo>
                <a:cubicBezTo>
                  <a:pt x="2419482" y="1894911"/>
                  <a:pt x="2418227" y="1888319"/>
                  <a:pt x="2415713" y="1881412"/>
                </a:cubicBezTo>
                <a:cubicBezTo>
                  <a:pt x="2413203" y="1874506"/>
                  <a:pt x="2409771" y="1869169"/>
                  <a:pt x="2405417" y="1865402"/>
                </a:cubicBezTo>
                <a:cubicBezTo>
                  <a:pt x="2399221" y="1859960"/>
                  <a:pt x="2391477" y="1856381"/>
                  <a:pt x="2382187" y="1854665"/>
                </a:cubicBezTo>
                <a:cubicBezTo>
                  <a:pt x="2372894" y="1852949"/>
                  <a:pt x="2360587" y="1852091"/>
                  <a:pt x="2345266" y="1852091"/>
                </a:cubicBezTo>
                <a:close/>
                <a:moveTo>
                  <a:pt x="2090353" y="1852091"/>
                </a:moveTo>
                <a:cubicBezTo>
                  <a:pt x="2066829" y="1852091"/>
                  <a:pt x="2048391" y="1858537"/>
                  <a:pt x="2035038" y="1871429"/>
                </a:cubicBezTo>
                <a:cubicBezTo>
                  <a:pt x="2021685" y="1884321"/>
                  <a:pt x="2015009" y="1901190"/>
                  <a:pt x="2015009" y="1922035"/>
                </a:cubicBezTo>
                <a:cubicBezTo>
                  <a:pt x="2015009" y="1936686"/>
                  <a:pt x="2018337" y="1949431"/>
                  <a:pt x="2024992" y="1960273"/>
                </a:cubicBezTo>
                <a:cubicBezTo>
                  <a:pt x="2031647" y="1971114"/>
                  <a:pt x="2040040" y="1979025"/>
                  <a:pt x="2050170" y="1984006"/>
                </a:cubicBezTo>
                <a:cubicBezTo>
                  <a:pt x="2060299" y="1988987"/>
                  <a:pt x="2074196" y="1991477"/>
                  <a:pt x="2091860" y="1991477"/>
                </a:cubicBezTo>
                <a:cubicBezTo>
                  <a:pt x="2112203" y="1991477"/>
                  <a:pt x="2127816" y="1988568"/>
                  <a:pt x="2138699" y="1982751"/>
                </a:cubicBezTo>
                <a:cubicBezTo>
                  <a:pt x="2149581" y="1976932"/>
                  <a:pt x="2158875" y="1967326"/>
                  <a:pt x="2166576" y="1953931"/>
                </a:cubicBezTo>
                <a:lnTo>
                  <a:pt x="2116221" y="1949285"/>
                </a:lnTo>
                <a:cubicBezTo>
                  <a:pt x="2113040" y="1953304"/>
                  <a:pt x="2110068" y="1956108"/>
                  <a:pt x="2107306" y="1957699"/>
                </a:cubicBezTo>
                <a:cubicBezTo>
                  <a:pt x="2102785" y="1960210"/>
                  <a:pt x="2098013" y="1961466"/>
                  <a:pt x="2092990" y="1961466"/>
                </a:cubicBezTo>
                <a:cubicBezTo>
                  <a:pt x="2085037" y="1961466"/>
                  <a:pt x="2078591" y="1958577"/>
                  <a:pt x="2073652" y="1952801"/>
                </a:cubicBezTo>
                <a:cubicBezTo>
                  <a:pt x="2070136" y="1948783"/>
                  <a:pt x="2067917" y="1942671"/>
                  <a:pt x="2066996" y="1934467"/>
                </a:cubicBezTo>
                <a:lnTo>
                  <a:pt x="2169463" y="1934467"/>
                </a:lnTo>
                <a:lnTo>
                  <a:pt x="2169463" y="1928691"/>
                </a:lnTo>
                <a:cubicBezTo>
                  <a:pt x="2169463" y="1911110"/>
                  <a:pt x="2166576" y="1896836"/>
                  <a:pt x="2160799" y="1885870"/>
                </a:cubicBezTo>
                <a:cubicBezTo>
                  <a:pt x="2155024" y="1874903"/>
                  <a:pt x="2146611" y="1866532"/>
                  <a:pt x="2135559" y="1860755"/>
                </a:cubicBezTo>
                <a:cubicBezTo>
                  <a:pt x="2124509" y="1854979"/>
                  <a:pt x="2109440" y="1852091"/>
                  <a:pt x="2090353" y="1852091"/>
                </a:cubicBezTo>
                <a:close/>
                <a:moveTo>
                  <a:pt x="1777033" y="1852091"/>
                </a:moveTo>
                <a:cubicBezTo>
                  <a:pt x="1753676" y="1852091"/>
                  <a:pt x="1735133" y="1858683"/>
                  <a:pt x="1721404" y="1871869"/>
                </a:cubicBezTo>
                <a:cubicBezTo>
                  <a:pt x="1707674" y="1885054"/>
                  <a:pt x="1700810" y="1901818"/>
                  <a:pt x="1700810" y="1922161"/>
                </a:cubicBezTo>
                <a:cubicBezTo>
                  <a:pt x="1700810" y="1944011"/>
                  <a:pt x="1708930" y="1961675"/>
                  <a:pt x="1725171" y="1975153"/>
                </a:cubicBezTo>
                <a:cubicBezTo>
                  <a:pt x="1738398" y="1986036"/>
                  <a:pt x="1755727" y="1991477"/>
                  <a:pt x="1777158" y="1991477"/>
                </a:cubicBezTo>
                <a:cubicBezTo>
                  <a:pt x="1801185" y="1991477"/>
                  <a:pt x="1820000" y="1984927"/>
                  <a:pt x="1833604" y="1971825"/>
                </a:cubicBezTo>
                <a:cubicBezTo>
                  <a:pt x="1847208" y="1958724"/>
                  <a:pt x="1854010" y="1941918"/>
                  <a:pt x="1854010" y="1921408"/>
                </a:cubicBezTo>
                <a:cubicBezTo>
                  <a:pt x="1854010" y="1903158"/>
                  <a:pt x="1848526" y="1887796"/>
                  <a:pt x="1837560" y="1875322"/>
                </a:cubicBezTo>
                <a:cubicBezTo>
                  <a:pt x="1823914" y="1859834"/>
                  <a:pt x="1803738" y="1852091"/>
                  <a:pt x="1777033" y="1852091"/>
                </a:cubicBezTo>
                <a:close/>
                <a:moveTo>
                  <a:pt x="1292243" y="1852091"/>
                </a:moveTo>
                <a:cubicBezTo>
                  <a:pt x="1277175" y="1852091"/>
                  <a:pt x="1265162" y="1853659"/>
                  <a:pt x="1256204" y="1856795"/>
                </a:cubicBezTo>
                <a:cubicBezTo>
                  <a:pt x="1247246" y="1859931"/>
                  <a:pt x="1240214" y="1864677"/>
                  <a:pt x="1235107" y="1871033"/>
                </a:cubicBezTo>
                <a:cubicBezTo>
                  <a:pt x="1230000" y="1877389"/>
                  <a:pt x="1227447" y="1884958"/>
                  <a:pt x="1227447" y="1893741"/>
                </a:cubicBezTo>
                <a:cubicBezTo>
                  <a:pt x="1227447" y="1901769"/>
                  <a:pt x="1229813" y="1908919"/>
                  <a:pt x="1234542" y="1915192"/>
                </a:cubicBezTo>
                <a:cubicBezTo>
                  <a:pt x="1239272" y="1921464"/>
                  <a:pt x="1245090" y="1925917"/>
                  <a:pt x="1251997" y="1928552"/>
                </a:cubicBezTo>
                <a:cubicBezTo>
                  <a:pt x="1258904" y="1931186"/>
                  <a:pt x="1271231" y="1934050"/>
                  <a:pt x="1288978" y="1937144"/>
                </a:cubicBezTo>
                <a:cubicBezTo>
                  <a:pt x="1300866" y="1939234"/>
                  <a:pt x="1308191" y="1940989"/>
                  <a:pt x="1310954" y="1942410"/>
                </a:cubicBezTo>
                <a:cubicBezTo>
                  <a:pt x="1314805" y="1944416"/>
                  <a:pt x="1316730" y="1947259"/>
                  <a:pt x="1316730" y="1950937"/>
                </a:cubicBezTo>
                <a:cubicBezTo>
                  <a:pt x="1316730" y="1954197"/>
                  <a:pt x="1315265" y="1956913"/>
                  <a:pt x="1312335" y="1959086"/>
                </a:cubicBezTo>
                <a:cubicBezTo>
                  <a:pt x="1308568" y="1962012"/>
                  <a:pt x="1303253" y="1963475"/>
                  <a:pt x="1296388" y="1963475"/>
                </a:cubicBezTo>
                <a:cubicBezTo>
                  <a:pt x="1290109" y="1963475"/>
                  <a:pt x="1285086" y="1962177"/>
                  <a:pt x="1281319" y="1959581"/>
                </a:cubicBezTo>
                <a:cubicBezTo>
                  <a:pt x="1277551" y="1956987"/>
                  <a:pt x="1274621" y="1952675"/>
                  <a:pt x="1272529" y="1946648"/>
                </a:cubicBezTo>
                <a:lnTo>
                  <a:pt x="1221796" y="1951420"/>
                </a:lnTo>
                <a:cubicBezTo>
                  <a:pt x="1224727" y="1964228"/>
                  <a:pt x="1231361" y="1974107"/>
                  <a:pt x="1241700" y="1981055"/>
                </a:cubicBezTo>
                <a:cubicBezTo>
                  <a:pt x="1252039" y="1988003"/>
                  <a:pt x="1269389" y="1991477"/>
                  <a:pt x="1293751" y="1991477"/>
                </a:cubicBezTo>
                <a:cubicBezTo>
                  <a:pt x="1310996" y="1991477"/>
                  <a:pt x="1324621" y="1989324"/>
                  <a:pt x="1334624" y="1985017"/>
                </a:cubicBezTo>
                <a:cubicBezTo>
                  <a:pt x="1344629" y="1980710"/>
                  <a:pt x="1351954" y="1974920"/>
                  <a:pt x="1356600" y="1967643"/>
                </a:cubicBezTo>
                <a:cubicBezTo>
                  <a:pt x="1361246" y="1960367"/>
                  <a:pt x="1363569" y="1952882"/>
                  <a:pt x="1363569" y="1945188"/>
                </a:cubicBezTo>
                <a:cubicBezTo>
                  <a:pt x="1363569" y="1937578"/>
                  <a:pt x="1361372" y="1930595"/>
                  <a:pt x="1356977" y="1924239"/>
                </a:cubicBezTo>
                <a:cubicBezTo>
                  <a:pt x="1352582" y="1917883"/>
                  <a:pt x="1346240" y="1912991"/>
                  <a:pt x="1337952" y="1909561"/>
                </a:cubicBezTo>
                <a:cubicBezTo>
                  <a:pt x="1329665" y="1906132"/>
                  <a:pt x="1317023" y="1903457"/>
                  <a:pt x="1300029" y="1901534"/>
                </a:cubicBezTo>
                <a:cubicBezTo>
                  <a:pt x="1288811" y="1900195"/>
                  <a:pt x="1281528" y="1898691"/>
                  <a:pt x="1278180" y="1897019"/>
                </a:cubicBezTo>
                <a:cubicBezTo>
                  <a:pt x="1274831" y="1895347"/>
                  <a:pt x="1273156" y="1892881"/>
                  <a:pt x="1273156" y="1889621"/>
                </a:cubicBezTo>
                <a:cubicBezTo>
                  <a:pt x="1273156" y="1886696"/>
                  <a:pt x="1274475" y="1884209"/>
                  <a:pt x="1277112" y="1882161"/>
                </a:cubicBezTo>
                <a:cubicBezTo>
                  <a:pt x="1279749" y="1880113"/>
                  <a:pt x="1283956" y="1879089"/>
                  <a:pt x="1289732" y="1879089"/>
                </a:cubicBezTo>
                <a:cubicBezTo>
                  <a:pt x="1295425" y="1879089"/>
                  <a:pt x="1300280" y="1880429"/>
                  <a:pt x="1304298" y="1883108"/>
                </a:cubicBezTo>
                <a:cubicBezTo>
                  <a:pt x="1307229" y="1885117"/>
                  <a:pt x="1309322" y="1888256"/>
                  <a:pt x="1310578" y="1892526"/>
                </a:cubicBezTo>
                <a:lnTo>
                  <a:pt x="1359049" y="1887754"/>
                </a:lnTo>
                <a:cubicBezTo>
                  <a:pt x="1355700" y="1879047"/>
                  <a:pt x="1351493" y="1872141"/>
                  <a:pt x="1346428" y="1867034"/>
                </a:cubicBezTo>
                <a:cubicBezTo>
                  <a:pt x="1341364" y="1861928"/>
                  <a:pt x="1335043" y="1858160"/>
                  <a:pt x="1327467" y="1855733"/>
                </a:cubicBezTo>
                <a:cubicBezTo>
                  <a:pt x="1319891" y="1853305"/>
                  <a:pt x="1308150" y="1852091"/>
                  <a:pt x="1292243" y="1852091"/>
                </a:cubicBezTo>
                <a:close/>
                <a:moveTo>
                  <a:pt x="983750" y="1852091"/>
                </a:moveTo>
                <a:cubicBezTo>
                  <a:pt x="973286" y="1852091"/>
                  <a:pt x="964412" y="1853995"/>
                  <a:pt x="957129" y="1857805"/>
                </a:cubicBezTo>
                <a:cubicBezTo>
                  <a:pt x="949846" y="1861614"/>
                  <a:pt x="942646" y="1867955"/>
                  <a:pt x="935530" y="1876828"/>
                </a:cubicBezTo>
                <a:lnTo>
                  <a:pt x="935530" y="1855105"/>
                </a:lnTo>
                <a:lnTo>
                  <a:pt x="887938" y="1855105"/>
                </a:lnTo>
                <a:lnTo>
                  <a:pt x="887938" y="1988464"/>
                </a:lnTo>
                <a:lnTo>
                  <a:pt x="939046" y="1988464"/>
                </a:lnTo>
                <a:lnTo>
                  <a:pt x="939046" y="1924422"/>
                </a:lnTo>
                <a:cubicBezTo>
                  <a:pt x="939046" y="1912282"/>
                  <a:pt x="940972" y="1903869"/>
                  <a:pt x="944823" y="1899181"/>
                </a:cubicBezTo>
                <a:cubicBezTo>
                  <a:pt x="948673" y="1894493"/>
                  <a:pt x="953697" y="1892149"/>
                  <a:pt x="959891" y="1892149"/>
                </a:cubicBezTo>
                <a:cubicBezTo>
                  <a:pt x="965500" y="1892149"/>
                  <a:pt x="969854" y="1893886"/>
                  <a:pt x="972951" y="1897360"/>
                </a:cubicBezTo>
                <a:cubicBezTo>
                  <a:pt x="976049" y="1900834"/>
                  <a:pt x="977597" y="1906757"/>
                  <a:pt x="977597" y="1915129"/>
                </a:cubicBezTo>
                <a:lnTo>
                  <a:pt x="977597" y="1988464"/>
                </a:lnTo>
                <a:lnTo>
                  <a:pt x="1028957" y="1988464"/>
                </a:lnTo>
                <a:lnTo>
                  <a:pt x="1028957" y="1903702"/>
                </a:lnTo>
                <a:cubicBezTo>
                  <a:pt x="1028957" y="1886122"/>
                  <a:pt x="1024960" y="1873124"/>
                  <a:pt x="1016965" y="1864711"/>
                </a:cubicBezTo>
                <a:cubicBezTo>
                  <a:pt x="1008970" y="1856298"/>
                  <a:pt x="997898" y="1852091"/>
                  <a:pt x="983750" y="1852091"/>
                </a:cubicBezTo>
                <a:close/>
                <a:moveTo>
                  <a:pt x="785428" y="1852091"/>
                </a:moveTo>
                <a:cubicBezTo>
                  <a:pt x="761904" y="1852091"/>
                  <a:pt x="743465" y="1858537"/>
                  <a:pt x="730112" y="1871429"/>
                </a:cubicBezTo>
                <a:cubicBezTo>
                  <a:pt x="716760" y="1884321"/>
                  <a:pt x="710084" y="1901190"/>
                  <a:pt x="710084" y="1922035"/>
                </a:cubicBezTo>
                <a:cubicBezTo>
                  <a:pt x="710084" y="1936686"/>
                  <a:pt x="713411" y="1949431"/>
                  <a:pt x="720066" y="1960273"/>
                </a:cubicBezTo>
                <a:cubicBezTo>
                  <a:pt x="726722" y="1971114"/>
                  <a:pt x="735115" y="1979025"/>
                  <a:pt x="745244" y="1984006"/>
                </a:cubicBezTo>
                <a:cubicBezTo>
                  <a:pt x="755374" y="1988987"/>
                  <a:pt x="769270" y="1991477"/>
                  <a:pt x="786935" y="1991477"/>
                </a:cubicBezTo>
                <a:cubicBezTo>
                  <a:pt x="807277" y="1991477"/>
                  <a:pt x="822890" y="1988568"/>
                  <a:pt x="833774" y="1982751"/>
                </a:cubicBezTo>
                <a:cubicBezTo>
                  <a:pt x="844657" y="1976932"/>
                  <a:pt x="853949" y="1967326"/>
                  <a:pt x="861651" y="1953931"/>
                </a:cubicBezTo>
                <a:lnTo>
                  <a:pt x="811296" y="1949285"/>
                </a:lnTo>
                <a:cubicBezTo>
                  <a:pt x="808115" y="1953304"/>
                  <a:pt x="805143" y="1956108"/>
                  <a:pt x="802380" y="1957699"/>
                </a:cubicBezTo>
                <a:cubicBezTo>
                  <a:pt x="797859" y="1960210"/>
                  <a:pt x="793088" y="1961466"/>
                  <a:pt x="788065" y="1961466"/>
                </a:cubicBezTo>
                <a:cubicBezTo>
                  <a:pt x="780112" y="1961466"/>
                  <a:pt x="773666" y="1958577"/>
                  <a:pt x="768726" y="1952801"/>
                </a:cubicBezTo>
                <a:cubicBezTo>
                  <a:pt x="765210" y="1948783"/>
                  <a:pt x="762992" y="1942671"/>
                  <a:pt x="762071" y="1934467"/>
                </a:cubicBezTo>
                <a:lnTo>
                  <a:pt x="864539" y="1934467"/>
                </a:lnTo>
                <a:lnTo>
                  <a:pt x="864539" y="1928691"/>
                </a:lnTo>
                <a:cubicBezTo>
                  <a:pt x="864539" y="1911110"/>
                  <a:pt x="861651" y="1896836"/>
                  <a:pt x="855875" y="1885870"/>
                </a:cubicBezTo>
                <a:cubicBezTo>
                  <a:pt x="850098" y="1874903"/>
                  <a:pt x="841685" y="1866532"/>
                  <a:pt x="830634" y="1860755"/>
                </a:cubicBezTo>
                <a:cubicBezTo>
                  <a:pt x="819584" y="1854979"/>
                  <a:pt x="804515" y="1852091"/>
                  <a:pt x="785428" y="1852091"/>
                </a:cubicBezTo>
                <a:close/>
                <a:moveTo>
                  <a:pt x="597207" y="1852091"/>
                </a:moveTo>
                <a:cubicBezTo>
                  <a:pt x="590007" y="1852091"/>
                  <a:pt x="583959" y="1853870"/>
                  <a:pt x="579061" y="1857428"/>
                </a:cubicBezTo>
                <a:cubicBezTo>
                  <a:pt x="574164" y="1860986"/>
                  <a:pt x="569413" y="1867494"/>
                  <a:pt x="564809" y="1876955"/>
                </a:cubicBezTo>
                <a:lnTo>
                  <a:pt x="564809" y="1855105"/>
                </a:lnTo>
                <a:lnTo>
                  <a:pt x="516965" y="1855105"/>
                </a:lnTo>
                <a:lnTo>
                  <a:pt x="516965" y="1988464"/>
                </a:lnTo>
                <a:lnTo>
                  <a:pt x="568325" y="1988464"/>
                </a:lnTo>
                <a:lnTo>
                  <a:pt x="568325" y="1943759"/>
                </a:lnTo>
                <a:cubicBezTo>
                  <a:pt x="568325" y="1922412"/>
                  <a:pt x="570962" y="1907846"/>
                  <a:pt x="576236" y="1900060"/>
                </a:cubicBezTo>
                <a:cubicBezTo>
                  <a:pt x="579919" y="1894535"/>
                  <a:pt x="585110" y="1891772"/>
                  <a:pt x="591807" y="1891772"/>
                </a:cubicBezTo>
                <a:cubicBezTo>
                  <a:pt x="595323" y="1891772"/>
                  <a:pt x="600095" y="1893028"/>
                  <a:pt x="606122" y="1895539"/>
                </a:cubicBezTo>
                <a:lnTo>
                  <a:pt x="621945" y="1859123"/>
                </a:lnTo>
                <a:cubicBezTo>
                  <a:pt x="612987" y="1854435"/>
                  <a:pt x="604741" y="1852091"/>
                  <a:pt x="597207" y="1852091"/>
                </a:cubicBezTo>
                <a:close/>
                <a:moveTo>
                  <a:pt x="6519094" y="1804373"/>
                </a:moveTo>
                <a:lnTo>
                  <a:pt x="6519094" y="1839157"/>
                </a:lnTo>
                <a:lnTo>
                  <a:pt x="6570203" y="1839157"/>
                </a:lnTo>
                <a:lnTo>
                  <a:pt x="6570203" y="1804373"/>
                </a:lnTo>
                <a:close/>
                <a:moveTo>
                  <a:pt x="6367866" y="1804373"/>
                </a:moveTo>
                <a:lnTo>
                  <a:pt x="6367866" y="1868165"/>
                </a:lnTo>
                <a:cubicBezTo>
                  <a:pt x="6362843" y="1862807"/>
                  <a:pt x="6357088" y="1858788"/>
                  <a:pt x="6350600" y="1856109"/>
                </a:cubicBezTo>
                <a:cubicBezTo>
                  <a:pt x="6344112" y="1853430"/>
                  <a:pt x="6336891" y="1852091"/>
                  <a:pt x="6328938" y="1852091"/>
                </a:cubicBezTo>
                <a:cubicBezTo>
                  <a:pt x="6312614" y="1852091"/>
                  <a:pt x="6299156" y="1857951"/>
                  <a:pt x="6288566" y="1869671"/>
                </a:cubicBezTo>
                <a:cubicBezTo>
                  <a:pt x="6277976" y="1881391"/>
                  <a:pt x="6272681" y="1898302"/>
                  <a:pt x="6272681" y="1920403"/>
                </a:cubicBezTo>
                <a:cubicBezTo>
                  <a:pt x="6272681" y="1940160"/>
                  <a:pt x="6277474" y="1956945"/>
                  <a:pt x="6287060" y="1970758"/>
                </a:cubicBezTo>
                <a:cubicBezTo>
                  <a:pt x="6296645" y="1984571"/>
                  <a:pt x="6310521" y="1991477"/>
                  <a:pt x="6328687" y="1991477"/>
                </a:cubicBezTo>
                <a:cubicBezTo>
                  <a:pt x="6337729" y="1991477"/>
                  <a:pt x="6345933" y="1989552"/>
                  <a:pt x="6353300" y="1985701"/>
                </a:cubicBezTo>
                <a:cubicBezTo>
                  <a:pt x="6358825" y="1982771"/>
                  <a:pt x="6364936" y="1977120"/>
                  <a:pt x="6371633" y="1968749"/>
                </a:cubicBezTo>
                <a:lnTo>
                  <a:pt x="6371633" y="1988464"/>
                </a:lnTo>
                <a:lnTo>
                  <a:pt x="6419477" y="1988464"/>
                </a:lnTo>
                <a:lnTo>
                  <a:pt x="6419477" y="1804373"/>
                </a:lnTo>
                <a:close/>
                <a:moveTo>
                  <a:pt x="6054992" y="1804373"/>
                </a:moveTo>
                <a:lnTo>
                  <a:pt x="6003758" y="1830618"/>
                </a:lnTo>
                <a:lnTo>
                  <a:pt x="6003758" y="1855105"/>
                </a:lnTo>
                <a:lnTo>
                  <a:pt x="5984922" y="1855105"/>
                </a:lnTo>
                <a:lnTo>
                  <a:pt x="5984922" y="1892526"/>
                </a:lnTo>
                <a:lnTo>
                  <a:pt x="6003758" y="1892526"/>
                </a:lnTo>
                <a:lnTo>
                  <a:pt x="6003758" y="1939431"/>
                </a:lnTo>
                <a:cubicBezTo>
                  <a:pt x="6003758" y="1954313"/>
                  <a:pt x="6005202" y="1965077"/>
                  <a:pt x="6008090" y="1971724"/>
                </a:cubicBezTo>
                <a:cubicBezTo>
                  <a:pt x="6010979" y="1978371"/>
                  <a:pt x="6015437" y="1983325"/>
                  <a:pt x="6021464" y="1986586"/>
                </a:cubicBezTo>
                <a:cubicBezTo>
                  <a:pt x="6027492" y="1989847"/>
                  <a:pt x="6036868" y="1991477"/>
                  <a:pt x="6049593" y="1991477"/>
                </a:cubicBezTo>
                <a:cubicBezTo>
                  <a:pt x="6060559" y="1991477"/>
                  <a:pt x="6072363" y="1990096"/>
                  <a:pt x="6085004" y="1987334"/>
                </a:cubicBezTo>
                <a:lnTo>
                  <a:pt x="6081237" y="1952053"/>
                </a:lnTo>
                <a:cubicBezTo>
                  <a:pt x="6074456" y="1954226"/>
                  <a:pt x="6069182" y="1955312"/>
                  <a:pt x="6065415" y="1955312"/>
                </a:cubicBezTo>
                <a:cubicBezTo>
                  <a:pt x="6061229" y="1955312"/>
                  <a:pt x="6058299" y="1953892"/>
                  <a:pt x="6056625" y="1951051"/>
                </a:cubicBezTo>
                <a:cubicBezTo>
                  <a:pt x="6055536" y="1949213"/>
                  <a:pt x="6054992" y="1945454"/>
                  <a:pt x="6054992" y="1939773"/>
                </a:cubicBezTo>
                <a:lnTo>
                  <a:pt x="6054992" y="1892526"/>
                </a:lnTo>
                <a:lnTo>
                  <a:pt x="6083121" y="1892526"/>
                </a:lnTo>
                <a:lnTo>
                  <a:pt x="6083121" y="1855105"/>
                </a:lnTo>
                <a:lnTo>
                  <a:pt x="6054992" y="1855105"/>
                </a:lnTo>
                <a:close/>
                <a:moveTo>
                  <a:pt x="5321567" y="1804373"/>
                </a:moveTo>
                <a:lnTo>
                  <a:pt x="5270333" y="1830618"/>
                </a:lnTo>
                <a:lnTo>
                  <a:pt x="5270333" y="1855105"/>
                </a:lnTo>
                <a:lnTo>
                  <a:pt x="5251497" y="1855105"/>
                </a:lnTo>
                <a:lnTo>
                  <a:pt x="5251497" y="1892526"/>
                </a:lnTo>
                <a:lnTo>
                  <a:pt x="5270333" y="1892526"/>
                </a:lnTo>
                <a:lnTo>
                  <a:pt x="5270333" y="1939431"/>
                </a:lnTo>
                <a:cubicBezTo>
                  <a:pt x="5270333" y="1954313"/>
                  <a:pt x="5271777" y="1965077"/>
                  <a:pt x="5274665" y="1971724"/>
                </a:cubicBezTo>
                <a:cubicBezTo>
                  <a:pt x="5277554" y="1978371"/>
                  <a:pt x="5282012" y="1983325"/>
                  <a:pt x="5288039" y="1986586"/>
                </a:cubicBezTo>
                <a:cubicBezTo>
                  <a:pt x="5294067" y="1989847"/>
                  <a:pt x="5303443" y="1991477"/>
                  <a:pt x="5316168" y="1991477"/>
                </a:cubicBezTo>
                <a:cubicBezTo>
                  <a:pt x="5327134" y="1991477"/>
                  <a:pt x="5338938" y="1990096"/>
                  <a:pt x="5351579" y="1987334"/>
                </a:cubicBezTo>
                <a:lnTo>
                  <a:pt x="5347812" y="1952053"/>
                </a:lnTo>
                <a:cubicBezTo>
                  <a:pt x="5341031" y="1954226"/>
                  <a:pt x="5335757" y="1955312"/>
                  <a:pt x="5331990" y="1955312"/>
                </a:cubicBezTo>
                <a:cubicBezTo>
                  <a:pt x="5327804" y="1955312"/>
                  <a:pt x="5324874" y="1953892"/>
                  <a:pt x="5323200" y="1951051"/>
                </a:cubicBezTo>
                <a:cubicBezTo>
                  <a:pt x="5322111" y="1949213"/>
                  <a:pt x="5321567" y="1945454"/>
                  <a:pt x="5321567" y="1939773"/>
                </a:cubicBezTo>
                <a:lnTo>
                  <a:pt x="5321567" y="1892526"/>
                </a:lnTo>
                <a:lnTo>
                  <a:pt x="5349696" y="1892526"/>
                </a:lnTo>
                <a:lnTo>
                  <a:pt x="5349696" y="1855105"/>
                </a:lnTo>
                <a:lnTo>
                  <a:pt x="5321567" y="1855105"/>
                </a:lnTo>
                <a:close/>
                <a:moveTo>
                  <a:pt x="5004619" y="1804373"/>
                </a:moveTo>
                <a:lnTo>
                  <a:pt x="5004619" y="1839157"/>
                </a:lnTo>
                <a:lnTo>
                  <a:pt x="5055728" y="1839157"/>
                </a:lnTo>
                <a:lnTo>
                  <a:pt x="5055728" y="1804373"/>
                </a:lnTo>
                <a:close/>
                <a:moveTo>
                  <a:pt x="4680644" y="1804373"/>
                </a:moveTo>
                <a:lnTo>
                  <a:pt x="4680644" y="1988464"/>
                </a:lnTo>
                <a:lnTo>
                  <a:pt x="4731878" y="1988464"/>
                </a:lnTo>
                <a:lnTo>
                  <a:pt x="4731878" y="1804373"/>
                </a:lnTo>
                <a:close/>
                <a:moveTo>
                  <a:pt x="3911867" y="1804373"/>
                </a:moveTo>
                <a:lnTo>
                  <a:pt x="3860633" y="1830618"/>
                </a:lnTo>
                <a:lnTo>
                  <a:pt x="3860633" y="1855105"/>
                </a:lnTo>
                <a:lnTo>
                  <a:pt x="3841797" y="1855105"/>
                </a:lnTo>
                <a:lnTo>
                  <a:pt x="3841797" y="1892526"/>
                </a:lnTo>
                <a:lnTo>
                  <a:pt x="3860633" y="1892526"/>
                </a:lnTo>
                <a:lnTo>
                  <a:pt x="3860633" y="1939431"/>
                </a:lnTo>
                <a:cubicBezTo>
                  <a:pt x="3860633" y="1954313"/>
                  <a:pt x="3862077" y="1965077"/>
                  <a:pt x="3864966" y="1971724"/>
                </a:cubicBezTo>
                <a:cubicBezTo>
                  <a:pt x="3867854" y="1978371"/>
                  <a:pt x="3872312" y="1983325"/>
                  <a:pt x="3878339" y="1986586"/>
                </a:cubicBezTo>
                <a:cubicBezTo>
                  <a:pt x="3884367" y="1989847"/>
                  <a:pt x="3893743" y="1991477"/>
                  <a:pt x="3906468" y="1991477"/>
                </a:cubicBezTo>
                <a:cubicBezTo>
                  <a:pt x="3917435" y="1991477"/>
                  <a:pt x="3929238" y="1990096"/>
                  <a:pt x="3941880" y="1987334"/>
                </a:cubicBezTo>
                <a:lnTo>
                  <a:pt x="3938112" y="1952053"/>
                </a:lnTo>
                <a:cubicBezTo>
                  <a:pt x="3931331" y="1954226"/>
                  <a:pt x="3926057" y="1955312"/>
                  <a:pt x="3922290" y="1955312"/>
                </a:cubicBezTo>
                <a:cubicBezTo>
                  <a:pt x="3918104" y="1955312"/>
                  <a:pt x="3915174" y="1953892"/>
                  <a:pt x="3913500" y="1951051"/>
                </a:cubicBezTo>
                <a:cubicBezTo>
                  <a:pt x="3912412" y="1949213"/>
                  <a:pt x="3911867" y="1945454"/>
                  <a:pt x="3911867" y="1939773"/>
                </a:cubicBezTo>
                <a:lnTo>
                  <a:pt x="3911867" y="1892526"/>
                </a:lnTo>
                <a:lnTo>
                  <a:pt x="3939996" y="1892526"/>
                </a:lnTo>
                <a:lnTo>
                  <a:pt x="3939996" y="1855105"/>
                </a:lnTo>
                <a:lnTo>
                  <a:pt x="3911867" y="1855105"/>
                </a:lnTo>
                <a:close/>
                <a:moveTo>
                  <a:pt x="2194621" y="1804373"/>
                </a:moveTo>
                <a:lnTo>
                  <a:pt x="2194621" y="1988464"/>
                </a:lnTo>
                <a:lnTo>
                  <a:pt x="2245855" y="1988464"/>
                </a:lnTo>
                <a:lnTo>
                  <a:pt x="2245855" y="1804373"/>
                </a:lnTo>
                <a:close/>
                <a:moveTo>
                  <a:pt x="1539029" y="1804373"/>
                </a:moveTo>
                <a:lnTo>
                  <a:pt x="1539029" y="1988464"/>
                </a:lnTo>
                <a:lnTo>
                  <a:pt x="1684694" y="1988464"/>
                </a:lnTo>
                <a:lnTo>
                  <a:pt x="1684694" y="1943132"/>
                </a:lnTo>
                <a:lnTo>
                  <a:pt x="1595914" y="1943132"/>
                </a:lnTo>
                <a:lnTo>
                  <a:pt x="1595914" y="1804373"/>
                </a:lnTo>
                <a:close/>
                <a:moveTo>
                  <a:pt x="1148169" y="1804373"/>
                </a:moveTo>
                <a:lnTo>
                  <a:pt x="1148169" y="1868165"/>
                </a:lnTo>
                <a:cubicBezTo>
                  <a:pt x="1143146" y="1862807"/>
                  <a:pt x="1137390" y="1858788"/>
                  <a:pt x="1130902" y="1856109"/>
                </a:cubicBezTo>
                <a:cubicBezTo>
                  <a:pt x="1124415" y="1853430"/>
                  <a:pt x="1117194" y="1852091"/>
                  <a:pt x="1109241" y="1852091"/>
                </a:cubicBezTo>
                <a:cubicBezTo>
                  <a:pt x="1092916" y="1852091"/>
                  <a:pt x="1079459" y="1857951"/>
                  <a:pt x="1068869" y="1869671"/>
                </a:cubicBezTo>
                <a:cubicBezTo>
                  <a:pt x="1058279" y="1881391"/>
                  <a:pt x="1052984" y="1898302"/>
                  <a:pt x="1052984" y="1920403"/>
                </a:cubicBezTo>
                <a:cubicBezTo>
                  <a:pt x="1052984" y="1940160"/>
                  <a:pt x="1057777" y="1956945"/>
                  <a:pt x="1067362" y="1970758"/>
                </a:cubicBezTo>
                <a:cubicBezTo>
                  <a:pt x="1076948" y="1984571"/>
                  <a:pt x="1090823" y="1991477"/>
                  <a:pt x="1108990" y="1991477"/>
                </a:cubicBezTo>
                <a:cubicBezTo>
                  <a:pt x="1118031" y="1991477"/>
                  <a:pt x="1126235" y="1989552"/>
                  <a:pt x="1133602" y="1985701"/>
                </a:cubicBezTo>
                <a:cubicBezTo>
                  <a:pt x="1139127" y="1982771"/>
                  <a:pt x="1145239" y="1977120"/>
                  <a:pt x="1151936" y="1968749"/>
                </a:cubicBezTo>
                <a:lnTo>
                  <a:pt x="1151936" y="1988464"/>
                </a:lnTo>
                <a:lnTo>
                  <a:pt x="1199779" y="1988464"/>
                </a:lnTo>
                <a:lnTo>
                  <a:pt x="1199779" y="1804373"/>
                </a:lnTo>
                <a:close/>
                <a:moveTo>
                  <a:pt x="632646" y="1804373"/>
                </a:moveTo>
                <a:lnTo>
                  <a:pt x="632646" y="1839157"/>
                </a:lnTo>
                <a:lnTo>
                  <a:pt x="683755" y="1839157"/>
                </a:lnTo>
                <a:lnTo>
                  <a:pt x="683755" y="1804373"/>
                </a:lnTo>
                <a:close/>
                <a:moveTo>
                  <a:pt x="464805" y="1801234"/>
                </a:moveTo>
                <a:cubicBezTo>
                  <a:pt x="453588" y="1801234"/>
                  <a:pt x="445069" y="1802510"/>
                  <a:pt x="439251" y="1805064"/>
                </a:cubicBezTo>
                <a:cubicBezTo>
                  <a:pt x="433433" y="1807617"/>
                  <a:pt x="428912" y="1810965"/>
                  <a:pt x="425689" y="1815110"/>
                </a:cubicBezTo>
                <a:cubicBezTo>
                  <a:pt x="422466" y="1819253"/>
                  <a:pt x="420269" y="1824590"/>
                  <a:pt x="419097" y="1831120"/>
                </a:cubicBezTo>
                <a:cubicBezTo>
                  <a:pt x="417925" y="1837650"/>
                  <a:pt x="417339" y="1843636"/>
                  <a:pt x="417339" y="1849077"/>
                </a:cubicBezTo>
                <a:lnTo>
                  <a:pt x="417339" y="1855105"/>
                </a:lnTo>
                <a:lnTo>
                  <a:pt x="398251" y="1855105"/>
                </a:lnTo>
                <a:lnTo>
                  <a:pt x="398251" y="1892526"/>
                </a:lnTo>
                <a:lnTo>
                  <a:pt x="417339" y="1892526"/>
                </a:lnTo>
                <a:lnTo>
                  <a:pt x="417339" y="1988464"/>
                </a:lnTo>
                <a:lnTo>
                  <a:pt x="468573" y="1988464"/>
                </a:lnTo>
                <a:lnTo>
                  <a:pt x="468573" y="1892526"/>
                </a:lnTo>
                <a:lnTo>
                  <a:pt x="492934" y="1892526"/>
                </a:lnTo>
                <a:lnTo>
                  <a:pt x="492934" y="1855105"/>
                </a:lnTo>
                <a:lnTo>
                  <a:pt x="468573" y="1855105"/>
                </a:lnTo>
                <a:cubicBezTo>
                  <a:pt x="468573" y="1849161"/>
                  <a:pt x="468782" y="1845268"/>
                  <a:pt x="469201" y="1843426"/>
                </a:cubicBezTo>
                <a:cubicBezTo>
                  <a:pt x="470038" y="1840078"/>
                  <a:pt x="471461" y="1837629"/>
                  <a:pt x="473470" y="1836080"/>
                </a:cubicBezTo>
                <a:cubicBezTo>
                  <a:pt x="475479" y="1834531"/>
                  <a:pt x="478786" y="1833757"/>
                  <a:pt x="483390" y="1833757"/>
                </a:cubicBezTo>
                <a:cubicBezTo>
                  <a:pt x="487158" y="1833757"/>
                  <a:pt x="492097" y="1834259"/>
                  <a:pt x="498208" y="1835264"/>
                </a:cubicBezTo>
                <a:lnTo>
                  <a:pt x="503859" y="1804373"/>
                </a:lnTo>
                <a:cubicBezTo>
                  <a:pt x="486781" y="1802280"/>
                  <a:pt x="473763" y="1801234"/>
                  <a:pt x="464805" y="1801234"/>
                </a:cubicBezTo>
                <a:close/>
                <a:moveTo>
                  <a:pt x="5884226" y="1620375"/>
                </a:moveTo>
                <a:lnTo>
                  <a:pt x="5884226" y="1628537"/>
                </a:lnTo>
                <a:cubicBezTo>
                  <a:pt x="5884226" y="1634899"/>
                  <a:pt x="5883200" y="1640069"/>
                  <a:pt x="5881149" y="1644045"/>
                </a:cubicBezTo>
                <a:cubicBezTo>
                  <a:pt x="5879098" y="1648022"/>
                  <a:pt x="5875624" y="1651391"/>
                  <a:pt x="5870727" y="1654154"/>
                </a:cubicBezTo>
                <a:cubicBezTo>
                  <a:pt x="5865829" y="1656917"/>
                  <a:pt x="5860534" y="1658298"/>
                  <a:pt x="5854842" y="1658298"/>
                </a:cubicBezTo>
                <a:cubicBezTo>
                  <a:pt x="5849400" y="1658298"/>
                  <a:pt x="5845277" y="1657021"/>
                  <a:pt x="5842473" y="1654468"/>
                </a:cubicBezTo>
                <a:cubicBezTo>
                  <a:pt x="5839668" y="1651914"/>
                  <a:pt x="5838266" y="1648629"/>
                  <a:pt x="5838266" y="1644611"/>
                </a:cubicBezTo>
                <a:cubicBezTo>
                  <a:pt x="5838266" y="1641094"/>
                  <a:pt x="5839689" y="1637955"/>
                  <a:pt x="5842535" y="1635192"/>
                </a:cubicBezTo>
                <a:cubicBezTo>
                  <a:pt x="5845298" y="1632514"/>
                  <a:pt x="5851870" y="1629793"/>
                  <a:pt x="5862251" y="1627030"/>
                </a:cubicBezTo>
                <a:cubicBezTo>
                  <a:pt x="5869869" y="1625105"/>
                  <a:pt x="5877194" y="1622886"/>
                  <a:pt x="5884226" y="1620375"/>
                </a:cubicBezTo>
                <a:close/>
                <a:moveTo>
                  <a:pt x="4084001" y="1620375"/>
                </a:moveTo>
                <a:lnTo>
                  <a:pt x="4084001" y="1628537"/>
                </a:lnTo>
                <a:cubicBezTo>
                  <a:pt x="4084001" y="1634899"/>
                  <a:pt x="4082976" y="1640069"/>
                  <a:pt x="4080925" y="1644045"/>
                </a:cubicBezTo>
                <a:cubicBezTo>
                  <a:pt x="4078874" y="1648022"/>
                  <a:pt x="4075399" y="1651391"/>
                  <a:pt x="4070502" y="1654154"/>
                </a:cubicBezTo>
                <a:cubicBezTo>
                  <a:pt x="4065605" y="1656917"/>
                  <a:pt x="4060310" y="1658298"/>
                  <a:pt x="4054617" y="1658298"/>
                </a:cubicBezTo>
                <a:cubicBezTo>
                  <a:pt x="4049175" y="1658298"/>
                  <a:pt x="4045052" y="1657021"/>
                  <a:pt x="4042248" y="1654468"/>
                </a:cubicBezTo>
                <a:cubicBezTo>
                  <a:pt x="4039443" y="1651914"/>
                  <a:pt x="4038041" y="1648629"/>
                  <a:pt x="4038041" y="1644611"/>
                </a:cubicBezTo>
                <a:cubicBezTo>
                  <a:pt x="4038041" y="1641094"/>
                  <a:pt x="4039464" y="1637955"/>
                  <a:pt x="4042311" y="1635192"/>
                </a:cubicBezTo>
                <a:cubicBezTo>
                  <a:pt x="4045073" y="1632514"/>
                  <a:pt x="4051645" y="1629793"/>
                  <a:pt x="4062026" y="1627030"/>
                </a:cubicBezTo>
                <a:cubicBezTo>
                  <a:pt x="4069644" y="1625105"/>
                  <a:pt x="4076969" y="1622886"/>
                  <a:pt x="4084001" y="1620375"/>
                </a:cubicBezTo>
                <a:close/>
                <a:moveTo>
                  <a:pt x="2464754" y="1620375"/>
                </a:moveTo>
                <a:lnTo>
                  <a:pt x="2464754" y="1628537"/>
                </a:lnTo>
                <a:cubicBezTo>
                  <a:pt x="2464754" y="1634899"/>
                  <a:pt x="2463728" y="1640069"/>
                  <a:pt x="2461677" y="1644045"/>
                </a:cubicBezTo>
                <a:cubicBezTo>
                  <a:pt x="2459627" y="1648022"/>
                  <a:pt x="2456152" y="1651391"/>
                  <a:pt x="2451254" y="1654154"/>
                </a:cubicBezTo>
                <a:cubicBezTo>
                  <a:pt x="2446358" y="1656917"/>
                  <a:pt x="2441062" y="1658298"/>
                  <a:pt x="2435369" y="1658298"/>
                </a:cubicBezTo>
                <a:cubicBezTo>
                  <a:pt x="2429926" y="1658298"/>
                  <a:pt x="2425806" y="1657021"/>
                  <a:pt x="2423001" y="1654468"/>
                </a:cubicBezTo>
                <a:cubicBezTo>
                  <a:pt x="2420196" y="1651914"/>
                  <a:pt x="2418794" y="1648629"/>
                  <a:pt x="2418794" y="1644611"/>
                </a:cubicBezTo>
                <a:cubicBezTo>
                  <a:pt x="2418794" y="1641094"/>
                  <a:pt x="2420215" y="1637955"/>
                  <a:pt x="2423062" y="1635192"/>
                </a:cubicBezTo>
                <a:cubicBezTo>
                  <a:pt x="2425826" y="1632514"/>
                  <a:pt x="2432397" y="1629793"/>
                  <a:pt x="2442779" y="1627030"/>
                </a:cubicBezTo>
                <a:cubicBezTo>
                  <a:pt x="2450396" y="1625105"/>
                  <a:pt x="2457722" y="1622886"/>
                  <a:pt x="2464754" y="1620375"/>
                </a:cubicBezTo>
                <a:close/>
                <a:moveTo>
                  <a:pt x="1864679" y="1620375"/>
                </a:moveTo>
                <a:lnTo>
                  <a:pt x="1864679" y="1628537"/>
                </a:lnTo>
                <a:cubicBezTo>
                  <a:pt x="1864679" y="1634899"/>
                  <a:pt x="1863654" y="1640069"/>
                  <a:pt x="1861602" y="1644045"/>
                </a:cubicBezTo>
                <a:cubicBezTo>
                  <a:pt x="1859551" y="1648022"/>
                  <a:pt x="1856077" y="1651391"/>
                  <a:pt x="1851180" y="1654154"/>
                </a:cubicBezTo>
                <a:cubicBezTo>
                  <a:pt x="1846282" y="1656917"/>
                  <a:pt x="1840987" y="1658298"/>
                  <a:pt x="1835295" y="1658298"/>
                </a:cubicBezTo>
                <a:cubicBezTo>
                  <a:pt x="1829853" y="1658298"/>
                  <a:pt x="1825730" y="1657021"/>
                  <a:pt x="1822926" y="1654468"/>
                </a:cubicBezTo>
                <a:cubicBezTo>
                  <a:pt x="1820121" y="1651914"/>
                  <a:pt x="1818719" y="1648629"/>
                  <a:pt x="1818719" y="1644611"/>
                </a:cubicBezTo>
                <a:cubicBezTo>
                  <a:pt x="1818719" y="1641094"/>
                  <a:pt x="1820142" y="1637955"/>
                  <a:pt x="1822988" y="1635192"/>
                </a:cubicBezTo>
                <a:cubicBezTo>
                  <a:pt x="1825751" y="1632514"/>
                  <a:pt x="1832323" y="1629793"/>
                  <a:pt x="1842703" y="1627030"/>
                </a:cubicBezTo>
                <a:cubicBezTo>
                  <a:pt x="1850322" y="1625105"/>
                  <a:pt x="1857647" y="1622886"/>
                  <a:pt x="1864679" y="1620375"/>
                </a:cubicBezTo>
                <a:close/>
                <a:moveTo>
                  <a:pt x="502603" y="1620375"/>
                </a:moveTo>
                <a:lnTo>
                  <a:pt x="502603" y="1628537"/>
                </a:lnTo>
                <a:cubicBezTo>
                  <a:pt x="502603" y="1634899"/>
                  <a:pt x="501578" y="1640069"/>
                  <a:pt x="499527" y="1644045"/>
                </a:cubicBezTo>
                <a:cubicBezTo>
                  <a:pt x="497476" y="1648022"/>
                  <a:pt x="494002" y="1651391"/>
                  <a:pt x="489104" y="1654154"/>
                </a:cubicBezTo>
                <a:cubicBezTo>
                  <a:pt x="484207" y="1656917"/>
                  <a:pt x="478912" y="1658298"/>
                  <a:pt x="473219" y="1658298"/>
                </a:cubicBezTo>
                <a:cubicBezTo>
                  <a:pt x="467777" y="1658298"/>
                  <a:pt x="463655" y="1657021"/>
                  <a:pt x="460850" y="1654468"/>
                </a:cubicBezTo>
                <a:cubicBezTo>
                  <a:pt x="458046" y="1651914"/>
                  <a:pt x="456643" y="1648629"/>
                  <a:pt x="456643" y="1644611"/>
                </a:cubicBezTo>
                <a:cubicBezTo>
                  <a:pt x="456643" y="1641094"/>
                  <a:pt x="458066" y="1637955"/>
                  <a:pt x="460913" y="1635192"/>
                </a:cubicBezTo>
                <a:cubicBezTo>
                  <a:pt x="463675" y="1632514"/>
                  <a:pt x="470247" y="1629793"/>
                  <a:pt x="480628" y="1627030"/>
                </a:cubicBezTo>
                <a:cubicBezTo>
                  <a:pt x="488246" y="1625105"/>
                  <a:pt x="495571" y="1622886"/>
                  <a:pt x="502603" y="1620375"/>
                </a:cubicBezTo>
                <a:close/>
                <a:moveTo>
                  <a:pt x="7049611" y="1585465"/>
                </a:moveTo>
                <a:cubicBezTo>
                  <a:pt x="7056392" y="1585465"/>
                  <a:pt x="7062001" y="1588039"/>
                  <a:pt x="7066438" y="1593188"/>
                </a:cubicBezTo>
                <a:cubicBezTo>
                  <a:pt x="7070874" y="1598337"/>
                  <a:pt x="7073093" y="1606143"/>
                  <a:pt x="7073093" y="1616607"/>
                </a:cubicBezTo>
                <a:cubicBezTo>
                  <a:pt x="7073093" y="1628160"/>
                  <a:pt x="7070916" y="1636490"/>
                  <a:pt x="7066563" y="1641597"/>
                </a:cubicBezTo>
                <a:cubicBezTo>
                  <a:pt x="7062210" y="1646704"/>
                  <a:pt x="7056768" y="1649257"/>
                  <a:pt x="7050239" y="1649257"/>
                </a:cubicBezTo>
                <a:cubicBezTo>
                  <a:pt x="7044127" y="1649257"/>
                  <a:pt x="7039000" y="1646724"/>
                  <a:pt x="7034856" y="1641659"/>
                </a:cubicBezTo>
                <a:cubicBezTo>
                  <a:pt x="7030712" y="1636595"/>
                  <a:pt x="7028640" y="1628621"/>
                  <a:pt x="7028640" y="1617738"/>
                </a:cubicBezTo>
                <a:cubicBezTo>
                  <a:pt x="7028640" y="1606101"/>
                  <a:pt x="7030649" y="1597813"/>
                  <a:pt x="7034667" y="1592874"/>
                </a:cubicBezTo>
                <a:cubicBezTo>
                  <a:pt x="7038686" y="1587935"/>
                  <a:pt x="7043667" y="1585465"/>
                  <a:pt x="7049611" y="1585465"/>
                </a:cubicBezTo>
                <a:close/>
                <a:moveTo>
                  <a:pt x="5354054" y="1585465"/>
                </a:moveTo>
                <a:cubicBezTo>
                  <a:pt x="5359830" y="1585465"/>
                  <a:pt x="5364748" y="1587935"/>
                  <a:pt x="5368809" y="1592874"/>
                </a:cubicBezTo>
                <a:cubicBezTo>
                  <a:pt x="5372869" y="1597813"/>
                  <a:pt x="5374899" y="1605557"/>
                  <a:pt x="5374899" y="1616105"/>
                </a:cubicBezTo>
                <a:cubicBezTo>
                  <a:pt x="5374899" y="1628076"/>
                  <a:pt x="5372827" y="1636595"/>
                  <a:pt x="5368683" y="1641659"/>
                </a:cubicBezTo>
                <a:cubicBezTo>
                  <a:pt x="5364539" y="1646724"/>
                  <a:pt x="5359411" y="1649257"/>
                  <a:pt x="5353300" y="1649257"/>
                </a:cubicBezTo>
                <a:cubicBezTo>
                  <a:pt x="5346687" y="1649257"/>
                  <a:pt x="5341224" y="1646682"/>
                  <a:pt x="5336913" y="1641534"/>
                </a:cubicBezTo>
                <a:cubicBezTo>
                  <a:pt x="5332601" y="1636385"/>
                  <a:pt x="5330446" y="1628076"/>
                  <a:pt x="5330446" y="1616607"/>
                </a:cubicBezTo>
                <a:cubicBezTo>
                  <a:pt x="5330446" y="1606143"/>
                  <a:pt x="5332643" y="1598337"/>
                  <a:pt x="5337038" y="1593188"/>
                </a:cubicBezTo>
                <a:cubicBezTo>
                  <a:pt x="5341434" y="1588039"/>
                  <a:pt x="5347105" y="1585465"/>
                  <a:pt x="5354054" y="1585465"/>
                </a:cubicBezTo>
                <a:close/>
                <a:moveTo>
                  <a:pt x="4401661" y="1585465"/>
                </a:moveTo>
                <a:cubicBezTo>
                  <a:pt x="4408442" y="1585465"/>
                  <a:pt x="4414051" y="1588039"/>
                  <a:pt x="4418488" y="1593188"/>
                </a:cubicBezTo>
                <a:cubicBezTo>
                  <a:pt x="4422925" y="1598337"/>
                  <a:pt x="4425143" y="1606143"/>
                  <a:pt x="4425143" y="1616607"/>
                </a:cubicBezTo>
                <a:cubicBezTo>
                  <a:pt x="4425143" y="1628160"/>
                  <a:pt x="4422966" y="1636490"/>
                  <a:pt x="4418613" y="1641597"/>
                </a:cubicBezTo>
                <a:cubicBezTo>
                  <a:pt x="4414260" y="1646704"/>
                  <a:pt x="4408819" y="1649257"/>
                  <a:pt x="4402289" y="1649257"/>
                </a:cubicBezTo>
                <a:cubicBezTo>
                  <a:pt x="4396177" y="1649257"/>
                  <a:pt x="4391050" y="1646724"/>
                  <a:pt x="4386906" y="1641659"/>
                </a:cubicBezTo>
                <a:cubicBezTo>
                  <a:pt x="4382762" y="1636595"/>
                  <a:pt x="4380690" y="1628621"/>
                  <a:pt x="4380690" y="1617738"/>
                </a:cubicBezTo>
                <a:cubicBezTo>
                  <a:pt x="4380690" y="1606101"/>
                  <a:pt x="4382699" y="1597813"/>
                  <a:pt x="4386718" y="1592874"/>
                </a:cubicBezTo>
                <a:cubicBezTo>
                  <a:pt x="4390736" y="1587935"/>
                  <a:pt x="4395717" y="1585465"/>
                  <a:pt x="4401661" y="1585465"/>
                </a:cubicBezTo>
                <a:close/>
                <a:moveTo>
                  <a:pt x="820263" y="1585465"/>
                </a:moveTo>
                <a:cubicBezTo>
                  <a:pt x="827044" y="1585465"/>
                  <a:pt x="832653" y="1588039"/>
                  <a:pt x="837090" y="1593188"/>
                </a:cubicBezTo>
                <a:cubicBezTo>
                  <a:pt x="841527" y="1598337"/>
                  <a:pt x="843745" y="1606143"/>
                  <a:pt x="843745" y="1616607"/>
                </a:cubicBezTo>
                <a:cubicBezTo>
                  <a:pt x="843745" y="1628160"/>
                  <a:pt x="841568" y="1636490"/>
                  <a:pt x="837215" y="1641597"/>
                </a:cubicBezTo>
                <a:cubicBezTo>
                  <a:pt x="832862" y="1646704"/>
                  <a:pt x="827420" y="1649257"/>
                  <a:pt x="820891" y="1649257"/>
                </a:cubicBezTo>
                <a:cubicBezTo>
                  <a:pt x="814780" y="1649257"/>
                  <a:pt x="809652" y="1646724"/>
                  <a:pt x="805508" y="1641659"/>
                </a:cubicBezTo>
                <a:cubicBezTo>
                  <a:pt x="801364" y="1636595"/>
                  <a:pt x="799292" y="1628621"/>
                  <a:pt x="799292" y="1617738"/>
                </a:cubicBezTo>
                <a:cubicBezTo>
                  <a:pt x="799292" y="1606101"/>
                  <a:pt x="801301" y="1597813"/>
                  <a:pt x="805320" y="1592874"/>
                </a:cubicBezTo>
                <a:cubicBezTo>
                  <a:pt x="809338" y="1587935"/>
                  <a:pt x="814319" y="1585465"/>
                  <a:pt x="820263" y="1585465"/>
                </a:cubicBezTo>
                <a:close/>
                <a:moveTo>
                  <a:pt x="6535763" y="1584335"/>
                </a:moveTo>
                <a:cubicBezTo>
                  <a:pt x="6542293" y="1584335"/>
                  <a:pt x="6547818" y="1586909"/>
                  <a:pt x="6552339" y="1592058"/>
                </a:cubicBezTo>
                <a:cubicBezTo>
                  <a:pt x="6556859" y="1597206"/>
                  <a:pt x="6559120" y="1604636"/>
                  <a:pt x="6559120" y="1614347"/>
                </a:cubicBezTo>
                <a:cubicBezTo>
                  <a:pt x="6559120" y="1624058"/>
                  <a:pt x="6556964" y="1631321"/>
                  <a:pt x="6552653" y="1636134"/>
                </a:cubicBezTo>
                <a:cubicBezTo>
                  <a:pt x="6548341" y="1640948"/>
                  <a:pt x="6543004" y="1643354"/>
                  <a:pt x="6536642" y="1643354"/>
                </a:cubicBezTo>
                <a:cubicBezTo>
                  <a:pt x="6529945" y="1643354"/>
                  <a:pt x="6524545" y="1641032"/>
                  <a:pt x="6520443" y="1636385"/>
                </a:cubicBezTo>
                <a:cubicBezTo>
                  <a:pt x="6516341" y="1631739"/>
                  <a:pt x="6514290" y="1624603"/>
                  <a:pt x="6514290" y="1614975"/>
                </a:cubicBezTo>
                <a:cubicBezTo>
                  <a:pt x="6514290" y="1604008"/>
                  <a:pt x="6516236" y="1596160"/>
                  <a:pt x="6520129" y="1591430"/>
                </a:cubicBezTo>
                <a:cubicBezTo>
                  <a:pt x="6524022" y="1586700"/>
                  <a:pt x="6529233" y="1584335"/>
                  <a:pt x="6535763" y="1584335"/>
                </a:cubicBezTo>
                <a:close/>
                <a:moveTo>
                  <a:pt x="3106766" y="1584335"/>
                </a:moveTo>
                <a:cubicBezTo>
                  <a:pt x="3113295" y="1584335"/>
                  <a:pt x="3118820" y="1586909"/>
                  <a:pt x="3123341" y="1592058"/>
                </a:cubicBezTo>
                <a:cubicBezTo>
                  <a:pt x="3127861" y="1597206"/>
                  <a:pt x="3130123" y="1604636"/>
                  <a:pt x="3130123" y="1614347"/>
                </a:cubicBezTo>
                <a:cubicBezTo>
                  <a:pt x="3130123" y="1624058"/>
                  <a:pt x="3127966" y="1631321"/>
                  <a:pt x="3123655" y="1636134"/>
                </a:cubicBezTo>
                <a:cubicBezTo>
                  <a:pt x="3119344" y="1640948"/>
                  <a:pt x="3114007" y="1643354"/>
                  <a:pt x="3107645" y="1643354"/>
                </a:cubicBezTo>
                <a:cubicBezTo>
                  <a:pt x="3100947" y="1643354"/>
                  <a:pt x="3095547" y="1641032"/>
                  <a:pt x="3091447" y="1636385"/>
                </a:cubicBezTo>
                <a:cubicBezTo>
                  <a:pt x="3087343" y="1631739"/>
                  <a:pt x="3085292" y="1624603"/>
                  <a:pt x="3085292" y="1614975"/>
                </a:cubicBezTo>
                <a:cubicBezTo>
                  <a:pt x="3085292" y="1604008"/>
                  <a:pt x="3087239" y="1596160"/>
                  <a:pt x="3091132" y="1591430"/>
                </a:cubicBezTo>
                <a:cubicBezTo>
                  <a:pt x="3095023" y="1586700"/>
                  <a:pt x="3100235" y="1584335"/>
                  <a:pt x="3106766" y="1584335"/>
                </a:cubicBezTo>
                <a:close/>
                <a:moveTo>
                  <a:pt x="6883184" y="1582451"/>
                </a:moveTo>
                <a:cubicBezTo>
                  <a:pt x="6890216" y="1582451"/>
                  <a:pt x="6896118" y="1585277"/>
                  <a:pt x="6900889" y="1590928"/>
                </a:cubicBezTo>
                <a:cubicBezTo>
                  <a:pt x="6905661" y="1596578"/>
                  <a:pt x="6908047" y="1605180"/>
                  <a:pt x="6908047" y="1616733"/>
                </a:cubicBezTo>
                <a:cubicBezTo>
                  <a:pt x="6908047" y="1629123"/>
                  <a:pt x="6905682" y="1638123"/>
                  <a:pt x="6900952" y="1643731"/>
                </a:cubicBezTo>
                <a:cubicBezTo>
                  <a:pt x="6896222" y="1649340"/>
                  <a:pt x="6890174" y="1652145"/>
                  <a:pt x="6882807" y="1652145"/>
                </a:cubicBezTo>
                <a:cubicBezTo>
                  <a:pt x="6875524" y="1652145"/>
                  <a:pt x="6869475" y="1649298"/>
                  <a:pt x="6864661" y="1643606"/>
                </a:cubicBezTo>
                <a:cubicBezTo>
                  <a:pt x="6859848" y="1637913"/>
                  <a:pt x="6857441" y="1629123"/>
                  <a:pt x="6857441" y="1617236"/>
                </a:cubicBezTo>
                <a:cubicBezTo>
                  <a:pt x="6857441" y="1605515"/>
                  <a:pt x="6859869" y="1596788"/>
                  <a:pt x="6864724" y="1591054"/>
                </a:cubicBezTo>
                <a:cubicBezTo>
                  <a:pt x="6869580" y="1585319"/>
                  <a:pt x="6875733" y="1582451"/>
                  <a:pt x="6883184" y="1582451"/>
                </a:cubicBezTo>
                <a:close/>
                <a:moveTo>
                  <a:pt x="6711734" y="1582451"/>
                </a:moveTo>
                <a:cubicBezTo>
                  <a:pt x="6718766" y="1582451"/>
                  <a:pt x="6724668" y="1585277"/>
                  <a:pt x="6729439" y="1590928"/>
                </a:cubicBezTo>
                <a:cubicBezTo>
                  <a:pt x="6734211" y="1596578"/>
                  <a:pt x="6736597" y="1605180"/>
                  <a:pt x="6736597" y="1616733"/>
                </a:cubicBezTo>
                <a:cubicBezTo>
                  <a:pt x="6736597" y="1629123"/>
                  <a:pt x="6734232" y="1638123"/>
                  <a:pt x="6729502" y="1643731"/>
                </a:cubicBezTo>
                <a:cubicBezTo>
                  <a:pt x="6724772" y="1649340"/>
                  <a:pt x="6718724" y="1652145"/>
                  <a:pt x="6711357" y="1652145"/>
                </a:cubicBezTo>
                <a:cubicBezTo>
                  <a:pt x="6704074" y="1652145"/>
                  <a:pt x="6698025" y="1649298"/>
                  <a:pt x="6693211" y="1643606"/>
                </a:cubicBezTo>
                <a:cubicBezTo>
                  <a:pt x="6688398" y="1637913"/>
                  <a:pt x="6685991" y="1629123"/>
                  <a:pt x="6685991" y="1617236"/>
                </a:cubicBezTo>
                <a:cubicBezTo>
                  <a:pt x="6685991" y="1605515"/>
                  <a:pt x="6688419" y="1596788"/>
                  <a:pt x="6693274" y="1591054"/>
                </a:cubicBezTo>
                <a:cubicBezTo>
                  <a:pt x="6698130" y="1585319"/>
                  <a:pt x="6704283" y="1582451"/>
                  <a:pt x="6711734" y="1582451"/>
                </a:cubicBezTo>
                <a:close/>
                <a:moveTo>
                  <a:pt x="6293010" y="1577554"/>
                </a:moveTo>
                <a:cubicBezTo>
                  <a:pt x="6300042" y="1577554"/>
                  <a:pt x="6305714" y="1579689"/>
                  <a:pt x="6310026" y="1583959"/>
                </a:cubicBezTo>
                <a:cubicBezTo>
                  <a:pt x="6314337" y="1588228"/>
                  <a:pt x="6316995" y="1595302"/>
                  <a:pt x="6317999" y="1605180"/>
                </a:cubicBezTo>
                <a:lnTo>
                  <a:pt x="6267644" y="1605180"/>
                </a:lnTo>
                <a:cubicBezTo>
                  <a:pt x="6268482" y="1597228"/>
                  <a:pt x="6270449" y="1591241"/>
                  <a:pt x="6273546" y="1587223"/>
                </a:cubicBezTo>
                <a:cubicBezTo>
                  <a:pt x="6278402" y="1580777"/>
                  <a:pt x="6284890" y="1577554"/>
                  <a:pt x="6293010" y="1577554"/>
                </a:cubicBezTo>
                <a:close/>
                <a:moveTo>
                  <a:pt x="5521485" y="1577554"/>
                </a:moveTo>
                <a:cubicBezTo>
                  <a:pt x="5528517" y="1577554"/>
                  <a:pt x="5534189" y="1579689"/>
                  <a:pt x="5538501" y="1583959"/>
                </a:cubicBezTo>
                <a:cubicBezTo>
                  <a:pt x="5542812" y="1588228"/>
                  <a:pt x="5545470" y="1595302"/>
                  <a:pt x="5546474" y="1605180"/>
                </a:cubicBezTo>
                <a:lnTo>
                  <a:pt x="5496119" y="1605180"/>
                </a:lnTo>
                <a:cubicBezTo>
                  <a:pt x="5496957" y="1597228"/>
                  <a:pt x="5498924" y="1591241"/>
                  <a:pt x="5502021" y="1587223"/>
                </a:cubicBezTo>
                <a:cubicBezTo>
                  <a:pt x="5506877" y="1580777"/>
                  <a:pt x="5513365" y="1577554"/>
                  <a:pt x="5521485" y="1577554"/>
                </a:cubicBezTo>
                <a:close/>
                <a:moveTo>
                  <a:pt x="4949986" y="1577554"/>
                </a:moveTo>
                <a:cubicBezTo>
                  <a:pt x="4957018" y="1577554"/>
                  <a:pt x="4962689" y="1579689"/>
                  <a:pt x="4967001" y="1583959"/>
                </a:cubicBezTo>
                <a:cubicBezTo>
                  <a:pt x="4971312" y="1588228"/>
                  <a:pt x="4973970" y="1595302"/>
                  <a:pt x="4974975" y="1605180"/>
                </a:cubicBezTo>
                <a:lnTo>
                  <a:pt x="4924620" y="1605180"/>
                </a:lnTo>
                <a:cubicBezTo>
                  <a:pt x="4925457" y="1597228"/>
                  <a:pt x="4927424" y="1591241"/>
                  <a:pt x="4930522" y="1587223"/>
                </a:cubicBezTo>
                <a:cubicBezTo>
                  <a:pt x="4935377" y="1580777"/>
                  <a:pt x="4941865" y="1577554"/>
                  <a:pt x="4949986" y="1577554"/>
                </a:cubicBezTo>
                <a:close/>
                <a:moveTo>
                  <a:pt x="3711737" y="1577554"/>
                </a:moveTo>
                <a:cubicBezTo>
                  <a:pt x="3718772" y="1577554"/>
                  <a:pt x="3724442" y="1579689"/>
                  <a:pt x="3728755" y="1583959"/>
                </a:cubicBezTo>
                <a:cubicBezTo>
                  <a:pt x="3733064" y="1588228"/>
                  <a:pt x="3735722" y="1595302"/>
                  <a:pt x="3736728" y="1605180"/>
                </a:cubicBezTo>
                <a:lnTo>
                  <a:pt x="3686370" y="1605180"/>
                </a:lnTo>
                <a:cubicBezTo>
                  <a:pt x="3687208" y="1597228"/>
                  <a:pt x="3689177" y="1591241"/>
                  <a:pt x="3692275" y="1587223"/>
                </a:cubicBezTo>
                <a:cubicBezTo>
                  <a:pt x="3697128" y="1580777"/>
                  <a:pt x="3703616" y="1577554"/>
                  <a:pt x="3711737" y="1577554"/>
                </a:cubicBezTo>
                <a:close/>
                <a:moveTo>
                  <a:pt x="3540289" y="1577554"/>
                </a:moveTo>
                <a:cubicBezTo>
                  <a:pt x="3547319" y="1577554"/>
                  <a:pt x="3552994" y="1579689"/>
                  <a:pt x="3557302" y="1583959"/>
                </a:cubicBezTo>
                <a:cubicBezTo>
                  <a:pt x="3561614" y="1588228"/>
                  <a:pt x="3564271" y="1595302"/>
                  <a:pt x="3565277" y="1605180"/>
                </a:cubicBezTo>
                <a:lnTo>
                  <a:pt x="3514922" y="1605180"/>
                </a:lnTo>
                <a:cubicBezTo>
                  <a:pt x="3515760" y="1597228"/>
                  <a:pt x="3517728" y="1591241"/>
                  <a:pt x="3520826" y="1587223"/>
                </a:cubicBezTo>
                <a:cubicBezTo>
                  <a:pt x="3525680" y="1580777"/>
                  <a:pt x="3532168" y="1577554"/>
                  <a:pt x="3540289" y="1577554"/>
                </a:cubicBezTo>
                <a:close/>
                <a:moveTo>
                  <a:pt x="2768762" y="1577554"/>
                </a:moveTo>
                <a:cubicBezTo>
                  <a:pt x="2775795" y="1577554"/>
                  <a:pt x="2781466" y="1579689"/>
                  <a:pt x="2785778" y="1583959"/>
                </a:cubicBezTo>
                <a:cubicBezTo>
                  <a:pt x="2790089" y="1588228"/>
                  <a:pt x="2792747" y="1595302"/>
                  <a:pt x="2793752" y="1605180"/>
                </a:cubicBezTo>
                <a:lnTo>
                  <a:pt x="2743396" y="1605180"/>
                </a:lnTo>
                <a:cubicBezTo>
                  <a:pt x="2744234" y="1597228"/>
                  <a:pt x="2746201" y="1591241"/>
                  <a:pt x="2749299" y="1587223"/>
                </a:cubicBezTo>
                <a:cubicBezTo>
                  <a:pt x="2754154" y="1580777"/>
                  <a:pt x="2760642" y="1577554"/>
                  <a:pt x="2768762" y="1577554"/>
                </a:cubicBezTo>
                <a:close/>
                <a:moveTo>
                  <a:pt x="1330488" y="1577554"/>
                </a:moveTo>
                <a:cubicBezTo>
                  <a:pt x="1337520" y="1577554"/>
                  <a:pt x="1343192" y="1579689"/>
                  <a:pt x="1347503" y="1583959"/>
                </a:cubicBezTo>
                <a:cubicBezTo>
                  <a:pt x="1351815" y="1588228"/>
                  <a:pt x="1354472" y="1595302"/>
                  <a:pt x="1355477" y="1605180"/>
                </a:cubicBezTo>
                <a:lnTo>
                  <a:pt x="1305122" y="1605180"/>
                </a:lnTo>
                <a:cubicBezTo>
                  <a:pt x="1305959" y="1597228"/>
                  <a:pt x="1307926" y="1591241"/>
                  <a:pt x="1311024" y="1587223"/>
                </a:cubicBezTo>
                <a:cubicBezTo>
                  <a:pt x="1315879" y="1580777"/>
                  <a:pt x="1322368" y="1577554"/>
                  <a:pt x="1330488" y="1577554"/>
                </a:cubicBezTo>
                <a:close/>
                <a:moveTo>
                  <a:pt x="5035669" y="1550305"/>
                </a:moveTo>
                <a:lnTo>
                  <a:pt x="5091631" y="1683640"/>
                </a:lnTo>
                <a:cubicBezTo>
                  <a:pt x="5089039" y="1690766"/>
                  <a:pt x="5085881" y="1695711"/>
                  <a:pt x="5082160" y="1698477"/>
                </a:cubicBezTo>
                <a:cubicBezTo>
                  <a:pt x="5078437" y="1701242"/>
                  <a:pt x="5073565" y="1702626"/>
                  <a:pt x="5067543" y="1702626"/>
                </a:cubicBezTo>
                <a:cubicBezTo>
                  <a:pt x="5058510" y="1702626"/>
                  <a:pt x="5050312" y="1701454"/>
                  <a:pt x="5042952" y="1699110"/>
                </a:cubicBezTo>
                <a:lnTo>
                  <a:pt x="5046966" y="1734773"/>
                </a:lnTo>
                <a:cubicBezTo>
                  <a:pt x="5062363" y="1736782"/>
                  <a:pt x="5073745" y="1737786"/>
                  <a:pt x="5081109" y="1737786"/>
                </a:cubicBezTo>
                <a:cubicBezTo>
                  <a:pt x="5099267" y="1737786"/>
                  <a:pt x="5112781" y="1733765"/>
                  <a:pt x="5121651" y="1725722"/>
                </a:cubicBezTo>
                <a:cubicBezTo>
                  <a:pt x="5127928" y="1720025"/>
                  <a:pt x="5134078" y="1709051"/>
                  <a:pt x="5140103" y="1692797"/>
                </a:cubicBezTo>
                <a:lnTo>
                  <a:pt x="5193012" y="1550305"/>
                </a:lnTo>
                <a:lnTo>
                  <a:pt x="5142650" y="1550305"/>
                </a:lnTo>
                <a:lnTo>
                  <a:pt x="5117103" y="1639085"/>
                </a:lnTo>
                <a:lnTo>
                  <a:pt x="5089597" y="1550305"/>
                </a:lnTo>
                <a:close/>
                <a:moveTo>
                  <a:pt x="3213923" y="1550305"/>
                </a:moveTo>
                <a:lnTo>
                  <a:pt x="3213923" y="1683664"/>
                </a:lnTo>
                <a:lnTo>
                  <a:pt x="3265030" y="1683664"/>
                </a:lnTo>
                <a:lnTo>
                  <a:pt x="3265030" y="1550305"/>
                </a:lnTo>
                <a:close/>
                <a:moveTo>
                  <a:pt x="2118546" y="1550305"/>
                </a:moveTo>
                <a:lnTo>
                  <a:pt x="2118546" y="1683664"/>
                </a:lnTo>
                <a:lnTo>
                  <a:pt x="2169654" y="1683664"/>
                </a:lnTo>
                <a:lnTo>
                  <a:pt x="2169654" y="1550305"/>
                </a:lnTo>
                <a:close/>
                <a:moveTo>
                  <a:pt x="6882430" y="1547291"/>
                </a:moveTo>
                <a:cubicBezTo>
                  <a:pt x="6859073" y="1547291"/>
                  <a:pt x="6840530" y="1553883"/>
                  <a:pt x="6826801" y="1567069"/>
                </a:cubicBezTo>
                <a:cubicBezTo>
                  <a:pt x="6813072" y="1580254"/>
                  <a:pt x="6806207" y="1597018"/>
                  <a:pt x="6806207" y="1617361"/>
                </a:cubicBezTo>
                <a:cubicBezTo>
                  <a:pt x="6806207" y="1639211"/>
                  <a:pt x="6814327" y="1656875"/>
                  <a:pt x="6830568" y="1670353"/>
                </a:cubicBezTo>
                <a:cubicBezTo>
                  <a:pt x="6843795" y="1681236"/>
                  <a:pt x="6861124" y="1686677"/>
                  <a:pt x="6882556" y="1686677"/>
                </a:cubicBezTo>
                <a:cubicBezTo>
                  <a:pt x="6906582" y="1686677"/>
                  <a:pt x="6925397" y="1680127"/>
                  <a:pt x="6939001" y="1667026"/>
                </a:cubicBezTo>
                <a:cubicBezTo>
                  <a:pt x="6952605" y="1653924"/>
                  <a:pt x="6959407" y="1637118"/>
                  <a:pt x="6959407" y="1616607"/>
                </a:cubicBezTo>
                <a:cubicBezTo>
                  <a:pt x="6959407" y="1598358"/>
                  <a:pt x="6953923" y="1582996"/>
                  <a:pt x="6942957" y="1570522"/>
                </a:cubicBezTo>
                <a:cubicBezTo>
                  <a:pt x="6929311" y="1555034"/>
                  <a:pt x="6909136" y="1547291"/>
                  <a:pt x="6882430" y="1547291"/>
                </a:cubicBezTo>
                <a:close/>
                <a:moveTo>
                  <a:pt x="6710980" y="1547291"/>
                </a:moveTo>
                <a:cubicBezTo>
                  <a:pt x="6687623" y="1547291"/>
                  <a:pt x="6669080" y="1553883"/>
                  <a:pt x="6655351" y="1567069"/>
                </a:cubicBezTo>
                <a:cubicBezTo>
                  <a:pt x="6641622" y="1580254"/>
                  <a:pt x="6634757" y="1597018"/>
                  <a:pt x="6634757" y="1617361"/>
                </a:cubicBezTo>
                <a:cubicBezTo>
                  <a:pt x="6634757" y="1639211"/>
                  <a:pt x="6642877" y="1656875"/>
                  <a:pt x="6659118" y="1670353"/>
                </a:cubicBezTo>
                <a:cubicBezTo>
                  <a:pt x="6672345" y="1681236"/>
                  <a:pt x="6689674" y="1686677"/>
                  <a:pt x="6711106" y="1686677"/>
                </a:cubicBezTo>
                <a:cubicBezTo>
                  <a:pt x="6735132" y="1686677"/>
                  <a:pt x="6753947" y="1680127"/>
                  <a:pt x="6767551" y="1667026"/>
                </a:cubicBezTo>
                <a:cubicBezTo>
                  <a:pt x="6781155" y="1653924"/>
                  <a:pt x="6787957" y="1637118"/>
                  <a:pt x="6787957" y="1616607"/>
                </a:cubicBezTo>
                <a:cubicBezTo>
                  <a:pt x="6787957" y="1598358"/>
                  <a:pt x="6782473" y="1582996"/>
                  <a:pt x="6771507" y="1570522"/>
                </a:cubicBezTo>
                <a:cubicBezTo>
                  <a:pt x="6757861" y="1555034"/>
                  <a:pt x="6737686" y="1547291"/>
                  <a:pt x="6710980" y="1547291"/>
                </a:cubicBezTo>
                <a:close/>
                <a:moveTo>
                  <a:pt x="6517806" y="1547291"/>
                </a:moveTo>
                <a:cubicBezTo>
                  <a:pt x="6501565" y="1547291"/>
                  <a:pt x="6488422" y="1552733"/>
                  <a:pt x="6478376" y="1563616"/>
                </a:cubicBezTo>
                <a:cubicBezTo>
                  <a:pt x="6468330" y="1574498"/>
                  <a:pt x="6463307" y="1590321"/>
                  <a:pt x="6463307" y="1611082"/>
                </a:cubicBezTo>
                <a:cubicBezTo>
                  <a:pt x="6463307" y="1629249"/>
                  <a:pt x="6467200" y="1643857"/>
                  <a:pt x="6474985" y="1654907"/>
                </a:cubicBezTo>
                <a:cubicBezTo>
                  <a:pt x="6485952" y="1670479"/>
                  <a:pt x="6500351" y="1678265"/>
                  <a:pt x="6518183" y="1678265"/>
                </a:cubicBezTo>
                <a:cubicBezTo>
                  <a:pt x="6527308" y="1678265"/>
                  <a:pt x="6535805" y="1676172"/>
                  <a:pt x="6543674" y="1671986"/>
                </a:cubicBezTo>
                <a:cubicBezTo>
                  <a:pt x="6548697" y="1669306"/>
                  <a:pt x="6553720" y="1664995"/>
                  <a:pt x="6558743" y="1659051"/>
                </a:cubicBezTo>
                <a:lnTo>
                  <a:pt x="6558743" y="1679269"/>
                </a:lnTo>
                <a:cubicBezTo>
                  <a:pt x="6558743" y="1689064"/>
                  <a:pt x="6556922" y="1695928"/>
                  <a:pt x="6553280" y="1699863"/>
                </a:cubicBezTo>
                <a:cubicBezTo>
                  <a:pt x="6549639" y="1703798"/>
                  <a:pt x="6544135" y="1705765"/>
                  <a:pt x="6536768" y="1705765"/>
                </a:cubicBezTo>
                <a:cubicBezTo>
                  <a:pt x="6531075" y="1705765"/>
                  <a:pt x="6526345" y="1704468"/>
                  <a:pt x="6522578" y="1701872"/>
                </a:cubicBezTo>
                <a:cubicBezTo>
                  <a:pt x="6519983" y="1700114"/>
                  <a:pt x="6518057" y="1696933"/>
                  <a:pt x="6516801" y="1692328"/>
                </a:cubicBezTo>
                <a:lnTo>
                  <a:pt x="6467200" y="1686677"/>
                </a:lnTo>
                <a:cubicBezTo>
                  <a:pt x="6467032" y="1689524"/>
                  <a:pt x="6466949" y="1691785"/>
                  <a:pt x="6466949" y="1693459"/>
                </a:cubicBezTo>
                <a:cubicBezTo>
                  <a:pt x="6466949" y="1706937"/>
                  <a:pt x="6471951" y="1717695"/>
                  <a:pt x="6481955" y="1725731"/>
                </a:cubicBezTo>
                <a:cubicBezTo>
                  <a:pt x="6491959" y="1733768"/>
                  <a:pt x="6510355" y="1737786"/>
                  <a:pt x="6537144" y="1737786"/>
                </a:cubicBezTo>
                <a:cubicBezTo>
                  <a:pt x="6548864" y="1737786"/>
                  <a:pt x="6559266" y="1736740"/>
                  <a:pt x="6568349" y="1734647"/>
                </a:cubicBezTo>
                <a:cubicBezTo>
                  <a:pt x="6577432" y="1732554"/>
                  <a:pt x="6584925" y="1729163"/>
                  <a:pt x="6590827" y="1724476"/>
                </a:cubicBezTo>
                <a:cubicBezTo>
                  <a:pt x="6596729" y="1719788"/>
                  <a:pt x="6601459" y="1713655"/>
                  <a:pt x="6605017" y="1706079"/>
                </a:cubicBezTo>
                <a:cubicBezTo>
                  <a:pt x="6608575" y="1698502"/>
                  <a:pt x="6610354" y="1690529"/>
                  <a:pt x="6610354" y="1682157"/>
                </a:cubicBezTo>
                <a:lnTo>
                  <a:pt x="6610228" y="1676255"/>
                </a:lnTo>
                <a:lnTo>
                  <a:pt x="6610228" y="1550305"/>
                </a:lnTo>
                <a:lnTo>
                  <a:pt x="6562385" y="1550305"/>
                </a:lnTo>
                <a:lnTo>
                  <a:pt x="6562385" y="1570019"/>
                </a:lnTo>
                <a:cubicBezTo>
                  <a:pt x="6556524" y="1561899"/>
                  <a:pt x="6550225" y="1556081"/>
                  <a:pt x="6543486" y="1552565"/>
                </a:cubicBezTo>
                <a:cubicBezTo>
                  <a:pt x="6536747" y="1549049"/>
                  <a:pt x="6528187" y="1547291"/>
                  <a:pt x="6517806" y="1547291"/>
                </a:cubicBezTo>
                <a:close/>
                <a:moveTo>
                  <a:pt x="6290876" y="1547291"/>
                </a:moveTo>
                <a:cubicBezTo>
                  <a:pt x="6267351" y="1547291"/>
                  <a:pt x="6248913" y="1553737"/>
                  <a:pt x="6235560" y="1566629"/>
                </a:cubicBezTo>
                <a:cubicBezTo>
                  <a:pt x="6222208" y="1579522"/>
                  <a:pt x="6215531" y="1596390"/>
                  <a:pt x="6215531" y="1617236"/>
                </a:cubicBezTo>
                <a:cubicBezTo>
                  <a:pt x="6215531" y="1631886"/>
                  <a:pt x="6218859" y="1644631"/>
                  <a:pt x="6225514" y="1655473"/>
                </a:cubicBezTo>
                <a:cubicBezTo>
                  <a:pt x="6232170" y="1666314"/>
                  <a:pt x="6240562" y="1674225"/>
                  <a:pt x="6250692" y="1679206"/>
                </a:cubicBezTo>
                <a:cubicBezTo>
                  <a:pt x="6260822" y="1684187"/>
                  <a:pt x="6274718" y="1686677"/>
                  <a:pt x="6292382" y="1686677"/>
                </a:cubicBezTo>
                <a:cubicBezTo>
                  <a:pt x="6312725" y="1686677"/>
                  <a:pt x="6328338" y="1683769"/>
                  <a:pt x="6339221" y="1677950"/>
                </a:cubicBezTo>
                <a:cubicBezTo>
                  <a:pt x="6350105" y="1672132"/>
                  <a:pt x="6359397" y="1662526"/>
                  <a:pt x="6367099" y="1649131"/>
                </a:cubicBezTo>
                <a:lnTo>
                  <a:pt x="6316744" y="1644485"/>
                </a:lnTo>
                <a:cubicBezTo>
                  <a:pt x="6313563" y="1648503"/>
                  <a:pt x="6310591" y="1651308"/>
                  <a:pt x="6307828" y="1652898"/>
                </a:cubicBezTo>
                <a:cubicBezTo>
                  <a:pt x="6303307" y="1655410"/>
                  <a:pt x="6298536" y="1656666"/>
                  <a:pt x="6293513" y="1656666"/>
                </a:cubicBezTo>
                <a:cubicBezTo>
                  <a:pt x="6285560" y="1656666"/>
                  <a:pt x="6279113" y="1653778"/>
                  <a:pt x="6274174" y="1648001"/>
                </a:cubicBezTo>
                <a:cubicBezTo>
                  <a:pt x="6270658" y="1643983"/>
                  <a:pt x="6268440" y="1637871"/>
                  <a:pt x="6267519" y="1629667"/>
                </a:cubicBezTo>
                <a:lnTo>
                  <a:pt x="6369987" y="1629667"/>
                </a:lnTo>
                <a:lnTo>
                  <a:pt x="6369987" y="1623891"/>
                </a:lnTo>
                <a:cubicBezTo>
                  <a:pt x="6369987" y="1606310"/>
                  <a:pt x="6367099" y="1592037"/>
                  <a:pt x="6361322" y="1581070"/>
                </a:cubicBezTo>
                <a:cubicBezTo>
                  <a:pt x="6355546" y="1570103"/>
                  <a:pt x="6347133" y="1561732"/>
                  <a:pt x="6336082" y="1555955"/>
                </a:cubicBezTo>
                <a:cubicBezTo>
                  <a:pt x="6325032" y="1550179"/>
                  <a:pt x="6309963" y="1547291"/>
                  <a:pt x="6290876" y="1547291"/>
                </a:cubicBezTo>
                <a:close/>
                <a:moveTo>
                  <a:pt x="6059008" y="1547291"/>
                </a:moveTo>
                <a:cubicBezTo>
                  <a:pt x="6049115" y="1547291"/>
                  <a:pt x="6040668" y="1549007"/>
                  <a:pt x="6033668" y="1552439"/>
                </a:cubicBezTo>
                <a:cubicBezTo>
                  <a:pt x="6026668" y="1555872"/>
                  <a:pt x="6019730" y="1561648"/>
                  <a:pt x="6012855" y="1569769"/>
                </a:cubicBezTo>
                <a:lnTo>
                  <a:pt x="6012855" y="1550305"/>
                </a:lnTo>
                <a:lnTo>
                  <a:pt x="5965137" y="1550305"/>
                </a:lnTo>
                <a:lnTo>
                  <a:pt x="5965137" y="1683664"/>
                </a:lnTo>
                <a:lnTo>
                  <a:pt x="6016371" y="1683664"/>
                </a:lnTo>
                <a:lnTo>
                  <a:pt x="6016371" y="1615603"/>
                </a:lnTo>
                <a:cubicBezTo>
                  <a:pt x="6016371" y="1605473"/>
                  <a:pt x="6018261" y="1598190"/>
                  <a:pt x="6022042" y="1593753"/>
                </a:cubicBezTo>
                <a:cubicBezTo>
                  <a:pt x="6025822" y="1589316"/>
                  <a:pt x="6030653" y="1587097"/>
                  <a:pt x="6036534" y="1587097"/>
                </a:cubicBezTo>
                <a:cubicBezTo>
                  <a:pt x="6040146" y="1587097"/>
                  <a:pt x="6043295" y="1588123"/>
                  <a:pt x="6045983" y="1590175"/>
                </a:cubicBezTo>
                <a:cubicBezTo>
                  <a:pt x="6048671" y="1592225"/>
                  <a:pt x="6050561" y="1594925"/>
                  <a:pt x="6051654" y="1598274"/>
                </a:cubicBezTo>
                <a:cubicBezTo>
                  <a:pt x="6052326" y="1600367"/>
                  <a:pt x="6052662" y="1604343"/>
                  <a:pt x="6052662" y="1610203"/>
                </a:cubicBezTo>
                <a:lnTo>
                  <a:pt x="6052662" y="1683664"/>
                </a:lnTo>
                <a:lnTo>
                  <a:pt x="6103896" y="1683664"/>
                </a:lnTo>
                <a:lnTo>
                  <a:pt x="6103896" y="1614849"/>
                </a:lnTo>
                <a:cubicBezTo>
                  <a:pt x="6103896" y="1605222"/>
                  <a:pt x="6105732" y="1598232"/>
                  <a:pt x="6109403" y="1593878"/>
                </a:cubicBezTo>
                <a:cubicBezTo>
                  <a:pt x="6113074" y="1589526"/>
                  <a:pt x="6117913" y="1587349"/>
                  <a:pt x="6123919" y="1587349"/>
                </a:cubicBezTo>
                <a:cubicBezTo>
                  <a:pt x="6129008" y="1587349"/>
                  <a:pt x="6133263" y="1589651"/>
                  <a:pt x="6136683" y="1594255"/>
                </a:cubicBezTo>
                <a:cubicBezTo>
                  <a:pt x="6139019" y="1597185"/>
                  <a:pt x="6140187" y="1601664"/>
                  <a:pt x="6140187" y="1607692"/>
                </a:cubicBezTo>
                <a:lnTo>
                  <a:pt x="6140187" y="1683664"/>
                </a:lnTo>
                <a:lnTo>
                  <a:pt x="6191421" y="1683664"/>
                </a:lnTo>
                <a:lnTo>
                  <a:pt x="6191421" y="1599906"/>
                </a:lnTo>
                <a:cubicBezTo>
                  <a:pt x="6191421" y="1581824"/>
                  <a:pt x="6187408" y="1568534"/>
                  <a:pt x="6179383" y="1560036"/>
                </a:cubicBezTo>
                <a:cubicBezTo>
                  <a:pt x="6171357" y="1551540"/>
                  <a:pt x="6160196" y="1547291"/>
                  <a:pt x="6145901" y="1547291"/>
                </a:cubicBezTo>
                <a:cubicBezTo>
                  <a:pt x="6136203" y="1547291"/>
                  <a:pt x="6128051" y="1548860"/>
                  <a:pt x="6121447" y="1552000"/>
                </a:cubicBezTo>
                <a:cubicBezTo>
                  <a:pt x="6114843" y="1555139"/>
                  <a:pt x="6107527" y="1561062"/>
                  <a:pt x="6099501" y="1569769"/>
                </a:cubicBezTo>
                <a:cubicBezTo>
                  <a:pt x="6095561" y="1562318"/>
                  <a:pt x="6090489" y="1556709"/>
                  <a:pt x="6084285" y="1552941"/>
                </a:cubicBezTo>
                <a:cubicBezTo>
                  <a:pt x="6078081" y="1549174"/>
                  <a:pt x="6069655" y="1547291"/>
                  <a:pt x="6059008" y="1547291"/>
                </a:cubicBezTo>
                <a:close/>
                <a:moveTo>
                  <a:pt x="5859990" y="1547291"/>
                </a:moveTo>
                <a:cubicBezTo>
                  <a:pt x="5850447" y="1547291"/>
                  <a:pt x="5841573" y="1548002"/>
                  <a:pt x="5833369" y="1549426"/>
                </a:cubicBezTo>
                <a:cubicBezTo>
                  <a:pt x="5825164" y="1550849"/>
                  <a:pt x="5818718" y="1552858"/>
                  <a:pt x="5814030" y="1555453"/>
                </a:cubicBezTo>
                <a:cubicBezTo>
                  <a:pt x="5807500" y="1559053"/>
                  <a:pt x="5802498" y="1563301"/>
                  <a:pt x="5799024" y="1568199"/>
                </a:cubicBezTo>
                <a:cubicBezTo>
                  <a:pt x="5795550" y="1573096"/>
                  <a:pt x="5792892" y="1579814"/>
                  <a:pt x="5791050" y="1588353"/>
                </a:cubicBezTo>
                <a:lnTo>
                  <a:pt x="5839898" y="1593502"/>
                </a:lnTo>
                <a:cubicBezTo>
                  <a:pt x="5841908" y="1587726"/>
                  <a:pt x="5844545" y="1583791"/>
                  <a:pt x="5847810" y="1581698"/>
                </a:cubicBezTo>
                <a:cubicBezTo>
                  <a:pt x="5851995" y="1579019"/>
                  <a:pt x="5858274" y="1577679"/>
                  <a:pt x="5866646" y="1577679"/>
                </a:cubicBezTo>
                <a:cubicBezTo>
                  <a:pt x="5873175" y="1577679"/>
                  <a:pt x="5877738" y="1578935"/>
                  <a:pt x="5880333" y="1581447"/>
                </a:cubicBezTo>
                <a:cubicBezTo>
                  <a:pt x="5882928" y="1583959"/>
                  <a:pt x="5884226" y="1588353"/>
                  <a:pt x="5884226" y="1594632"/>
                </a:cubicBezTo>
                <a:cubicBezTo>
                  <a:pt x="5877864" y="1597144"/>
                  <a:pt x="5871836" y="1599174"/>
                  <a:pt x="5866143" y="1600723"/>
                </a:cubicBezTo>
                <a:cubicBezTo>
                  <a:pt x="5860451" y="1602271"/>
                  <a:pt x="5848019" y="1604971"/>
                  <a:pt x="5828848" y="1608822"/>
                </a:cubicBezTo>
                <a:cubicBezTo>
                  <a:pt x="5812858" y="1612003"/>
                  <a:pt x="5801891" y="1616858"/>
                  <a:pt x="5795948" y="1623389"/>
                </a:cubicBezTo>
                <a:cubicBezTo>
                  <a:pt x="5790004" y="1629918"/>
                  <a:pt x="5787032" y="1638248"/>
                  <a:pt x="5787032" y="1648378"/>
                </a:cubicBezTo>
                <a:cubicBezTo>
                  <a:pt x="5787032" y="1659177"/>
                  <a:pt x="5791155" y="1668260"/>
                  <a:pt x="5799401" y="1675627"/>
                </a:cubicBezTo>
                <a:cubicBezTo>
                  <a:pt x="5807647" y="1682994"/>
                  <a:pt x="5819723" y="1686677"/>
                  <a:pt x="5835629" y="1686677"/>
                </a:cubicBezTo>
                <a:cubicBezTo>
                  <a:pt x="5847600" y="1686677"/>
                  <a:pt x="5858107" y="1684836"/>
                  <a:pt x="5867148" y="1681153"/>
                </a:cubicBezTo>
                <a:cubicBezTo>
                  <a:pt x="5873761" y="1678390"/>
                  <a:pt x="5880417" y="1673785"/>
                  <a:pt x="5887114" y="1667340"/>
                </a:cubicBezTo>
                <a:cubicBezTo>
                  <a:pt x="5887700" y="1671190"/>
                  <a:pt x="5888286" y="1674016"/>
                  <a:pt x="5888872" y="1675815"/>
                </a:cubicBezTo>
                <a:cubicBezTo>
                  <a:pt x="5889458" y="1677615"/>
                  <a:pt x="5890714" y="1680232"/>
                  <a:pt x="5892639" y="1683664"/>
                </a:cubicBezTo>
                <a:lnTo>
                  <a:pt x="5940609" y="1683664"/>
                </a:lnTo>
                <a:cubicBezTo>
                  <a:pt x="5937930" y="1678139"/>
                  <a:pt x="5936193" y="1673597"/>
                  <a:pt x="5935397" y="1670040"/>
                </a:cubicBezTo>
                <a:cubicBezTo>
                  <a:pt x="5934602" y="1666481"/>
                  <a:pt x="5934204" y="1661563"/>
                  <a:pt x="5934204" y="1655284"/>
                </a:cubicBezTo>
                <a:lnTo>
                  <a:pt x="5934204" y="1596390"/>
                </a:lnTo>
                <a:cubicBezTo>
                  <a:pt x="5934204" y="1590111"/>
                  <a:pt x="5932949" y="1583519"/>
                  <a:pt x="5930437" y="1576612"/>
                </a:cubicBezTo>
                <a:cubicBezTo>
                  <a:pt x="5927926" y="1569706"/>
                  <a:pt x="5924493" y="1564369"/>
                  <a:pt x="5920140" y="1560602"/>
                </a:cubicBezTo>
                <a:cubicBezTo>
                  <a:pt x="5913945" y="1555160"/>
                  <a:pt x="5906201" y="1551581"/>
                  <a:pt x="5896909" y="1549865"/>
                </a:cubicBezTo>
                <a:cubicBezTo>
                  <a:pt x="5887616" y="1548149"/>
                  <a:pt x="5875310" y="1547291"/>
                  <a:pt x="5859990" y="1547291"/>
                </a:cubicBezTo>
                <a:close/>
                <a:moveTo>
                  <a:pt x="5693438" y="1547291"/>
                </a:moveTo>
                <a:cubicBezTo>
                  <a:pt x="5677866" y="1547291"/>
                  <a:pt x="5665100" y="1549340"/>
                  <a:pt x="5655138" y="1553438"/>
                </a:cubicBezTo>
                <a:cubicBezTo>
                  <a:pt x="5648859" y="1556030"/>
                  <a:pt x="5642748" y="1559983"/>
                  <a:pt x="5636804" y="1565294"/>
                </a:cubicBezTo>
                <a:cubicBezTo>
                  <a:pt x="5630860" y="1570605"/>
                  <a:pt x="5626172" y="1576606"/>
                  <a:pt x="5622740" y="1583297"/>
                </a:cubicBezTo>
                <a:cubicBezTo>
                  <a:pt x="5618052" y="1592414"/>
                  <a:pt x="5615707" y="1603832"/>
                  <a:pt x="5615707" y="1617549"/>
                </a:cubicBezTo>
                <a:cubicBezTo>
                  <a:pt x="5615707" y="1630681"/>
                  <a:pt x="5617633" y="1641220"/>
                  <a:pt x="5621484" y="1649165"/>
                </a:cubicBezTo>
                <a:cubicBezTo>
                  <a:pt x="5625335" y="1657111"/>
                  <a:pt x="5630651" y="1664032"/>
                  <a:pt x="5637432" y="1669929"/>
                </a:cubicBezTo>
                <a:cubicBezTo>
                  <a:pt x="5644213" y="1675826"/>
                  <a:pt x="5652312" y="1680091"/>
                  <a:pt x="5661730" y="1682726"/>
                </a:cubicBezTo>
                <a:cubicBezTo>
                  <a:pt x="5671148" y="1685361"/>
                  <a:pt x="5682931" y="1686677"/>
                  <a:pt x="5697079" y="1686677"/>
                </a:cubicBezTo>
                <a:cubicBezTo>
                  <a:pt x="5711730" y="1686677"/>
                  <a:pt x="5723806" y="1684627"/>
                  <a:pt x="5733307" y="1680525"/>
                </a:cubicBezTo>
                <a:cubicBezTo>
                  <a:pt x="5742809" y="1676422"/>
                  <a:pt x="5750616" y="1670667"/>
                  <a:pt x="5756727" y="1663258"/>
                </a:cubicBezTo>
                <a:cubicBezTo>
                  <a:pt x="5762838" y="1655850"/>
                  <a:pt x="5767233" y="1647080"/>
                  <a:pt x="5769912" y="1636951"/>
                </a:cubicBezTo>
                <a:lnTo>
                  <a:pt x="5721315" y="1631425"/>
                </a:lnTo>
                <a:cubicBezTo>
                  <a:pt x="5719055" y="1638541"/>
                  <a:pt x="5715643" y="1643815"/>
                  <a:pt x="5711081" y="1647247"/>
                </a:cubicBezTo>
                <a:cubicBezTo>
                  <a:pt x="5706518" y="1650680"/>
                  <a:pt x="5700888" y="1652396"/>
                  <a:pt x="5694191" y="1652396"/>
                </a:cubicBezTo>
                <a:cubicBezTo>
                  <a:pt x="5686154" y="1652396"/>
                  <a:pt x="5679541" y="1649555"/>
                  <a:pt x="5674350" y="1643873"/>
                </a:cubicBezTo>
                <a:cubicBezTo>
                  <a:pt x="5669160" y="1638191"/>
                  <a:pt x="5666565" y="1629876"/>
                  <a:pt x="5666565" y="1618929"/>
                </a:cubicBezTo>
                <a:cubicBezTo>
                  <a:pt x="5666565" y="1606643"/>
                  <a:pt x="5669181" y="1597471"/>
                  <a:pt x="5674413" y="1591413"/>
                </a:cubicBezTo>
                <a:cubicBezTo>
                  <a:pt x="5679645" y="1585355"/>
                  <a:pt x="5686489" y="1582326"/>
                  <a:pt x="5694944" y="1582326"/>
                </a:cubicBezTo>
                <a:cubicBezTo>
                  <a:pt x="5701642" y="1582326"/>
                  <a:pt x="5706979" y="1583770"/>
                  <a:pt x="5710955" y="1586658"/>
                </a:cubicBezTo>
                <a:cubicBezTo>
                  <a:pt x="5714932" y="1589546"/>
                  <a:pt x="5717673" y="1593837"/>
                  <a:pt x="5719180" y="1599529"/>
                </a:cubicBezTo>
                <a:lnTo>
                  <a:pt x="5767275" y="1593125"/>
                </a:lnTo>
                <a:cubicBezTo>
                  <a:pt x="5762671" y="1578140"/>
                  <a:pt x="5754655" y="1566755"/>
                  <a:pt x="5743228" y="1558969"/>
                </a:cubicBezTo>
                <a:cubicBezTo>
                  <a:pt x="5731800" y="1551184"/>
                  <a:pt x="5715204" y="1547291"/>
                  <a:pt x="5693438" y="1547291"/>
                </a:cubicBezTo>
                <a:close/>
                <a:moveTo>
                  <a:pt x="5519351" y="1547291"/>
                </a:moveTo>
                <a:cubicBezTo>
                  <a:pt x="5495826" y="1547291"/>
                  <a:pt x="5477388" y="1553737"/>
                  <a:pt x="5464035" y="1566629"/>
                </a:cubicBezTo>
                <a:cubicBezTo>
                  <a:pt x="5450683" y="1579522"/>
                  <a:pt x="5444006" y="1596390"/>
                  <a:pt x="5444006" y="1617236"/>
                </a:cubicBezTo>
                <a:cubicBezTo>
                  <a:pt x="5444006" y="1631886"/>
                  <a:pt x="5447334" y="1644631"/>
                  <a:pt x="5453989" y="1655473"/>
                </a:cubicBezTo>
                <a:cubicBezTo>
                  <a:pt x="5460645" y="1666314"/>
                  <a:pt x="5469037" y="1674225"/>
                  <a:pt x="5479167" y="1679206"/>
                </a:cubicBezTo>
                <a:cubicBezTo>
                  <a:pt x="5489297" y="1684187"/>
                  <a:pt x="5503193" y="1686677"/>
                  <a:pt x="5520857" y="1686677"/>
                </a:cubicBezTo>
                <a:cubicBezTo>
                  <a:pt x="5541200" y="1686677"/>
                  <a:pt x="5556813" y="1683769"/>
                  <a:pt x="5567696" y="1677950"/>
                </a:cubicBezTo>
                <a:cubicBezTo>
                  <a:pt x="5578580" y="1672132"/>
                  <a:pt x="5587872" y="1662526"/>
                  <a:pt x="5595574" y="1649131"/>
                </a:cubicBezTo>
                <a:lnTo>
                  <a:pt x="5545219" y="1644485"/>
                </a:lnTo>
                <a:cubicBezTo>
                  <a:pt x="5542038" y="1648503"/>
                  <a:pt x="5539066" y="1651308"/>
                  <a:pt x="5536303" y="1652898"/>
                </a:cubicBezTo>
                <a:cubicBezTo>
                  <a:pt x="5531782" y="1655410"/>
                  <a:pt x="5527011" y="1656666"/>
                  <a:pt x="5521988" y="1656666"/>
                </a:cubicBezTo>
                <a:cubicBezTo>
                  <a:pt x="5514035" y="1656666"/>
                  <a:pt x="5507588" y="1653778"/>
                  <a:pt x="5502649" y="1648001"/>
                </a:cubicBezTo>
                <a:cubicBezTo>
                  <a:pt x="5499133" y="1643983"/>
                  <a:pt x="5496915" y="1637871"/>
                  <a:pt x="5495994" y="1629667"/>
                </a:cubicBezTo>
                <a:lnTo>
                  <a:pt x="5598462" y="1629667"/>
                </a:lnTo>
                <a:lnTo>
                  <a:pt x="5598462" y="1623891"/>
                </a:lnTo>
                <a:cubicBezTo>
                  <a:pt x="5598462" y="1606310"/>
                  <a:pt x="5595574" y="1592037"/>
                  <a:pt x="5589797" y="1581070"/>
                </a:cubicBezTo>
                <a:cubicBezTo>
                  <a:pt x="5584021" y="1570103"/>
                  <a:pt x="5575608" y="1561732"/>
                  <a:pt x="5564557" y="1555955"/>
                </a:cubicBezTo>
                <a:cubicBezTo>
                  <a:pt x="5553507" y="1550179"/>
                  <a:pt x="5538438" y="1547291"/>
                  <a:pt x="5519351" y="1547291"/>
                </a:cubicBezTo>
                <a:close/>
                <a:moveTo>
                  <a:pt x="4947851" y="1547291"/>
                </a:moveTo>
                <a:cubicBezTo>
                  <a:pt x="4924326" y="1547291"/>
                  <a:pt x="4905888" y="1553737"/>
                  <a:pt x="4892536" y="1566629"/>
                </a:cubicBezTo>
                <a:cubicBezTo>
                  <a:pt x="4879183" y="1579522"/>
                  <a:pt x="4872507" y="1596390"/>
                  <a:pt x="4872507" y="1617236"/>
                </a:cubicBezTo>
                <a:cubicBezTo>
                  <a:pt x="4872507" y="1631886"/>
                  <a:pt x="4875834" y="1644631"/>
                  <a:pt x="4882490" y="1655473"/>
                </a:cubicBezTo>
                <a:cubicBezTo>
                  <a:pt x="4889145" y="1666314"/>
                  <a:pt x="4897538" y="1674225"/>
                  <a:pt x="4907667" y="1679206"/>
                </a:cubicBezTo>
                <a:cubicBezTo>
                  <a:pt x="4917797" y="1684187"/>
                  <a:pt x="4931694" y="1686677"/>
                  <a:pt x="4949358" y="1686677"/>
                </a:cubicBezTo>
                <a:cubicBezTo>
                  <a:pt x="4969701" y="1686677"/>
                  <a:pt x="4985314" y="1683769"/>
                  <a:pt x="4996197" y="1677950"/>
                </a:cubicBezTo>
                <a:cubicBezTo>
                  <a:pt x="5007080" y="1672132"/>
                  <a:pt x="5016372" y="1662526"/>
                  <a:pt x="5024074" y="1649131"/>
                </a:cubicBezTo>
                <a:lnTo>
                  <a:pt x="4973719" y="1644485"/>
                </a:lnTo>
                <a:cubicBezTo>
                  <a:pt x="4970538" y="1648503"/>
                  <a:pt x="4967566" y="1651308"/>
                  <a:pt x="4964803" y="1652898"/>
                </a:cubicBezTo>
                <a:cubicBezTo>
                  <a:pt x="4960283" y="1655410"/>
                  <a:pt x="4955511" y="1656666"/>
                  <a:pt x="4950488" y="1656666"/>
                </a:cubicBezTo>
                <a:cubicBezTo>
                  <a:pt x="4942535" y="1656666"/>
                  <a:pt x="4936089" y="1653778"/>
                  <a:pt x="4931150" y="1648001"/>
                </a:cubicBezTo>
                <a:cubicBezTo>
                  <a:pt x="4927633" y="1643983"/>
                  <a:pt x="4925415" y="1637871"/>
                  <a:pt x="4924494" y="1629667"/>
                </a:cubicBezTo>
                <a:lnTo>
                  <a:pt x="5026962" y="1629667"/>
                </a:lnTo>
                <a:lnTo>
                  <a:pt x="5026962" y="1623891"/>
                </a:lnTo>
                <a:cubicBezTo>
                  <a:pt x="5026962" y="1606310"/>
                  <a:pt x="5024074" y="1592037"/>
                  <a:pt x="5018298" y="1581070"/>
                </a:cubicBezTo>
                <a:cubicBezTo>
                  <a:pt x="5012521" y="1570103"/>
                  <a:pt x="5004108" y="1561732"/>
                  <a:pt x="4993057" y="1555955"/>
                </a:cubicBezTo>
                <a:cubicBezTo>
                  <a:pt x="4982007" y="1550179"/>
                  <a:pt x="4966938" y="1547291"/>
                  <a:pt x="4947851" y="1547291"/>
                </a:cubicBezTo>
                <a:close/>
                <a:moveTo>
                  <a:pt x="4260349" y="1547291"/>
                </a:moveTo>
                <a:cubicBezTo>
                  <a:pt x="4249884" y="1547291"/>
                  <a:pt x="4241010" y="1549196"/>
                  <a:pt x="4233727" y="1553005"/>
                </a:cubicBezTo>
                <a:cubicBezTo>
                  <a:pt x="4226444" y="1556814"/>
                  <a:pt x="4219244" y="1563155"/>
                  <a:pt x="4212128" y="1572029"/>
                </a:cubicBezTo>
                <a:lnTo>
                  <a:pt x="4212128" y="1550305"/>
                </a:lnTo>
                <a:lnTo>
                  <a:pt x="4164536" y="1550305"/>
                </a:lnTo>
                <a:lnTo>
                  <a:pt x="4164536" y="1683664"/>
                </a:lnTo>
                <a:lnTo>
                  <a:pt x="4215644" y="1683664"/>
                </a:lnTo>
                <a:lnTo>
                  <a:pt x="4215644" y="1619621"/>
                </a:lnTo>
                <a:cubicBezTo>
                  <a:pt x="4215644" y="1607483"/>
                  <a:pt x="4217570" y="1599069"/>
                  <a:pt x="4221421" y="1594381"/>
                </a:cubicBezTo>
                <a:cubicBezTo>
                  <a:pt x="4225272" y="1589693"/>
                  <a:pt x="4230295" y="1587349"/>
                  <a:pt x="4236489" y="1587349"/>
                </a:cubicBezTo>
                <a:cubicBezTo>
                  <a:pt x="4242098" y="1587349"/>
                  <a:pt x="4246452" y="1589086"/>
                  <a:pt x="4249549" y="1592560"/>
                </a:cubicBezTo>
                <a:cubicBezTo>
                  <a:pt x="4252647" y="1596035"/>
                  <a:pt x="4254195" y="1601957"/>
                  <a:pt x="4254195" y="1610329"/>
                </a:cubicBezTo>
                <a:lnTo>
                  <a:pt x="4254195" y="1683664"/>
                </a:lnTo>
                <a:lnTo>
                  <a:pt x="4305555" y="1683664"/>
                </a:lnTo>
                <a:lnTo>
                  <a:pt x="4305555" y="1598902"/>
                </a:lnTo>
                <a:cubicBezTo>
                  <a:pt x="4305555" y="1581321"/>
                  <a:pt x="4301558" y="1568325"/>
                  <a:pt x="4293563" y="1559911"/>
                </a:cubicBezTo>
                <a:cubicBezTo>
                  <a:pt x="4285568" y="1551498"/>
                  <a:pt x="4274496" y="1547291"/>
                  <a:pt x="4260349" y="1547291"/>
                </a:cubicBezTo>
                <a:close/>
                <a:moveTo>
                  <a:pt x="4059765" y="1547291"/>
                </a:moveTo>
                <a:cubicBezTo>
                  <a:pt x="4050222" y="1547291"/>
                  <a:pt x="4041348" y="1548002"/>
                  <a:pt x="4033144" y="1549426"/>
                </a:cubicBezTo>
                <a:cubicBezTo>
                  <a:pt x="4024940" y="1550849"/>
                  <a:pt x="4018494" y="1552858"/>
                  <a:pt x="4013805" y="1555453"/>
                </a:cubicBezTo>
                <a:cubicBezTo>
                  <a:pt x="4007276" y="1559053"/>
                  <a:pt x="4002274" y="1563301"/>
                  <a:pt x="3998799" y="1568199"/>
                </a:cubicBezTo>
                <a:cubicBezTo>
                  <a:pt x="3995325" y="1573096"/>
                  <a:pt x="3992667" y="1579814"/>
                  <a:pt x="3990825" y="1588353"/>
                </a:cubicBezTo>
                <a:lnTo>
                  <a:pt x="4039674" y="1593502"/>
                </a:lnTo>
                <a:cubicBezTo>
                  <a:pt x="4041683" y="1587726"/>
                  <a:pt x="4044320" y="1583791"/>
                  <a:pt x="4047585" y="1581698"/>
                </a:cubicBezTo>
                <a:cubicBezTo>
                  <a:pt x="4051771" y="1579019"/>
                  <a:pt x="4058049" y="1577679"/>
                  <a:pt x="4066421" y="1577679"/>
                </a:cubicBezTo>
                <a:cubicBezTo>
                  <a:pt x="4072951" y="1577679"/>
                  <a:pt x="4077513" y="1578935"/>
                  <a:pt x="4080108" y="1581447"/>
                </a:cubicBezTo>
                <a:cubicBezTo>
                  <a:pt x="4082704" y="1583959"/>
                  <a:pt x="4084001" y="1588353"/>
                  <a:pt x="4084001" y="1594632"/>
                </a:cubicBezTo>
                <a:cubicBezTo>
                  <a:pt x="4077639" y="1597144"/>
                  <a:pt x="4071611" y="1599174"/>
                  <a:pt x="4065919" y="1600723"/>
                </a:cubicBezTo>
                <a:cubicBezTo>
                  <a:pt x="4060226" y="1602271"/>
                  <a:pt x="4047794" y="1604971"/>
                  <a:pt x="4028623" y="1608822"/>
                </a:cubicBezTo>
                <a:cubicBezTo>
                  <a:pt x="4012633" y="1612003"/>
                  <a:pt x="4001667" y="1616858"/>
                  <a:pt x="3995723" y="1623389"/>
                </a:cubicBezTo>
                <a:cubicBezTo>
                  <a:pt x="3989779" y="1629918"/>
                  <a:pt x="3986807" y="1638248"/>
                  <a:pt x="3986807" y="1648378"/>
                </a:cubicBezTo>
                <a:cubicBezTo>
                  <a:pt x="3986807" y="1659177"/>
                  <a:pt x="3990930" y="1668260"/>
                  <a:pt x="3999176" y="1675627"/>
                </a:cubicBezTo>
                <a:cubicBezTo>
                  <a:pt x="4007422" y="1682994"/>
                  <a:pt x="4019498" y="1686677"/>
                  <a:pt x="4035404" y="1686677"/>
                </a:cubicBezTo>
                <a:cubicBezTo>
                  <a:pt x="4047375" y="1686677"/>
                  <a:pt x="4057882" y="1684836"/>
                  <a:pt x="4066923" y="1681153"/>
                </a:cubicBezTo>
                <a:cubicBezTo>
                  <a:pt x="4073537" y="1678390"/>
                  <a:pt x="4080192" y="1673785"/>
                  <a:pt x="4086889" y="1667340"/>
                </a:cubicBezTo>
                <a:cubicBezTo>
                  <a:pt x="4087475" y="1671190"/>
                  <a:pt x="4088061" y="1674016"/>
                  <a:pt x="4088647" y="1675815"/>
                </a:cubicBezTo>
                <a:cubicBezTo>
                  <a:pt x="4089233" y="1677615"/>
                  <a:pt x="4090489" y="1680232"/>
                  <a:pt x="4092415" y="1683664"/>
                </a:cubicBezTo>
                <a:lnTo>
                  <a:pt x="4140384" y="1683664"/>
                </a:lnTo>
                <a:cubicBezTo>
                  <a:pt x="4137705" y="1678139"/>
                  <a:pt x="4135968" y="1673597"/>
                  <a:pt x="4135172" y="1670040"/>
                </a:cubicBezTo>
                <a:cubicBezTo>
                  <a:pt x="4134377" y="1666481"/>
                  <a:pt x="4133979" y="1661563"/>
                  <a:pt x="4133979" y="1655284"/>
                </a:cubicBezTo>
                <a:lnTo>
                  <a:pt x="4133979" y="1596390"/>
                </a:lnTo>
                <a:cubicBezTo>
                  <a:pt x="4133979" y="1590111"/>
                  <a:pt x="4132724" y="1583519"/>
                  <a:pt x="4130212" y="1576612"/>
                </a:cubicBezTo>
                <a:cubicBezTo>
                  <a:pt x="4127701" y="1569706"/>
                  <a:pt x="4124268" y="1564369"/>
                  <a:pt x="4119915" y="1560602"/>
                </a:cubicBezTo>
                <a:cubicBezTo>
                  <a:pt x="4113720" y="1555160"/>
                  <a:pt x="4105977" y="1551581"/>
                  <a:pt x="4096684" y="1549865"/>
                </a:cubicBezTo>
                <a:cubicBezTo>
                  <a:pt x="4087392" y="1548149"/>
                  <a:pt x="4075085" y="1547291"/>
                  <a:pt x="4059765" y="1547291"/>
                </a:cubicBezTo>
                <a:close/>
                <a:moveTo>
                  <a:pt x="3892855" y="1547291"/>
                </a:moveTo>
                <a:cubicBezTo>
                  <a:pt x="3885655" y="1547291"/>
                  <a:pt x="3879607" y="1549070"/>
                  <a:pt x="3874709" y="1552628"/>
                </a:cubicBezTo>
                <a:cubicBezTo>
                  <a:pt x="3869812" y="1556186"/>
                  <a:pt x="3865061" y="1562695"/>
                  <a:pt x="3860457" y="1572155"/>
                </a:cubicBezTo>
                <a:lnTo>
                  <a:pt x="3860457" y="1550305"/>
                </a:lnTo>
                <a:lnTo>
                  <a:pt x="3812613" y="1550305"/>
                </a:lnTo>
                <a:lnTo>
                  <a:pt x="3812613" y="1683664"/>
                </a:lnTo>
                <a:lnTo>
                  <a:pt x="3863973" y="1683664"/>
                </a:lnTo>
                <a:lnTo>
                  <a:pt x="3863973" y="1638959"/>
                </a:lnTo>
                <a:cubicBezTo>
                  <a:pt x="3863973" y="1617612"/>
                  <a:pt x="3866610" y="1603046"/>
                  <a:pt x="3871884" y="1595261"/>
                </a:cubicBezTo>
                <a:cubicBezTo>
                  <a:pt x="3875567" y="1589735"/>
                  <a:pt x="3880758" y="1586972"/>
                  <a:pt x="3887455" y="1586972"/>
                </a:cubicBezTo>
                <a:cubicBezTo>
                  <a:pt x="3890971" y="1586972"/>
                  <a:pt x="3895743" y="1588228"/>
                  <a:pt x="3901770" y="1590740"/>
                </a:cubicBezTo>
                <a:lnTo>
                  <a:pt x="3917593" y="1554323"/>
                </a:lnTo>
                <a:cubicBezTo>
                  <a:pt x="3908635" y="1549635"/>
                  <a:pt x="3900389" y="1547291"/>
                  <a:pt x="3892855" y="1547291"/>
                </a:cubicBezTo>
                <a:close/>
                <a:moveTo>
                  <a:pt x="3709605" y="1547291"/>
                </a:moveTo>
                <a:cubicBezTo>
                  <a:pt x="3686078" y="1547291"/>
                  <a:pt x="3667639" y="1553737"/>
                  <a:pt x="3654287" y="1566629"/>
                </a:cubicBezTo>
                <a:cubicBezTo>
                  <a:pt x="3640937" y="1579522"/>
                  <a:pt x="3634257" y="1596390"/>
                  <a:pt x="3634257" y="1617236"/>
                </a:cubicBezTo>
                <a:cubicBezTo>
                  <a:pt x="3634257" y="1631886"/>
                  <a:pt x="3637588" y="1644631"/>
                  <a:pt x="3644240" y="1655473"/>
                </a:cubicBezTo>
                <a:cubicBezTo>
                  <a:pt x="3650899" y="1666314"/>
                  <a:pt x="3659290" y="1674225"/>
                  <a:pt x="3669421" y="1679206"/>
                </a:cubicBezTo>
                <a:cubicBezTo>
                  <a:pt x="3679547" y="1684187"/>
                  <a:pt x="3693448" y="1686677"/>
                  <a:pt x="3711112" y="1686677"/>
                </a:cubicBezTo>
                <a:cubicBezTo>
                  <a:pt x="3731455" y="1686677"/>
                  <a:pt x="3747067" y="1683769"/>
                  <a:pt x="3757949" y="1677950"/>
                </a:cubicBezTo>
                <a:cubicBezTo>
                  <a:pt x="3768830" y="1672132"/>
                  <a:pt x="3778123" y="1662526"/>
                  <a:pt x="3785825" y="1649131"/>
                </a:cubicBezTo>
                <a:lnTo>
                  <a:pt x="3735471" y="1644485"/>
                </a:lnTo>
                <a:cubicBezTo>
                  <a:pt x="3732291" y="1648503"/>
                  <a:pt x="3729317" y="1651308"/>
                  <a:pt x="3726555" y="1652898"/>
                </a:cubicBezTo>
                <a:cubicBezTo>
                  <a:pt x="3722034" y="1655410"/>
                  <a:pt x="3717266" y="1656666"/>
                  <a:pt x="3712242" y="1656666"/>
                </a:cubicBezTo>
                <a:cubicBezTo>
                  <a:pt x="3704289" y="1656666"/>
                  <a:pt x="3697841" y="1653778"/>
                  <a:pt x="3692900" y="1648001"/>
                </a:cubicBezTo>
                <a:cubicBezTo>
                  <a:pt x="3689387" y="1643983"/>
                  <a:pt x="3687166" y="1637871"/>
                  <a:pt x="3686249" y="1629667"/>
                </a:cubicBezTo>
                <a:lnTo>
                  <a:pt x="3788713" y="1629667"/>
                </a:lnTo>
                <a:lnTo>
                  <a:pt x="3788713" y="1623891"/>
                </a:lnTo>
                <a:cubicBezTo>
                  <a:pt x="3788713" y="1606310"/>
                  <a:pt x="3785825" y="1592037"/>
                  <a:pt x="3780048" y="1581070"/>
                </a:cubicBezTo>
                <a:cubicBezTo>
                  <a:pt x="3774272" y="1570103"/>
                  <a:pt x="3765859" y="1561732"/>
                  <a:pt x="3754812" y="1555955"/>
                </a:cubicBezTo>
                <a:cubicBezTo>
                  <a:pt x="3743760" y="1550179"/>
                  <a:pt x="3728692" y="1547291"/>
                  <a:pt x="3709605" y="1547291"/>
                </a:cubicBezTo>
                <a:close/>
                <a:moveTo>
                  <a:pt x="3538152" y="1547291"/>
                </a:moveTo>
                <a:cubicBezTo>
                  <a:pt x="3514631" y="1547291"/>
                  <a:pt x="3496190" y="1553737"/>
                  <a:pt x="3482839" y="1566629"/>
                </a:cubicBezTo>
                <a:cubicBezTo>
                  <a:pt x="3469485" y="1579522"/>
                  <a:pt x="3462809" y="1596390"/>
                  <a:pt x="3462809" y="1617236"/>
                </a:cubicBezTo>
                <a:cubicBezTo>
                  <a:pt x="3462809" y="1631886"/>
                  <a:pt x="3466135" y="1644631"/>
                  <a:pt x="3472792" y="1655473"/>
                </a:cubicBezTo>
                <a:cubicBezTo>
                  <a:pt x="3479448" y="1666314"/>
                  <a:pt x="3487842" y="1674225"/>
                  <a:pt x="3497968" y="1679206"/>
                </a:cubicBezTo>
                <a:cubicBezTo>
                  <a:pt x="3508101" y="1684187"/>
                  <a:pt x="3521997" y="1686677"/>
                  <a:pt x="3539660" y="1686677"/>
                </a:cubicBezTo>
                <a:cubicBezTo>
                  <a:pt x="3560002" y="1686677"/>
                  <a:pt x="3575618" y="1683769"/>
                  <a:pt x="3586498" y="1677950"/>
                </a:cubicBezTo>
                <a:cubicBezTo>
                  <a:pt x="3597385" y="1672132"/>
                  <a:pt x="3606673" y="1662526"/>
                  <a:pt x="3614374" y="1649131"/>
                </a:cubicBezTo>
                <a:lnTo>
                  <a:pt x="3564023" y="1644485"/>
                </a:lnTo>
                <a:cubicBezTo>
                  <a:pt x="3560839" y="1648503"/>
                  <a:pt x="3557869" y="1651308"/>
                  <a:pt x="3555104" y="1652898"/>
                </a:cubicBezTo>
                <a:cubicBezTo>
                  <a:pt x="3550585" y="1655410"/>
                  <a:pt x="3545811" y="1656666"/>
                  <a:pt x="3540790" y="1656666"/>
                </a:cubicBezTo>
                <a:cubicBezTo>
                  <a:pt x="3532835" y="1656666"/>
                  <a:pt x="3526390" y="1653778"/>
                  <a:pt x="3521451" y="1648001"/>
                </a:cubicBezTo>
                <a:cubicBezTo>
                  <a:pt x="3517935" y="1643983"/>
                  <a:pt x="3515718" y="1637871"/>
                  <a:pt x="3514795" y="1629667"/>
                </a:cubicBezTo>
                <a:lnTo>
                  <a:pt x="3617266" y="1629667"/>
                </a:lnTo>
                <a:lnTo>
                  <a:pt x="3617266" y="1623891"/>
                </a:lnTo>
                <a:cubicBezTo>
                  <a:pt x="3617266" y="1606310"/>
                  <a:pt x="3614374" y="1592037"/>
                  <a:pt x="3608598" y="1581070"/>
                </a:cubicBezTo>
                <a:cubicBezTo>
                  <a:pt x="3602827" y="1570103"/>
                  <a:pt x="3594409" y="1561732"/>
                  <a:pt x="3583358" y="1555955"/>
                </a:cubicBezTo>
                <a:cubicBezTo>
                  <a:pt x="3572307" y="1550179"/>
                  <a:pt x="3557240" y="1547291"/>
                  <a:pt x="3538152" y="1547291"/>
                </a:cubicBezTo>
                <a:close/>
                <a:moveTo>
                  <a:pt x="3393575" y="1547291"/>
                </a:moveTo>
                <a:cubicBezTo>
                  <a:pt x="3383112" y="1547291"/>
                  <a:pt x="3374238" y="1549196"/>
                  <a:pt x="3366954" y="1553005"/>
                </a:cubicBezTo>
                <a:cubicBezTo>
                  <a:pt x="3359670" y="1556814"/>
                  <a:pt x="3352471" y="1563155"/>
                  <a:pt x="3345355" y="1572029"/>
                </a:cubicBezTo>
                <a:lnTo>
                  <a:pt x="3345355" y="1550305"/>
                </a:lnTo>
                <a:lnTo>
                  <a:pt x="3297763" y="1550305"/>
                </a:lnTo>
                <a:lnTo>
                  <a:pt x="3297763" y="1683664"/>
                </a:lnTo>
                <a:lnTo>
                  <a:pt x="3348871" y="1683664"/>
                </a:lnTo>
                <a:lnTo>
                  <a:pt x="3348871" y="1619621"/>
                </a:lnTo>
                <a:cubicBezTo>
                  <a:pt x="3348871" y="1607483"/>
                  <a:pt x="3350796" y="1599069"/>
                  <a:pt x="3354647" y="1594381"/>
                </a:cubicBezTo>
                <a:cubicBezTo>
                  <a:pt x="3358500" y="1589693"/>
                  <a:pt x="3363522" y="1587349"/>
                  <a:pt x="3369717" y="1587349"/>
                </a:cubicBezTo>
                <a:cubicBezTo>
                  <a:pt x="3375325" y="1587349"/>
                  <a:pt x="3379679" y="1589086"/>
                  <a:pt x="3382776" y="1592560"/>
                </a:cubicBezTo>
                <a:cubicBezTo>
                  <a:pt x="3385875" y="1596035"/>
                  <a:pt x="3387422" y="1601957"/>
                  <a:pt x="3387422" y="1610329"/>
                </a:cubicBezTo>
                <a:lnTo>
                  <a:pt x="3387422" y="1683664"/>
                </a:lnTo>
                <a:lnTo>
                  <a:pt x="3438784" y="1683664"/>
                </a:lnTo>
                <a:lnTo>
                  <a:pt x="3438784" y="1598902"/>
                </a:lnTo>
                <a:cubicBezTo>
                  <a:pt x="3438784" y="1581321"/>
                  <a:pt x="3434784" y="1568325"/>
                  <a:pt x="3426789" y="1559911"/>
                </a:cubicBezTo>
                <a:cubicBezTo>
                  <a:pt x="3418796" y="1551498"/>
                  <a:pt x="3407725" y="1547291"/>
                  <a:pt x="3393575" y="1547291"/>
                </a:cubicBezTo>
                <a:close/>
                <a:moveTo>
                  <a:pt x="3088809" y="1547291"/>
                </a:moveTo>
                <a:cubicBezTo>
                  <a:pt x="3072568" y="1547291"/>
                  <a:pt x="3059424" y="1552733"/>
                  <a:pt x="3049378" y="1563616"/>
                </a:cubicBezTo>
                <a:cubicBezTo>
                  <a:pt x="3039333" y="1574498"/>
                  <a:pt x="3034309" y="1590321"/>
                  <a:pt x="3034309" y="1611082"/>
                </a:cubicBezTo>
                <a:cubicBezTo>
                  <a:pt x="3034309" y="1629249"/>
                  <a:pt x="3038202" y="1643857"/>
                  <a:pt x="3045988" y="1654907"/>
                </a:cubicBezTo>
                <a:cubicBezTo>
                  <a:pt x="3056955" y="1670479"/>
                  <a:pt x="3071353" y="1678265"/>
                  <a:pt x="3089185" y="1678265"/>
                </a:cubicBezTo>
                <a:cubicBezTo>
                  <a:pt x="3098310" y="1678265"/>
                  <a:pt x="3106807" y="1676172"/>
                  <a:pt x="3114676" y="1671986"/>
                </a:cubicBezTo>
                <a:cubicBezTo>
                  <a:pt x="3119699" y="1669306"/>
                  <a:pt x="3124723" y="1664995"/>
                  <a:pt x="3129744" y="1659051"/>
                </a:cubicBezTo>
                <a:lnTo>
                  <a:pt x="3129744" y="1679269"/>
                </a:lnTo>
                <a:cubicBezTo>
                  <a:pt x="3129744" y="1689064"/>
                  <a:pt x="3127924" y="1695928"/>
                  <a:pt x="3124282" y="1699863"/>
                </a:cubicBezTo>
                <a:cubicBezTo>
                  <a:pt x="3120640" y="1703798"/>
                  <a:pt x="3115138" y="1705765"/>
                  <a:pt x="3107769" y="1705765"/>
                </a:cubicBezTo>
                <a:cubicBezTo>
                  <a:pt x="3102077" y="1705765"/>
                  <a:pt x="3097347" y="1704468"/>
                  <a:pt x="3093580" y="1701872"/>
                </a:cubicBezTo>
                <a:cubicBezTo>
                  <a:pt x="3090985" y="1700114"/>
                  <a:pt x="3089059" y="1696933"/>
                  <a:pt x="3087802" y="1692328"/>
                </a:cubicBezTo>
                <a:lnTo>
                  <a:pt x="3038202" y="1686677"/>
                </a:lnTo>
                <a:cubicBezTo>
                  <a:pt x="3038034" y="1689524"/>
                  <a:pt x="3037951" y="1691785"/>
                  <a:pt x="3037951" y="1693459"/>
                </a:cubicBezTo>
                <a:cubicBezTo>
                  <a:pt x="3037951" y="1706937"/>
                  <a:pt x="3042953" y="1717695"/>
                  <a:pt x="3052956" y="1725731"/>
                </a:cubicBezTo>
                <a:cubicBezTo>
                  <a:pt x="3062961" y="1733768"/>
                  <a:pt x="3081357" y="1737786"/>
                  <a:pt x="3108147" y="1737786"/>
                </a:cubicBezTo>
                <a:cubicBezTo>
                  <a:pt x="3119866" y="1737786"/>
                  <a:pt x="3130268" y="1736740"/>
                  <a:pt x="3139352" y="1734647"/>
                </a:cubicBezTo>
                <a:cubicBezTo>
                  <a:pt x="3148435" y="1732554"/>
                  <a:pt x="3155927" y="1729163"/>
                  <a:pt x="3161829" y="1724476"/>
                </a:cubicBezTo>
                <a:cubicBezTo>
                  <a:pt x="3167731" y="1719788"/>
                  <a:pt x="3172461" y="1713655"/>
                  <a:pt x="3176019" y="1706079"/>
                </a:cubicBezTo>
                <a:cubicBezTo>
                  <a:pt x="3179577" y="1698502"/>
                  <a:pt x="3181356" y="1690529"/>
                  <a:pt x="3181356" y="1682157"/>
                </a:cubicBezTo>
                <a:lnTo>
                  <a:pt x="3181231" y="1676255"/>
                </a:lnTo>
                <a:lnTo>
                  <a:pt x="3181231" y="1550305"/>
                </a:lnTo>
                <a:lnTo>
                  <a:pt x="3133386" y="1550305"/>
                </a:lnTo>
                <a:lnTo>
                  <a:pt x="3133386" y="1570019"/>
                </a:lnTo>
                <a:cubicBezTo>
                  <a:pt x="3127527" y="1561899"/>
                  <a:pt x="3121227" y="1556081"/>
                  <a:pt x="3114489" y="1552565"/>
                </a:cubicBezTo>
                <a:cubicBezTo>
                  <a:pt x="3107749" y="1549049"/>
                  <a:pt x="3099189" y="1547291"/>
                  <a:pt x="3088809" y="1547291"/>
                </a:cubicBezTo>
                <a:close/>
                <a:moveTo>
                  <a:pt x="2964950" y="1547291"/>
                </a:moveTo>
                <a:cubicBezTo>
                  <a:pt x="2954487" y="1547291"/>
                  <a:pt x="2945612" y="1549196"/>
                  <a:pt x="2938330" y="1553005"/>
                </a:cubicBezTo>
                <a:cubicBezTo>
                  <a:pt x="2931046" y="1556814"/>
                  <a:pt x="2923846" y="1563155"/>
                  <a:pt x="2916730" y="1572029"/>
                </a:cubicBezTo>
                <a:lnTo>
                  <a:pt x="2916730" y="1550305"/>
                </a:lnTo>
                <a:lnTo>
                  <a:pt x="2869137" y="1550305"/>
                </a:lnTo>
                <a:lnTo>
                  <a:pt x="2869137" y="1683664"/>
                </a:lnTo>
                <a:lnTo>
                  <a:pt x="2920246" y="1683664"/>
                </a:lnTo>
                <a:lnTo>
                  <a:pt x="2920246" y="1619621"/>
                </a:lnTo>
                <a:cubicBezTo>
                  <a:pt x="2920246" y="1607483"/>
                  <a:pt x="2922172" y="1599069"/>
                  <a:pt x="2926023" y="1594381"/>
                </a:cubicBezTo>
                <a:cubicBezTo>
                  <a:pt x="2929874" y="1589693"/>
                  <a:pt x="2934896" y="1587349"/>
                  <a:pt x="2941092" y="1587349"/>
                </a:cubicBezTo>
                <a:cubicBezTo>
                  <a:pt x="2946701" y="1587349"/>
                  <a:pt x="2951054" y="1589086"/>
                  <a:pt x="2954151" y="1592560"/>
                </a:cubicBezTo>
                <a:cubicBezTo>
                  <a:pt x="2957249" y="1596035"/>
                  <a:pt x="2958797" y="1601957"/>
                  <a:pt x="2958797" y="1610329"/>
                </a:cubicBezTo>
                <a:lnTo>
                  <a:pt x="2958797" y="1683664"/>
                </a:lnTo>
                <a:lnTo>
                  <a:pt x="3010158" y="1683664"/>
                </a:lnTo>
                <a:lnTo>
                  <a:pt x="3010158" y="1598902"/>
                </a:lnTo>
                <a:cubicBezTo>
                  <a:pt x="3010158" y="1581321"/>
                  <a:pt x="3006159" y="1568325"/>
                  <a:pt x="2998166" y="1559911"/>
                </a:cubicBezTo>
                <a:cubicBezTo>
                  <a:pt x="2990171" y="1551498"/>
                  <a:pt x="2979098" y="1547291"/>
                  <a:pt x="2964950" y="1547291"/>
                </a:cubicBezTo>
                <a:close/>
                <a:moveTo>
                  <a:pt x="2766628" y="1547291"/>
                </a:moveTo>
                <a:cubicBezTo>
                  <a:pt x="2743103" y="1547291"/>
                  <a:pt x="2724665" y="1553737"/>
                  <a:pt x="2711313" y="1566629"/>
                </a:cubicBezTo>
                <a:cubicBezTo>
                  <a:pt x="2697960" y="1579522"/>
                  <a:pt x="2691284" y="1596390"/>
                  <a:pt x="2691284" y="1617236"/>
                </a:cubicBezTo>
                <a:cubicBezTo>
                  <a:pt x="2691284" y="1631886"/>
                  <a:pt x="2694611" y="1644631"/>
                  <a:pt x="2701267" y="1655473"/>
                </a:cubicBezTo>
                <a:cubicBezTo>
                  <a:pt x="2707923" y="1666314"/>
                  <a:pt x="2716315" y="1674225"/>
                  <a:pt x="2726444" y="1679206"/>
                </a:cubicBezTo>
                <a:cubicBezTo>
                  <a:pt x="2736573" y="1684187"/>
                  <a:pt x="2750471" y="1686677"/>
                  <a:pt x="2768134" y="1686677"/>
                </a:cubicBezTo>
                <a:cubicBezTo>
                  <a:pt x="2788478" y="1686677"/>
                  <a:pt x="2804091" y="1683769"/>
                  <a:pt x="2814973" y="1677950"/>
                </a:cubicBezTo>
                <a:cubicBezTo>
                  <a:pt x="2825857" y="1672132"/>
                  <a:pt x="2835149" y="1662526"/>
                  <a:pt x="2842850" y="1649131"/>
                </a:cubicBezTo>
                <a:lnTo>
                  <a:pt x="2792496" y="1644485"/>
                </a:lnTo>
                <a:cubicBezTo>
                  <a:pt x="2789315" y="1648503"/>
                  <a:pt x="2786343" y="1651308"/>
                  <a:pt x="2783580" y="1652898"/>
                </a:cubicBezTo>
                <a:cubicBezTo>
                  <a:pt x="2779059" y="1655410"/>
                  <a:pt x="2774288" y="1656666"/>
                  <a:pt x="2769266" y="1656666"/>
                </a:cubicBezTo>
                <a:cubicBezTo>
                  <a:pt x="2761311" y="1656666"/>
                  <a:pt x="2754866" y="1653778"/>
                  <a:pt x="2749926" y="1648001"/>
                </a:cubicBezTo>
                <a:cubicBezTo>
                  <a:pt x="2746410" y="1643983"/>
                  <a:pt x="2744191" y="1637871"/>
                  <a:pt x="2743271" y="1629667"/>
                </a:cubicBezTo>
                <a:lnTo>
                  <a:pt x="2845739" y="1629667"/>
                </a:lnTo>
                <a:lnTo>
                  <a:pt x="2845739" y="1623891"/>
                </a:lnTo>
                <a:cubicBezTo>
                  <a:pt x="2845739" y="1606310"/>
                  <a:pt x="2842850" y="1592037"/>
                  <a:pt x="2837075" y="1581070"/>
                </a:cubicBezTo>
                <a:cubicBezTo>
                  <a:pt x="2831299" y="1570103"/>
                  <a:pt x="2822886" y="1561732"/>
                  <a:pt x="2811834" y="1555955"/>
                </a:cubicBezTo>
                <a:cubicBezTo>
                  <a:pt x="2800783" y="1550179"/>
                  <a:pt x="2785715" y="1547291"/>
                  <a:pt x="2766628" y="1547291"/>
                </a:cubicBezTo>
                <a:close/>
                <a:moveTo>
                  <a:pt x="2440517" y="1547291"/>
                </a:moveTo>
                <a:cubicBezTo>
                  <a:pt x="2430974" y="1547291"/>
                  <a:pt x="2422101" y="1548002"/>
                  <a:pt x="2413897" y="1549426"/>
                </a:cubicBezTo>
                <a:cubicBezTo>
                  <a:pt x="2405691" y="1550849"/>
                  <a:pt x="2399247" y="1552858"/>
                  <a:pt x="2394556" y="1555453"/>
                </a:cubicBezTo>
                <a:cubicBezTo>
                  <a:pt x="2388027" y="1559053"/>
                  <a:pt x="2383027" y="1563301"/>
                  <a:pt x="2379551" y="1568199"/>
                </a:cubicBezTo>
                <a:cubicBezTo>
                  <a:pt x="2376077" y="1573096"/>
                  <a:pt x="2373419" y="1579814"/>
                  <a:pt x="2371576" y="1588353"/>
                </a:cubicBezTo>
                <a:lnTo>
                  <a:pt x="2420427" y="1593502"/>
                </a:lnTo>
                <a:cubicBezTo>
                  <a:pt x="2422435" y="1587726"/>
                  <a:pt x="2425071" y="1583791"/>
                  <a:pt x="2428338" y="1581698"/>
                </a:cubicBezTo>
                <a:cubicBezTo>
                  <a:pt x="2432523" y="1579019"/>
                  <a:pt x="2438802" y="1577679"/>
                  <a:pt x="2447172" y="1577679"/>
                </a:cubicBezTo>
                <a:cubicBezTo>
                  <a:pt x="2453703" y="1577679"/>
                  <a:pt x="2458264" y="1578935"/>
                  <a:pt x="2460860" y="1581447"/>
                </a:cubicBezTo>
                <a:cubicBezTo>
                  <a:pt x="2463457" y="1583959"/>
                  <a:pt x="2464754" y="1588353"/>
                  <a:pt x="2464754" y="1594632"/>
                </a:cubicBezTo>
                <a:cubicBezTo>
                  <a:pt x="2458390" y="1597144"/>
                  <a:pt x="2452364" y="1599174"/>
                  <a:pt x="2446670" y="1600723"/>
                </a:cubicBezTo>
                <a:cubicBezTo>
                  <a:pt x="2440979" y="1602271"/>
                  <a:pt x="2428546" y="1604971"/>
                  <a:pt x="2409374" y="1608822"/>
                </a:cubicBezTo>
                <a:cubicBezTo>
                  <a:pt x="2393387" y="1612003"/>
                  <a:pt x="2382417" y="1616858"/>
                  <a:pt x="2376475" y="1623389"/>
                </a:cubicBezTo>
                <a:cubicBezTo>
                  <a:pt x="2370532" y="1629918"/>
                  <a:pt x="2367559" y="1638248"/>
                  <a:pt x="2367559" y="1648378"/>
                </a:cubicBezTo>
                <a:cubicBezTo>
                  <a:pt x="2367559" y="1659177"/>
                  <a:pt x="2371682" y="1668260"/>
                  <a:pt x="2379928" y="1675627"/>
                </a:cubicBezTo>
                <a:cubicBezTo>
                  <a:pt x="2388173" y="1682994"/>
                  <a:pt x="2400251" y="1686677"/>
                  <a:pt x="2416155" y="1686677"/>
                </a:cubicBezTo>
                <a:cubicBezTo>
                  <a:pt x="2428129" y="1686677"/>
                  <a:pt x="2438634" y="1684836"/>
                  <a:pt x="2447674" y="1681153"/>
                </a:cubicBezTo>
                <a:cubicBezTo>
                  <a:pt x="2454290" y="1678390"/>
                  <a:pt x="2460943" y="1673785"/>
                  <a:pt x="2467642" y="1667340"/>
                </a:cubicBezTo>
                <a:cubicBezTo>
                  <a:pt x="2468227" y="1671190"/>
                  <a:pt x="2468814" y="1674016"/>
                  <a:pt x="2469400" y="1675815"/>
                </a:cubicBezTo>
                <a:cubicBezTo>
                  <a:pt x="2469986" y="1677615"/>
                  <a:pt x="2471243" y="1680232"/>
                  <a:pt x="2473167" y="1683664"/>
                </a:cubicBezTo>
                <a:lnTo>
                  <a:pt x="2521135" y="1683664"/>
                </a:lnTo>
                <a:cubicBezTo>
                  <a:pt x="2518456" y="1678139"/>
                  <a:pt x="2516721" y="1673597"/>
                  <a:pt x="2515924" y="1670040"/>
                </a:cubicBezTo>
                <a:cubicBezTo>
                  <a:pt x="2515129" y="1666481"/>
                  <a:pt x="2514732" y="1661563"/>
                  <a:pt x="2514732" y="1655284"/>
                </a:cubicBezTo>
                <a:lnTo>
                  <a:pt x="2514732" y="1596390"/>
                </a:lnTo>
                <a:cubicBezTo>
                  <a:pt x="2514732" y="1590111"/>
                  <a:pt x="2513476" y="1583519"/>
                  <a:pt x="2510964" y="1576612"/>
                </a:cubicBezTo>
                <a:cubicBezTo>
                  <a:pt x="2508453" y="1569706"/>
                  <a:pt x="2505021" y="1564369"/>
                  <a:pt x="2500668" y="1560602"/>
                </a:cubicBezTo>
                <a:cubicBezTo>
                  <a:pt x="2494472" y="1555160"/>
                  <a:pt x="2486729" y="1551581"/>
                  <a:pt x="2477436" y="1549865"/>
                </a:cubicBezTo>
                <a:cubicBezTo>
                  <a:pt x="2468145" y="1548149"/>
                  <a:pt x="2455837" y="1547291"/>
                  <a:pt x="2440517" y="1547291"/>
                </a:cubicBezTo>
                <a:close/>
                <a:moveTo>
                  <a:pt x="2273965" y="1547291"/>
                </a:moveTo>
                <a:cubicBezTo>
                  <a:pt x="2258394" y="1547291"/>
                  <a:pt x="2245627" y="1549340"/>
                  <a:pt x="2235664" y="1553438"/>
                </a:cubicBezTo>
                <a:cubicBezTo>
                  <a:pt x="2229386" y="1556030"/>
                  <a:pt x="2223275" y="1559983"/>
                  <a:pt x="2217331" y="1565294"/>
                </a:cubicBezTo>
                <a:cubicBezTo>
                  <a:pt x="2211388" y="1570605"/>
                  <a:pt x="2206700" y="1576606"/>
                  <a:pt x="2203268" y="1583297"/>
                </a:cubicBezTo>
                <a:cubicBezTo>
                  <a:pt x="2198580" y="1592414"/>
                  <a:pt x="2196234" y="1603832"/>
                  <a:pt x="2196234" y="1617549"/>
                </a:cubicBezTo>
                <a:cubicBezTo>
                  <a:pt x="2196234" y="1630681"/>
                  <a:pt x="2198159" y="1641220"/>
                  <a:pt x="2202011" y="1649165"/>
                </a:cubicBezTo>
                <a:cubicBezTo>
                  <a:pt x="2205863" y="1657111"/>
                  <a:pt x="2211178" y="1664032"/>
                  <a:pt x="2217959" y="1669929"/>
                </a:cubicBezTo>
                <a:cubicBezTo>
                  <a:pt x="2224740" y="1675826"/>
                  <a:pt x="2232840" y="1680091"/>
                  <a:pt x="2242258" y="1682726"/>
                </a:cubicBezTo>
                <a:cubicBezTo>
                  <a:pt x="2251676" y="1685361"/>
                  <a:pt x="2263458" y="1686677"/>
                  <a:pt x="2277606" y="1686677"/>
                </a:cubicBezTo>
                <a:cubicBezTo>
                  <a:pt x="2292256" y="1686677"/>
                  <a:pt x="2304333" y="1684627"/>
                  <a:pt x="2313834" y="1680525"/>
                </a:cubicBezTo>
                <a:cubicBezTo>
                  <a:pt x="2323336" y="1676422"/>
                  <a:pt x="2331143" y="1670667"/>
                  <a:pt x="2337254" y="1663258"/>
                </a:cubicBezTo>
                <a:cubicBezTo>
                  <a:pt x="2343365" y="1655850"/>
                  <a:pt x="2347760" y="1647080"/>
                  <a:pt x="2350439" y="1636951"/>
                </a:cubicBezTo>
                <a:lnTo>
                  <a:pt x="2301842" y="1631425"/>
                </a:lnTo>
                <a:cubicBezTo>
                  <a:pt x="2299582" y="1638541"/>
                  <a:pt x="2296171" y="1643815"/>
                  <a:pt x="2291608" y="1647247"/>
                </a:cubicBezTo>
                <a:cubicBezTo>
                  <a:pt x="2287045" y="1650680"/>
                  <a:pt x="2281415" y="1652396"/>
                  <a:pt x="2274719" y="1652396"/>
                </a:cubicBezTo>
                <a:cubicBezTo>
                  <a:pt x="2266682" y="1652396"/>
                  <a:pt x="2260068" y="1649555"/>
                  <a:pt x="2254877" y="1643873"/>
                </a:cubicBezTo>
                <a:cubicBezTo>
                  <a:pt x="2249688" y="1638191"/>
                  <a:pt x="2247092" y="1629876"/>
                  <a:pt x="2247092" y="1618929"/>
                </a:cubicBezTo>
                <a:cubicBezTo>
                  <a:pt x="2247092" y="1606643"/>
                  <a:pt x="2249709" y="1597471"/>
                  <a:pt x="2254941" y="1591413"/>
                </a:cubicBezTo>
                <a:cubicBezTo>
                  <a:pt x="2260173" y="1585355"/>
                  <a:pt x="2267017" y="1582326"/>
                  <a:pt x="2275471" y="1582326"/>
                </a:cubicBezTo>
                <a:cubicBezTo>
                  <a:pt x="2282169" y="1582326"/>
                  <a:pt x="2287507" y="1583770"/>
                  <a:pt x="2291483" y="1586658"/>
                </a:cubicBezTo>
                <a:cubicBezTo>
                  <a:pt x="2295459" y="1589546"/>
                  <a:pt x="2298201" y="1593837"/>
                  <a:pt x="2299708" y="1599529"/>
                </a:cubicBezTo>
                <a:lnTo>
                  <a:pt x="2347803" y="1593125"/>
                </a:lnTo>
                <a:cubicBezTo>
                  <a:pt x="2343198" y="1578140"/>
                  <a:pt x="2335182" y="1566755"/>
                  <a:pt x="2323755" y="1558969"/>
                </a:cubicBezTo>
                <a:cubicBezTo>
                  <a:pt x="2312328" y="1551184"/>
                  <a:pt x="2295731" y="1547291"/>
                  <a:pt x="2273965" y="1547291"/>
                </a:cubicBezTo>
                <a:close/>
                <a:moveTo>
                  <a:pt x="2041026" y="1547291"/>
                </a:moveTo>
                <a:cubicBezTo>
                  <a:pt x="2030562" y="1547291"/>
                  <a:pt x="2021688" y="1549196"/>
                  <a:pt x="2014405" y="1553005"/>
                </a:cubicBezTo>
                <a:cubicBezTo>
                  <a:pt x="2007121" y="1556814"/>
                  <a:pt x="1999922" y="1563155"/>
                  <a:pt x="1992806" y="1572029"/>
                </a:cubicBezTo>
                <a:lnTo>
                  <a:pt x="1992806" y="1550305"/>
                </a:lnTo>
                <a:lnTo>
                  <a:pt x="1945213" y="1550305"/>
                </a:lnTo>
                <a:lnTo>
                  <a:pt x="1945213" y="1683664"/>
                </a:lnTo>
                <a:lnTo>
                  <a:pt x="1996322" y="1683664"/>
                </a:lnTo>
                <a:lnTo>
                  <a:pt x="1996322" y="1619621"/>
                </a:lnTo>
                <a:cubicBezTo>
                  <a:pt x="1996322" y="1607483"/>
                  <a:pt x="1998247" y="1599069"/>
                  <a:pt x="2002098" y="1594381"/>
                </a:cubicBezTo>
                <a:cubicBezTo>
                  <a:pt x="2005949" y="1589693"/>
                  <a:pt x="2010972" y="1587349"/>
                  <a:pt x="2017167" y="1587349"/>
                </a:cubicBezTo>
                <a:cubicBezTo>
                  <a:pt x="2022776" y="1587349"/>
                  <a:pt x="2027130" y="1589086"/>
                  <a:pt x="2030227" y="1592560"/>
                </a:cubicBezTo>
                <a:cubicBezTo>
                  <a:pt x="2033324" y="1596035"/>
                  <a:pt x="2034873" y="1601957"/>
                  <a:pt x="2034873" y="1610329"/>
                </a:cubicBezTo>
                <a:lnTo>
                  <a:pt x="2034873" y="1683664"/>
                </a:lnTo>
                <a:lnTo>
                  <a:pt x="2086233" y="1683664"/>
                </a:lnTo>
                <a:lnTo>
                  <a:pt x="2086233" y="1598902"/>
                </a:lnTo>
                <a:cubicBezTo>
                  <a:pt x="2086233" y="1581321"/>
                  <a:pt x="2082235" y="1568325"/>
                  <a:pt x="2074240" y="1559911"/>
                </a:cubicBezTo>
                <a:cubicBezTo>
                  <a:pt x="2066245" y="1551498"/>
                  <a:pt x="2055174" y="1547291"/>
                  <a:pt x="2041026" y="1547291"/>
                </a:cubicBezTo>
                <a:close/>
                <a:moveTo>
                  <a:pt x="1840443" y="1547291"/>
                </a:moveTo>
                <a:cubicBezTo>
                  <a:pt x="1830900" y="1547291"/>
                  <a:pt x="1822026" y="1548002"/>
                  <a:pt x="1813821" y="1549426"/>
                </a:cubicBezTo>
                <a:cubicBezTo>
                  <a:pt x="1805617" y="1550849"/>
                  <a:pt x="1799171" y="1552858"/>
                  <a:pt x="1794483" y="1555453"/>
                </a:cubicBezTo>
                <a:cubicBezTo>
                  <a:pt x="1787953" y="1559053"/>
                  <a:pt x="1782952" y="1563301"/>
                  <a:pt x="1779477" y="1568199"/>
                </a:cubicBezTo>
                <a:cubicBezTo>
                  <a:pt x="1776003" y="1573096"/>
                  <a:pt x="1773345" y="1579814"/>
                  <a:pt x="1771503" y="1588353"/>
                </a:cubicBezTo>
                <a:lnTo>
                  <a:pt x="1820351" y="1593502"/>
                </a:lnTo>
                <a:cubicBezTo>
                  <a:pt x="1822361" y="1587726"/>
                  <a:pt x="1824998" y="1583791"/>
                  <a:pt x="1828262" y="1581698"/>
                </a:cubicBezTo>
                <a:cubicBezTo>
                  <a:pt x="1832448" y="1579019"/>
                  <a:pt x="1838727" y="1577679"/>
                  <a:pt x="1847099" y="1577679"/>
                </a:cubicBezTo>
                <a:cubicBezTo>
                  <a:pt x="1853628" y="1577679"/>
                  <a:pt x="1858191" y="1578935"/>
                  <a:pt x="1860786" y="1581447"/>
                </a:cubicBezTo>
                <a:cubicBezTo>
                  <a:pt x="1863381" y="1583959"/>
                  <a:pt x="1864679" y="1588353"/>
                  <a:pt x="1864679" y="1594632"/>
                </a:cubicBezTo>
                <a:cubicBezTo>
                  <a:pt x="1858317" y="1597144"/>
                  <a:pt x="1852289" y="1599174"/>
                  <a:pt x="1846596" y="1600723"/>
                </a:cubicBezTo>
                <a:cubicBezTo>
                  <a:pt x="1840904" y="1602271"/>
                  <a:pt x="1828472" y="1604971"/>
                  <a:pt x="1809301" y="1608822"/>
                </a:cubicBezTo>
                <a:cubicBezTo>
                  <a:pt x="1793311" y="1612003"/>
                  <a:pt x="1782344" y="1616858"/>
                  <a:pt x="1776401" y="1623389"/>
                </a:cubicBezTo>
                <a:cubicBezTo>
                  <a:pt x="1770457" y="1629918"/>
                  <a:pt x="1767485" y="1638248"/>
                  <a:pt x="1767485" y="1648378"/>
                </a:cubicBezTo>
                <a:cubicBezTo>
                  <a:pt x="1767485" y="1659177"/>
                  <a:pt x="1771608" y="1668260"/>
                  <a:pt x="1779854" y="1675627"/>
                </a:cubicBezTo>
                <a:cubicBezTo>
                  <a:pt x="1788100" y="1682994"/>
                  <a:pt x="1800176" y="1686677"/>
                  <a:pt x="1816082" y="1686677"/>
                </a:cubicBezTo>
                <a:cubicBezTo>
                  <a:pt x="1828053" y="1686677"/>
                  <a:pt x="1838560" y="1684836"/>
                  <a:pt x="1847601" y="1681153"/>
                </a:cubicBezTo>
                <a:cubicBezTo>
                  <a:pt x="1854214" y="1678390"/>
                  <a:pt x="1860870" y="1673785"/>
                  <a:pt x="1867567" y="1667340"/>
                </a:cubicBezTo>
                <a:cubicBezTo>
                  <a:pt x="1868153" y="1671190"/>
                  <a:pt x="1868739" y="1674016"/>
                  <a:pt x="1869325" y="1675815"/>
                </a:cubicBezTo>
                <a:cubicBezTo>
                  <a:pt x="1869911" y="1677615"/>
                  <a:pt x="1871167" y="1680232"/>
                  <a:pt x="1873092" y="1683664"/>
                </a:cubicBezTo>
                <a:lnTo>
                  <a:pt x="1921062" y="1683664"/>
                </a:lnTo>
                <a:cubicBezTo>
                  <a:pt x="1918383" y="1678139"/>
                  <a:pt x="1916646" y="1673597"/>
                  <a:pt x="1915850" y="1670040"/>
                </a:cubicBezTo>
                <a:cubicBezTo>
                  <a:pt x="1915055" y="1666481"/>
                  <a:pt x="1914657" y="1661563"/>
                  <a:pt x="1914657" y="1655284"/>
                </a:cubicBezTo>
                <a:lnTo>
                  <a:pt x="1914657" y="1596390"/>
                </a:lnTo>
                <a:cubicBezTo>
                  <a:pt x="1914657" y="1590111"/>
                  <a:pt x="1913401" y="1583519"/>
                  <a:pt x="1910890" y="1576612"/>
                </a:cubicBezTo>
                <a:cubicBezTo>
                  <a:pt x="1908379" y="1569706"/>
                  <a:pt x="1904946" y="1564369"/>
                  <a:pt x="1900593" y="1560602"/>
                </a:cubicBezTo>
                <a:cubicBezTo>
                  <a:pt x="1894398" y="1555160"/>
                  <a:pt x="1886654" y="1551581"/>
                  <a:pt x="1877362" y="1549865"/>
                </a:cubicBezTo>
                <a:cubicBezTo>
                  <a:pt x="1868069" y="1548149"/>
                  <a:pt x="1855763" y="1547291"/>
                  <a:pt x="1840443" y="1547291"/>
                </a:cubicBezTo>
                <a:close/>
                <a:moveTo>
                  <a:pt x="1502440" y="1547291"/>
                </a:moveTo>
                <a:cubicBezTo>
                  <a:pt x="1486869" y="1547291"/>
                  <a:pt x="1474102" y="1549340"/>
                  <a:pt x="1464140" y="1553438"/>
                </a:cubicBezTo>
                <a:cubicBezTo>
                  <a:pt x="1457862" y="1556030"/>
                  <a:pt x="1451750" y="1559983"/>
                  <a:pt x="1445806" y="1565294"/>
                </a:cubicBezTo>
                <a:cubicBezTo>
                  <a:pt x="1439862" y="1570605"/>
                  <a:pt x="1435175" y="1576606"/>
                  <a:pt x="1431742" y="1583297"/>
                </a:cubicBezTo>
                <a:cubicBezTo>
                  <a:pt x="1427054" y="1592414"/>
                  <a:pt x="1424710" y="1603832"/>
                  <a:pt x="1424710" y="1617549"/>
                </a:cubicBezTo>
                <a:cubicBezTo>
                  <a:pt x="1424710" y="1630681"/>
                  <a:pt x="1426636" y="1641220"/>
                  <a:pt x="1430486" y="1649165"/>
                </a:cubicBezTo>
                <a:cubicBezTo>
                  <a:pt x="1434337" y="1657111"/>
                  <a:pt x="1439653" y="1664032"/>
                  <a:pt x="1446434" y="1669929"/>
                </a:cubicBezTo>
                <a:cubicBezTo>
                  <a:pt x="1453216" y="1675826"/>
                  <a:pt x="1461315" y="1680091"/>
                  <a:pt x="1470733" y="1682726"/>
                </a:cubicBezTo>
                <a:cubicBezTo>
                  <a:pt x="1480151" y="1685361"/>
                  <a:pt x="1491934" y="1686677"/>
                  <a:pt x="1506082" y="1686677"/>
                </a:cubicBezTo>
                <a:cubicBezTo>
                  <a:pt x="1520732" y="1686677"/>
                  <a:pt x="1532808" y="1684627"/>
                  <a:pt x="1542310" y="1680525"/>
                </a:cubicBezTo>
                <a:cubicBezTo>
                  <a:pt x="1551812" y="1676422"/>
                  <a:pt x="1559618" y="1670667"/>
                  <a:pt x="1565730" y="1663258"/>
                </a:cubicBezTo>
                <a:cubicBezTo>
                  <a:pt x="1571841" y="1655850"/>
                  <a:pt x="1576236" y="1647080"/>
                  <a:pt x="1578914" y="1636951"/>
                </a:cubicBezTo>
                <a:lnTo>
                  <a:pt x="1530318" y="1631425"/>
                </a:lnTo>
                <a:cubicBezTo>
                  <a:pt x="1528057" y="1638541"/>
                  <a:pt x="1524646" y="1643815"/>
                  <a:pt x="1520083" y="1647247"/>
                </a:cubicBezTo>
                <a:cubicBezTo>
                  <a:pt x="1515521" y="1650680"/>
                  <a:pt x="1509891" y="1652396"/>
                  <a:pt x="1503194" y="1652396"/>
                </a:cubicBezTo>
                <a:cubicBezTo>
                  <a:pt x="1495157" y="1652396"/>
                  <a:pt x="1488543" y="1649555"/>
                  <a:pt x="1483353" y="1643873"/>
                </a:cubicBezTo>
                <a:cubicBezTo>
                  <a:pt x="1478162" y="1638191"/>
                  <a:pt x="1475567" y="1629876"/>
                  <a:pt x="1475567" y="1618929"/>
                </a:cubicBezTo>
                <a:cubicBezTo>
                  <a:pt x="1475567" y="1606643"/>
                  <a:pt x="1478184" y="1597471"/>
                  <a:pt x="1483416" y="1591413"/>
                </a:cubicBezTo>
                <a:cubicBezTo>
                  <a:pt x="1488648" y="1585355"/>
                  <a:pt x="1495492" y="1582326"/>
                  <a:pt x="1503947" y="1582326"/>
                </a:cubicBezTo>
                <a:cubicBezTo>
                  <a:pt x="1510645" y="1582326"/>
                  <a:pt x="1515981" y="1583770"/>
                  <a:pt x="1519958" y="1586658"/>
                </a:cubicBezTo>
                <a:cubicBezTo>
                  <a:pt x="1523934" y="1589546"/>
                  <a:pt x="1526676" y="1593837"/>
                  <a:pt x="1528183" y="1599529"/>
                </a:cubicBezTo>
                <a:lnTo>
                  <a:pt x="1576278" y="1593125"/>
                </a:lnTo>
                <a:cubicBezTo>
                  <a:pt x="1571673" y="1578140"/>
                  <a:pt x="1563658" y="1566755"/>
                  <a:pt x="1552230" y="1558969"/>
                </a:cubicBezTo>
                <a:cubicBezTo>
                  <a:pt x="1540803" y="1551184"/>
                  <a:pt x="1524206" y="1547291"/>
                  <a:pt x="1502440" y="1547291"/>
                </a:cubicBezTo>
                <a:close/>
                <a:moveTo>
                  <a:pt x="1328353" y="1547291"/>
                </a:moveTo>
                <a:cubicBezTo>
                  <a:pt x="1304829" y="1547291"/>
                  <a:pt x="1286391" y="1553737"/>
                  <a:pt x="1273038" y="1566629"/>
                </a:cubicBezTo>
                <a:cubicBezTo>
                  <a:pt x="1259685" y="1579522"/>
                  <a:pt x="1253009" y="1596390"/>
                  <a:pt x="1253009" y="1617236"/>
                </a:cubicBezTo>
                <a:cubicBezTo>
                  <a:pt x="1253009" y="1631886"/>
                  <a:pt x="1256336" y="1644631"/>
                  <a:pt x="1262992" y="1655473"/>
                </a:cubicBezTo>
                <a:cubicBezTo>
                  <a:pt x="1269647" y="1666314"/>
                  <a:pt x="1278040" y="1674225"/>
                  <a:pt x="1288170" y="1679206"/>
                </a:cubicBezTo>
                <a:cubicBezTo>
                  <a:pt x="1298299" y="1684187"/>
                  <a:pt x="1312196" y="1686677"/>
                  <a:pt x="1329860" y="1686677"/>
                </a:cubicBezTo>
                <a:cubicBezTo>
                  <a:pt x="1350203" y="1686677"/>
                  <a:pt x="1365816" y="1683769"/>
                  <a:pt x="1376699" y="1677950"/>
                </a:cubicBezTo>
                <a:cubicBezTo>
                  <a:pt x="1387582" y="1672132"/>
                  <a:pt x="1396875" y="1662526"/>
                  <a:pt x="1404576" y="1649131"/>
                </a:cubicBezTo>
                <a:lnTo>
                  <a:pt x="1354221" y="1644485"/>
                </a:lnTo>
                <a:cubicBezTo>
                  <a:pt x="1351040" y="1648503"/>
                  <a:pt x="1348068" y="1651308"/>
                  <a:pt x="1345306" y="1652898"/>
                </a:cubicBezTo>
                <a:cubicBezTo>
                  <a:pt x="1340785" y="1655410"/>
                  <a:pt x="1336013" y="1656666"/>
                  <a:pt x="1330990" y="1656666"/>
                </a:cubicBezTo>
                <a:cubicBezTo>
                  <a:pt x="1323037" y="1656666"/>
                  <a:pt x="1316591" y="1653778"/>
                  <a:pt x="1311651" y="1648001"/>
                </a:cubicBezTo>
                <a:cubicBezTo>
                  <a:pt x="1308135" y="1643983"/>
                  <a:pt x="1305918" y="1637871"/>
                  <a:pt x="1304997" y="1629667"/>
                </a:cubicBezTo>
                <a:lnTo>
                  <a:pt x="1407465" y="1629667"/>
                </a:lnTo>
                <a:lnTo>
                  <a:pt x="1407465" y="1623891"/>
                </a:lnTo>
                <a:cubicBezTo>
                  <a:pt x="1407465" y="1606310"/>
                  <a:pt x="1404576" y="1592037"/>
                  <a:pt x="1398800" y="1581070"/>
                </a:cubicBezTo>
                <a:cubicBezTo>
                  <a:pt x="1393024" y="1570103"/>
                  <a:pt x="1384610" y="1561732"/>
                  <a:pt x="1373560" y="1555955"/>
                </a:cubicBezTo>
                <a:cubicBezTo>
                  <a:pt x="1362509" y="1550179"/>
                  <a:pt x="1347440" y="1547291"/>
                  <a:pt x="1328353" y="1547291"/>
                </a:cubicBezTo>
                <a:close/>
                <a:moveTo>
                  <a:pt x="1096485" y="1547291"/>
                </a:moveTo>
                <a:cubicBezTo>
                  <a:pt x="1086592" y="1547291"/>
                  <a:pt x="1078146" y="1549007"/>
                  <a:pt x="1071146" y="1552439"/>
                </a:cubicBezTo>
                <a:cubicBezTo>
                  <a:pt x="1064146" y="1555872"/>
                  <a:pt x="1057208" y="1561648"/>
                  <a:pt x="1050333" y="1569769"/>
                </a:cubicBezTo>
                <a:lnTo>
                  <a:pt x="1050333" y="1550305"/>
                </a:lnTo>
                <a:lnTo>
                  <a:pt x="1002614" y="1550305"/>
                </a:lnTo>
                <a:lnTo>
                  <a:pt x="1002614" y="1683664"/>
                </a:lnTo>
                <a:lnTo>
                  <a:pt x="1053849" y="1683664"/>
                </a:lnTo>
                <a:lnTo>
                  <a:pt x="1053849" y="1615603"/>
                </a:lnTo>
                <a:cubicBezTo>
                  <a:pt x="1053849" y="1605473"/>
                  <a:pt x="1055739" y="1598190"/>
                  <a:pt x="1059520" y="1593753"/>
                </a:cubicBezTo>
                <a:cubicBezTo>
                  <a:pt x="1063300" y="1589316"/>
                  <a:pt x="1068130" y="1587097"/>
                  <a:pt x="1074012" y="1587097"/>
                </a:cubicBezTo>
                <a:cubicBezTo>
                  <a:pt x="1077623" y="1587097"/>
                  <a:pt x="1080773" y="1588123"/>
                  <a:pt x="1083461" y="1590175"/>
                </a:cubicBezTo>
                <a:cubicBezTo>
                  <a:pt x="1086149" y="1592225"/>
                  <a:pt x="1088039" y="1594925"/>
                  <a:pt x="1089131" y="1598274"/>
                </a:cubicBezTo>
                <a:cubicBezTo>
                  <a:pt x="1089804" y="1600367"/>
                  <a:pt x="1090140" y="1604343"/>
                  <a:pt x="1090140" y="1610203"/>
                </a:cubicBezTo>
                <a:lnTo>
                  <a:pt x="1090140" y="1683664"/>
                </a:lnTo>
                <a:lnTo>
                  <a:pt x="1141374" y="1683664"/>
                </a:lnTo>
                <a:lnTo>
                  <a:pt x="1141374" y="1614849"/>
                </a:lnTo>
                <a:cubicBezTo>
                  <a:pt x="1141374" y="1605222"/>
                  <a:pt x="1143209" y="1598232"/>
                  <a:pt x="1146880" y="1593878"/>
                </a:cubicBezTo>
                <a:cubicBezTo>
                  <a:pt x="1150552" y="1589526"/>
                  <a:pt x="1155390" y="1587349"/>
                  <a:pt x="1161397" y="1587349"/>
                </a:cubicBezTo>
                <a:cubicBezTo>
                  <a:pt x="1166485" y="1587349"/>
                  <a:pt x="1170740" y="1589651"/>
                  <a:pt x="1174160" y="1594255"/>
                </a:cubicBezTo>
                <a:cubicBezTo>
                  <a:pt x="1176496" y="1597185"/>
                  <a:pt x="1177665" y="1601664"/>
                  <a:pt x="1177665" y="1607692"/>
                </a:cubicBezTo>
                <a:lnTo>
                  <a:pt x="1177665" y="1683664"/>
                </a:lnTo>
                <a:lnTo>
                  <a:pt x="1228899" y="1683664"/>
                </a:lnTo>
                <a:lnTo>
                  <a:pt x="1228899" y="1599906"/>
                </a:lnTo>
                <a:cubicBezTo>
                  <a:pt x="1228899" y="1581824"/>
                  <a:pt x="1224886" y="1568534"/>
                  <a:pt x="1216860" y="1560036"/>
                </a:cubicBezTo>
                <a:cubicBezTo>
                  <a:pt x="1208835" y="1551540"/>
                  <a:pt x="1197674" y="1547291"/>
                  <a:pt x="1183378" y="1547291"/>
                </a:cubicBezTo>
                <a:cubicBezTo>
                  <a:pt x="1173680" y="1547291"/>
                  <a:pt x="1165529" y="1548860"/>
                  <a:pt x="1158924" y="1552000"/>
                </a:cubicBezTo>
                <a:cubicBezTo>
                  <a:pt x="1152320" y="1555139"/>
                  <a:pt x="1145005" y="1561062"/>
                  <a:pt x="1136979" y="1569769"/>
                </a:cubicBezTo>
                <a:cubicBezTo>
                  <a:pt x="1133039" y="1562318"/>
                  <a:pt x="1127967" y="1556709"/>
                  <a:pt x="1121763" y="1552941"/>
                </a:cubicBezTo>
                <a:cubicBezTo>
                  <a:pt x="1115559" y="1549174"/>
                  <a:pt x="1107133" y="1547291"/>
                  <a:pt x="1096485" y="1547291"/>
                </a:cubicBezTo>
                <a:close/>
                <a:moveTo>
                  <a:pt x="678950" y="1547291"/>
                </a:moveTo>
                <a:cubicBezTo>
                  <a:pt x="668486" y="1547291"/>
                  <a:pt x="659612" y="1549196"/>
                  <a:pt x="652329" y="1553005"/>
                </a:cubicBezTo>
                <a:cubicBezTo>
                  <a:pt x="645046" y="1556814"/>
                  <a:pt x="637846" y="1563155"/>
                  <a:pt x="630730" y="1572029"/>
                </a:cubicBezTo>
                <a:lnTo>
                  <a:pt x="630730" y="1550305"/>
                </a:lnTo>
                <a:lnTo>
                  <a:pt x="583138" y="1550305"/>
                </a:lnTo>
                <a:lnTo>
                  <a:pt x="583138" y="1683664"/>
                </a:lnTo>
                <a:lnTo>
                  <a:pt x="634246" y="1683664"/>
                </a:lnTo>
                <a:lnTo>
                  <a:pt x="634246" y="1619621"/>
                </a:lnTo>
                <a:cubicBezTo>
                  <a:pt x="634246" y="1607483"/>
                  <a:pt x="636172" y="1599069"/>
                  <a:pt x="640023" y="1594381"/>
                </a:cubicBezTo>
                <a:cubicBezTo>
                  <a:pt x="643874" y="1589693"/>
                  <a:pt x="648897" y="1587349"/>
                  <a:pt x="655092" y="1587349"/>
                </a:cubicBezTo>
                <a:cubicBezTo>
                  <a:pt x="660701" y="1587349"/>
                  <a:pt x="665054" y="1589086"/>
                  <a:pt x="668151" y="1592560"/>
                </a:cubicBezTo>
                <a:cubicBezTo>
                  <a:pt x="671249" y="1596035"/>
                  <a:pt x="672797" y="1601957"/>
                  <a:pt x="672797" y="1610329"/>
                </a:cubicBezTo>
                <a:lnTo>
                  <a:pt x="672797" y="1683664"/>
                </a:lnTo>
                <a:lnTo>
                  <a:pt x="724157" y="1683664"/>
                </a:lnTo>
                <a:lnTo>
                  <a:pt x="724157" y="1598902"/>
                </a:lnTo>
                <a:cubicBezTo>
                  <a:pt x="724157" y="1581321"/>
                  <a:pt x="720159" y="1568325"/>
                  <a:pt x="712165" y="1559911"/>
                </a:cubicBezTo>
                <a:cubicBezTo>
                  <a:pt x="704170" y="1551498"/>
                  <a:pt x="693099" y="1547291"/>
                  <a:pt x="678950" y="1547291"/>
                </a:cubicBezTo>
                <a:close/>
                <a:moveTo>
                  <a:pt x="478368" y="1547291"/>
                </a:moveTo>
                <a:cubicBezTo>
                  <a:pt x="468824" y="1547291"/>
                  <a:pt x="459950" y="1548002"/>
                  <a:pt x="451746" y="1549426"/>
                </a:cubicBezTo>
                <a:cubicBezTo>
                  <a:pt x="443542" y="1550849"/>
                  <a:pt x="437096" y="1552858"/>
                  <a:pt x="432407" y="1555453"/>
                </a:cubicBezTo>
                <a:cubicBezTo>
                  <a:pt x="425878" y="1559053"/>
                  <a:pt x="420876" y="1563301"/>
                  <a:pt x="417401" y="1568199"/>
                </a:cubicBezTo>
                <a:cubicBezTo>
                  <a:pt x="413927" y="1573096"/>
                  <a:pt x="411269" y="1579814"/>
                  <a:pt x="409428" y="1588353"/>
                </a:cubicBezTo>
                <a:lnTo>
                  <a:pt x="458276" y="1593502"/>
                </a:lnTo>
                <a:cubicBezTo>
                  <a:pt x="460285" y="1587726"/>
                  <a:pt x="462922" y="1583791"/>
                  <a:pt x="466187" y="1581698"/>
                </a:cubicBezTo>
                <a:cubicBezTo>
                  <a:pt x="470373" y="1579019"/>
                  <a:pt x="476651" y="1577679"/>
                  <a:pt x="485023" y="1577679"/>
                </a:cubicBezTo>
                <a:cubicBezTo>
                  <a:pt x="491553" y="1577679"/>
                  <a:pt x="496115" y="1578935"/>
                  <a:pt x="498710" y="1581447"/>
                </a:cubicBezTo>
                <a:cubicBezTo>
                  <a:pt x="501306" y="1583959"/>
                  <a:pt x="502603" y="1588353"/>
                  <a:pt x="502603" y="1594632"/>
                </a:cubicBezTo>
                <a:cubicBezTo>
                  <a:pt x="496241" y="1597144"/>
                  <a:pt x="490213" y="1599174"/>
                  <a:pt x="484521" y="1600723"/>
                </a:cubicBezTo>
                <a:cubicBezTo>
                  <a:pt x="478828" y="1602271"/>
                  <a:pt x="466396" y="1604971"/>
                  <a:pt x="447225" y="1608822"/>
                </a:cubicBezTo>
                <a:cubicBezTo>
                  <a:pt x="431236" y="1612003"/>
                  <a:pt x="420269" y="1616858"/>
                  <a:pt x="414325" y="1623389"/>
                </a:cubicBezTo>
                <a:cubicBezTo>
                  <a:pt x="408381" y="1629918"/>
                  <a:pt x="405409" y="1638248"/>
                  <a:pt x="405409" y="1648378"/>
                </a:cubicBezTo>
                <a:cubicBezTo>
                  <a:pt x="405409" y="1659177"/>
                  <a:pt x="409532" y="1668260"/>
                  <a:pt x="417778" y="1675627"/>
                </a:cubicBezTo>
                <a:cubicBezTo>
                  <a:pt x="426024" y="1682994"/>
                  <a:pt x="438100" y="1686677"/>
                  <a:pt x="454006" y="1686677"/>
                </a:cubicBezTo>
                <a:cubicBezTo>
                  <a:pt x="465978" y="1686677"/>
                  <a:pt x="476484" y="1684836"/>
                  <a:pt x="485525" y="1681153"/>
                </a:cubicBezTo>
                <a:cubicBezTo>
                  <a:pt x="492139" y="1678390"/>
                  <a:pt x="498794" y="1673785"/>
                  <a:pt x="505491" y="1667340"/>
                </a:cubicBezTo>
                <a:cubicBezTo>
                  <a:pt x="506077" y="1671190"/>
                  <a:pt x="506663" y="1674016"/>
                  <a:pt x="507249" y="1675815"/>
                </a:cubicBezTo>
                <a:cubicBezTo>
                  <a:pt x="507835" y="1677615"/>
                  <a:pt x="509091" y="1680232"/>
                  <a:pt x="511017" y="1683664"/>
                </a:cubicBezTo>
                <a:lnTo>
                  <a:pt x="558986" y="1683664"/>
                </a:lnTo>
                <a:cubicBezTo>
                  <a:pt x="556307" y="1678139"/>
                  <a:pt x="554570" y="1673597"/>
                  <a:pt x="553775" y="1670040"/>
                </a:cubicBezTo>
                <a:cubicBezTo>
                  <a:pt x="552979" y="1666481"/>
                  <a:pt x="552582" y="1661563"/>
                  <a:pt x="552582" y="1655284"/>
                </a:cubicBezTo>
                <a:lnTo>
                  <a:pt x="552582" y="1596390"/>
                </a:lnTo>
                <a:cubicBezTo>
                  <a:pt x="552582" y="1590111"/>
                  <a:pt x="551326" y="1583519"/>
                  <a:pt x="548814" y="1576612"/>
                </a:cubicBezTo>
                <a:cubicBezTo>
                  <a:pt x="546303" y="1569706"/>
                  <a:pt x="542871" y="1564369"/>
                  <a:pt x="538517" y="1560602"/>
                </a:cubicBezTo>
                <a:cubicBezTo>
                  <a:pt x="532322" y="1555160"/>
                  <a:pt x="524579" y="1551581"/>
                  <a:pt x="515286" y="1549865"/>
                </a:cubicBezTo>
                <a:cubicBezTo>
                  <a:pt x="505994" y="1548149"/>
                  <a:pt x="493688" y="1547291"/>
                  <a:pt x="478368" y="1547291"/>
                </a:cubicBezTo>
                <a:close/>
                <a:moveTo>
                  <a:pt x="7072716" y="1499573"/>
                </a:moveTo>
                <a:lnTo>
                  <a:pt x="7072716" y="1563364"/>
                </a:lnTo>
                <a:cubicBezTo>
                  <a:pt x="7067693" y="1558007"/>
                  <a:pt x="7061938" y="1553988"/>
                  <a:pt x="7055450" y="1551309"/>
                </a:cubicBezTo>
                <a:cubicBezTo>
                  <a:pt x="7048962" y="1548630"/>
                  <a:pt x="7041741" y="1547291"/>
                  <a:pt x="7033788" y="1547291"/>
                </a:cubicBezTo>
                <a:cubicBezTo>
                  <a:pt x="7017464" y="1547291"/>
                  <a:pt x="7004006" y="1553151"/>
                  <a:pt x="6993416" y="1564871"/>
                </a:cubicBezTo>
                <a:cubicBezTo>
                  <a:pt x="6982826" y="1576591"/>
                  <a:pt x="6977531" y="1593502"/>
                  <a:pt x="6977531" y="1615603"/>
                </a:cubicBezTo>
                <a:cubicBezTo>
                  <a:pt x="6977531" y="1635360"/>
                  <a:pt x="6982324" y="1652145"/>
                  <a:pt x="6991910" y="1665958"/>
                </a:cubicBezTo>
                <a:cubicBezTo>
                  <a:pt x="7001495" y="1679771"/>
                  <a:pt x="7015371" y="1686677"/>
                  <a:pt x="7033537" y="1686677"/>
                </a:cubicBezTo>
                <a:cubicBezTo>
                  <a:pt x="7042579" y="1686677"/>
                  <a:pt x="7050783" y="1684753"/>
                  <a:pt x="7058150" y="1680901"/>
                </a:cubicBezTo>
                <a:cubicBezTo>
                  <a:pt x="7063675" y="1677971"/>
                  <a:pt x="7069786" y="1672320"/>
                  <a:pt x="7076483" y="1663949"/>
                </a:cubicBezTo>
                <a:lnTo>
                  <a:pt x="7076483" y="1683664"/>
                </a:lnTo>
                <a:lnTo>
                  <a:pt x="7124327" y="1683664"/>
                </a:lnTo>
                <a:lnTo>
                  <a:pt x="7124327" y="1499573"/>
                </a:lnTo>
                <a:close/>
                <a:moveTo>
                  <a:pt x="5279212" y="1499573"/>
                </a:moveTo>
                <a:lnTo>
                  <a:pt x="5279212" y="1683664"/>
                </a:lnTo>
                <a:lnTo>
                  <a:pt x="5327055" y="1683664"/>
                </a:lnTo>
                <a:lnTo>
                  <a:pt x="5327055" y="1663949"/>
                </a:lnTo>
                <a:cubicBezTo>
                  <a:pt x="5333669" y="1672237"/>
                  <a:pt x="5339780" y="1677887"/>
                  <a:pt x="5345389" y="1680901"/>
                </a:cubicBezTo>
                <a:cubicBezTo>
                  <a:pt x="5352840" y="1684753"/>
                  <a:pt x="5361044" y="1686677"/>
                  <a:pt x="5370002" y="1686677"/>
                </a:cubicBezTo>
                <a:cubicBezTo>
                  <a:pt x="5380466" y="1686677"/>
                  <a:pt x="5389989" y="1683936"/>
                  <a:pt x="5398570" y="1678452"/>
                </a:cubicBezTo>
                <a:cubicBezTo>
                  <a:pt x="5407150" y="1672969"/>
                  <a:pt x="5413869" y="1664681"/>
                  <a:pt x="5418724" y="1653589"/>
                </a:cubicBezTo>
                <a:cubicBezTo>
                  <a:pt x="5423580" y="1642497"/>
                  <a:pt x="5426007" y="1629667"/>
                  <a:pt x="5426007" y="1615100"/>
                </a:cubicBezTo>
                <a:cubicBezTo>
                  <a:pt x="5426007" y="1593251"/>
                  <a:pt x="5420691" y="1576487"/>
                  <a:pt x="5410060" y="1564808"/>
                </a:cubicBezTo>
                <a:cubicBezTo>
                  <a:pt x="5399428" y="1553130"/>
                  <a:pt x="5385991" y="1547291"/>
                  <a:pt x="5369750" y="1547291"/>
                </a:cubicBezTo>
                <a:cubicBezTo>
                  <a:pt x="5361881" y="1547291"/>
                  <a:pt x="5354702" y="1548630"/>
                  <a:pt x="5348214" y="1551309"/>
                </a:cubicBezTo>
                <a:cubicBezTo>
                  <a:pt x="5341727" y="1553988"/>
                  <a:pt x="5335929" y="1558007"/>
                  <a:pt x="5330823" y="1563364"/>
                </a:cubicBezTo>
                <a:lnTo>
                  <a:pt x="5330823" y="1499573"/>
                </a:lnTo>
                <a:close/>
                <a:moveTo>
                  <a:pt x="4707461" y="1499573"/>
                </a:moveTo>
                <a:lnTo>
                  <a:pt x="4707461" y="1683664"/>
                </a:lnTo>
                <a:lnTo>
                  <a:pt x="4758569" y="1683664"/>
                </a:lnTo>
                <a:lnTo>
                  <a:pt x="4758569" y="1619621"/>
                </a:lnTo>
                <a:cubicBezTo>
                  <a:pt x="4758569" y="1607483"/>
                  <a:pt x="4760495" y="1599069"/>
                  <a:pt x="4764345" y="1594381"/>
                </a:cubicBezTo>
                <a:cubicBezTo>
                  <a:pt x="4768197" y="1589693"/>
                  <a:pt x="4773220" y="1587349"/>
                  <a:pt x="4779414" y="1587349"/>
                </a:cubicBezTo>
                <a:cubicBezTo>
                  <a:pt x="4785024" y="1587349"/>
                  <a:pt x="4789377" y="1589086"/>
                  <a:pt x="4792474" y="1592560"/>
                </a:cubicBezTo>
                <a:cubicBezTo>
                  <a:pt x="4795572" y="1596035"/>
                  <a:pt x="4797120" y="1601957"/>
                  <a:pt x="4797120" y="1610329"/>
                </a:cubicBezTo>
                <a:lnTo>
                  <a:pt x="4797120" y="1683664"/>
                </a:lnTo>
                <a:lnTo>
                  <a:pt x="4848480" y="1683664"/>
                </a:lnTo>
                <a:lnTo>
                  <a:pt x="4848480" y="1598902"/>
                </a:lnTo>
                <a:cubicBezTo>
                  <a:pt x="4848480" y="1581405"/>
                  <a:pt x="4844483" y="1568429"/>
                  <a:pt x="4836488" y="1559974"/>
                </a:cubicBezTo>
                <a:cubicBezTo>
                  <a:pt x="4828493" y="1551519"/>
                  <a:pt x="4817547" y="1547291"/>
                  <a:pt x="4803650" y="1547291"/>
                </a:cubicBezTo>
                <a:cubicBezTo>
                  <a:pt x="4794274" y="1547291"/>
                  <a:pt x="4786154" y="1548839"/>
                  <a:pt x="4779289" y="1551937"/>
                </a:cubicBezTo>
                <a:cubicBezTo>
                  <a:pt x="4772424" y="1555034"/>
                  <a:pt x="4765518" y="1560183"/>
                  <a:pt x="4758569" y="1567382"/>
                </a:cubicBezTo>
                <a:lnTo>
                  <a:pt x="4758569" y="1499573"/>
                </a:lnTo>
                <a:close/>
                <a:moveTo>
                  <a:pt x="4654818" y="1499573"/>
                </a:moveTo>
                <a:lnTo>
                  <a:pt x="4603584" y="1525818"/>
                </a:lnTo>
                <a:lnTo>
                  <a:pt x="4603584" y="1550305"/>
                </a:lnTo>
                <a:lnTo>
                  <a:pt x="4584748" y="1550305"/>
                </a:lnTo>
                <a:lnTo>
                  <a:pt x="4584748" y="1587726"/>
                </a:lnTo>
                <a:lnTo>
                  <a:pt x="4603584" y="1587726"/>
                </a:lnTo>
                <a:lnTo>
                  <a:pt x="4603584" y="1634631"/>
                </a:lnTo>
                <a:cubicBezTo>
                  <a:pt x="4603584" y="1649513"/>
                  <a:pt x="4605028" y="1660277"/>
                  <a:pt x="4607916" y="1666924"/>
                </a:cubicBezTo>
                <a:cubicBezTo>
                  <a:pt x="4610804" y="1673571"/>
                  <a:pt x="4615262" y="1678525"/>
                  <a:pt x="4621290" y="1681786"/>
                </a:cubicBezTo>
                <a:cubicBezTo>
                  <a:pt x="4627317" y="1685047"/>
                  <a:pt x="4636693" y="1686677"/>
                  <a:pt x="4649418" y="1686677"/>
                </a:cubicBezTo>
                <a:cubicBezTo>
                  <a:pt x="4660385" y="1686677"/>
                  <a:pt x="4672189" y="1685297"/>
                  <a:pt x="4684830" y="1682534"/>
                </a:cubicBezTo>
                <a:lnTo>
                  <a:pt x="4681063" y="1647253"/>
                </a:lnTo>
                <a:cubicBezTo>
                  <a:pt x="4674282" y="1649426"/>
                  <a:pt x="4669008" y="1650512"/>
                  <a:pt x="4665240" y="1650512"/>
                </a:cubicBezTo>
                <a:cubicBezTo>
                  <a:pt x="4661054" y="1650512"/>
                  <a:pt x="4658124" y="1649092"/>
                  <a:pt x="4656450" y="1646251"/>
                </a:cubicBezTo>
                <a:cubicBezTo>
                  <a:pt x="4655362" y="1644413"/>
                  <a:pt x="4654818" y="1640654"/>
                  <a:pt x="4654818" y="1634973"/>
                </a:cubicBezTo>
                <a:lnTo>
                  <a:pt x="4654818" y="1587726"/>
                </a:lnTo>
                <a:lnTo>
                  <a:pt x="4682946" y="1587726"/>
                </a:lnTo>
                <a:lnTo>
                  <a:pt x="4682946" y="1550305"/>
                </a:lnTo>
                <a:lnTo>
                  <a:pt x="4654818" y="1550305"/>
                </a:lnTo>
                <a:close/>
                <a:moveTo>
                  <a:pt x="4424766" y="1499573"/>
                </a:moveTo>
                <a:lnTo>
                  <a:pt x="4424766" y="1563364"/>
                </a:lnTo>
                <a:cubicBezTo>
                  <a:pt x="4419743" y="1558007"/>
                  <a:pt x="4413988" y="1553988"/>
                  <a:pt x="4407500" y="1551309"/>
                </a:cubicBezTo>
                <a:cubicBezTo>
                  <a:pt x="4401012" y="1548630"/>
                  <a:pt x="4393792" y="1547291"/>
                  <a:pt x="4385839" y="1547291"/>
                </a:cubicBezTo>
                <a:cubicBezTo>
                  <a:pt x="4369514" y="1547291"/>
                  <a:pt x="4356057" y="1553151"/>
                  <a:pt x="4345467" y="1564871"/>
                </a:cubicBezTo>
                <a:cubicBezTo>
                  <a:pt x="4334877" y="1576591"/>
                  <a:pt x="4329581" y="1593502"/>
                  <a:pt x="4329581" y="1615603"/>
                </a:cubicBezTo>
                <a:cubicBezTo>
                  <a:pt x="4329581" y="1635360"/>
                  <a:pt x="4334374" y="1652145"/>
                  <a:pt x="4343960" y="1665958"/>
                </a:cubicBezTo>
                <a:cubicBezTo>
                  <a:pt x="4353545" y="1679771"/>
                  <a:pt x="4367421" y="1686677"/>
                  <a:pt x="4385587" y="1686677"/>
                </a:cubicBezTo>
                <a:cubicBezTo>
                  <a:pt x="4394629" y="1686677"/>
                  <a:pt x="4402833" y="1684753"/>
                  <a:pt x="4410200" y="1680901"/>
                </a:cubicBezTo>
                <a:cubicBezTo>
                  <a:pt x="4415725" y="1677971"/>
                  <a:pt x="4421836" y="1672320"/>
                  <a:pt x="4428534" y="1663949"/>
                </a:cubicBezTo>
                <a:lnTo>
                  <a:pt x="4428534" y="1683664"/>
                </a:lnTo>
                <a:lnTo>
                  <a:pt x="4476377" y="1683664"/>
                </a:lnTo>
                <a:lnTo>
                  <a:pt x="4476377" y="1499573"/>
                </a:lnTo>
                <a:close/>
                <a:moveTo>
                  <a:pt x="3213923" y="1499573"/>
                </a:moveTo>
                <a:lnTo>
                  <a:pt x="3213923" y="1534357"/>
                </a:lnTo>
                <a:lnTo>
                  <a:pt x="3265030" y="1534357"/>
                </a:lnTo>
                <a:lnTo>
                  <a:pt x="3265030" y="1499573"/>
                </a:lnTo>
                <a:close/>
                <a:moveTo>
                  <a:pt x="2547045" y="1499573"/>
                </a:moveTo>
                <a:lnTo>
                  <a:pt x="2547045" y="1683664"/>
                </a:lnTo>
                <a:lnTo>
                  <a:pt x="2598280" y="1683664"/>
                </a:lnTo>
                <a:lnTo>
                  <a:pt x="2598280" y="1499573"/>
                </a:lnTo>
                <a:close/>
                <a:moveTo>
                  <a:pt x="2118546" y="1499573"/>
                </a:moveTo>
                <a:lnTo>
                  <a:pt x="2118546" y="1534357"/>
                </a:lnTo>
                <a:lnTo>
                  <a:pt x="2169654" y="1534357"/>
                </a:lnTo>
                <a:lnTo>
                  <a:pt x="2169654" y="1499573"/>
                </a:lnTo>
                <a:close/>
                <a:moveTo>
                  <a:pt x="1602313" y="1499573"/>
                </a:moveTo>
                <a:lnTo>
                  <a:pt x="1602313" y="1683664"/>
                </a:lnTo>
                <a:lnTo>
                  <a:pt x="1653422" y="1683664"/>
                </a:lnTo>
                <a:lnTo>
                  <a:pt x="1653422" y="1619621"/>
                </a:lnTo>
                <a:cubicBezTo>
                  <a:pt x="1653422" y="1607483"/>
                  <a:pt x="1655347" y="1599069"/>
                  <a:pt x="1659198" y="1594381"/>
                </a:cubicBezTo>
                <a:cubicBezTo>
                  <a:pt x="1663049" y="1589693"/>
                  <a:pt x="1668072" y="1587349"/>
                  <a:pt x="1674267" y="1587349"/>
                </a:cubicBezTo>
                <a:cubicBezTo>
                  <a:pt x="1679876" y="1587349"/>
                  <a:pt x="1684230" y="1589086"/>
                  <a:pt x="1687327" y="1592560"/>
                </a:cubicBezTo>
                <a:cubicBezTo>
                  <a:pt x="1690424" y="1596035"/>
                  <a:pt x="1691973" y="1601957"/>
                  <a:pt x="1691973" y="1610329"/>
                </a:cubicBezTo>
                <a:lnTo>
                  <a:pt x="1691973" y="1683664"/>
                </a:lnTo>
                <a:lnTo>
                  <a:pt x="1743333" y="1683664"/>
                </a:lnTo>
                <a:lnTo>
                  <a:pt x="1743333" y="1598902"/>
                </a:lnTo>
                <a:cubicBezTo>
                  <a:pt x="1743333" y="1581405"/>
                  <a:pt x="1739335" y="1568429"/>
                  <a:pt x="1731341" y="1559974"/>
                </a:cubicBezTo>
                <a:cubicBezTo>
                  <a:pt x="1723346" y="1551519"/>
                  <a:pt x="1712400" y="1547291"/>
                  <a:pt x="1698503" y="1547291"/>
                </a:cubicBezTo>
                <a:cubicBezTo>
                  <a:pt x="1689127" y="1547291"/>
                  <a:pt x="1681006" y="1548839"/>
                  <a:pt x="1674142" y="1551937"/>
                </a:cubicBezTo>
                <a:cubicBezTo>
                  <a:pt x="1667277" y="1555034"/>
                  <a:pt x="1660371" y="1560183"/>
                  <a:pt x="1653422" y="1567382"/>
                </a:cubicBezTo>
                <a:lnTo>
                  <a:pt x="1653422" y="1499573"/>
                </a:lnTo>
                <a:close/>
                <a:moveTo>
                  <a:pt x="843368" y="1499573"/>
                </a:moveTo>
                <a:lnTo>
                  <a:pt x="843368" y="1563364"/>
                </a:lnTo>
                <a:cubicBezTo>
                  <a:pt x="838345" y="1558007"/>
                  <a:pt x="832590" y="1553988"/>
                  <a:pt x="826102" y="1551309"/>
                </a:cubicBezTo>
                <a:cubicBezTo>
                  <a:pt x="819614" y="1548630"/>
                  <a:pt x="812394" y="1547291"/>
                  <a:pt x="804441" y="1547291"/>
                </a:cubicBezTo>
                <a:cubicBezTo>
                  <a:pt x="788116" y="1547291"/>
                  <a:pt x="774659" y="1553151"/>
                  <a:pt x="764069" y="1564871"/>
                </a:cubicBezTo>
                <a:cubicBezTo>
                  <a:pt x="753478" y="1576591"/>
                  <a:pt x="748184" y="1593502"/>
                  <a:pt x="748184" y="1615603"/>
                </a:cubicBezTo>
                <a:cubicBezTo>
                  <a:pt x="748184" y="1635360"/>
                  <a:pt x="752976" y="1652145"/>
                  <a:pt x="762562" y="1665958"/>
                </a:cubicBezTo>
                <a:cubicBezTo>
                  <a:pt x="772147" y="1679771"/>
                  <a:pt x="786023" y="1686677"/>
                  <a:pt x="804189" y="1686677"/>
                </a:cubicBezTo>
                <a:cubicBezTo>
                  <a:pt x="813231" y="1686677"/>
                  <a:pt x="821435" y="1684753"/>
                  <a:pt x="828802" y="1680901"/>
                </a:cubicBezTo>
                <a:cubicBezTo>
                  <a:pt x="834327" y="1677971"/>
                  <a:pt x="840438" y="1672320"/>
                  <a:pt x="847136" y="1663949"/>
                </a:cubicBezTo>
                <a:lnTo>
                  <a:pt x="847136" y="1683664"/>
                </a:lnTo>
                <a:lnTo>
                  <a:pt x="894979" y="1683664"/>
                </a:lnTo>
                <a:lnTo>
                  <a:pt x="894979" y="1499573"/>
                </a:lnTo>
                <a:close/>
                <a:moveTo>
                  <a:pt x="5107636" y="1328132"/>
                </a:moveTo>
                <a:lnTo>
                  <a:pt x="5107636" y="1378864"/>
                </a:lnTo>
                <a:lnTo>
                  <a:pt x="5133756" y="1378864"/>
                </a:lnTo>
                <a:cubicBezTo>
                  <a:pt x="5133337" y="1384975"/>
                  <a:pt x="5131307" y="1390270"/>
                  <a:pt x="5127665" y="1394749"/>
                </a:cubicBezTo>
                <a:cubicBezTo>
                  <a:pt x="5124024" y="1399228"/>
                  <a:pt x="5117347" y="1403728"/>
                  <a:pt x="5107636" y="1408248"/>
                </a:cubicBezTo>
                <a:lnTo>
                  <a:pt x="5119566" y="1430600"/>
                </a:lnTo>
                <a:cubicBezTo>
                  <a:pt x="5135137" y="1423736"/>
                  <a:pt x="5146146" y="1415825"/>
                  <a:pt x="5152592" y="1406867"/>
                </a:cubicBezTo>
                <a:cubicBezTo>
                  <a:pt x="5159038" y="1397909"/>
                  <a:pt x="5162261" y="1385687"/>
                  <a:pt x="5162261" y="1370199"/>
                </a:cubicBezTo>
                <a:lnTo>
                  <a:pt x="5162261" y="1328132"/>
                </a:lnTo>
                <a:close/>
                <a:moveTo>
                  <a:pt x="5360351" y="1315575"/>
                </a:moveTo>
                <a:lnTo>
                  <a:pt x="5360351" y="1323737"/>
                </a:lnTo>
                <a:cubicBezTo>
                  <a:pt x="5360351" y="1330099"/>
                  <a:pt x="5359325" y="1335269"/>
                  <a:pt x="5357274" y="1339246"/>
                </a:cubicBezTo>
                <a:cubicBezTo>
                  <a:pt x="5355223" y="1343222"/>
                  <a:pt x="5351749" y="1346591"/>
                  <a:pt x="5346852" y="1349354"/>
                </a:cubicBezTo>
                <a:cubicBezTo>
                  <a:pt x="5341954" y="1352117"/>
                  <a:pt x="5336659" y="1353498"/>
                  <a:pt x="5330967" y="1353498"/>
                </a:cubicBezTo>
                <a:cubicBezTo>
                  <a:pt x="5325525" y="1353498"/>
                  <a:pt x="5321402" y="1352222"/>
                  <a:pt x="5318598" y="1349668"/>
                </a:cubicBezTo>
                <a:cubicBezTo>
                  <a:pt x="5315793" y="1347115"/>
                  <a:pt x="5314391" y="1343829"/>
                  <a:pt x="5314391" y="1339811"/>
                </a:cubicBezTo>
                <a:cubicBezTo>
                  <a:pt x="5314391" y="1336294"/>
                  <a:pt x="5315814" y="1333155"/>
                  <a:pt x="5318660" y="1330392"/>
                </a:cubicBezTo>
                <a:cubicBezTo>
                  <a:pt x="5321423" y="1327714"/>
                  <a:pt x="5327995" y="1324993"/>
                  <a:pt x="5338376" y="1322230"/>
                </a:cubicBezTo>
                <a:cubicBezTo>
                  <a:pt x="5345994" y="1320305"/>
                  <a:pt x="5353319" y="1318086"/>
                  <a:pt x="5360351" y="1315575"/>
                </a:cubicBezTo>
                <a:close/>
                <a:moveTo>
                  <a:pt x="4684076" y="1315575"/>
                </a:moveTo>
                <a:lnTo>
                  <a:pt x="4684076" y="1323737"/>
                </a:lnTo>
                <a:cubicBezTo>
                  <a:pt x="4684076" y="1330099"/>
                  <a:pt x="4683051" y="1335269"/>
                  <a:pt x="4681000" y="1339246"/>
                </a:cubicBezTo>
                <a:cubicBezTo>
                  <a:pt x="4678949" y="1343222"/>
                  <a:pt x="4675474" y="1346591"/>
                  <a:pt x="4670577" y="1349355"/>
                </a:cubicBezTo>
                <a:cubicBezTo>
                  <a:pt x="4665680" y="1352117"/>
                  <a:pt x="4660385" y="1353498"/>
                  <a:pt x="4654692" y="1353498"/>
                </a:cubicBezTo>
                <a:cubicBezTo>
                  <a:pt x="4649250" y="1353498"/>
                  <a:pt x="4645127" y="1352222"/>
                  <a:pt x="4642323" y="1349668"/>
                </a:cubicBezTo>
                <a:cubicBezTo>
                  <a:pt x="4639519" y="1347115"/>
                  <a:pt x="4638116" y="1343829"/>
                  <a:pt x="4638116" y="1339811"/>
                </a:cubicBezTo>
                <a:cubicBezTo>
                  <a:pt x="4638116" y="1336294"/>
                  <a:pt x="4639539" y="1333155"/>
                  <a:pt x="4642386" y="1330392"/>
                </a:cubicBezTo>
                <a:cubicBezTo>
                  <a:pt x="4645148" y="1327714"/>
                  <a:pt x="4651720" y="1324993"/>
                  <a:pt x="4662101" y="1322230"/>
                </a:cubicBezTo>
                <a:cubicBezTo>
                  <a:pt x="4669719" y="1320305"/>
                  <a:pt x="4677044" y="1318086"/>
                  <a:pt x="4684076" y="1315575"/>
                </a:cubicBezTo>
                <a:close/>
                <a:moveTo>
                  <a:pt x="4169726" y="1315575"/>
                </a:moveTo>
                <a:lnTo>
                  <a:pt x="4169726" y="1323737"/>
                </a:lnTo>
                <a:cubicBezTo>
                  <a:pt x="4169726" y="1330099"/>
                  <a:pt x="4168701" y="1335269"/>
                  <a:pt x="4166650" y="1339246"/>
                </a:cubicBezTo>
                <a:cubicBezTo>
                  <a:pt x="4164599" y="1343222"/>
                  <a:pt x="4161124" y="1346591"/>
                  <a:pt x="4156227" y="1349355"/>
                </a:cubicBezTo>
                <a:cubicBezTo>
                  <a:pt x="4151330" y="1352117"/>
                  <a:pt x="4146035" y="1353498"/>
                  <a:pt x="4140342" y="1353498"/>
                </a:cubicBezTo>
                <a:cubicBezTo>
                  <a:pt x="4134900" y="1353498"/>
                  <a:pt x="4130777" y="1352222"/>
                  <a:pt x="4127973" y="1349668"/>
                </a:cubicBezTo>
                <a:cubicBezTo>
                  <a:pt x="4125168" y="1347115"/>
                  <a:pt x="4123766" y="1343829"/>
                  <a:pt x="4123766" y="1339811"/>
                </a:cubicBezTo>
                <a:cubicBezTo>
                  <a:pt x="4123766" y="1336294"/>
                  <a:pt x="4125189" y="1333155"/>
                  <a:pt x="4128036" y="1330392"/>
                </a:cubicBezTo>
                <a:cubicBezTo>
                  <a:pt x="4130798" y="1327714"/>
                  <a:pt x="4137370" y="1324993"/>
                  <a:pt x="4147751" y="1322230"/>
                </a:cubicBezTo>
                <a:cubicBezTo>
                  <a:pt x="4155369" y="1320305"/>
                  <a:pt x="4162694" y="1318086"/>
                  <a:pt x="4169726" y="1315575"/>
                </a:cubicBezTo>
                <a:close/>
                <a:moveTo>
                  <a:pt x="3188652" y="1315575"/>
                </a:moveTo>
                <a:lnTo>
                  <a:pt x="3188652" y="1323737"/>
                </a:lnTo>
                <a:cubicBezTo>
                  <a:pt x="3188652" y="1330099"/>
                  <a:pt x="3187628" y="1335269"/>
                  <a:pt x="3185577" y="1339246"/>
                </a:cubicBezTo>
                <a:cubicBezTo>
                  <a:pt x="3183526" y="1343222"/>
                  <a:pt x="3180052" y="1346591"/>
                  <a:pt x="3175153" y="1349354"/>
                </a:cubicBezTo>
                <a:cubicBezTo>
                  <a:pt x="3170256" y="1352117"/>
                  <a:pt x="3164961" y="1353498"/>
                  <a:pt x="3159269" y="1353498"/>
                </a:cubicBezTo>
                <a:cubicBezTo>
                  <a:pt x="3153827" y="1353498"/>
                  <a:pt x="3149705" y="1352222"/>
                  <a:pt x="3146899" y="1349668"/>
                </a:cubicBezTo>
                <a:cubicBezTo>
                  <a:pt x="3144097" y="1347115"/>
                  <a:pt x="3142693" y="1343829"/>
                  <a:pt x="3142693" y="1339811"/>
                </a:cubicBezTo>
                <a:cubicBezTo>
                  <a:pt x="3142693" y="1336294"/>
                  <a:pt x="3144116" y="1333155"/>
                  <a:pt x="3146962" y="1330392"/>
                </a:cubicBezTo>
                <a:cubicBezTo>
                  <a:pt x="3149726" y="1327714"/>
                  <a:pt x="3156298" y="1324993"/>
                  <a:pt x="3166678" y="1322230"/>
                </a:cubicBezTo>
                <a:cubicBezTo>
                  <a:pt x="3174296" y="1320305"/>
                  <a:pt x="3181621" y="1318086"/>
                  <a:pt x="3188652" y="1315575"/>
                </a:cubicBezTo>
                <a:close/>
                <a:moveTo>
                  <a:pt x="3939689" y="1302012"/>
                </a:moveTo>
                <a:lnTo>
                  <a:pt x="3968571" y="1302012"/>
                </a:lnTo>
                <a:cubicBezTo>
                  <a:pt x="3978533" y="1302012"/>
                  <a:pt x="3985502" y="1303666"/>
                  <a:pt x="3989479" y="1306973"/>
                </a:cubicBezTo>
                <a:cubicBezTo>
                  <a:pt x="3993455" y="1310279"/>
                  <a:pt x="3995444" y="1314654"/>
                  <a:pt x="3995444" y="1320096"/>
                </a:cubicBezTo>
                <a:cubicBezTo>
                  <a:pt x="3995444" y="1325956"/>
                  <a:pt x="3993435" y="1330623"/>
                  <a:pt x="3989416" y="1334097"/>
                </a:cubicBezTo>
                <a:cubicBezTo>
                  <a:pt x="3985398" y="1337571"/>
                  <a:pt x="3978491" y="1339308"/>
                  <a:pt x="3968697" y="1339308"/>
                </a:cubicBezTo>
                <a:lnTo>
                  <a:pt x="3939689" y="1339308"/>
                </a:lnTo>
                <a:close/>
                <a:moveTo>
                  <a:pt x="1005382" y="1295106"/>
                </a:moveTo>
                <a:cubicBezTo>
                  <a:pt x="1011828" y="1295106"/>
                  <a:pt x="1017500" y="1297702"/>
                  <a:pt x="1022397" y="1302892"/>
                </a:cubicBezTo>
                <a:cubicBezTo>
                  <a:pt x="1027295" y="1308082"/>
                  <a:pt x="1029743" y="1314738"/>
                  <a:pt x="1029743" y="1322858"/>
                </a:cubicBezTo>
                <a:cubicBezTo>
                  <a:pt x="1029743" y="1330895"/>
                  <a:pt x="1027315" y="1337529"/>
                  <a:pt x="1022460" y="1342761"/>
                </a:cubicBezTo>
                <a:cubicBezTo>
                  <a:pt x="1017604" y="1347994"/>
                  <a:pt x="1012121" y="1350610"/>
                  <a:pt x="1006010" y="1350610"/>
                </a:cubicBezTo>
                <a:cubicBezTo>
                  <a:pt x="999647" y="1350610"/>
                  <a:pt x="993996" y="1348035"/>
                  <a:pt x="989057" y="1342887"/>
                </a:cubicBezTo>
                <a:cubicBezTo>
                  <a:pt x="984118" y="1337739"/>
                  <a:pt x="981648" y="1331104"/>
                  <a:pt x="981648" y="1322984"/>
                </a:cubicBezTo>
                <a:cubicBezTo>
                  <a:pt x="981648" y="1314444"/>
                  <a:pt x="984013" y="1307663"/>
                  <a:pt x="988743" y="1302641"/>
                </a:cubicBezTo>
                <a:cubicBezTo>
                  <a:pt x="993474" y="1297618"/>
                  <a:pt x="999019" y="1295106"/>
                  <a:pt x="1005382" y="1295106"/>
                </a:cubicBezTo>
                <a:close/>
                <a:moveTo>
                  <a:pt x="4496804" y="1280665"/>
                </a:moveTo>
                <a:cubicBezTo>
                  <a:pt x="4502580" y="1280665"/>
                  <a:pt x="4507499" y="1283135"/>
                  <a:pt x="4511559" y="1288074"/>
                </a:cubicBezTo>
                <a:cubicBezTo>
                  <a:pt x="4515619" y="1293013"/>
                  <a:pt x="4517649" y="1300757"/>
                  <a:pt x="4517649" y="1311305"/>
                </a:cubicBezTo>
                <a:cubicBezTo>
                  <a:pt x="4517649" y="1323277"/>
                  <a:pt x="4515577" y="1331794"/>
                  <a:pt x="4511433" y="1336859"/>
                </a:cubicBezTo>
                <a:cubicBezTo>
                  <a:pt x="4507289" y="1341924"/>
                  <a:pt x="4502162" y="1344457"/>
                  <a:pt x="4496050" y="1344457"/>
                </a:cubicBezTo>
                <a:cubicBezTo>
                  <a:pt x="4489437" y="1344457"/>
                  <a:pt x="4483974" y="1341882"/>
                  <a:pt x="4479663" y="1336734"/>
                </a:cubicBezTo>
                <a:cubicBezTo>
                  <a:pt x="4475352" y="1331585"/>
                  <a:pt x="4473196" y="1323277"/>
                  <a:pt x="4473196" y="1311807"/>
                </a:cubicBezTo>
                <a:cubicBezTo>
                  <a:pt x="4473196" y="1301343"/>
                  <a:pt x="4475394" y="1293537"/>
                  <a:pt x="4479789" y="1288388"/>
                </a:cubicBezTo>
                <a:cubicBezTo>
                  <a:pt x="4484184" y="1283239"/>
                  <a:pt x="4489855" y="1280665"/>
                  <a:pt x="4496804" y="1280665"/>
                </a:cubicBezTo>
                <a:close/>
                <a:moveTo>
                  <a:pt x="4325354" y="1280665"/>
                </a:moveTo>
                <a:cubicBezTo>
                  <a:pt x="4331130" y="1280665"/>
                  <a:pt x="4336049" y="1283135"/>
                  <a:pt x="4340109" y="1288074"/>
                </a:cubicBezTo>
                <a:cubicBezTo>
                  <a:pt x="4344169" y="1293013"/>
                  <a:pt x="4346199" y="1300757"/>
                  <a:pt x="4346199" y="1311305"/>
                </a:cubicBezTo>
                <a:cubicBezTo>
                  <a:pt x="4346199" y="1323277"/>
                  <a:pt x="4344127" y="1331794"/>
                  <a:pt x="4339983" y="1336859"/>
                </a:cubicBezTo>
                <a:cubicBezTo>
                  <a:pt x="4335839" y="1341924"/>
                  <a:pt x="4330712" y="1344457"/>
                  <a:pt x="4324600" y="1344457"/>
                </a:cubicBezTo>
                <a:cubicBezTo>
                  <a:pt x="4317987" y="1344457"/>
                  <a:pt x="4312524" y="1341882"/>
                  <a:pt x="4308213" y="1336734"/>
                </a:cubicBezTo>
                <a:cubicBezTo>
                  <a:pt x="4303902" y="1331585"/>
                  <a:pt x="4301746" y="1323277"/>
                  <a:pt x="4301746" y="1311807"/>
                </a:cubicBezTo>
                <a:cubicBezTo>
                  <a:pt x="4301746" y="1301343"/>
                  <a:pt x="4303944" y="1293537"/>
                  <a:pt x="4308339" y="1288388"/>
                </a:cubicBezTo>
                <a:cubicBezTo>
                  <a:pt x="4312734" y="1283239"/>
                  <a:pt x="4318405" y="1280665"/>
                  <a:pt x="4325354" y="1280665"/>
                </a:cubicBezTo>
                <a:close/>
                <a:moveTo>
                  <a:pt x="4830788" y="1279535"/>
                </a:moveTo>
                <a:cubicBezTo>
                  <a:pt x="4837318" y="1279535"/>
                  <a:pt x="4842843" y="1282109"/>
                  <a:pt x="4847364" y="1287258"/>
                </a:cubicBezTo>
                <a:cubicBezTo>
                  <a:pt x="4851885" y="1292407"/>
                  <a:pt x="4854145" y="1299836"/>
                  <a:pt x="4854145" y="1309547"/>
                </a:cubicBezTo>
                <a:cubicBezTo>
                  <a:pt x="4854145" y="1319258"/>
                  <a:pt x="4851989" y="1326520"/>
                  <a:pt x="4847678" y="1331334"/>
                </a:cubicBezTo>
                <a:cubicBezTo>
                  <a:pt x="4843367" y="1336148"/>
                  <a:pt x="4838030" y="1338555"/>
                  <a:pt x="4831667" y="1338555"/>
                </a:cubicBezTo>
                <a:cubicBezTo>
                  <a:pt x="4824970" y="1338555"/>
                  <a:pt x="4819570" y="1336232"/>
                  <a:pt x="4815468" y="1331585"/>
                </a:cubicBezTo>
                <a:cubicBezTo>
                  <a:pt x="4811366" y="1326939"/>
                  <a:pt x="4809315" y="1319803"/>
                  <a:pt x="4809315" y="1310175"/>
                </a:cubicBezTo>
                <a:cubicBezTo>
                  <a:pt x="4809315" y="1299208"/>
                  <a:pt x="4811262" y="1291360"/>
                  <a:pt x="4815154" y="1286630"/>
                </a:cubicBezTo>
                <a:cubicBezTo>
                  <a:pt x="4819047" y="1281900"/>
                  <a:pt x="4824258" y="1279535"/>
                  <a:pt x="4830788" y="1279535"/>
                </a:cubicBezTo>
                <a:close/>
                <a:moveTo>
                  <a:pt x="6626009" y="1277652"/>
                </a:moveTo>
                <a:cubicBezTo>
                  <a:pt x="6633041" y="1277652"/>
                  <a:pt x="6638943" y="1280477"/>
                  <a:pt x="6643714" y="1286128"/>
                </a:cubicBezTo>
                <a:cubicBezTo>
                  <a:pt x="6648486" y="1291778"/>
                  <a:pt x="6650872" y="1300380"/>
                  <a:pt x="6650872" y="1311933"/>
                </a:cubicBezTo>
                <a:cubicBezTo>
                  <a:pt x="6650872" y="1324323"/>
                  <a:pt x="6648507" y="1333322"/>
                  <a:pt x="6643777" y="1338931"/>
                </a:cubicBezTo>
                <a:cubicBezTo>
                  <a:pt x="6639047" y="1344540"/>
                  <a:pt x="6632999" y="1347345"/>
                  <a:pt x="6625632" y="1347345"/>
                </a:cubicBezTo>
                <a:cubicBezTo>
                  <a:pt x="6618349" y="1347345"/>
                  <a:pt x="6612300" y="1344499"/>
                  <a:pt x="6607486" y="1338806"/>
                </a:cubicBezTo>
                <a:cubicBezTo>
                  <a:pt x="6602673" y="1333113"/>
                  <a:pt x="6600266" y="1324323"/>
                  <a:pt x="6600266" y="1312436"/>
                </a:cubicBezTo>
                <a:cubicBezTo>
                  <a:pt x="6600266" y="1300715"/>
                  <a:pt x="6602694" y="1291988"/>
                  <a:pt x="6607549" y="1286253"/>
                </a:cubicBezTo>
                <a:cubicBezTo>
                  <a:pt x="6612405" y="1280519"/>
                  <a:pt x="6618558" y="1277652"/>
                  <a:pt x="6626009" y="1277652"/>
                </a:cubicBezTo>
                <a:close/>
                <a:moveTo>
                  <a:pt x="6169185" y="1272754"/>
                </a:moveTo>
                <a:cubicBezTo>
                  <a:pt x="6176217" y="1272754"/>
                  <a:pt x="6181889" y="1274889"/>
                  <a:pt x="6186201" y="1279159"/>
                </a:cubicBezTo>
                <a:cubicBezTo>
                  <a:pt x="6190512" y="1283428"/>
                  <a:pt x="6193170" y="1290502"/>
                  <a:pt x="6194174" y="1300380"/>
                </a:cubicBezTo>
                <a:lnTo>
                  <a:pt x="6143819" y="1300380"/>
                </a:lnTo>
                <a:cubicBezTo>
                  <a:pt x="6144657" y="1292427"/>
                  <a:pt x="6146624" y="1286442"/>
                  <a:pt x="6149721" y="1282423"/>
                </a:cubicBezTo>
                <a:cubicBezTo>
                  <a:pt x="6154577" y="1275977"/>
                  <a:pt x="6161065" y="1272754"/>
                  <a:pt x="6169185" y="1272754"/>
                </a:cubicBezTo>
                <a:close/>
                <a:moveTo>
                  <a:pt x="5007136" y="1272754"/>
                </a:moveTo>
                <a:cubicBezTo>
                  <a:pt x="5014168" y="1272754"/>
                  <a:pt x="5019839" y="1274889"/>
                  <a:pt x="5024151" y="1279159"/>
                </a:cubicBezTo>
                <a:cubicBezTo>
                  <a:pt x="5028462" y="1283428"/>
                  <a:pt x="5031120" y="1290502"/>
                  <a:pt x="5032125" y="1300380"/>
                </a:cubicBezTo>
                <a:lnTo>
                  <a:pt x="4981770" y="1300380"/>
                </a:lnTo>
                <a:cubicBezTo>
                  <a:pt x="4982607" y="1292427"/>
                  <a:pt x="4984574" y="1286442"/>
                  <a:pt x="4987672" y="1282423"/>
                </a:cubicBezTo>
                <a:cubicBezTo>
                  <a:pt x="4992527" y="1275977"/>
                  <a:pt x="4999015" y="1272754"/>
                  <a:pt x="5007136" y="1272754"/>
                </a:cubicBezTo>
                <a:close/>
                <a:moveTo>
                  <a:pt x="3549812" y="1272754"/>
                </a:moveTo>
                <a:cubicBezTo>
                  <a:pt x="3556847" y="1272754"/>
                  <a:pt x="3562519" y="1274889"/>
                  <a:pt x="3566831" y="1279159"/>
                </a:cubicBezTo>
                <a:cubicBezTo>
                  <a:pt x="3571139" y="1283428"/>
                  <a:pt x="3573796" y="1290502"/>
                  <a:pt x="3574803" y="1300380"/>
                </a:cubicBezTo>
                <a:lnTo>
                  <a:pt x="3524446" y="1300380"/>
                </a:lnTo>
                <a:cubicBezTo>
                  <a:pt x="3525283" y="1292427"/>
                  <a:pt x="3527252" y="1286442"/>
                  <a:pt x="3530350" y="1282423"/>
                </a:cubicBezTo>
                <a:cubicBezTo>
                  <a:pt x="3535203" y="1275977"/>
                  <a:pt x="3541690" y="1272754"/>
                  <a:pt x="3549812" y="1272754"/>
                </a:cubicBezTo>
                <a:close/>
                <a:moveTo>
                  <a:pt x="2435387" y="1272754"/>
                </a:moveTo>
                <a:cubicBezTo>
                  <a:pt x="2442419" y="1272754"/>
                  <a:pt x="2448092" y="1274889"/>
                  <a:pt x="2452403" y="1279159"/>
                </a:cubicBezTo>
                <a:cubicBezTo>
                  <a:pt x="2456714" y="1283428"/>
                  <a:pt x="2459371" y="1290502"/>
                  <a:pt x="2460377" y="1300380"/>
                </a:cubicBezTo>
                <a:lnTo>
                  <a:pt x="2410022" y="1300380"/>
                </a:lnTo>
                <a:cubicBezTo>
                  <a:pt x="2410858" y="1292427"/>
                  <a:pt x="2412826" y="1286442"/>
                  <a:pt x="2415924" y="1282423"/>
                </a:cubicBezTo>
                <a:cubicBezTo>
                  <a:pt x="2420780" y="1275977"/>
                  <a:pt x="2427268" y="1272754"/>
                  <a:pt x="2435387" y="1272754"/>
                </a:cubicBezTo>
                <a:close/>
                <a:moveTo>
                  <a:pt x="1930563" y="1272754"/>
                </a:moveTo>
                <a:cubicBezTo>
                  <a:pt x="1937596" y="1272754"/>
                  <a:pt x="1943267" y="1274889"/>
                  <a:pt x="1947579" y="1279159"/>
                </a:cubicBezTo>
                <a:cubicBezTo>
                  <a:pt x="1951890" y="1283428"/>
                  <a:pt x="1954548" y="1290502"/>
                  <a:pt x="1955552" y="1300380"/>
                </a:cubicBezTo>
                <a:lnTo>
                  <a:pt x="1905197" y="1300380"/>
                </a:lnTo>
                <a:cubicBezTo>
                  <a:pt x="1906035" y="1292427"/>
                  <a:pt x="1908002" y="1286442"/>
                  <a:pt x="1911099" y="1282423"/>
                </a:cubicBezTo>
                <a:cubicBezTo>
                  <a:pt x="1915955" y="1275977"/>
                  <a:pt x="1922443" y="1272754"/>
                  <a:pt x="1930563" y="1272754"/>
                </a:cubicBezTo>
                <a:close/>
                <a:moveTo>
                  <a:pt x="5930642" y="1245505"/>
                </a:moveTo>
                <a:lnTo>
                  <a:pt x="5986102" y="1378864"/>
                </a:lnTo>
                <a:lnTo>
                  <a:pt x="6031433" y="1378864"/>
                </a:lnTo>
                <a:lnTo>
                  <a:pt x="6088111" y="1245505"/>
                </a:lnTo>
                <a:lnTo>
                  <a:pt x="6036536" y="1245505"/>
                </a:lnTo>
                <a:lnTo>
                  <a:pt x="6009690" y="1330015"/>
                </a:lnTo>
                <a:lnTo>
                  <a:pt x="5983819" y="1245505"/>
                </a:lnTo>
                <a:close/>
                <a:moveTo>
                  <a:pt x="5699944" y="1245505"/>
                </a:moveTo>
                <a:lnTo>
                  <a:pt x="5699944" y="1378864"/>
                </a:lnTo>
                <a:lnTo>
                  <a:pt x="5751053" y="1378864"/>
                </a:lnTo>
                <a:lnTo>
                  <a:pt x="5751053" y="1245505"/>
                </a:lnTo>
                <a:close/>
                <a:moveTo>
                  <a:pt x="6807504" y="1242491"/>
                </a:moveTo>
                <a:cubicBezTo>
                  <a:pt x="6800305" y="1242491"/>
                  <a:pt x="6794256" y="1244270"/>
                  <a:pt x="6789359" y="1247828"/>
                </a:cubicBezTo>
                <a:cubicBezTo>
                  <a:pt x="6784462" y="1251386"/>
                  <a:pt x="6779711" y="1257894"/>
                  <a:pt x="6775106" y="1267355"/>
                </a:cubicBezTo>
                <a:lnTo>
                  <a:pt x="6775106" y="1245505"/>
                </a:lnTo>
                <a:lnTo>
                  <a:pt x="6727263" y="1245505"/>
                </a:lnTo>
                <a:lnTo>
                  <a:pt x="6727263" y="1378864"/>
                </a:lnTo>
                <a:lnTo>
                  <a:pt x="6778623" y="1378864"/>
                </a:lnTo>
                <a:lnTo>
                  <a:pt x="6778623" y="1334159"/>
                </a:lnTo>
                <a:cubicBezTo>
                  <a:pt x="6778623" y="1312812"/>
                  <a:pt x="6781260" y="1298246"/>
                  <a:pt x="6786534" y="1290461"/>
                </a:cubicBezTo>
                <a:cubicBezTo>
                  <a:pt x="6790217" y="1284935"/>
                  <a:pt x="6795408" y="1282172"/>
                  <a:pt x="6802105" y="1282172"/>
                </a:cubicBezTo>
                <a:cubicBezTo>
                  <a:pt x="6805621" y="1282172"/>
                  <a:pt x="6810393" y="1283428"/>
                  <a:pt x="6816420" y="1285940"/>
                </a:cubicBezTo>
                <a:lnTo>
                  <a:pt x="6832243" y="1249523"/>
                </a:lnTo>
                <a:cubicBezTo>
                  <a:pt x="6823285" y="1244835"/>
                  <a:pt x="6815039" y="1242491"/>
                  <a:pt x="6807504" y="1242491"/>
                </a:cubicBezTo>
                <a:close/>
                <a:moveTo>
                  <a:pt x="6625255" y="1242491"/>
                </a:moveTo>
                <a:cubicBezTo>
                  <a:pt x="6601898" y="1242491"/>
                  <a:pt x="6583355" y="1249083"/>
                  <a:pt x="6569626" y="1262269"/>
                </a:cubicBezTo>
                <a:cubicBezTo>
                  <a:pt x="6555897" y="1275454"/>
                  <a:pt x="6549032" y="1292218"/>
                  <a:pt x="6549032" y="1312561"/>
                </a:cubicBezTo>
                <a:cubicBezTo>
                  <a:pt x="6549032" y="1334411"/>
                  <a:pt x="6557152" y="1352075"/>
                  <a:pt x="6573393" y="1365553"/>
                </a:cubicBezTo>
                <a:cubicBezTo>
                  <a:pt x="6586620" y="1376436"/>
                  <a:pt x="6603949" y="1381878"/>
                  <a:pt x="6625381" y="1381878"/>
                </a:cubicBezTo>
                <a:cubicBezTo>
                  <a:pt x="6649407" y="1381878"/>
                  <a:pt x="6668222" y="1375327"/>
                  <a:pt x="6681826" y="1362225"/>
                </a:cubicBezTo>
                <a:cubicBezTo>
                  <a:pt x="6695430" y="1349124"/>
                  <a:pt x="6702232" y="1332318"/>
                  <a:pt x="6702232" y="1311807"/>
                </a:cubicBezTo>
                <a:cubicBezTo>
                  <a:pt x="6702232" y="1293558"/>
                  <a:pt x="6696748" y="1278196"/>
                  <a:pt x="6685782" y="1265722"/>
                </a:cubicBezTo>
                <a:cubicBezTo>
                  <a:pt x="6672136" y="1250235"/>
                  <a:pt x="6651961" y="1242491"/>
                  <a:pt x="6625255" y="1242491"/>
                </a:cubicBezTo>
                <a:close/>
                <a:moveTo>
                  <a:pt x="6365373" y="1242491"/>
                </a:moveTo>
                <a:cubicBezTo>
                  <a:pt x="6354909" y="1242491"/>
                  <a:pt x="6346035" y="1244395"/>
                  <a:pt x="6338752" y="1248204"/>
                </a:cubicBezTo>
                <a:cubicBezTo>
                  <a:pt x="6331468" y="1252014"/>
                  <a:pt x="6324269" y="1258355"/>
                  <a:pt x="6317153" y="1267229"/>
                </a:cubicBezTo>
                <a:lnTo>
                  <a:pt x="6317153" y="1245505"/>
                </a:lnTo>
                <a:lnTo>
                  <a:pt x="6269561" y="1245505"/>
                </a:lnTo>
                <a:lnTo>
                  <a:pt x="6269561" y="1378864"/>
                </a:lnTo>
                <a:lnTo>
                  <a:pt x="6320669" y="1378864"/>
                </a:lnTo>
                <a:lnTo>
                  <a:pt x="6320669" y="1314821"/>
                </a:lnTo>
                <a:cubicBezTo>
                  <a:pt x="6320669" y="1302683"/>
                  <a:pt x="6322595" y="1294269"/>
                  <a:pt x="6326445" y="1289581"/>
                </a:cubicBezTo>
                <a:cubicBezTo>
                  <a:pt x="6330296" y="1284893"/>
                  <a:pt x="6335319" y="1282549"/>
                  <a:pt x="6341514" y="1282549"/>
                </a:cubicBezTo>
                <a:cubicBezTo>
                  <a:pt x="6347123" y="1282549"/>
                  <a:pt x="6351477" y="1284286"/>
                  <a:pt x="6354574" y="1287760"/>
                </a:cubicBezTo>
                <a:cubicBezTo>
                  <a:pt x="6357671" y="1291234"/>
                  <a:pt x="6359220" y="1297157"/>
                  <a:pt x="6359220" y="1305529"/>
                </a:cubicBezTo>
                <a:lnTo>
                  <a:pt x="6359220" y="1378864"/>
                </a:lnTo>
                <a:lnTo>
                  <a:pt x="6410580" y="1378864"/>
                </a:lnTo>
                <a:lnTo>
                  <a:pt x="6410580" y="1294102"/>
                </a:lnTo>
                <a:cubicBezTo>
                  <a:pt x="6410580" y="1276521"/>
                  <a:pt x="6406582" y="1263524"/>
                  <a:pt x="6398588" y="1255111"/>
                </a:cubicBezTo>
                <a:cubicBezTo>
                  <a:pt x="6390593" y="1246698"/>
                  <a:pt x="6379521" y="1242491"/>
                  <a:pt x="6365373" y="1242491"/>
                </a:cubicBezTo>
                <a:close/>
                <a:moveTo>
                  <a:pt x="6167051" y="1242491"/>
                </a:moveTo>
                <a:cubicBezTo>
                  <a:pt x="6143526" y="1242491"/>
                  <a:pt x="6125088" y="1248937"/>
                  <a:pt x="6111735" y="1261829"/>
                </a:cubicBezTo>
                <a:cubicBezTo>
                  <a:pt x="6098383" y="1274722"/>
                  <a:pt x="6091706" y="1291590"/>
                  <a:pt x="6091706" y="1312436"/>
                </a:cubicBezTo>
                <a:cubicBezTo>
                  <a:pt x="6091706" y="1327086"/>
                  <a:pt x="6095034" y="1339832"/>
                  <a:pt x="6101689" y="1350673"/>
                </a:cubicBezTo>
                <a:cubicBezTo>
                  <a:pt x="6108345" y="1361514"/>
                  <a:pt x="6116737" y="1369425"/>
                  <a:pt x="6126867" y="1374406"/>
                </a:cubicBezTo>
                <a:cubicBezTo>
                  <a:pt x="6136997" y="1379387"/>
                  <a:pt x="6150893" y="1381878"/>
                  <a:pt x="6168557" y="1381878"/>
                </a:cubicBezTo>
                <a:cubicBezTo>
                  <a:pt x="6188900" y="1381878"/>
                  <a:pt x="6204513" y="1378969"/>
                  <a:pt x="6215396" y="1373150"/>
                </a:cubicBezTo>
                <a:cubicBezTo>
                  <a:pt x="6226280" y="1367332"/>
                  <a:pt x="6235572" y="1357726"/>
                  <a:pt x="6243274" y="1344331"/>
                </a:cubicBezTo>
                <a:lnTo>
                  <a:pt x="6192919" y="1339685"/>
                </a:lnTo>
                <a:cubicBezTo>
                  <a:pt x="6189738" y="1343703"/>
                  <a:pt x="6186766" y="1346508"/>
                  <a:pt x="6184003" y="1348098"/>
                </a:cubicBezTo>
                <a:cubicBezTo>
                  <a:pt x="6179482" y="1350610"/>
                  <a:pt x="6174711" y="1351866"/>
                  <a:pt x="6169688" y="1351866"/>
                </a:cubicBezTo>
                <a:cubicBezTo>
                  <a:pt x="6161735" y="1351866"/>
                  <a:pt x="6155288" y="1348978"/>
                  <a:pt x="6150349" y="1343201"/>
                </a:cubicBezTo>
                <a:cubicBezTo>
                  <a:pt x="6146833" y="1339183"/>
                  <a:pt x="6144615" y="1333071"/>
                  <a:pt x="6143694" y="1324867"/>
                </a:cubicBezTo>
                <a:lnTo>
                  <a:pt x="6246162" y="1324867"/>
                </a:lnTo>
                <a:lnTo>
                  <a:pt x="6246162" y="1319091"/>
                </a:lnTo>
                <a:cubicBezTo>
                  <a:pt x="6246162" y="1301510"/>
                  <a:pt x="6243274" y="1287237"/>
                  <a:pt x="6237497" y="1276270"/>
                </a:cubicBezTo>
                <a:cubicBezTo>
                  <a:pt x="6231721" y="1265304"/>
                  <a:pt x="6223308" y="1256932"/>
                  <a:pt x="6212257" y="1251155"/>
                </a:cubicBezTo>
                <a:cubicBezTo>
                  <a:pt x="6201207" y="1245379"/>
                  <a:pt x="6186138" y="1242491"/>
                  <a:pt x="6167051" y="1242491"/>
                </a:cubicBezTo>
                <a:close/>
                <a:moveTo>
                  <a:pt x="5879598" y="1242491"/>
                </a:moveTo>
                <a:cubicBezTo>
                  <a:pt x="5869134" y="1242491"/>
                  <a:pt x="5860260" y="1244395"/>
                  <a:pt x="5852977" y="1248204"/>
                </a:cubicBezTo>
                <a:cubicBezTo>
                  <a:pt x="5845693" y="1252014"/>
                  <a:pt x="5838494" y="1258355"/>
                  <a:pt x="5831378" y="1267229"/>
                </a:cubicBezTo>
                <a:lnTo>
                  <a:pt x="5831378" y="1245505"/>
                </a:lnTo>
                <a:lnTo>
                  <a:pt x="5783786" y="1245505"/>
                </a:lnTo>
                <a:lnTo>
                  <a:pt x="5783786" y="1378864"/>
                </a:lnTo>
                <a:lnTo>
                  <a:pt x="5834894" y="1378864"/>
                </a:lnTo>
                <a:lnTo>
                  <a:pt x="5834894" y="1314821"/>
                </a:lnTo>
                <a:cubicBezTo>
                  <a:pt x="5834894" y="1302683"/>
                  <a:pt x="5836820" y="1294269"/>
                  <a:pt x="5840670" y="1289581"/>
                </a:cubicBezTo>
                <a:cubicBezTo>
                  <a:pt x="5844521" y="1284893"/>
                  <a:pt x="5849544" y="1282549"/>
                  <a:pt x="5855739" y="1282549"/>
                </a:cubicBezTo>
                <a:cubicBezTo>
                  <a:pt x="5861348" y="1282549"/>
                  <a:pt x="5865702" y="1284286"/>
                  <a:pt x="5868799" y="1287760"/>
                </a:cubicBezTo>
                <a:cubicBezTo>
                  <a:pt x="5871896" y="1291234"/>
                  <a:pt x="5873445" y="1297157"/>
                  <a:pt x="5873445" y="1305529"/>
                </a:cubicBezTo>
                <a:lnTo>
                  <a:pt x="5873445" y="1378864"/>
                </a:lnTo>
                <a:lnTo>
                  <a:pt x="5924805" y="1378864"/>
                </a:lnTo>
                <a:lnTo>
                  <a:pt x="5924805" y="1294102"/>
                </a:lnTo>
                <a:cubicBezTo>
                  <a:pt x="5924805" y="1276521"/>
                  <a:pt x="5920807" y="1263524"/>
                  <a:pt x="5912813" y="1255111"/>
                </a:cubicBezTo>
                <a:cubicBezTo>
                  <a:pt x="5904818" y="1246698"/>
                  <a:pt x="5893746" y="1242491"/>
                  <a:pt x="5879598" y="1242491"/>
                </a:cubicBezTo>
                <a:close/>
                <a:moveTo>
                  <a:pt x="5536698" y="1242491"/>
                </a:moveTo>
                <a:cubicBezTo>
                  <a:pt x="5526234" y="1242491"/>
                  <a:pt x="5517360" y="1244395"/>
                  <a:pt x="5510077" y="1248204"/>
                </a:cubicBezTo>
                <a:cubicBezTo>
                  <a:pt x="5502793" y="1252014"/>
                  <a:pt x="5495594" y="1258355"/>
                  <a:pt x="5488478" y="1267229"/>
                </a:cubicBezTo>
                <a:lnTo>
                  <a:pt x="5488478" y="1245505"/>
                </a:lnTo>
                <a:lnTo>
                  <a:pt x="5440886" y="1245505"/>
                </a:lnTo>
                <a:lnTo>
                  <a:pt x="5440886" y="1378864"/>
                </a:lnTo>
                <a:lnTo>
                  <a:pt x="5491994" y="1378864"/>
                </a:lnTo>
                <a:lnTo>
                  <a:pt x="5491994" y="1314821"/>
                </a:lnTo>
                <a:cubicBezTo>
                  <a:pt x="5491994" y="1302683"/>
                  <a:pt x="5493920" y="1294269"/>
                  <a:pt x="5497770" y="1289581"/>
                </a:cubicBezTo>
                <a:cubicBezTo>
                  <a:pt x="5501621" y="1284893"/>
                  <a:pt x="5506644" y="1282549"/>
                  <a:pt x="5512839" y="1282549"/>
                </a:cubicBezTo>
                <a:cubicBezTo>
                  <a:pt x="5518448" y="1282549"/>
                  <a:pt x="5522802" y="1284286"/>
                  <a:pt x="5525899" y="1287760"/>
                </a:cubicBezTo>
                <a:cubicBezTo>
                  <a:pt x="5528996" y="1291234"/>
                  <a:pt x="5530545" y="1297157"/>
                  <a:pt x="5530545" y="1305529"/>
                </a:cubicBezTo>
                <a:lnTo>
                  <a:pt x="5530545" y="1378864"/>
                </a:lnTo>
                <a:lnTo>
                  <a:pt x="5581905" y="1378864"/>
                </a:lnTo>
                <a:lnTo>
                  <a:pt x="5581905" y="1294102"/>
                </a:lnTo>
                <a:cubicBezTo>
                  <a:pt x="5581905" y="1276521"/>
                  <a:pt x="5577907" y="1263524"/>
                  <a:pt x="5569913" y="1255111"/>
                </a:cubicBezTo>
                <a:cubicBezTo>
                  <a:pt x="5561918" y="1246698"/>
                  <a:pt x="5550846" y="1242491"/>
                  <a:pt x="5536698" y="1242491"/>
                </a:cubicBezTo>
                <a:close/>
                <a:moveTo>
                  <a:pt x="5336115" y="1242491"/>
                </a:moveTo>
                <a:cubicBezTo>
                  <a:pt x="5326572" y="1242491"/>
                  <a:pt x="5317698" y="1243202"/>
                  <a:pt x="5309494" y="1244626"/>
                </a:cubicBezTo>
                <a:cubicBezTo>
                  <a:pt x="5301289" y="1246049"/>
                  <a:pt x="5294843" y="1248058"/>
                  <a:pt x="5290155" y="1250653"/>
                </a:cubicBezTo>
                <a:cubicBezTo>
                  <a:pt x="5283625" y="1254253"/>
                  <a:pt x="5278623" y="1258501"/>
                  <a:pt x="5275149" y="1263399"/>
                </a:cubicBezTo>
                <a:cubicBezTo>
                  <a:pt x="5271675" y="1268296"/>
                  <a:pt x="5269017" y="1275014"/>
                  <a:pt x="5267175" y="1283553"/>
                </a:cubicBezTo>
                <a:lnTo>
                  <a:pt x="5316023" y="1288702"/>
                </a:lnTo>
                <a:cubicBezTo>
                  <a:pt x="5318033" y="1282925"/>
                  <a:pt x="5320670" y="1278991"/>
                  <a:pt x="5323935" y="1276898"/>
                </a:cubicBezTo>
                <a:cubicBezTo>
                  <a:pt x="5328120" y="1274219"/>
                  <a:pt x="5334399" y="1272879"/>
                  <a:pt x="5342771" y="1272879"/>
                </a:cubicBezTo>
                <a:cubicBezTo>
                  <a:pt x="5349300" y="1272879"/>
                  <a:pt x="5353863" y="1274135"/>
                  <a:pt x="5356458" y="1276647"/>
                </a:cubicBezTo>
                <a:cubicBezTo>
                  <a:pt x="5359053" y="1279159"/>
                  <a:pt x="5360351" y="1283553"/>
                  <a:pt x="5360351" y="1289832"/>
                </a:cubicBezTo>
                <a:cubicBezTo>
                  <a:pt x="5353989" y="1292344"/>
                  <a:pt x="5347961" y="1294374"/>
                  <a:pt x="5342268" y="1295922"/>
                </a:cubicBezTo>
                <a:cubicBezTo>
                  <a:pt x="5336576" y="1297471"/>
                  <a:pt x="5324144" y="1300171"/>
                  <a:pt x="5304973" y="1304022"/>
                </a:cubicBezTo>
                <a:cubicBezTo>
                  <a:pt x="5288983" y="1307203"/>
                  <a:pt x="5278016" y="1312059"/>
                  <a:pt x="5272073" y="1318589"/>
                </a:cubicBezTo>
                <a:cubicBezTo>
                  <a:pt x="5266129" y="1325118"/>
                  <a:pt x="5263157" y="1333448"/>
                  <a:pt x="5263157" y="1343578"/>
                </a:cubicBezTo>
                <a:cubicBezTo>
                  <a:pt x="5263157" y="1354377"/>
                  <a:pt x="5267280" y="1363460"/>
                  <a:pt x="5275526" y="1370827"/>
                </a:cubicBezTo>
                <a:cubicBezTo>
                  <a:pt x="5283772" y="1378194"/>
                  <a:pt x="5295848" y="1381878"/>
                  <a:pt x="5311754" y="1381878"/>
                </a:cubicBezTo>
                <a:cubicBezTo>
                  <a:pt x="5323725" y="1381878"/>
                  <a:pt x="5334232" y="1380036"/>
                  <a:pt x="5343273" y="1376353"/>
                </a:cubicBezTo>
                <a:cubicBezTo>
                  <a:pt x="5349886" y="1373590"/>
                  <a:pt x="5356542" y="1368985"/>
                  <a:pt x="5363239" y="1362539"/>
                </a:cubicBezTo>
                <a:cubicBezTo>
                  <a:pt x="5363825" y="1366390"/>
                  <a:pt x="5364411" y="1369216"/>
                  <a:pt x="5364997" y="1371016"/>
                </a:cubicBezTo>
                <a:cubicBezTo>
                  <a:pt x="5365583" y="1372815"/>
                  <a:pt x="5366839" y="1375432"/>
                  <a:pt x="5368764" y="1378864"/>
                </a:cubicBezTo>
                <a:lnTo>
                  <a:pt x="5416734" y="1378864"/>
                </a:lnTo>
                <a:cubicBezTo>
                  <a:pt x="5414055" y="1373339"/>
                  <a:pt x="5412318" y="1368797"/>
                  <a:pt x="5411522" y="1365239"/>
                </a:cubicBezTo>
                <a:cubicBezTo>
                  <a:pt x="5410727" y="1361681"/>
                  <a:pt x="5410329" y="1356763"/>
                  <a:pt x="5410329" y="1350484"/>
                </a:cubicBezTo>
                <a:lnTo>
                  <a:pt x="5410329" y="1291590"/>
                </a:lnTo>
                <a:cubicBezTo>
                  <a:pt x="5410329" y="1285311"/>
                  <a:pt x="5409074" y="1278719"/>
                  <a:pt x="5406562" y="1271813"/>
                </a:cubicBezTo>
                <a:cubicBezTo>
                  <a:pt x="5404051" y="1264906"/>
                  <a:pt x="5400618" y="1259569"/>
                  <a:pt x="5396265" y="1255802"/>
                </a:cubicBezTo>
                <a:cubicBezTo>
                  <a:pt x="5390070" y="1250360"/>
                  <a:pt x="5382326" y="1246781"/>
                  <a:pt x="5373034" y="1245065"/>
                </a:cubicBezTo>
                <a:cubicBezTo>
                  <a:pt x="5363741" y="1243349"/>
                  <a:pt x="5351435" y="1242491"/>
                  <a:pt x="5336115" y="1242491"/>
                </a:cubicBezTo>
                <a:close/>
                <a:moveTo>
                  <a:pt x="5005001" y="1242491"/>
                </a:moveTo>
                <a:cubicBezTo>
                  <a:pt x="4981477" y="1242491"/>
                  <a:pt x="4963038" y="1248937"/>
                  <a:pt x="4949686" y="1261829"/>
                </a:cubicBezTo>
                <a:cubicBezTo>
                  <a:pt x="4936333" y="1274722"/>
                  <a:pt x="4929657" y="1291590"/>
                  <a:pt x="4929657" y="1312436"/>
                </a:cubicBezTo>
                <a:cubicBezTo>
                  <a:pt x="4929657" y="1327086"/>
                  <a:pt x="4932984" y="1339832"/>
                  <a:pt x="4939640" y="1350673"/>
                </a:cubicBezTo>
                <a:cubicBezTo>
                  <a:pt x="4946295" y="1361514"/>
                  <a:pt x="4954688" y="1369425"/>
                  <a:pt x="4964817" y="1374406"/>
                </a:cubicBezTo>
                <a:cubicBezTo>
                  <a:pt x="4974947" y="1379387"/>
                  <a:pt x="4988844" y="1381878"/>
                  <a:pt x="5006508" y="1381878"/>
                </a:cubicBezTo>
                <a:cubicBezTo>
                  <a:pt x="5026851" y="1381878"/>
                  <a:pt x="5042464" y="1378969"/>
                  <a:pt x="5053347" y="1373150"/>
                </a:cubicBezTo>
                <a:cubicBezTo>
                  <a:pt x="5064230" y="1367332"/>
                  <a:pt x="5073522" y="1357726"/>
                  <a:pt x="5081224" y="1344331"/>
                </a:cubicBezTo>
                <a:lnTo>
                  <a:pt x="5030869" y="1339685"/>
                </a:lnTo>
                <a:cubicBezTo>
                  <a:pt x="5027688" y="1343703"/>
                  <a:pt x="5024716" y="1346508"/>
                  <a:pt x="5021953" y="1348099"/>
                </a:cubicBezTo>
                <a:cubicBezTo>
                  <a:pt x="5017433" y="1350610"/>
                  <a:pt x="5012661" y="1351866"/>
                  <a:pt x="5007638" y="1351866"/>
                </a:cubicBezTo>
                <a:cubicBezTo>
                  <a:pt x="4999685" y="1351866"/>
                  <a:pt x="4993239" y="1348978"/>
                  <a:pt x="4988300" y="1343201"/>
                </a:cubicBezTo>
                <a:cubicBezTo>
                  <a:pt x="4984783" y="1339183"/>
                  <a:pt x="4982565" y="1333071"/>
                  <a:pt x="4981644" y="1324867"/>
                </a:cubicBezTo>
                <a:lnTo>
                  <a:pt x="5084112" y="1324867"/>
                </a:lnTo>
                <a:lnTo>
                  <a:pt x="5084112" y="1319091"/>
                </a:lnTo>
                <a:cubicBezTo>
                  <a:pt x="5084112" y="1301510"/>
                  <a:pt x="5081224" y="1287237"/>
                  <a:pt x="5075448" y="1276270"/>
                </a:cubicBezTo>
                <a:cubicBezTo>
                  <a:pt x="5069671" y="1265304"/>
                  <a:pt x="5061258" y="1256932"/>
                  <a:pt x="5050207" y="1251155"/>
                </a:cubicBezTo>
                <a:cubicBezTo>
                  <a:pt x="5039157" y="1245379"/>
                  <a:pt x="5024088" y="1242491"/>
                  <a:pt x="5005001" y="1242491"/>
                </a:cubicBezTo>
                <a:close/>
                <a:moveTo>
                  <a:pt x="4812831" y="1242491"/>
                </a:moveTo>
                <a:cubicBezTo>
                  <a:pt x="4796590" y="1242491"/>
                  <a:pt x="4783447" y="1247932"/>
                  <a:pt x="4773401" y="1258815"/>
                </a:cubicBezTo>
                <a:cubicBezTo>
                  <a:pt x="4763355" y="1269699"/>
                  <a:pt x="4758332" y="1285521"/>
                  <a:pt x="4758332" y="1306283"/>
                </a:cubicBezTo>
                <a:cubicBezTo>
                  <a:pt x="4758332" y="1324449"/>
                  <a:pt x="4762225" y="1339057"/>
                  <a:pt x="4770011" y="1350107"/>
                </a:cubicBezTo>
                <a:cubicBezTo>
                  <a:pt x="4780977" y="1365679"/>
                  <a:pt x="4795376" y="1373465"/>
                  <a:pt x="4813208" y="1373465"/>
                </a:cubicBezTo>
                <a:cubicBezTo>
                  <a:pt x="4822333" y="1373465"/>
                  <a:pt x="4830830" y="1371372"/>
                  <a:pt x="4838699" y="1367186"/>
                </a:cubicBezTo>
                <a:cubicBezTo>
                  <a:pt x="4843722" y="1364507"/>
                  <a:pt x="4848745" y="1360195"/>
                  <a:pt x="4853768" y="1354252"/>
                </a:cubicBezTo>
                <a:lnTo>
                  <a:pt x="4853768" y="1374469"/>
                </a:lnTo>
                <a:cubicBezTo>
                  <a:pt x="4853768" y="1384264"/>
                  <a:pt x="4851947" y="1391128"/>
                  <a:pt x="4848306" y="1395063"/>
                </a:cubicBezTo>
                <a:cubicBezTo>
                  <a:pt x="4844664" y="1398997"/>
                  <a:pt x="4839160" y="1400965"/>
                  <a:pt x="4831793" y="1400965"/>
                </a:cubicBezTo>
                <a:cubicBezTo>
                  <a:pt x="4826100" y="1400965"/>
                  <a:pt x="4821370" y="1399667"/>
                  <a:pt x="4817603" y="1397072"/>
                </a:cubicBezTo>
                <a:cubicBezTo>
                  <a:pt x="4815008" y="1395314"/>
                  <a:pt x="4813082" y="1392133"/>
                  <a:pt x="4811827" y="1387528"/>
                </a:cubicBezTo>
                <a:lnTo>
                  <a:pt x="4762225" y="1381878"/>
                </a:lnTo>
                <a:cubicBezTo>
                  <a:pt x="4762058" y="1384724"/>
                  <a:pt x="4761974" y="1386984"/>
                  <a:pt x="4761974" y="1388659"/>
                </a:cubicBezTo>
                <a:cubicBezTo>
                  <a:pt x="4761974" y="1402137"/>
                  <a:pt x="4766976" y="1412895"/>
                  <a:pt x="4776980" y="1420932"/>
                </a:cubicBezTo>
                <a:cubicBezTo>
                  <a:pt x="4786984" y="1428968"/>
                  <a:pt x="4805380" y="1432986"/>
                  <a:pt x="4832170" y="1432986"/>
                </a:cubicBezTo>
                <a:cubicBezTo>
                  <a:pt x="4843890" y="1432986"/>
                  <a:pt x="4854291" y="1431940"/>
                  <a:pt x="4863375" y="1429847"/>
                </a:cubicBezTo>
                <a:cubicBezTo>
                  <a:pt x="4872458" y="1427754"/>
                  <a:pt x="4879950" y="1424363"/>
                  <a:pt x="4885852" y="1419675"/>
                </a:cubicBezTo>
                <a:cubicBezTo>
                  <a:pt x="4891754" y="1414987"/>
                  <a:pt x="4896484" y="1408855"/>
                  <a:pt x="4900042" y="1401279"/>
                </a:cubicBezTo>
                <a:cubicBezTo>
                  <a:pt x="4903600" y="1393703"/>
                  <a:pt x="4905379" y="1385729"/>
                  <a:pt x="4905379" y="1377357"/>
                </a:cubicBezTo>
                <a:lnTo>
                  <a:pt x="4905253" y="1371455"/>
                </a:lnTo>
                <a:lnTo>
                  <a:pt x="4905253" y="1245505"/>
                </a:lnTo>
                <a:lnTo>
                  <a:pt x="4857410" y="1245505"/>
                </a:lnTo>
                <a:lnTo>
                  <a:pt x="4857410" y="1265220"/>
                </a:lnTo>
                <a:cubicBezTo>
                  <a:pt x="4851550" y="1257099"/>
                  <a:pt x="4845250" y="1251281"/>
                  <a:pt x="4838511" y="1247765"/>
                </a:cubicBezTo>
                <a:cubicBezTo>
                  <a:pt x="4831772" y="1244249"/>
                  <a:pt x="4823212" y="1242491"/>
                  <a:pt x="4812831" y="1242491"/>
                </a:cubicBezTo>
                <a:close/>
                <a:moveTo>
                  <a:pt x="4659841" y="1242491"/>
                </a:moveTo>
                <a:cubicBezTo>
                  <a:pt x="4650297" y="1242491"/>
                  <a:pt x="4641423" y="1243202"/>
                  <a:pt x="4633219" y="1244626"/>
                </a:cubicBezTo>
                <a:cubicBezTo>
                  <a:pt x="4625015" y="1246049"/>
                  <a:pt x="4618569" y="1248058"/>
                  <a:pt x="4613881" y="1250653"/>
                </a:cubicBezTo>
                <a:cubicBezTo>
                  <a:pt x="4607351" y="1254253"/>
                  <a:pt x="4602349" y="1258501"/>
                  <a:pt x="4598874" y="1263399"/>
                </a:cubicBezTo>
                <a:cubicBezTo>
                  <a:pt x="4595400" y="1268296"/>
                  <a:pt x="4592742" y="1275014"/>
                  <a:pt x="4590901" y="1283553"/>
                </a:cubicBezTo>
                <a:lnTo>
                  <a:pt x="4639749" y="1288702"/>
                </a:lnTo>
                <a:cubicBezTo>
                  <a:pt x="4641758" y="1282926"/>
                  <a:pt x="4644395" y="1278991"/>
                  <a:pt x="4647660" y="1276898"/>
                </a:cubicBezTo>
                <a:cubicBezTo>
                  <a:pt x="4651846" y="1274219"/>
                  <a:pt x="4658124" y="1272879"/>
                  <a:pt x="4666496" y="1272879"/>
                </a:cubicBezTo>
                <a:cubicBezTo>
                  <a:pt x="4673026" y="1272879"/>
                  <a:pt x="4677588" y="1274135"/>
                  <a:pt x="4680183" y="1276647"/>
                </a:cubicBezTo>
                <a:cubicBezTo>
                  <a:pt x="4682779" y="1279159"/>
                  <a:pt x="4684076" y="1283553"/>
                  <a:pt x="4684076" y="1289832"/>
                </a:cubicBezTo>
                <a:cubicBezTo>
                  <a:pt x="4677714" y="1292344"/>
                  <a:pt x="4671686" y="1294374"/>
                  <a:pt x="4665994" y="1295922"/>
                </a:cubicBezTo>
                <a:cubicBezTo>
                  <a:pt x="4660301" y="1297471"/>
                  <a:pt x="4647869" y="1300171"/>
                  <a:pt x="4628698" y="1304022"/>
                </a:cubicBezTo>
                <a:cubicBezTo>
                  <a:pt x="4612709" y="1307203"/>
                  <a:pt x="4601742" y="1312059"/>
                  <a:pt x="4595798" y="1318589"/>
                </a:cubicBezTo>
                <a:cubicBezTo>
                  <a:pt x="4589854" y="1325118"/>
                  <a:pt x="4586882" y="1333448"/>
                  <a:pt x="4586882" y="1343578"/>
                </a:cubicBezTo>
                <a:cubicBezTo>
                  <a:pt x="4586882" y="1354377"/>
                  <a:pt x="4591005" y="1363460"/>
                  <a:pt x="4599251" y="1370827"/>
                </a:cubicBezTo>
                <a:cubicBezTo>
                  <a:pt x="4607497" y="1378194"/>
                  <a:pt x="4619573" y="1381878"/>
                  <a:pt x="4635479" y="1381878"/>
                </a:cubicBezTo>
                <a:cubicBezTo>
                  <a:pt x="4647451" y="1381878"/>
                  <a:pt x="4657957" y="1380036"/>
                  <a:pt x="4666998" y="1376353"/>
                </a:cubicBezTo>
                <a:cubicBezTo>
                  <a:pt x="4673612" y="1373590"/>
                  <a:pt x="4680267" y="1368985"/>
                  <a:pt x="4686964" y="1362539"/>
                </a:cubicBezTo>
                <a:cubicBezTo>
                  <a:pt x="4687550" y="1366390"/>
                  <a:pt x="4688136" y="1369216"/>
                  <a:pt x="4688722" y="1371016"/>
                </a:cubicBezTo>
                <a:cubicBezTo>
                  <a:pt x="4689308" y="1372815"/>
                  <a:pt x="4690564" y="1375432"/>
                  <a:pt x="4692490" y="1378864"/>
                </a:cubicBezTo>
                <a:lnTo>
                  <a:pt x="4740459" y="1378864"/>
                </a:lnTo>
                <a:cubicBezTo>
                  <a:pt x="4737780" y="1373339"/>
                  <a:pt x="4736043" y="1368797"/>
                  <a:pt x="4735248" y="1365239"/>
                </a:cubicBezTo>
                <a:cubicBezTo>
                  <a:pt x="4734452" y="1361681"/>
                  <a:pt x="4734055" y="1356763"/>
                  <a:pt x="4734055" y="1350484"/>
                </a:cubicBezTo>
                <a:lnTo>
                  <a:pt x="4734055" y="1291590"/>
                </a:lnTo>
                <a:cubicBezTo>
                  <a:pt x="4734055" y="1285311"/>
                  <a:pt x="4732799" y="1278719"/>
                  <a:pt x="4730287" y="1271813"/>
                </a:cubicBezTo>
                <a:cubicBezTo>
                  <a:pt x="4727776" y="1264906"/>
                  <a:pt x="4724344" y="1259569"/>
                  <a:pt x="4719990" y="1255802"/>
                </a:cubicBezTo>
                <a:cubicBezTo>
                  <a:pt x="4713795" y="1250360"/>
                  <a:pt x="4706052" y="1246781"/>
                  <a:pt x="4696759" y="1245065"/>
                </a:cubicBezTo>
                <a:cubicBezTo>
                  <a:pt x="4687467" y="1243349"/>
                  <a:pt x="4675161" y="1242491"/>
                  <a:pt x="4659841" y="1242491"/>
                </a:cubicBezTo>
                <a:close/>
                <a:moveTo>
                  <a:pt x="4145490" y="1242491"/>
                </a:moveTo>
                <a:cubicBezTo>
                  <a:pt x="4135947" y="1242491"/>
                  <a:pt x="4127073" y="1243202"/>
                  <a:pt x="4118869" y="1244626"/>
                </a:cubicBezTo>
                <a:cubicBezTo>
                  <a:pt x="4110665" y="1246049"/>
                  <a:pt x="4104219" y="1248058"/>
                  <a:pt x="4099530" y="1250653"/>
                </a:cubicBezTo>
                <a:cubicBezTo>
                  <a:pt x="4093001" y="1254253"/>
                  <a:pt x="4087999" y="1258501"/>
                  <a:pt x="4084524" y="1263399"/>
                </a:cubicBezTo>
                <a:cubicBezTo>
                  <a:pt x="4081050" y="1268296"/>
                  <a:pt x="4078392" y="1275014"/>
                  <a:pt x="4076550" y="1283553"/>
                </a:cubicBezTo>
                <a:lnTo>
                  <a:pt x="4125399" y="1288702"/>
                </a:lnTo>
                <a:cubicBezTo>
                  <a:pt x="4127408" y="1282926"/>
                  <a:pt x="4130045" y="1278991"/>
                  <a:pt x="4133310" y="1276898"/>
                </a:cubicBezTo>
                <a:cubicBezTo>
                  <a:pt x="4137496" y="1274219"/>
                  <a:pt x="4143774" y="1272879"/>
                  <a:pt x="4152146" y="1272879"/>
                </a:cubicBezTo>
                <a:cubicBezTo>
                  <a:pt x="4158676" y="1272879"/>
                  <a:pt x="4163238" y="1274135"/>
                  <a:pt x="4165833" y="1276647"/>
                </a:cubicBezTo>
                <a:cubicBezTo>
                  <a:pt x="4168429" y="1279159"/>
                  <a:pt x="4169726" y="1283553"/>
                  <a:pt x="4169726" y="1289832"/>
                </a:cubicBezTo>
                <a:cubicBezTo>
                  <a:pt x="4163364" y="1292344"/>
                  <a:pt x="4157336" y="1294374"/>
                  <a:pt x="4151644" y="1295922"/>
                </a:cubicBezTo>
                <a:cubicBezTo>
                  <a:pt x="4145951" y="1297471"/>
                  <a:pt x="4133519" y="1300171"/>
                  <a:pt x="4114348" y="1304022"/>
                </a:cubicBezTo>
                <a:cubicBezTo>
                  <a:pt x="4098358" y="1307203"/>
                  <a:pt x="4087392" y="1312059"/>
                  <a:pt x="4081448" y="1318589"/>
                </a:cubicBezTo>
                <a:cubicBezTo>
                  <a:pt x="4075504" y="1325118"/>
                  <a:pt x="4072532" y="1333448"/>
                  <a:pt x="4072532" y="1343578"/>
                </a:cubicBezTo>
                <a:cubicBezTo>
                  <a:pt x="4072532" y="1354377"/>
                  <a:pt x="4076655" y="1363460"/>
                  <a:pt x="4084901" y="1370827"/>
                </a:cubicBezTo>
                <a:cubicBezTo>
                  <a:pt x="4093147" y="1378194"/>
                  <a:pt x="4105223" y="1381878"/>
                  <a:pt x="4121129" y="1381878"/>
                </a:cubicBezTo>
                <a:cubicBezTo>
                  <a:pt x="4133100" y="1381878"/>
                  <a:pt x="4143607" y="1380036"/>
                  <a:pt x="4152648" y="1376353"/>
                </a:cubicBezTo>
                <a:cubicBezTo>
                  <a:pt x="4159262" y="1373590"/>
                  <a:pt x="4165917" y="1368985"/>
                  <a:pt x="4172614" y="1362539"/>
                </a:cubicBezTo>
                <a:cubicBezTo>
                  <a:pt x="4173200" y="1366390"/>
                  <a:pt x="4173786" y="1369216"/>
                  <a:pt x="4174372" y="1371016"/>
                </a:cubicBezTo>
                <a:cubicBezTo>
                  <a:pt x="4174958" y="1372815"/>
                  <a:pt x="4176214" y="1375432"/>
                  <a:pt x="4178140" y="1378864"/>
                </a:cubicBezTo>
                <a:lnTo>
                  <a:pt x="4226109" y="1378864"/>
                </a:lnTo>
                <a:cubicBezTo>
                  <a:pt x="4223430" y="1373339"/>
                  <a:pt x="4221693" y="1368797"/>
                  <a:pt x="4220897" y="1365239"/>
                </a:cubicBezTo>
                <a:cubicBezTo>
                  <a:pt x="4220102" y="1361681"/>
                  <a:pt x="4219704" y="1356763"/>
                  <a:pt x="4219704" y="1350484"/>
                </a:cubicBezTo>
                <a:lnTo>
                  <a:pt x="4219704" y="1291590"/>
                </a:lnTo>
                <a:cubicBezTo>
                  <a:pt x="4219704" y="1285311"/>
                  <a:pt x="4218449" y="1278719"/>
                  <a:pt x="4215937" y="1271813"/>
                </a:cubicBezTo>
                <a:cubicBezTo>
                  <a:pt x="4213426" y="1264906"/>
                  <a:pt x="4209993" y="1259569"/>
                  <a:pt x="4205640" y="1255802"/>
                </a:cubicBezTo>
                <a:cubicBezTo>
                  <a:pt x="4199445" y="1250360"/>
                  <a:pt x="4191702" y="1246781"/>
                  <a:pt x="4182409" y="1245065"/>
                </a:cubicBezTo>
                <a:cubicBezTo>
                  <a:pt x="4173117" y="1243349"/>
                  <a:pt x="4160810" y="1242491"/>
                  <a:pt x="4145490" y="1242491"/>
                </a:cubicBezTo>
                <a:close/>
                <a:moveTo>
                  <a:pt x="3711596" y="1242491"/>
                </a:moveTo>
                <a:cubicBezTo>
                  <a:pt x="3696525" y="1242491"/>
                  <a:pt x="3684510" y="1244059"/>
                  <a:pt x="3675556" y="1247195"/>
                </a:cubicBezTo>
                <a:cubicBezTo>
                  <a:pt x="3666595" y="1250331"/>
                  <a:pt x="3659565" y="1255077"/>
                  <a:pt x="3654460" y="1261433"/>
                </a:cubicBezTo>
                <a:cubicBezTo>
                  <a:pt x="3649350" y="1267789"/>
                  <a:pt x="3646799" y="1275358"/>
                  <a:pt x="3646799" y="1284140"/>
                </a:cubicBezTo>
                <a:cubicBezTo>
                  <a:pt x="3646799" y="1292169"/>
                  <a:pt x="3649165" y="1299320"/>
                  <a:pt x="3653891" y="1305591"/>
                </a:cubicBezTo>
                <a:cubicBezTo>
                  <a:pt x="3658624" y="1311864"/>
                  <a:pt x="3664443" y="1316317"/>
                  <a:pt x="3671349" y="1318951"/>
                </a:cubicBezTo>
                <a:cubicBezTo>
                  <a:pt x="3678255" y="1321586"/>
                  <a:pt x="3690582" y="1324450"/>
                  <a:pt x="3708328" y="1327544"/>
                </a:cubicBezTo>
                <a:cubicBezTo>
                  <a:pt x="3720216" y="1329634"/>
                  <a:pt x="3727542" y="1331389"/>
                  <a:pt x="3730306" y="1332810"/>
                </a:cubicBezTo>
                <a:cubicBezTo>
                  <a:pt x="3734158" y="1334816"/>
                  <a:pt x="3736083" y="1337659"/>
                  <a:pt x="3736083" y="1341337"/>
                </a:cubicBezTo>
                <a:cubicBezTo>
                  <a:pt x="3736083" y="1344597"/>
                  <a:pt x="3734616" y="1347313"/>
                  <a:pt x="3731685" y="1349486"/>
                </a:cubicBezTo>
                <a:cubicBezTo>
                  <a:pt x="3727919" y="1352411"/>
                  <a:pt x="3722603" y="1353874"/>
                  <a:pt x="3715740" y="1353874"/>
                </a:cubicBezTo>
                <a:cubicBezTo>
                  <a:pt x="3709458" y="1353874"/>
                  <a:pt x="3704434" y="1352577"/>
                  <a:pt x="3700668" y="1349982"/>
                </a:cubicBezTo>
                <a:cubicBezTo>
                  <a:pt x="3696903" y="1347387"/>
                  <a:pt x="3693974" y="1343075"/>
                  <a:pt x="3691878" y="1337048"/>
                </a:cubicBezTo>
                <a:lnTo>
                  <a:pt x="3641149" y="1341820"/>
                </a:lnTo>
                <a:cubicBezTo>
                  <a:pt x="3644078" y="1354628"/>
                  <a:pt x="3650713" y="1364507"/>
                  <a:pt x="3661053" y="1371455"/>
                </a:cubicBezTo>
                <a:cubicBezTo>
                  <a:pt x="3671391" y="1378404"/>
                  <a:pt x="3688737" y="1381878"/>
                  <a:pt x="3713103" y="1381878"/>
                </a:cubicBezTo>
                <a:cubicBezTo>
                  <a:pt x="3730348" y="1381878"/>
                  <a:pt x="3743971" y="1379724"/>
                  <a:pt x="3753975" y="1375417"/>
                </a:cubicBezTo>
                <a:cubicBezTo>
                  <a:pt x="3763977" y="1371111"/>
                  <a:pt x="3771302" y="1365319"/>
                  <a:pt x="3775948" y="1358043"/>
                </a:cubicBezTo>
                <a:cubicBezTo>
                  <a:pt x="3780595" y="1350767"/>
                  <a:pt x="3782918" y="1343282"/>
                  <a:pt x="3782918" y="1335588"/>
                </a:cubicBezTo>
                <a:cubicBezTo>
                  <a:pt x="3782918" y="1327978"/>
                  <a:pt x="3780721" y="1320995"/>
                  <a:pt x="3776325" y="1314639"/>
                </a:cubicBezTo>
                <a:cubicBezTo>
                  <a:pt x="3771930" y="1308283"/>
                  <a:pt x="3765588" y="1303390"/>
                  <a:pt x="3757302" y="1299961"/>
                </a:cubicBezTo>
                <a:cubicBezTo>
                  <a:pt x="3749016" y="1296532"/>
                  <a:pt x="3736375" y="1293857"/>
                  <a:pt x="3719378" y="1291933"/>
                </a:cubicBezTo>
                <a:cubicBezTo>
                  <a:pt x="3708163" y="1290595"/>
                  <a:pt x="3700880" y="1289090"/>
                  <a:pt x="3697528" y="1287419"/>
                </a:cubicBezTo>
                <a:cubicBezTo>
                  <a:pt x="3694181" y="1285747"/>
                  <a:pt x="3692507" y="1283281"/>
                  <a:pt x="3692507" y="1280021"/>
                </a:cubicBezTo>
                <a:cubicBezTo>
                  <a:pt x="3692507" y="1277096"/>
                  <a:pt x="3693825" y="1274609"/>
                  <a:pt x="3696462" y="1272561"/>
                </a:cubicBezTo>
                <a:cubicBezTo>
                  <a:pt x="3699097" y="1270513"/>
                  <a:pt x="3703304" y="1269489"/>
                  <a:pt x="3709081" y="1269489"/>
                </a:cubicBezTo>
                <a:cubicBezTo>
                  <a:pt x="3714774" y="1269489"/>
                  <a:pt x="3719633" y="1270829"/>
                  <a:pt x="3723648" y="1273508"/>
                </a:cubicBezTo>
                <a:cubicBezTo>
                  <a:pt x="3726578" y="1275517"/>
                  <a:pt x="3728671" y="1278656"/>
                  <a:pt x="3729929" y="1282925"/>
                </a:cubicBezTo>
                <a:lnTo>
                  <a:pt x="3778397" y="1278154"/>
                </a:lnTo>
                <a:cubicBezTo>
                  <a:pt x="3775048" y="1269447"/>
                  <a:pt x="3770842" y="1262541"/>
                  <a:pt x="3765777" y="1257434"/>
                </a:cubicBezTo>
                <a:cubicBezTo>
                  <a:pt x="3760713" y="1252327"/>
                  <a:pt x="3754395" y="1248561"/>
                  <a:pt x="3746819" y="1246132"/>
                </a:cubicBezTo>
                <a:cubicBezTo>
                  <a:pt x="3739241" y="1243705"/>
                  <a:pt x="3727500" y="1242491"/>
                  <a:pt x="3711596" y="1242491"/>
                </a:cubicBezTo>
                <a:close/>
                <a:moveTo>
                  <a:pt x="3547681" y="1242491"/>
                </a:moveTo>
                <a:cubicBezTo>
                  <a:pt x="3524153" y="1242491"/>
                  <a:pt x="3505714" y="1248937"/>
                  <a:pt x="3492363" y="1261829"/>
                </a:cubicBezTo>
                <a:cubicBezTo>
                  <a:pt x="3479010" y="1274722"/>
                  <a:pt x="3472334" y="1291590"/>
                  <a:pt x="3472334" y="1312436"/>
                </a:cubicBezTo>
                <a:cubicBezTo>
                  <a:pt x="3472334" y="1327086"/>
                  <a:pt x="3475663" y="1339832"/>
                  <a:pt x="3482315" y="1350673"/>
                </a:cubicBezTo>
                <a:cubicBezTo>
                  <a:pt x="3488972" y="1361514"/>
                  <a:pt x="3497364" y="1369425"/>
                  <a:pt x="3507494" y="1374406"/>
                </a:cubicBezTo>
                <a:cubicBezTo>
                  <a:pt x="3517623" y="1379387"/>
                  <a:pt x="3531523" y="1381878"/>
                  <a:pt x="3549187" y="1381878"/>
                </a:cubicBezTo>
                <a:cubicBezTo>
                  <a:pt x="3569528" y="1381878"/>
                  <a:pt x="3585143" y="1378969"/>
                  <a:pt x="3596023" y="1373150"/>
                </a:cubicBezTo>
                <a:cubicBezTo>
                  <a:pt x="3606907" y="1367332"/>
                  <a:pt x="3616202" y="1357726"/>
                  <a:pt x="3623903" y="1344331"/>
                </a:cubicBezTo>
                <a:lnTo>
                  <a:pt x="3573544" y="1339685"/>
                </a:lnTo>
                <a:cubicBezTo>
                  <a:pt x="3570364" y="1343703"/>
                  <a:pt x="3567392" y="1346508"/>
                  <a:pt x="3564629" y="1348098"/>
                </a:cubicBezTo>
                <a:cubicBezTo>
                  <a:pt x="3560108" y="1350610"/>
                  <a:pt x="3555340" y="1351866"/>
                  <a:pt x="3550318" y="1351866"/>
                </a:cubicBezTo>
                <a:cubicBezTo>
                  <a:pt x="3542361" y="1351866"/>
                  <a:pt x="3535914" y="1348978"/>
                  <a:pt x="3530976" y="1343201"/>
                </a:cubicBezTo>
                <a:cubicBezTo>
                  <a:pt x="3527460" y="1339183"/>
                  <a:pt x="3525241" y="1333071"/>
                  <a:pt x="3524323" y="1324867"/>
                </a:cubicBezTo>
                <a:lnTo>
                  <a:pt x="3626790" y="1324867"/>
                </a:lnTo>
                <a:lnTo>
                  <a:pt x="3626790" y="1319091"/>
                </a:lnTo>
                <a:cubicBezTo>
                  <a:pt x="3626790" y="1301510"/>
                  <a:pt x="3623903" y="1287237"/>
                  <a:pt x="3618127" y="1276270"/>
                </a:cubicBezTo>
                <a:cubicBezTo>
                  <a:pt x="3612352" y="1265304"/>
                  <a:pt x="3603936" y="1256932"/>
                  <a:pt x="3592887" y="1251155"/>
                </a:cubicBezTo>
                <a:cubicBezTo>
                  <a:pt x="3581832" y="1245379"/>
                  <a:pt x="3566768" y="1242491"/>
                  <a:pt x="3547681" y="1242491"/>
                </a:cubicBezTo>
                <a:close/>
                <a:moveTo>
                  <a:pt x="3349933" y="1242491"/>
                </a:moveTo>
                <a:cubicBezTo>
                  <a:pt x="3342733" y="1242491"/>
                  <a:pt x="3336684" y="1244270"/>
                  <a:pt x="3331787" y="1247828"/>
                </a:cubicBezTo>
                <a:cubicBezTo>
                  <a:pt x="3326889" y="1251386"/>
                  <a:pt x="3322138" y="1257894"/>
                  <a:pt x="3317534" y="1267355"/>
                </a:cubicBezTo>
                <a:lnTo>
                  <a:pt x="3317534" y="1245505"/>
                </a:lnTo>
                <a:lnTo>
                  <a:pt x="3269691" y="1245505"/>
                </a:lnTo>
                <a:lnTo>
                  <a:pt x="3269691" y="1378864"/>
                </a:lnTo>
                <a:lnTo>
                  <a:pt x="3321050" y="1378864"/>
                </a:lnTo>
                <a:lnTo>
                  <a:pt x="3321050" y="1334159"/>
                </a:lnTo>
                <a:cubicBezTo>
                  <a:pt x="3321050" y="1312812"/>
                  <a:pt x="3323687" y="1298246"/>
                  <a:pt x="3328962" y="1290461"/>
                </a:cubicBezTo>
                <a:cubicBezTo>
                  <a:pt x="3332645" y="1284935"/>
                  <a:pt x="3337836" y="1282172"/>
                  <a:pt x="3344533" y="1282172"/>
                </a:cubicBezTo>
                <a:cubicBezTo>
                  <a:pt x="3348049" y="1282172"/>
                  <a:pt x="3352820" y="1283428"/>
                  <a:pt x="3358849" y="1285940"/>
                </a:cubicBezTo>
                <a:lnTo>
                  <a:pt x="3374671" y="1249523"/>
                </a:lnTo>
                <a:cubicBezTo>
                  <a:pt x="3365712" y="1244835"/>
                  <a:pt x="3357467" y="1242491"/>
                  <a:pt x="3349933" y="1242491"/>
                </a:cubicBezTo>
                <a:close/>
                <a:moveTo>
                  <a:pt x="3164418" y="1242491"/>
                </a:moveTo>
                <a:cubicBezTo>
                  <a:pt x="3154873" y="1242491"/>
                  <a:pt x="3146001" y="1243202"/>
                  <a:pt x="3137797" y="1244626"/>
                </a:cubicBezTo>
                <a:cubicBezTo>
                  <a:pt x="3129591" y="1246049"/>
                  <a:pt x="3123145" y="1248058"/>
                  <a:pt x="3118458" y="1250653"/>
                </a:cubicBezTo>
                <a:cubicBezTo>
                  <a:pt x="3111927" y="1254253"/>
                  <a:pt x="3106926" y="1258501"/>
                  <a:pt x="3103451" y="1263399"/>
                </a:cubicBezTo>
                <a:cubicBezTo>
                  <a:pt x="3099977" y="1268296"/>
                  <a:pt x="3097318" y="1275014"/>
                  <a:pt x="3095478" y="1283553"/>
                </a:cubicBezTo>
                <a:lnTo>
                  <a:pt x="3144326" y="1288702"/>
                </a:lnTo>
                <a:cubicBezTo>
                  <a:pt x="3146335" y="1282925"/>
                  <a:pt x="3148973" y="1278991"/>
                  <a:pt x="3152236" y="1276898"/>
                </a:cubicBezTo>
                <a:cubicBezTo>
                  <a:pt x="3156423" y="1274219"/>
                  <a:pt x="3162702" y="1272879"/>
                  <a:pt x="3171073" y="1272879"/>
                </a:cubicBezTo>
                <a:cubicBezTo>
                  <a:pt x="3177602" y="1272879"/>
                  <a:pt x="3182165" y="1274135"/>
                  <a:pt x="3184760" y="1276647"/>
                </a:cubicBezTo>
                <a:cubicBezTo>
                  <a:pt x="3187356" y="1279159"/>
                  <a:pt x="3188652" y="1283553"/>
                  <a:pt x="3188652" y="1289832"/>
                </a:cubicBezTo>
                <a:cubicBezTo>
                  <a:pt x="3182290" y="1292344"/>
                  <a:pt x="3176264" y="1294374"/>
                  <a:pt x="3170571" y="1295922"/>
                </a:cubicBezTo>
                <a:cubicBezTo>
                  <a:pt x="3164877" y="1297471"/>
                  <a:pt x="3152447" y="1300171"/>
                  <a:pt x="3133276" y="1304022"/>
                </a:cubicBezTo>
                <a:cubicBezTo>
                  <a:pt x="3117285" y="1307203"/>
                  <a:pt x="3106319" y="1312059"/>
                  <a:pt x="3100375" y="1318589"/>
                </a:cubicBezTo>
                <a:cubicBezTo>
                  <a:pt x="3094431" y="1325118"/>
                  <a:pt x="3091459" y="1333448"/>
                  <a:pt x="3091459" y="1343578"/>
                </a:cubicBezTo>
                <a:cubicBezTo>
                  <a:pt x="3091459" y="1354377"/>
                  <a:pt x="3095582" y="1363460"/>
                  <a:pt x="3103827" y="1370827"/>
                </a:cubicBezTo>
                <a:cubicBezTo>
                  <a:pt x="3112074" y="1378194"/>
                  <a:pt x="3124151" y="1381878"/>
                  <a:pt x="3140056" y="1381878"/>
                </a:cubicBezTo>
                <a:cubicBezTo>
                  <a:pt x="3152027" y="1381878"/>
                  <a:pt x="3162535" y="1380036"/>
                  <a:pt x="3171575" y="1376353"/>
                </a:cubicBezTo>
                <a:cubicBezTo>
                  <a:pt x="3178189" y="1373590"/>
                  <a:pt x="3184844" y="1368985"/>
                  <a:pt x="3191541" y="1362539"/>
                </a:cubicBezTo>
                <a:cubicBezTo>
                  <a:pt x="3192127" y="1366390"/>
                  <a:pt x="3192714" y="1369216"/>
                  <a:pt x="3193299" y="1371016"/>
                </a:cubicBezTo>
                <a:cubicBezTo>
                  <a:pt x="3193886" y="1372815"/>
                  <a:pt x="3195141" y="1375432"/>
                  <a:pt x="3197066" y="1378864"/>
                </a:cubicBezTo>
                <a:lnTo>
                  <a:pt x="3245036" y="1378864"/>
                </a:lnTo>
                <a:cubicBezTo>
                  <a:pt x="3242357" y="1373339"/>
                  <a:pt x="3240620" y="1368797"/>
                  <a:pt x="3239824" y="1365239"/>
                </a:cubicBezTo>
                <a:cubicBezTo>
                  <a:pt x="3239030" y="1361681"/>
                  <a:pt x="3238632" y="1356763"/>
                  <a:pt x="3238632" y="1350484"/>
                </a:cubicBezTo>
                <a:lnTo>
                  <a:pt x="3238632" y="1291590"/>
                </a:lnTo>
                <a:cubicBezTo>
                  <a:pt x="3238632" y="1285311"/>
                  <a:pt x="3237377" y="1278719"/>
                  <a:pt x="3234865" y="1271813"/>
                </a:cubicBezTo>
                <a:cubicBezTo>
                  <a:pt x="3232353" y="1264906"/>
                  <a:pt x="3228920" y="1259569"/>
                  <a:pt x="3224567" y="1255802"/>
                </a:cubicBezTo>
                <a:cubicBezTo>
                  <a:pt x="3218373" y="1250360"/>
                  <a:pt x="3210629" y="1246781"/>
                  <a:pt x="3201336" y="1245065"/>
                </a:cubicBezTo>
                <a:cubicBezTo>
                  <a:pt x="3192044" y="1243349"/>
                  <a:pt x="3179737" y="1242491"/>
                  <a:pt x="3164418" y="1242491"/>
                </a:cubicBezTo>
                <a:close/>
                <a:moveTo>
                  <a:pt x="2433254" y="1242491"/>
                </a:moveTo>
                <a:cubicBezTo>
                  <a:pt x="2409728" y="1242491"/>
                  <a:pt x="2391291" y="1248937"/>
                  <a:pt x="2377937" y="1261829"/>
                </a:cubicBezTo>
                <a:cubicBezTo>
                  <a:pt x="2364586" y="1274722"/>
                  <a:pt x="2357908" y="1291590"/>
                  <a:pt x="2357908" y="1312436"/>
                </a:cubicBezTo>
                <a:cubicBezTo>
                  <a:pt x="2357908" y="1327086"/>
                  <a:pt x="2361236" y="1339832"/>
                  <a:pt x="2367892" y="1350673"/>
                </a:cubicBezTo>
                <a:cubicBezTo>
                  <a:pt x="2374548" y="1361514"/>
                  <a:pt x="2382939" y="1369425"/>
                  <a:pt x="2393070" y="1374406"/>
                </a:cubicBezTo>
                <a:cubicBezTo>
                  <a:pt x="2403198" y="1379387"/>
                  <a:pt x="2417096" y="1381878"/>
                  <a:pt x="2434759" y="1381878"/>
                </a:cubicBezTo>
                <a:cubicBezTo>
                  <a:pt x="2455104" y="1381878"/>
                  <a:pt x="2470716" y="1378969"/>
                  <a:pt x="2481598" y="1373150"/>
                </a:cubicBezTo>
                <a:cubicBezTo>
                  <a:pt x="2492482" y="1367332"/>
                  <a:pt x="2501774" y="1357726"/>
                  <a:pt x="2509476" y="1344331"/>
                </a:cubicBezTo>
                <a:lnTo>
                  <a:pt x="2459120" y="1339685"/>
                </a:lnTo>
                <a:cubicBezTo>
                  <a:pt x="2455940" y="1343703"/>
                  <a:pt x="2452968" y="1346508"/>
                  <a:pt x="2450205" y="1348098"/>
                </a:cubicBezTo>
                <a:cubicBezTo>
                  <a:pt x="2445686" y="1350610"/>
                  <a:pt x="2440913" y="1351866"/>
                  <a:pt x="2435889" y="1351866"/>
                </a:cubicBezTo>
                <a:cubicBezTo>
                  <a:pt x="2427938" y="1351866"/>
                  <a:pt x="2421490" y="1348978"/>
                  <a:pt x="2416552" y="1343201"/>
                </a:cubicBezTo>
                <a:cubicBezTo>
                  <a:pt x="2413034" y="1339183"/>
                  <a:pt x="2410818" y="1333071"/>
                  <a:pt x="2409897" y="1324867"/>
                </a:cubicBezTo>
                <a:lnTo>
                  <a:pt x="2512364" y="1324867"/>
                </a:lnTo>
                <a:lnTo>
                  <a:pt x="2512364" y="1319091"/>
                </a:lnTo>
                <a:cubicBezTo>
                  <a:pt x="2512364" y="1301510"/>
                  <a:pt x="2509476" y="1287237"/>
                  <a:pt x="2503700" y="1276270"/>
                </a:cubicBezTo>
                <a:cubicBezTo>
                  <a:pt x="2497924" y="1265304"/>
                  <a:pt x="2489510" y="1256932"/>
                  <a:pt x="2478459" y="1251155"/>
                </a:cubicBezTo>
                <a:cubicBezTo>
                  <a:pt x="2467408" y="1245379"/>
                  <a:pt x="2452340" y="1242491"/>
                  <a:pt x="2433254" y="1242491"/>
                </a:cubicBezTo>
                <a:close/>
                <a:moveTo>
                  <a:pt x="2201386" y="1242491"/>
                </a:moveTo>
                <a:cubicBezTo>
                  <a:pt x="2191492" y="1242491"/>
                  <a:pt x="2183046" y="1244207"/>
                  <a:pt x="2176046" y="1247639"/>
                </a:cubicBezTo>
                <a:cubicBezTo>
                  <a:pt x="2169046" y="1251071"/>
                  <a:pt x="2162108" y="1256848"/>
                  <a:pt x="2155233" y="1264968"/>
                </a:cubicBezTo>
                <a:lnTo>
                  <a:pt x="2155233" y="1245505"/>
                </a:lnTo>
                <a:lnTo>
                  <a:pt x="2107515" y="1245505"/>
                </a:lnTo>
                <a:lnTo>
                  <a:pt x="2107515" y="1378864"/>
                </a:lnTo>
                <a:lnTo>
                  <a:pt x="2158748" y="1378864"/>
                </a:lnTo>
                <a:lnTo>
                  <a:pt x="2158748" y="1310803"/>
                </a:lnTo>
                <a:cubicBezTo>
                  <a:pt x="2158748" y="1300674"/>
                  <a:pt x="2160638" y="1293390"/>
                  <a:pt x="2164420" y="1288953"/>
                </a:cubicBezTo>
                <a:cubicBezTo>
                  <a:pt x="2168200" y="1284516"/>
                  <a:pt x="2173031" y="1282297"/>
                  <a:pt x="2178912" y="1282297"/>
                </a:cubicBezTo>
                <a:cubicBezTo>
                  <a:pt x="2182523" y="1282297"/>
                  <a:pt x="2185673" y="1283323"/>
                  <a:pt x="2188361" y="1285375"/>
                </a:cubicBezTo>
                <a:cubicBezTo>
                  <a:pt x="2191048" y="1287425"/>
                  <a:pt x="2192939" y="1290125"/>
                  <a:pt x="2194031" y="1293474"/>
                </a:cubicBezTo>
                <a:cubicBezTo>
                  <a:pt x="2194704" y="1295567"/>
                  <a:pt x="2195039" y="1299543"/>
                  <a:pt x="2195039" y="1305403"/>
                </a:cubicBezTo>
                <a:lnTo>
                  <a:pt x="2195039" y="1378864"/>
                </a:lnTo>
                <a:lnTo>
                  <a:pt x="2246274" y="1378864"/>
                </a:lnTo>
                <a:lnTo>
                  <a:pt x="2246274" y="1310049"/>
                </a:lnTo>
                <a:cubicBezTo>
                  <a:pt x="2246274" y="1300422"/>
                  <a:pt x="2248109" y="1293432"/>
                  <a:pt x="2251781" y="1289079"/>
                </a:cubicBezTo>
                <a:cubicBezTo>
                  <a:pt x="2255451" y="1284725"/>
                  <a:pt x="2260291" y="1282549"/>
                  <a:pt x="2266297" y="1282549"/>
                </a:cubicBezTo>
                <a:cubicBezTo>
                  <a:pt x="2271385" y="1282549"/>
                  <a:pt x="2275639" y="1284851"/>
                  <a:pt x="2279060" y="1289455"/>
                </a:cubicBezTo>
                <a:cubicBezTo>
                  <a:pt x="2281397" y="1292385"/>
                  <a:pt x="2282564" y="1296864"/>
                  <a:pt x="2282564" y="1302892"/>
                </a:cubicBezTo>
                <a:lnTo>
                  <a:pt x="2282564" y="1378864"/>
                </a:lnTo>
                <a:lnTo>
                  <a:pt x="2333798" y="1378864"/>
                </a:lnTo>
                <a:lnTo>
                  <a:pt x="2333798" y="1295106"/>
                </a:lnTo>
                <a:cubicBezTo>
                  <a:pt x="2333798" y="1277024"/>
                  <a:pt x="2329785" y="1263734"/>
                  <a:pt x="2321760" y="1255237"/>
                </a:cubicBezTo>
                <a:cubicBezTo>
                  <a:pt x="2313735" y="1246739"/>
                  <a:pt x="2302573" y="1242491"/>
                  <a:pt x="2288278" y="1242491"/>
                </a:cubicBezTo>
                <a:cubicBezTo>
                  <a:pt x="2278580" y="1242491"/>
                  <a:pt x="2270428" y="1244061"/>
                  <a:pt x="2263825" y="1247200"/>
                </a:cubicBezTo>
                <a:cubicBezTo>
                  <a:pt x="2257221" y="1250340"/>
                  <a:pt x="2249905" y="1256262"/>
                  <a:pt x="2241878" y="1264968"/>
                </a:cubicBezTo>
                <a:cubicBezTo>
                  <a:pt x="2237939" y="1257518"/>
                  <a:pt x="2232866" y="1251909"/>
                  <a:pt x="2226663" y="1248142"/>
                </a:cubicBezTo>
                <a:cubicBezTo>
                  <a:pt x="2220458" y="1244374"/>
                  <a:pt x="2212033" y="1242491"/>
                  <a:pt x="2201386" y="1242491"/>
                </a:cubicBezTo>
                <a:close/>
                <a:moveTo>
                  <a:pt x="1928429" y="1242491"/>
                </a:moveTo>
                <a:cubicBezTo>
                  <a:pt x="1904904" y="1242491"/>
                  <a:pt x="1886466" y="1248937"/>
                  <a:pt x="1873113" y="1261829"/>
                </a:cubicBezTo>
                <a:cubicBezTo>
                  <a:pt x="1859761" y="1274722"/>
                  <a:pt x="1853084" y="1291590"/>
                  <a:pt x="1853084" y="1312436"/>
                </a:cubicBezTo>
                <a:cubicBezTo>
                  <a:pt x="1853084" y="1327086"/>
                  <a:pt x="1856412" y="1339832"/>
                  <a:pt x="1863067" y="1350673"/>
                </a:cubicBezTo>
                <a:cubicBezTo>
                  <a:pt x="1869723" y="1361514"/>
                  <a:pt x="1878116" y="1369425"/>
                  <a:pt x="1888245" y="1374406"/>
                </a:cubicBezTo>
                <a:cubicBezTo>
                  <a:pt x="1898375" y="1379387"/>
                  <a:pt x="1912271" y="1381878"/>
                  <a:pt x="1929935" y="1381878"/>
                </a:cubicBezTo>
                <a:cubicBezTo>
                  <a:pt x="1950278" y="1381878"/>
                  <a:pt x="1965892" y="1378969"/>
                  <a:pt x="1976774" y="1373150"/>
                </a:cubicBezTo>
                <a:cubicBezTo>
                  <a:pt x="1987657" y="1367332"/>
                  <a:pt x="1996950" y="1357726"/>
                  <a:pt x="2004652" y="1344331"/>
                </a:cubicBezTo>
                <a:lnTo>
                  <a:pt x="1954296" y="1339685"/>
                </a:lnTo>
                <a:cubicBezTo>
                  <a:pt x="1951116" y="1343703"/>
                  <a:pt x="1948144" y="1346508"/>
                  <a:pt x="1945381" y="1348098"/>
                </a:cubicBezTo>
                <a:cubicBezTo>
                  <a:pt x="1940861" y="1350610"/>
                  <a:pt x="1936088" y="1351866"/>
                  <a:pt x="1931066" y="1351866"/>
                </a:cubicBezTo>
                <a:cubicBezTo>
                  <a:pt x="1923112" y="1351866"/>
                  <a:pt x="1916666" y="1348978"/>
                  <a:pt x="1911727" y="1343201"/>
                </a:cubicBezTo>
                <a:cubicBezTo>
                  <a:pt x="1908211" y="1339183"/>
                  <a:pt x="1905993" y="1333071"/>
                  <a:pt x="1905072" y="1324867"/>
                </a:cubicBezTo>
                <a:lnTo>
                  <a:pt x="2007540" y="1324867"/>
                </a:lnTo>
                <a:lnTo>
                  <a:pt x="2007540" y="1319091"/>
                </a:lnTo>
                <a:cubicBezTo>
                  <a:pt x="2007540" y="1301510"/>
                  <a:pt x="2004652" y="1287237"/>
                  <a:pt x="1998875" y="1276270"/>
                </a:cubicBezTo>
                <a:cubicBezTo>
                  <a:pt x="1993099" y="1265304"/>
                  <a:pt x="1984685" y="1256932"/>
                  <a:pt x="1973635" y="1251155"/>
                </a:cubicBezTo>
                <a:cubicBezTo>
                  <a:pt x="1962584" y="1245379"/>
                  <a:pt x="1947516" y="1242491"/>
                  <a:pt x="1928429" y="1242491"/>
                </a:cubicBezTo>
                <a:close/>
                <a:moveTo>
                  <a:pt x="1587519" y="1242491"/>
                </a:moveTo>
                <a:cubicBezTo>
                  <a:pt x="1572450" y="1242491"/>
                  <a:pt x="1560437" y="1244059"/>
                  <a:pt x="1551479" y="1247195"/>
                </a:cubicBezTo>
                <a:cubicBezTo>
                  <a:pt x="1542522" y="1250331"/>
                  <a:pt x="1535490" y="1255077"/>
                  <a:pt x="1530383" y="1261433"/>
                </a:cubicBezTo>
                <a:cubicBezTo>
                  <a:pt x="1525276" y="1267789"/>
                  <a:pt x="1522723" y="1275358"/>
                  <a:pt x="1522723" y="1284140"/>
                </a:cubicBezTo>
                <a:cubicBezTo>
                  <a:pt x="1522723" y="1292169"/>
                  <a:pt x="1525088" y="1299320"/>
                  <a:pt x="1529818" y="1305591"/>
                </a:cubicBezTo>
                <a:cubicBezTo>
                  <a:pt x="1534548" y="1311864"/>
                  <a:pt x="1540366" y="1316317"/>
                  <a:pt x="1547272" y="1318951"/>
                </a:cubicBezTo>
                <a:cubicBezTo>
                  <a:pt x="1554179" y="1321586"/>
                  <a:pt x="1566506" y="1324450"/>
                  <a:pt x="1584254" y="1327544"/>
                </a:cubicBezTo>
                <a:cubicBezTo>
                  <a:pt x="1596142" y="1329634"/>
                  <a:pt x="1603467" y="1331389"/>
                  <a:pt x="1606230" y="1332810"/>
                </a:cubicBezTo>
                <a:cubicBezTo>
                  <a:pt x="1610080" y="1334816"/>
                  <a:pt x="1612006" y="1337659"/>
                  <a:pt x="1612006" y="1341337"/>
                </a:cubicBezTo>
                <a:cubicBezTo>
                  <a:pt x="1612006" y="1344597"/>
                  <a:pt x="1610541" y="1347313"/>
                  <a:pt x="1607611" y="1349486"/>
                </a:cubicBezTo>
                <a:cubicBezTo>
                  <a:pt x="1603844" y="1352411"/>
                  <a:pt x="1598528" y="1353874"/>
                  <a:pt x="1591663" y="1353874"/>
                </a:cubicBezTo>
                <a:cubicBezTo>
                  <a:pt x="1585384" y="1353874"/>
                  <a:pt x="1580362" y="1352577"/>
                  <a:pt x="1576594" y="1349982"/>
                </a:cubicBezTo>
                <a:cubicBezTo>
                  <a:pt x="1572827" y="1347387"/>
                  <a:pt x="1569897" y="1343075"/>
                  <a:pt x="1567804" y="1337048"/>
                </a:cubicBezTo>
                <a:lnTo>
                  <a:pt x="1517072" y="1341820"/>
                </a:lnTo>
                <a:cubicBezTo>
                  <a:pt x="1520002" y="1354628"/>
                  <a:pt x="1526637" y="1364507"/>
                  <a:pt x="1536976" y="1371455"/>
                </a:cubicBezTo>
                <a:cubicBezTo>
                  <a:pt x="1547315" y="1378404"/>
                  <a:pt x="1564665" y="1381878"/>
                  <a:pt x="1589026" y="1381878"/>
                </a:cubicBezTo>
                <a:cubicBezTo>
                  <a:pt x="1606271" y="1381878"/>
                  <a:pt x="1619896" y="1379724"/>
                  <a:pt x="1629900" y="1375417"/>
                </a:cubicBezTo>
                <a:cubicBezTo>
                  <a:pt x="1639904" y="1371111"/>
                  <a:pt x="1647229" y="1365319"/>
                  <a:pt x="1651876" y="1358043"/>
                </a:cubicBezTo>
                <a:cubicBezTo>
                  <a:pt x="1656522" y="1350767"/>
                  <a:pt x="1658845" y="1343282"/>
                  <a:pt x="1658845" y="1335588"/>
                </a:cubicBezTo>
                <a:cubicBezTo>
                  <a:pt x="1658845" y="1327978"/>
                  <a:pt x="1656647" y="1320995"/>
                  <a:pt x="1652252" y="1314639"/>
                </a:cubicBezTo>
                <a:cubicBezTo>
                  <a:pt x="1647857" y="1308283"/>
                  <a:pt x="1641516" y="1303390"/>
                  <a:pt x="1633228" y="1299961"/>
                </a:cubicBezTo>
                <a:cubicBezTo>
                  <a:pt x="1624940" y="1296532"/>
                  <a:pt x="1612299" y="1293857"/>
                  <a:pt x="1595305" y="1291933"/>
                </a:cubicBezTo>
                <a:cubicBezTo>
                  <a:pt x="1584086" y="1290595"/>
                  <a:pt x="1576803" y="1289090"/>
                  <a:pt x="1573455" y="1287419"/>
                </a:cubicBezTo>
                <a:cubicBezTo>
                  <a:pt x="1570106" y="1285747"/>
                  <a:pt x="1568432" y="1283281"/>
                  <a:pt x="1568432" y="1280021"/>
                </a:cubicBezTo>
                <a:cubicBezTo>
                  <a:pt x="1568432" y="1277096"/>
                  <a:pt x="1569750" y="1274609"/>
                  <a:pt x="1572388" y="1272561"/>
                </a:cubicBezTo>
                <a:cubicBezTo>
                  <a:pt x="1575024" y="1270513"/>
                  <a:pt x="1579231" y="1269489"/>
                  <a:pt x="1585008" y="1269489"/>
                </a:cubicBezTo>
                <a:cubicBezTo>
                  <a:pt x="1590700" y="1269489"/>
                  <a:pt x="1595556" y="1270829"/>
                  <a:pt x="1599574" y="1273508"/>
                </a:cubicBezTo>
                <a:cubicBezTo>
                  <a:pt x="1602504" y="1275517"/>
                  <a:pt x="1604597" y="1278656"/>
                  <a:pt x="1605853" y="1282925"/>
                </a:cubicBezTo>
                <a:lnTo>
                  <a:pt x="1654324" y="1278154"/>
                </a:lnTo>
                <a:cubicBezTo>
                  <a:pt x="1650976" y="1269447"/>
                  <a:pt x="1646769" y="1262541"/>
                  <a:pt x="1641704" y="1257434"/>
                </a:cubicBezTo>
                <a:cubicBezTo>
                  <a:pt x="1636639" y="1252327"/>
                  <a:pt x="1630319" y="1248561"/>
                  <a:pt x="1622743" y="1246132"/>
                </a:cubicBezTo>
                <a:cubicBezTo>
                  <a:pt x="1615166" y="1243705"/>
                  <a:pt x="1603425" y="1242491"/>
                  <a:pt x="1587519" y="1242491"/>
                </a:cubicBezTo>
                <a:close/>
                <a:moveTo>
                  <a:pt x="612276" y="1242491"/>
                </a:moveTo>
                <a:cubicBezTo>
                  <a:pt x="601811" y="1242491"/>
                  <a:pt x="592937" y="1244395"/>
                  <a:pt x="585654" y="1248204"/>
                </a:cubicBezTo>
                <a:cubicBezTo>
                  <a:pt x="578371" y="1252014"/>
                  <a:pt x="571171" y="1258355"/>
                  <a:pt x="564055" y="1267229"/>
                </a:cubicBezTo>
                <a:lnTo>
                  <a:pt x="564055" y="1245505"/>
                </a:lnTo>
                <a:lnTo>
                  <a:pt x="516463" y="1245505"/>
                </a:lnTo>
                <a:lnTo>
                  <a:pt x="516463" y="1378864"/>
                </a:lnTo>
                <a:lnTo>
                  <a:pt x="567571" y="1378864"/>
                </a:lnTo>
                <a:lnTo>
                  <a:pt x="567571" y="1314821"/>
                </a:lnTo>
                <a:cubicBezTo>
                  <a:pt x="567571" y="1302683"/>
                  <a:pt x="569497" y="1294269"/>
                  <a:pt x="573348" y="1289581"/>
                </a:cubicBezTo>
                <a:cubicBezTo>
                  <a:pt x="577199" y="1284893"/>
                  <a:pt x="582222" y="1282549"/>
                  <a:pt x="588417" y="1282549"/>
                </a:cubicBezTo>
                <a:cubicBezTo>
                  <a:pt x="594026" y="1282549"/>
                  <a:pt x="598379" y="1284286"/>
                  <a:pt x="601476" y="1287760"/>
                </a:cubicBezTo>
                <a:cubicBezTo>
                  <a:pt x="604574" y="1291234"/>
                  <a:pt x="606123" y="1297157"/>
                  <a:pt x="606123" y="1305529"/>
                </a:cubicBezTo>
                <a:lnTo>
                  <a:pt x="606123" y="1378864"/>
                </a:lnTo>
                <a:lnTo>
                  <a:pt x="657482" y="1378864"/>
                </a:lnTo>
                <a:lnTo>
                  <a:pt x="657482" y="1294102"/>
                </a:lnTo>
                <a:cubicBezTo>
                  <a:pt x="657482" y="1276521"/>
                  <a:pt x="653485" y="1263524"/>
                  <a:pt x="645490" y="1255111"/>
                </a:cubicBezTo>
                <a:cubicBezTo>
                  <a:pt x="637495" y="1246698"/>
                  <a:pt x="626424" y="1242491"/>
                  <a:pt x="612276" y="1242491"/>
                </a:cubicBezTo>
                <a:close/>
                <a:moveTo>
                  <a:pt x="3939689" y="1232068"/>
                </a:moveTo>
                <a:lnTo>
                  <a:pt x="3964804" y="1232068"/>
                </a:lnTo>
                <a:cubicBezTo>
                  <a:pt x="3973426" y="1232068"/>
                  <a:pt x="3979475" y="1233575"/>
                  <a:pt x="3982949" y="1236589"/>
                </a:cubicBezTo>
                <a:cubicBezTo>
                  <a:pt x="3986423" y="1239603"/>
                  <a:pt x="3988160" y="1243788"/>
                  <a:pt x="3988160" y="1249146"/>
                </a:cubicBezTo>
                <a:cubicBezTo>
                  <a:pt x="3988160" y="1254923"/>
                  <a:pt x="3986423" y="1259339"/>
                  <a:pt x="3982949" y="1262394"/>
                </a:cubicBezTo>
                <a:cubicBezTo>
                  <a:pt x="3979475" y="1265450"/>
                  <a:pt x="3973301" y="1266977"/>
                  <a:pt x="3964427" y="1266977"/>
                </a:cubicBezTo>
                <a:lnTo>
                  <a:pt x="3939689" y="1266977"/>
                </a:lnTo>
                <a:close/>
                <a:moveTo>
                  <a:pt x="1005382" y="1222776"/>
                </a:moveTo>
                <a:cubicBezTo>
                  <a:pt x="1011493" y="1222776"/>
                  <a:pt x="1016516" y="1224764"/>
                  <a:pt x="1020451" y="1228741"/>
                </a:cubicBezTo>
                <a:cubicBezTo>
                  <a:pt x="1024385" y="1232717"/>
                  <a:pt x="1026353" y="1237886"/>
                  <a:pt x="1026353" y="1244249"/>
                </a:cubicBezTo>
                <a:cubicBezTo>
                  <a:pt x="1026353" y="1250360"/>
                  <a:pt x="1024469" y="1255341"/>
                  <a:pt x="1020702" y="1259192"/>
                </a:cubicBezTo>
                <a:cubicBezTo>
                  <a:pt x="1016935" y="1263043"/>
                  <a:pt x="1012121" y="1264968"/>
                  <a:pt x="1006261" y="1264968"/>
                </a:cubicBezTo>
                <a:cubicBezTo>
                  <a:pt x="999647" y="1264968"/>
                  <a:pt x="994352" y="1263022"/>
                  <a:pt x="990376" y="1259130"/>
                </a:cubicBezTo>
                <a:cubicBezTo>
                  <a:pt x="986399" y="1255237"/>
                  <a:pt x="984411" y="1250109"/>
                  <a:pt x="984411" y="1243747"/>
                </a:cubicBezTo>
                <a:cubicBezTo>
                  <a:pt x="984411" y="1237552"/>
                  <a:pt x="986357" y="1232508"/>
                  <a:pt x="990250" y="1228615"/>
                </a:cubicBezTo>
                <a:cubicBezTo>
                  <a:pt x="994143" y="1224722"/>
                  <a:pt x="999187" y="1222776"/>
                  <a:pt x="1005382" y="1222776"/>
                </a:cubicBezTo>
                <a:close/>
                <a:moveTo>
                  <a:pt x="6502667" y="1194773"/>
                </a:moveTo>
                <a:lnTo>
                  <a:pt x="6451433" y="1221018"/>
                </a:lnTo>
                <a:lnTo>
                  <a:pt x="6451433" y="1245505"/>
                </a:lnTo>
                <a:lnTo>
                  <a:pt x="6432597" y="1245505"/>
                </a:lnTo>
                <a:lnTo>
                  <a:pt x="6432597" y="1282925"/>
                </a:lnTo>
                <a:lnTo>
                  <a:pt x="6451433" y="1282925"/>
                </a:lnTo>
                <a:lnTo>
                  <a:pt x="6451433" y="1329831"/>
                </a:lnTo>
                <a:cubicBezTo>
                  <a:pt x="6451433" y="1344713"/>
                  <a:pt x="6452877" y="1355478"/>
                  <a:pt x="6455765" y="1362124"/>
                </a:cubicBezTo>
                <a:cubicBezTo>
                  <a:pt x="6458654" y="1368771"/>
                  <a:pt x="6463112" y="1373725"/>
                  <a:pt x="6469139" y="1376986"/>
                </a:cubicBezTo>
                <a:cubicBezTo>
                  <a:pt x="6475167" y="1380247"/>
                  <a:pt x="6484543" y="1381878"/>
                  <a:pt x="6497268" y="1381878"/>
                </a:cubicBezTo>
                <a:cubicBezTo>
                  <a:pt x="6508234" y="1381878"/>
                  <a:pt x="6520038" y="1380497"/>
                  <a:pt x="6532679" y="1377734"/>
                </a:cubicBezTo>
                <a:lnTo>
                  <a:pt x="6528912" y="1342453"/>
                </a:lnTo>
                <a:cubicBezTo>
                  <a:pt x="6522131" y="1344626"/>
                  <a:pt x="6516857" y="1345712"/>
                  <a:pt x="6513090" y="1345712"/>
                </a:cubicBezTo>
                <a:cubicBezTo>
                  <a:pt x="6508904" y="1345712"/>
                  <a:pt x="6505974" y="1344292"/>
                  <a:pt x="6504300" y="1341451"/>
                </a:cubicBezTo>
                <a:cubicBezTo>
                  <a:pt x="6503211" y="1339613"/>
                  <a:pt x="6502667" y="1335854"/>
                  <a:pt x="6502667" y="1330173"/>
                </a:cubicBezTo>
                <a:lnTo>
                  <a:pt x="6502667" y="1282925"/>
                </a:lnTo>
                <a:lnTo>
                  <a:pt x="6530796" y="1282925"/>
                </a:lnTo>
                <a:lnTo>
                  <a:pt x="6530796" y="1245505"/>
                </a:lnTo>
                <a:lnTo>
                  <a:pt x="6502667" y="1245505"/>
                </a:lnTo>
                <a:close/>
                <a:moveTo>
                  <a:pt x="5699944" y="1194773"/>
                </a:moveTo>
                <a:lnTo>
                  <a:pt x="5699944" y="1229557"/>
                </a:lnTo>
                <a:lnTo>
                  <a:pt x="5751053" y="1229557"/>
                </a:lnTo>
                <a:lnTo>
                  <a:pt x="5751053" y="1194773"/>
                </a:lnTo>
                <a:close/>
                <a:moveTo>
                  <a:pt x="4421962" y="1194773"/>
                </a:moveTo>
                <a:lnTo>
                  <a:pt x="4421962" y="1378864"/>
                </a:lnTo>
                <a:lnTo>
                  <a:pt x="4469805" y="1378864"/>
                </a:lnTo>
                <a:lnTo>
                  <a:pt x="4469805" y="1359149"/>
                </a:lnTo>
                <a:cubicBezTo>
                  <a:pt x="4476419" y="1367437"/>
                  <a:pt x="4482530" y="1373087"/>
                  <a:pt x="4488139" y="1376101"/>
                </a:cubicBezTo>
                <a:cubicBezTo>
                  <a:pt x="4495590" y="1379952"/>
                  <a:pt x="4503794" y="1381878"/>
                  <a:pt x="4512752" y="1381878"/>
                </a:cubicBezTo>
                <a:cubicBezTo>
                  <a:pt x="4523216" y="1381878"/>
                  <a:pt x="4532739" y="1379136"/>
                  <a:pt x="4541320" y="1373653"/>
                </a:cubicBezTo>
                <a:cubicBezTo>
                  <a:pt x="4549901" y="1368169"/>
                  <a:pt x="4556619" y="1359881"/>
                  <a:pt x="4561474" y="1348789"/>
                </a:cubicBezTo>
                <a:cubicBezTo>
                  <a:pt x="4566330" y="1337697"/>
                  <a:pt x="4568758" y="1324867"/>
                  <a:pt x="4568758" y="1310300"/>
                </a:cubicBezTo>
                <a:cubicBezTo>
                  <a:pt x="4568758" y="1288451"/>
                  <a:pt x="4563442" y="1271687"/>
                  <a:pt x="4552810" y="1260009"/>
                </a:cubicBezTo>
                <a:cubicBezTo>
                  <a:pt x="4542178" y="1248331"/>
                  <a:pt x="4528742" y="1242491"/>
                  <a:pt x="4512501" y="1242491"/>
                </a:cubicBezTo>
                <a:cubicBezTo>
                  <a:pt x="4504631" y="1242491"/>
                  <a:pt x="4497453" y="1243830"/>
                  <a:pt x="4490965" y="1246509"/>
                </a:cubicBezTo>
                <a:cubicBezTo>
                  <a:pt x="4484477" y="1249188"/>
                  <a:pt x="4478679" y="1253206"/>
                  <a:pt x="4473573" y="1258564"/>
                </a:cubicBezTo>
                <a:lnTo>
                  <a:pt x="4473573" y="1194773"/>
                </a:lnTo>
                <a:close/>
                <a:moveTo>
                  <a:pt x="4250512" y="1194773"/>
                </a:moveTo>
                <a:lnTo>
                  <a:pt x="4250512" y="1378864"/>
                </a:lnTo>
                <a:lnTo>
                  <a:pt x="4298355" y="1378864"/>
                </a:lnTo>
                <a:lnTo>
                  <a:pt x="4298355" y="1359149"/>
                </a:lnTo>
                <a:cubicBezTo>
                  <a:pt x="4304969" y="1367437"/>
                  <a:pt x="4311080" y="1373087"/>
                  <a:pt x="4316689" y="1376101"/>
                </a:cubicBezTo>
                <a:cubicBezTo>
                  <a:pt x="4324140" y="1379952"/>
                  <a:pt x="4332344" y="1381878"/>
                  <a:pt x="4341302" y="1381878"/>
                </a:cubicBezTo>
                <a:cubicBezTo>
                  <a:pt x="4351766" y="1381878"/>
                  <a:pt x="4361289" y="1379136"/>
                  <a:pt x="4369870" y="1373653"/>
                </a:cubicBezTo>
                <a:cubicBezTo>
                  <a:pt x="4378451" y="1368169"/>
                  <a:pt x="4385169" y="1359881"/>
                  <a:pt x="4390024" y="1348789"/>
                </a:cubicBezTo>
                <a:cubicBezTo>
                  <a:pt x="4394880" y="1337697"/>
                  <a:pt x="4397308" y="1324867"/>
                  <a:pt x="4397308" y="1310300"/>
                </a:cubicBezTo>
                <a:cubicBezTo>
                  <a:pt x="4397308" y="1288451"/>
                  <a:pt x="4391992" y="1271687"/>
                  <a:pt x="4381360" y="1260009"/>
                </a:cubicBezTo>
                <a:cubicBezTo>
                  <a:pt x="4370728" y="1248331"/>
                  <a:pt x="4357291" y="1242491"/>
                  <a:pt x="4341051" y="1242491"/>
                </a:cubicBezTo>
                <a:cubicBezTo>
                  <a:pt x="4333181" y="1242491"/>
                  <a:pt x="4326003" y="1243830"/>
                  <a:pt x="4319515" y="1246509"/>
                </a:cubicBezTo>
                <a:cubicBezTo>
                  <a:pt x="4313027" y="1249188"/>
                  <a:pt x="4307229" y="1253206"/>
                  <a:pt x="4302123" y="1258564"/>
                </a:cubicBezTo>
                <a:lnTo>
                  <a:pt x="4302123" y="1194773"/>
                </a:lnTo>
                <a:close/>
                <a:moveTo>
                  <a:pt x="3882302" y="1194773"/>
                </a:moveTo>
                <a:lnTo>
                  <a:pt x="3882302" y="1378864"/>
                </a:lnTo>
                <a:lnTo>
                  <a:pt x="3980500" y="1378864"/>
                </a:lnTo>
                <a:cubicBezTo>
                  <a:pt x="3984686" y="1378864"/>
                  <a:pt x="3993183" y="1378027"/>
                  <a:pt x="4005992" y="1376353"/>
                </a:cubicBezTo>
                <a:cubicBezTo>
                  <a:pt x="4015619" y="1375096"/>
                  <a:pt x="4022819" y="1373087"/>
                  <a:pt x="4027591" y="1370325"/>
                </a:cubicBezTo>
                <a:cubicBezTo>
                  <a:pt x="4035292" y="1365888"/>
                  <a:pt x="4041362" y="1359860"/>
                  <a:pt x="4045799" y="1352242"/>
                </a:cubicBezTo>
                <a:cubicBezTo>
                  <a:pt x="4050236" y="1344624"/>
                  <a:pt x="4052454" y="1336043"/>
                  <a:pt x="4052454" y="1326500"/>
                </a:cubicBezTo>
                <a:cubicBezTo>
                  <a:pt x="4052454" y="1314779"/>
                  <a:pt x="4049336" y="1305047"/>
                  <a:pt x="4043099" y="1297304"/>
                </a:cubicBezTo>
                <a:cubicBezTo>
                  <a:pt x="4036862" y="1289560"/>
                  <a:pt x="4027130" y="1284098"/>
                  <a:pt x="4013903" y="1280916"/>
                </a:cubicBezTo>
                <a:cubicBezTo>
                  <a:pt x="4022610" y="1277903"/>
                  <a:pt x="4029223" y="1273801"/>
                  <a:pt x="4033744" y="1268610"/>
                </a:cubicBezTo>
                <a:cubicBezTo>
                  <a:pt x="4040525" y="1260824"/>
                  <a:pt x="4043915" y="1251490"/>
                  <a:pt x="4043915" y="1240608"/>
                </a:cubicBezTo>
                <a:cubicBezTo>
                  <a:pt x="4043915" y="1227631"/>
                  <a:pt x="4039164" y="1216748"/>
                  <a:pt x="4029663" y="1207958"/>
                </a:cubicBezTo>
                <a:cubicBezTo>
                  <a:pt x="4020161" y="1199168"/>
                  <a:pt x="4006536" y="1194773"/>
                  <a:pt x="3988788" y="1194773"/>
                </a:cubicBezTo>
                <a:close/>
                <a:moveTo>
                  <a:pt x="3394771" y="1194773"/>
                </a:moveTo>
                <a:lnTo>
                  <a:pt x="3394771" y="1378864"/>
                </a:lnTo>
                <a:lnTo>
                  <a:pt x="3446005" y="1378864"/>
                </a:lnTo>
                <a:lnTo>
                  <a:pt x="3446005" y="1194773"/>
                </a:lnTo>
                <a:close/>
                <a:moveTo>
                  <a:pt x="2926288" y="1194773"/>
                </a:moveTo>
                <a:lnTo>
                  <a:pt x="2926288" y="1378864"/>
                </a:lnTo>
                <a:lnTo>
                  <a:pt x="2977397" y="1378864"/>
                </a:lnTo>
                <a:lnTo>
                  <a:pt x="2977397" y="1314821"/>
                </a:lnTo>
                <a:cubicBezTo>
                  <a:pt x="2977397" y="1302683"/>
                  <a:pt x="2979322" y="1294269"/>
                  <a:pt x="2983172" y="1289581"/>
                </a:cubicBezTo>
                <a:cubicBezTo>
                  <a:pt x="2987023" y="1284893"/>
                  <a:pt x="2992047" y="1282549"/>
                  <a:pt x="2998242" y="1282549"/>
                </a:cubicBezTo>
                <a:cubicBezTo>
                  <a:pt x="3003850" y="1282549"/>
                  <a:pt x="3008205" y="1284286"/>
                  <a:pt x="3011302" y="1287760"/>
                </a:cubicBezTo>
                <a:cubicBezTo>
                  <a:pt x="3014400" y="1291234"/>
                  <a:pt x="3015948" y="1297157"/>
                  <a:pt x="3015948" y="1305529"/>
                </a:cubicBezTo>
                <a:lnTo>
                  <a:pt x="3015948" y="1378864"/>
                </a:lnTo>
                <a:lnTo>
                  <a:pt x="3067307" y="1378864"/>
                </a:lnTo>
                <a:lnTo>
                  <a:pt x="3067307" y="1294102"/>
                </a:lnTo>
                <a:cubicBezTo>
                  <a:pt x="3067307" y="1276605"/>
                  <a:pt x="3063309" y="1263629"/>
                  <a:pt x="3055315" y="1255174"/>
                </a:cubicBezTo>
                <a:cubicBezTo>
                  <a:pt x="3047321" y="1246718"/>
                  <a:pt x="3036375" y="1242491"/>
                  <a:pt x="3022478" y="1242491"/>
                </a:cubicBezTo>
                <a:cubicBezTo>
                  <a:pt x="3013101" y="1242491"/>
                  <a:pt x="3004980" y="1244040"/>
                  <a:pt x="2998116" y="1247137"/>
                </a:cubicBezTo>
                <a:cubicBezTo>
                  <a:pt x="2991251" y="1250235"/>
                  <a:pt x="2984345" y="1255383"/>
                  <a:pt x="2977397" y="1262582"/>
                </a:cubicBezTo>
                <a:lnTo>
                  <a:pt x="2977397" y="1194773"/>
                </a:lnTo>
                <a:close/>
                <a:moveTo>
                  <a:pt x="2597420" y="1194773"/>
                </a:moveTo>
                <a:lnTo>
                  <a:pt x="2546185" y="1221018"/>
                </a:lnTo>
                <a:lnTo>
                  <a:pt x="2546185" y="1245505"/>
                </a:lnTo>
                <a:lnTo>
                  <a:pt x="2527349" y="1245505"/>
                </a:lnTo>
                <a:lnTo>
                  <a:pt x="2527349" y="1282925"/>
                </a:lnTo>
                <a:lnTo>
                  <a:pt x="2546185" y="1282925"/>
                </a:lnTo>
                <a:lnTo>
                  <a:pt x="2546185" y="1329831"/>
                </a:lnTo>
                <a:cubicBezTo>
                  <a:pt x="2546185" y="1344713"/>
                  <a:pt x="2547629" y="1355478"/>
                  <a:pt x="2550517" y="1362124"/>
                </a:cubicBezTo>
                <a:cubicBezTo>
                  <a:pt x="2553406" y="1368771"/>
                  <a:pt x="2557864" y="1373725"/>
                  <a:pt x="2563892" y="1376986"/>
                </a:cubicBezTo>
                <a:cubicBezTo>
                  <a:pt x="2569919" y="1380247"/>
                  <a:pt x="2579295" y="1381878"/>
                  <a:pt x="2592020" y="1381878"/>
                </a:cubicBezTo>
                <a:cubicBezTo>
                  <a:pt x="2602986" y="1381878"/>
                  <a:pt x="2614791" y="1380497"/>
                  <a:pt x="2627432" y="1377734"/>
                </a:cubicBezTo>
                <a:lnTo>
                  <a:pt x="2623665" y="1342453"/>
                </a:lnTo>
                <a:cubicBezTo>
                  <a:pt x="2616883" y="1344626"/>
                  <a:pt x="2611609" y="1345712"/>
                  <a:pt x="2607841" y="1345712"/>
                </a:cubicBezTo>
                <a:cubicBezTo>
                  <a:pt x="2603656" y="1345712"/>
                  <a:pt x="2600726" y="1344292"/>
                  <a:pt x="2599052" y="1341451"/>
                </a:cubicBezTo>
                <a:cubicBezTo>
                  <a:pt x="2597964" y="1339613"/>
                  <a:pt x="2597420" y="1335854"/>
                  <a:pt x="2597420" y="1330173"/>
                </a:cubicBezTo>
                <a:lnTo>
                  <a:pt x="2597420" y="1282925"/>
                </a:lnTo>
                <a:lnTo>
                  <a:pt x="2625548" y="1282925"/>
                </a:lnTo>
                <a:lnTo>
                  <a:pt x="2625548" y="1245505"/>
                </a:lnTo>
                <a:lnTo>
                  <a:pt x="2597420" y="1245505"/>
                </a:lnTo>
                <a:close/>
                <a:moveTo>
                  <a:pt x="1688039" y="1194773"/>
                </a:moveTo>
                <a:lnTo>
                  <a:pt x="1688039" y="1378864"/>
                </a:lnTo>
                <a:lnTo>
                  <a:pt x="1739147" y="1378864"/>
                </a:lnTo>
                <a:lnTo>
                  <a:pt x="1739147" y="1314821"/>
                </a:lnTo>
                <a:cubicBezTo>
                  <a:pt x="1739147" y="1302683"/>
                  <a:pt x="1741073" y="1294269"/>
                  <a:pt x="1744924" y="1289581"/>
                </a:cubicBezTo>
                <a:cubicBezTo>
                  <a:pt x="1748774" y="1284893"/>
                  <a:pt x="1753798" y="1282549"/>
                  <a:pt x="1759992" y="1282549"/>
                </a:cubicBezTo>
                <a:cubicBezTo>
                  <a:pt x="1765601" y="1282549"/>
                  <a:pt x="1769955" y="1284286"/>
                  <a:pt x="1773052" y="1287760"/>
                </a:cubicBezTo>
                <a:cubicBezTo>
                  <a:pt x="1776149" y="1291234"/>
                  <a:pt x="1777698" y="1297157"/>
                  <a:pt x="1777698" y="1305529"/>
                </a:cubicBezTo>
                <a:lnTo>
                  <a:pt x="1777698" y="1378864"/>
                </a:lnTo>
                <a:lnTo>
                  <a:pt x="1829058" y="1378864"/>
                </a:lnTo>
                <a:lnTo>
                  <a:pt x="1829058" y="1294102"/>
                </a:lnTo>
                <a:cubicBezTo>
                  <a:pt x="1829058" y="1276605"/>
                  <a:pt x="1825061" y="1263629"/>
                  <a:pt x="1817066" y="1255174"/>
                </a:cubicBezTo>
                <a:cubicBezTo>
                  <a:pt x="1809071" y="1246718"/>
                  <a:pt x="1798125" y="1242491"/>
                  <a:pt x="1784228" y="1242491"/>
                </a:cubicBezTo>
                <a:cubicBezTo>
                  <a:pt x="1774852" y="1242491"/>
                  <a:pt x="1766732" y="1244040"/>
                  <a:pt x="1759867" y="1247137"/>
                </a:cubicBezTo>
                <a:cubicBezTo>
                  <a:pt x="1753002" y="1250235"/>
                  <a:pt x="1746095" y="1255383"/>
                  <a:pt x="1739147" y="1262582"/>
                </a:cubicBezTo>
                <a:lnTo>
                  <a:pt x="1739147" y="1194773"/>
                </a:lnTo>
                <a:close/>
                <a:moveTo>
                  <a:pt x="417339" y="1194773"/>
                </a:moveTo>
                <a:lnTo>
                  <a:pt x="417339" y="1378864"/>
                </a:lnTo>
                <a:lnTo>
                  <a:pt x="474349" y="1378864"/>
                </a:lnTo>
                <a:lnTo>
                  <a:pt x="474349" y="1194773"/>
                </a:lnTo>
                <a:close/>
                <a:moveTo>
                  <a:pt x="2816048" y="1191634"/>
                </a:moveTo>
                <a:cubicBezTo>
                  <a:pt x="2786412" y="1191634"/>
                  <a:pt x="2763495" y="1199812"/>
                  <a:pt x="2747296" y="1216168"/>
                </a:cubicBezTo>
                <a:cubicBezTo>
                  <a:pt x="2731097" y="1232523"/>
                  <a:pt x="2722998" y="1255927"/>
                  <a:pt x="2722998" y="1286379"/>
                </a:cubicBezTo>
                <a:cubicBezTo>
                  <a:pt x="2722998" y="1309219"/>
                  <a:pt x="2727602" y="1327959"/>
                  <a:pt x="2736811" y="1342600"/>
                </a:cubicBezTo>
                <a:cubicBezTo>
                  <a:pt x="2746020" y="1357240"/>
                  <a:pt x="2756965" y="1367467"/>
                  <a:pt x="2769649" y="1373282"/>
                </a:cubicBezTo>
                <a:cubicBezTo>
                  <a:pt x="2782331" y="1379096"/>
                  <a:pt x="2798677" y="1382004"/>
                  <a:pt x="2818686" y="1382004"/>
                </a:cubicBezTo>
                <a:cubicBezTo>
                  <a:pt x="2835177" y="1382004"/>
                  <a:pt x="2848760" y="1379617"/>
                  <a:pt x="2859433" y="1374845"/>
                </a:cubicBezTo>
                <a:cubicBezTo>
                  <a:pt x="2870107" y="1370074"/>
                  <a:pt x="2879045" y="1363000"/>
                  <a:pt x="2886244" y="1353623"/>
                </a:cubicBezTo>
                <a:cubicBezTo>
                  <a:pt x="2893443" y="1344247"/>
                  <a:pt x="2898718" y="1332569"/>
                  <a:pt x="2902066" y="1318589"/>
                </a:cubicBezTo>
                <a:lnTo>
                  <a:pt x="2852213" y="1303519"/>
                </a:lnTo>
                <a:cubicBezTo>
                  <a:pt x="2849702" y="1315156"/>
                  <a:pt x="2845662" y="1324030"/>
                  <a:pt x="2840096" y="1330141"/>
                </a:cubicBezTo>
                <a:cubicBezTo>
                  <a:pt x="2834528" y="1336253"/>
                  <a:pt x="2826303" y="1339308"/>
                  <a:pt x="2815420" y="1339308"/>
                </a:cubicBezTo>
                <a:cubicBezTo>
                  <a:pt x="2804203" y="1339308"/>
                  <a:pt x="2795495" y="1335524"/>
                  <a:pt x="2789301" y="1327958"/>
                </a:cubicBezTo>
                <a:cubicBezTo>
                  <a:pt x="2783106" y="1320391"/>
                  <a:pt x="2780009" y="1306405"/>
                  <a:pt x="2780009" y="1286002"/>
                </a:cubicBezTo>
                <a:cubicBezTo>
                  <a:pt x="2780009" y="1269531"/>
                  <a:pt x="2782603" y="1257449"/>
                  <a:pt x="2787794" y="1249756"/>
                </a:cubicBezTo>
                <a:cubicBezTo>
                  <a:pt x="2794658" y="1239388"/>
                  <a:pt x="2804537" y="1234203"/>
                  <a:pt x="2817429" y="1234203"/>
                </a:cubicBezTo>
                <a:cubicBezTo>
                  <a:pt x="2823122" y="1234203"/>
                  <a:pt x="2828270" y="1235375"/>
                  <a:pt x="2832875" y="1237719"/>
                </a:cubicBezTo>
                <a:cubicBezTo>
                  <a:pt x="2837479" y="1240063"/>
                  <a:pt x="2841372" y="1243412"/>
                  <a:pt x="2844553" y="1247765"/>
                </a:cubicBezTo>
                <a:cubicBezTo>
                  <a:pt x="2846479" y="1250360"/>
                  <a:pt x="2848321" y="1254462"/>
                  <a:pt x="2850079" y="1260071"/>
                </a:cubicBezTo>
                <a:lnTo>
                  <a:pt x="2900308" y="1248895"/>
                </a:lnTo>
                <a:cubicBezTo>
                  <a:pt x="2893862" y="1229473"/>
                  <a:pt x="2884004" y="1215074"/>
                  <a:pt x="2870735" y="1205698"/>
                </a:cubicBezTo>
                <a:cubicBezTo>
                  <a:pt x="2857466" y="1196322"/>
                  <a:pt x="2839237" y="1191634"/>
                  <a:pt x="2816048" y="1191634"/>
                </a:cubicBezTo>
                <a:close/>
                <a:moveTo>
                  <a:pt x="1346524" y="1191634"/>
                </a:moveTo>
                <a:cubicBezTo>
                  <a:pt x="1325595" y="1191634"/>
                  <a:pt x="1309417" y="1195735"/>
                  <a:pt x="1297990" y="1203940"/>
                </a:cubicBezTo>
                <a:cubicBezTo>
                  <a:pt x="1286563" y="1212144"/>
                  <a:pt x="1278840" y="1223948"/>
                  <a:pt x="1274822" y="1239351"/>
                </a:cubicBezTo>
                <a:lnTo>
                  <a:pt x="1323168" y="1248016"/>
                </a:lnTo>
                <a:cubicBezTo>
                  <a:pt x="1324507" y="1238891"/>
                  <a:pt x="1327060" y="1232508"/>
                  <a:pt x="1330827" y="1228867"/>
                </a:cubicBezTo>
                <a:cubicBezTo>
                  <a:pt x="1334595" y="1225224"/>
                  <a:pt x="1339492" y="1223404"/>
                  <a:pt x="1345520" y="1223404"/>
                </a:cubicBezTo>
                <a:cubicBezTo>
                  <a:pt x="1351380" y="1223404"/>
                  <a:pt x="1355984" y="1225078"/>
                  <a:pt x="1359333" y="1228427"/>
                </a:cubicBezTo>
                <a:cubicBezTo>
                  <a:pt x="1362682" y="1231775"/>
                  <a:pt x="1364356" y="1236254"/>
                  <a:pt x="1364356" y="1241863"/>
                </a:cubicBezTo>
                <a:cubicBezTo>
                  <a:pt x="1364356" y="1247723"/>
                  <a:pt x="1362116" y="1252788"/>
                  <a:pt x="1357637" y="1257057"/>
                </a:cubicBezTo>
                <a:cubicBezTo>
                  <a:pt x="1353159" y="1261327"/>
                  <a:pt x="1347571" y="1263461"/>
                  <a:pt x="1340873" y="1263461"/>
                </a:cubicBezTo>
                <a:cubicBezTo>
                  <a:pt x="1339283" y="1263461"/>
                  <a:pt x="1337065" y="1263252"/>
                  <a:pt x="1334218" y="1262834"/>
                </a:cubicBezTo>
                <a:lnTo>
                  <a:pt x="1331581" y="1299376"/>
                </a:lnTo>
                <a:cubicBezTo>
                  <a:pt x="1338614" y="1297367"/>
                  <a:pt x="1344138" y="1296362"/>
                  <a:pt x="1348157" y="1296362"/>
                </a:cubicBezTo>
                <a:cubicBezTo>
                  <a:pt x="1355691" y="1296362"/>
                  <a:pt x="1361656" y="1298706"/>
                  <a:pt x="1366051" y="1303394"/>
                </a:cubicBezTo>
                <a:cubicBezTo>
                  <a:pt x="1370446" y="1308082"/>
                  <a:pt x="1372644" y="1314695"/>
                  <a:pt x="1372644" y="1323234"/>
                </a:cubicBezTo>
                <a:cubicBezTo>
                  <a:pt x="1372644" y="1331606"/>
                  <a:pt x="1370362" y="1338304"/>
                  <a:pt x="1365800" y="1343327"/>
                </a:cubicBezTo>
                <a:cubicBezTo>
                  <a:pt x="1361237" y="1348350"/>
                  <a:pt x="1355523" y="1350861"/>
                  <a:pt x="1348659" y="1350861"/>
                </a:cubicBezTo>
                <a:cubicBezTo>
                  <a:pt x="1342129" y="1350861"/>
                  <a:pt x="1336751" y="1348873"/>
                  <a:pt x="1332523" y="1344896"/>
                </a:cubicBezTo>
                <a:cubicBezTo>
                  <a:pt x="1328295" y="1340920"/>
                  <a:pt x="1325177" y="1333783"/>
                  <a:pt x="1323168" y="1323486"/>
                </a:cubicBezTo>
                <a:lnTo>
                  <a:pt x="1272059" y="1330267"/>
                </a:lnTo>
                <a:cubicBezTo>
                  <a:pt x="1275408" y="1341736"/>
                  <a:pt x="1280200" y="1351259"/>
                  <a:pt x="1286437" y="1358835"/>
                </a:cubicBezTo>
                <a:cubicBezTo>
                  <a:pt x="1292674" y="1366411"/>
                  <a:pt x="1300627" y="1372167"/>
                  <a:pt x="1310296" y="1376101"/>
                </a:cubicBezTo>
                <a:cubicBezTo>
                  <a:pt x="1319965" y="1380036"/>
                  <a:pt x="1333172" y="1382004"/>
                  <a:pt x="1349914" y="1382004"/>
                </a:cubicBezTo>
                <a:cubicBezTo>
                  <a:pt x="1367077" y="1382004"/>
                  <a:pt x="1380931" y="1379345"/>
                  <a:pt x="1391480" y="1374029"/>
                </a:cubicBezTo>
                <a:cubicBezTo>
                  <a:pt x="1402028" y="1368713"/>
                  <a:pt x="1410107" y="1361137"/>
                  <a:pt x="1415715" y="1351300"/>
                </a:cubicBezTo>
                <a:cubicBezTo>
                  <a:pt x="1421324" y="1341464"/>
                  <a:pt x="1424129" y="1331188"/>
                  <a:pt x="1424129" y="1320472"/>
                </a:cubicBezTo>
                <a:cubicBezTo>
                  <a:pt x="1424129" y="1311933"/>
                  <a:pt x="1422433" y="1304587"/>
                  <a:pt x="1419043" y="1298434"/>
                </a:cubicBezTo>
                <a:cubicBezTo>
                  <a:pt x="1415652" y="1292281"/>
                  <a:pt x="1410902" y="1287321"/>
                  <a:pt x="1404791" y="1283553"/>
                </a:cubicBezTo>
                <a:cubicBezTo>
                  <a:pt x="1401023" y="1281209"/>
                  <a:pt x="1395582" y="1279159"/>
                  <a:pt x="1388466" y="1277401"/>
                </a:cubicBezTo>
                <a:cubicBezTo>
                  <a:pt x="1397256" y="1272545"/>
                  <a:pt x="1403828" y="1266894"/>
                  <a:pt x="1408181" y="1260448"/>
                </a:cubicBezTo>
                <a:cubicBezTo>
                  <a:pt x="1412534" y="1254002"/>
                  <a:pt x="1414711" y="1246802"/>
                  <a:pt x="1414711" y="1238849"/>
                </a:cubicBezTo>
                <a:cubicBezTo>
                  <a:pt x="1414711" y="1225287"/>
                  <a:pt x="1409353" y="1214028"/>
                  <a:pt x="1398637" y="1205070"/>
                </a:cubicBezTo>
                <a:cubicBezTo>
                  <a:pt x="1387922" y="1196112"/>
                  <a:pt x="1370551" y="1191634"/>
                  <a:pt x="1346524" y="1191634"/>
                </a:cubicBezTo>
                <a:close/>
                <a:moveTo>
                  <a:pt x="1175074" y="1191634"/>
                </a:moveTo>
                <a:cubicBezTo>
                  <a:pt x="1154146" y="1191634"/>
                  <a:pt x="1137967" y="1195735"/>
                  <a:pt x="1126540" y="1203940"/>
                </a:cubicBezTo>
                <a:cubicBezTo>
                  <a:pt x="1115113" y="1212144"/>
                  <a:pt x="1107390" y="1223948"/>
                  <a:pt x="1103372" y="1239351"/>
                </a:cubicBezTo>
                <a:lnTo>
                  <a:pt x="1151718" y="1248016"/>
                </a:lnTo>
                <a:cubicBezTo>
                  <a:pt x="1153057" y="1238891"/>
                  <a:pt x="1155611" y="1232508"/>
                  <a:pt x="1159378" y="1228867"/>
                </a:cubicBezTo>
                <a:cubicBezTo>
                  <a:pt x="1163145" y="1225224"/>
                  <a:pt x="1168042" y="1223404"/>
                  <a:pt x="1174070" y="1223404"/>
                </a:cubicBezTo>
                <a:cubicBezTo>
                  <a:pt x="1179929" y="1223404"/>
                  <a:pt x="1184534" y="1225078"/>
                  <a:pt x="1187882" y="1228427"/>
                </a:cubicBezTo>
                <a:cubicBezTo>
                  <a:pt x="1191231" y="1231775"/>
                  <a:pt x="1192905" y="1236254"/>
                  <a:pt x="1192905" y="1241863"/>
                </a:cubicBezTo>
                <a:cubicBezTo>
                  <a:pt x="1192905" y="1247723"/>
                  <a:pt x="1190666" y="1252788"/>
                  <a:pt x="1186187" y="1257057"/>
                </a:cubicBezTo>
                <a:cubicBezTo>
                  <a:pt x="1181708" y="1261327"/>
                  <a:pt x="1176121" y="1263461"/>
                  <a:pt x="1169423" y="1263461"/>
                </a:cubicBezTo>
                <a:cubicBezTo>
                  <a:pt x="1167833" y="1263461"/>
                  <a:pt x="1165614" y="1263252"/>
                  <a:pt x="1162768" y="1262834"/>
                </a:cubicBezTo>
                <a:lnTo>
                  <a:pt x="1160131" y="1299376"/>
                </a:lnTo>
                <a:cubicBezTo>
                  <a:pt x="1167163" y="1297367"/>
                  <a:pt x="1172688" y="1296362"/>
                  <a:pt x="1176706" y="1296362"/>
                </a:cubicBezTo>
                <a:cubicBezTo>
                  <a:pt x="1184241" y="1296362"/>
                  <a:pt x="1190205" y="1298706"/>
                  <a:pt x="1194601" y="1303394"/>
                </a:cubicBezTo>
                <a:cubicBezTo>
                  <a:pt x="1198996" y="1308082"/>
                  <a:pt x="1201193" y="1314695"/>
                  <a:pt x="1201193" y="1323234"/>
                </a:cubicBezTo>
                <a:cubicBezTo>
                  <a:pt x="1201193" y="1331606"/>
                  <a:pt x="1198912" y="1338304"/>
                  <a:pt x="1194350" y="1343327"/>
                </a:cubicBezTo>
                <a:cubicBezTo>
                  <a:pt x="1189787" y="1348350"/>
                  <a:pt x="1184074" y="1350861"/>
                  <a:pt x="1177209" y="1350861"/>
                </a:cubicBezTo>
                <a:cubicBezTo>
                  <a:pt x="1170679" y="1350861"/>
                  <a:pt x="1165301" y="1348873"/>
                  <a:pt x="1161073" y="1344896"/>
                </a:cubicBezTo>
                <a:cubicBezTo>
                  <a:pt x="1156845" y="1340920"/>
                  <a:pt x="1153726" y="1333783"/>
                  <a:pt x="1151718" y="1323486"/>
                </a:cubicBezTo>
                <a:lnTo>
                  <a:pt x="1100609" y="1330267"/>
                </a:lnTo>
                <a:cubicBezTo>
                  <a:pt x="1103957" y="1341736"/>
                  <a:pt x="1108751" y="1351259"/>
                  <a:pt x="1114987" y="1358835"/>
                </a:cubicBezTo>
                <a:cubicBezTo>
                  <a:pt x="1121224" y="1366411"/>
                  <a:pt x="1129177" y="1372167"/>
                  <a:pt x="1138846" y="1376101"/>
                </a:cubicBezTo>
                <a:cubicBezTo>
                  <a:pt x="1148515" y="1380036"/>
                  <a:pt x="1161721" y="1382004"/>
                  <a:pt x="1178465" y="1382004"/>
                </a:cubicBezTo>
                <a:cubicBezTo>
                  <a:pt x="1195626" y="1382004"/>
                  <a:pt x="1209481" y="1379345"/>
                  <a:pt x="1220029" y="1374029"/>
                </a:cubicBezTo>
                <a:cubicBezTo>
                  <a:pt x="1230578" y="1368713"/>
                  <a:pt x="1238656" y="1361137"/>
                  <a:pt x="1244265" y="1351300"/>
                </a:cubicBezTo>
                <a:cubicBezTo>
                  <a:pt x="1249874" y="1341464"/>
                  <a:pt x="1252679" y="1331188"/>
                  <a:pt x="1252679" y="1320472"/>
                </a:cubicBezTo>
                <a:cubicBezTo>
                  <a:pt x="1252679" y="1311933"/>
                  <a:pt x="1250984" y="1304587"/>
                  <a:pt x="1247593" y="1298434"/>
                </a:cubicBezTo>
                <a:cubicBezTo>
                  <a:pt x="1244203" y="1292281"/>
                  <a:pt x="1239452" y="1287321"/>
                  <a:pt x="1233340" y="1283553"/>
                </a:cubicBezTo>
                <a:cubicBezTo>
                  <a:pt x="1229573" y="1281209"/>
                  <a:pt x="1224132" y="1279159"/>
                  <a:pt x="1217016" y="1277401"/>
                </a:cubicBezTo>
                <a:cubicBezTo>
                  <a:pt x="1225806" y="1272545"/>
                  <a:pt x="1232377" y="1266894"/>
                  <a:pt x="1236730" y="1260448"/>
                </a:cubicBezTo>
                <a:cubicBezTo>
                  <a:pt x="1241084" y="1254002"/>
                  <a:pt x="1243261" y="1246802"/>
                  <a:pt x="1243261" y="1238849"/>
                </a:cubicBezTo>
                <a:cubicBezTo>
                  <a:pt x="1243261" y="1225287"/>
                  <a:pt x="1237903" y="1214028"/>
                  <a:pt x="1227187" y="1205070"/>
                </a:cubicBezTo>
                <a:cubicBezTo>
                  <a:pt x="1216472" y="1196112"/>
                  <a:pt x="1199101" y="1191634"/>
                  <a:pt x="1175074" y="1191634"/>
                </a:cubicBezTo>
                <a:close/>
                <a:moveTo>
                  <a:pt x="1002870" y="1191634"/>
                </a:moveTo>
                <a:cubicBezTo>
                  <a:pt x="984285" y="1191634"/>
                  <a:pt x="969342" y="1195400"/>
                  <a:pt x="958041" y="1202935"/>
                </a:cubicBezTo>
                <a:cubicBezTo>
                  <a:pt x="943558" y="1212730"/>
                  <a:pt x="936316" y="1225329"/>
                  <a:pt x="936316" y="1240733"/>
                </a:cubicBezTo>
                <a:cubicBezTo>
                  <a:pt x="936316" y="1250109"/>
                  <a:pt x="938828" y="1258397"/>
                  <a:pt x="943851" y="1265596"/>
                </a:cubicBezTo>
                <a:cubicBezTo>
                  <a:pt x="947534" y="1270870"/>
                  <a:pt x="953394" y="1275642"/>
                  <a:pt x="961431" y="1279912"/>
                </a:cubicBezTo>
                <a:cubicBezTo>
                  <a:pt x="950967" y="1284014"/>
                  <a:pt x="943223" y="1289811"/>
                  <a:pt x="938200" y="1297304"/>
                </a:cubicBezTo>
                <a:cubicBezTo>
                  <a:pt x="933177" y="1304796"/>
                  <a:pt x="930665" y="1313942"/>
                  <a:pt x="930665" y="1324742"/>
                </a:cubicBezTo>
                <a:cubicBezTo>
                  <a:pt x="930665" y="1335792"/>
                  <a:pt x="933345" y="1345796"/>
                  <a:pt x="938702" y="1354754"/>
                </a:cubicBezTo>
                <a:cubicBezTo>
                  <a:pt x="944060" y="1363712"/>
                  <a:pt x="951888" y="1370493"/>
                  <a:pt x="962185" y="1375096"/>
                </a:cubicBezTo>
                <a:cubicBezTo>
                  <a:pt x="972481" y="1379701"/>
                  <a:pt x="987383" y="1382004"/>
                  <a:pt x="1006889" y="1382004"/>
                </a:cubicBezTo>
                <a:cubicBezTo>
                  <a:pt x="1017269" y="1382004"/>
                  <a:pt x="1027043" y="1380978"/>
                  <a:pt x="1036210" y="1378927"/>
                </a:cubicBezTo>
                <a:cubicBezTo>
                  <a:pt x="1045377" y="1376875"/>
                  <a:pt x="1053037" y="1373673"/>
                  <a:pt x="1059191" y="1369320"/>
                </a:cubicBezTo>
                <a:cubicBezTo>
                  <a:pt x="1065344" y="1364967"/>
                  <a:pt x="1070535" y="1358793"/>
                  <a:pt x="1074762" y="1350798"/>
                </a:cubicBezTo>
                <a:cubicBezTo>
                  <a:pt x="1078990" y="1342804"/>
                  <a:pt x="1081103" y="1334202"/>
                  <a:pt x="1081103" y="1324993"/>
                </a:cubicBezTo>
                <a:cubicBezTo>
                  <a:pt x="1081103" y="1315449"/>
                  <a:pt x="1078655" y="1306743"/>
                  <a:pt x="1073758" y="1298873"/>
                </a:cubicBezTo>
                <a:cubicBezTo>
                  <a:pt x="1068860" y="1291004"/>
                  <a:pt x="1061430" y="1284683"/>
                  <a:pt x="1051468" y="1279912"/>
                </a:cubicBezTo>
                <a:cubicBezTo>
                  <a:pt x="1059002" y="1274889"/>
                  <a:pt x="1064528" y="1269699"/>
                  <a:pt x="1068044" y="1264341"/>
                </a:cubicBezTo>
                <a:cubicBezTo>
                  <a:pt x="1072732" y="1257141"/>
                  <a:pt x="1075076" y="1249397"/>
                  <a:pt x="1075076" y="1241110"/>
                </a:cubicBezTo>
                <a:cubicBezTo>
                  <a:pt x="1075076" y="1226878"/>
                  <a:pt x="1069195" y="1215074"/>
                  <a:pt x="1057433" y="1205698"/>
                </a:cubicBezTo>
                <a:cubicBezTo>
                  <a:pt x="1045670" y="1196322"/>
                  <a:pt x="1027483" y="1191634"/>
                  <a:pt x="1002870" y="1191634"/>
                </a:cubicBezTo>
                <a:close/>
                <a:moveTo>
                  <a:pt x="832802" y="1191634"/>
                </a:moveTo>
                <a:cubicBezTo>
                  <a:pt x="827360" y="1203186"/>
                  <a:pt x="819826" y="1212898"/>
                  <a:pt x="810198" y="1220767"/>
                </a:cubicBezTo>
                <a:cubicBezTo>
                  <a:pt x="800571" y="1228636"/>
                  <a:pt x="787051" y="1235375"/>
                  <a:pt x="769638" y="1240984"/>
                </a:cubicBezTo>
                <a:lnTo>
                  <a:pt x="769638" y="1282925"/>
                </a:lnTo>
                <a:cubicBezTo>
                  <a:pt x="781442" y="1279326"/>
                  <a:pt x="791258" y="1275558"/>
                  <a:pt x="799085" y="1271624"/>
                </a:cubicBezTo>
                <a:cubicBezTo>
                  <a:pt x="806913" y="1267689"/>
                  <a:pt x="815012" y="1262541"/>
                  <a:pt x="823384" y="1256179"/>
                </a:cubicBezTo>
                <a:lnTo>
                  <a:pt x="823384" y="1378864"/>
                </a:lnTo>
                <a:lnTo>
                  <a:pt x="875120" y="1378864"/>
                </a:lnTo>
                <a:lnTo>
                  <a:pt x="875120" y="1191634"/>
                </a:lnTo>
                <a:close/>
                <a:moveTo>
                  <a:pt x="5387975" y="568405"/>
                </a:moveTo>
                <a:lnTo>
                  <a:pt x="5456436" y="568405"/>
                </a:lnTo>
                <a:cubicBezTo>
                  <a:pt x="5480050" y="568405"/>
                  <a:pt x="5496570" y="572324"/>
                  <a:pt x="5505996" y="580162"/>
                </a:cubicBezTo>
                <a:cubicBezTo>
                  <a:pt x="5515422" y="588000"/>
                  <a:pt x="5520135" y="598369"/>
                  <a:pt x="5520135" y="611267"/>
                </a:cubicBezTo>
                <a:cubicBezTo>
                  <a:pt x="5520135" y="625158"/>
                  <a:pt x="5515372" y="636221"/>
                  <a:pt x="5505847" y="644456"/>
                </a:cubicBezTo>
                <a:cubicBezTo>
                  <a:pt x="5496322" y="652691"/>
                  <a:pt x="5479951" y="656808"/>
                  <a:pt x="5456734" y="656808"/>
                </a:cubicBezTo>
                <a:lnTo>
                  <a:pt x="5387975" y="656808"/>
                </a:lnTo>
                <a:close/>
                <a:moveTo>
                  <a:pt x="4911725" y="568405"/>
                </a:moveTo>
                <a:lnTo>
                  <a:pt x="4980186" y="568405"/>
                </a:lnTo>
                <a:cubicBezTo>
                  <a:pt x="5003800" y="568405"/>
                  <a:pt x="5020320" y="572324"/>
                  <a:pt x="5029746" y="580162"/>
                </a:cubicBezTo>
                <a:cubicBezTo>
                  <a:pt x="5039172" y="588000"/>
                  <a:pt x="5043885" y="598369"/>
                  <a:pt x="5043885" y="611267"/>
                </a:cubicBezTo>
                <a:cubicBezTo>
                  <a:pt x="5043885" y="625158"/>
                  <a:pt x="5039122" y="636221"/>
                  <a:pt x="5029597" y="644456"/>
                </a:cubicBezTo>
                <a:cubicBezTo>
                  <a:pt x="5020072" y="652691"/>
                  <a:pt x="5003701" y="656808"/>
                  <a:pt x="4980484" y="656808"/>
                </a:cubicBezTo>
                <a:lnTo>
                  <a:pt x="4911725" y="656808"/>
                </a:lnTo>
                <a:close/>
                <a:moveTo>
                  <a:pt x="3968750" y="568405"/>
                </a:moveTo>
                <a:lnTo>
                  <a:pt x="4037211" y="568405"/>
                </a:lnTo>
                <a:cubicBezTo>
                  <a:pt x="4060825" y="568405"/>
                  <a:pt x="4077345" y="572324"/>
                  <a:pt x="4086771" y="580162"/>
                </a:cubicBezTo>
                <a:cubicBezTo>
                  <a:pt x="4096197" y="588000"/>
                  <a:pt x="4100910" y="598369"/>
                  <a:pt x="4100910" y="611267"/>
                </a:cubicBezTo>
                <a:cubicBezTo>
                  <a:pt x="4100910" y="625158"/>
                  <a:pt x="4096147" y="636221"/>
                  <a:pt x="4086622" y="644456"/>
                </a:cubicBezTo>
                <a:cubicBezTo>
                  <a:pt x="4077097" y="652691"/>
                  <a:pt x="4060726" y="656808"/>
                  <a:pt x="4037509" y="656808"/>
                </a:cubicBezTo>
                <a:lnTo>
                  <a:pt x="3968750" y="656808"/>
                </a:lnTo>
                <a:close/>
                <a:moveTo>
                  <a:pt x="5910511" y="427315"/>
                </a:moveTo>
                <a:lnTo>
                  <a:pt x="5958675" y="584180"/>
                </a:lnTo>
                <a:lnTo>
                  <a:pt x="5862849" y="584180"/>
                </a:lnTo>
                <a:close/>
                <a:moveTo>
                  <a:pt x="4491286" y="427315"/>
                </a:moveTo>
                <a:lnTo>
                  <a:pt x="4539450" y="584180"/>
                </a:lnTo>
                <a:lnTo>
                  <a:pt x="4443624" y="584180"/>
                </a:lnTo>
                <a:close/>
                <a:moveTo>
                  <a:pt x="1586161" y="427315"/>
                </a:moveTo>
                <a:lnTo>
                  <a:pt x="1634326" y="584180"/>
                </a:lnTo>
                <a:lnTo>
                  <a:pt x="1538499" y="584180"/>
                </a:lnTo>
                <a:close/>
                <a:moveTo>
                  <a:pt x="5387975" y="402610"/>
                </a:moveTo>
                <a:lnTo>
                  <a:pt x="5447507" y="402610"/>
                </a:lnTo>
                <a:cubicBezTo>
                  <a:pt x="5467945" y="402610"/>
                  <a:pt x="5482283" y="406182"/>
                  <a:pt x="5490518" y="413326"/>
                </a:cubicBezTo>
                <a:cubicBezTo>
                  <a:pt x="5498753" y="420469"/>
                  <a:pt x="5502871" y="430391"/>
                  <a:pt x="5502871" y="443091"/>
                </a:cubicBezTo>
                <a:cubicBezTo>
                  <a:pt x="5502871" y="456784"/>
                  <a:pt x="5498753" y="467251"/>
                  <a:pt x="5490518" y="474494"/>
                </a:cubicBezTo>
                <a:cubicBezTo>
                  <a:pt x="5482283" y="481737"/>
                  <a:pt x="5467648" y="485358"/>
                  <a:pt x="5446614" y="485358"/>
                </a:cubicBezTo>
                <a:lnTo>
                  <a:pt x="5387975" y="485358"/>
                </a:lnTo>
                <a:close/>
                <a:moveTo>
                  <a:pt x="4911725" y="402610"/>
                </a:moveTo>
                <a:lnTo>
                  <a:pt x="4971257" y="402610"/>
                </a:lnTo>
                <a:cubicBezTo>
                  <a:pt x="4991695" y="402610"/>
                  <a:pt x="5006032" y="406182"/>
                  <a:pt x="5014268" y="413326"/>
                </a:cubicBezTo>
                <a:cubicBezTo>
                  <a:pt x="5022503" y="420469"/>
                  <a:pt x="5026621" y="430391"/>
                  <a:pt x="5026621" y="443091"/>
                </a:cubicBezTo>
                <a:cubicBezTo>
                  <a:pt x="5026621" y="456784"/>
                  <a:pt x="5022503" y="467251"/>
                  <a:pt x="5014268" y="474494"/>
                </a:cubicBezTo>
                <a:cubicBezTo>
                  <a:pt x="5006032" y="481737"/>
                  <a:pt x="4991398" y="485358"/>
                  <a:pt x="4970364" y="485358"/>
                </a:cubicBezTo>
                <a:lnTo>
                  <a:pt x="4911725" y="485358"/>
                </a:lnTo>
                <a:close/>
                <a:moveTo>
                  <a:pt x="3968750" y="402610"/>
                </a:moveTo>
                <a:lnTo>
                  <a:pt x="4028281" y="402610"/>
                </a:lnTo>
                <a:cubicBezTo>
                  <a:pt x="4048721" y="402610"/>
                  <a:pt x="4063057" y="406182"/>
                  <a:pt x="4071293" y="413326"/>
                </a:cubicBezTo>
                <a:cubicBezTo>
                  <a:pt x="4079528" y="420469"/>
                  <a:pt x="4083645" y="430391"/>
                  <a:pt x="4083645" y="443091"/>
                </a:cubicBezTo>
                <a:cubicBezTo>
                  <a:pt x="4083645" y="456784"/>
                  <a:pt x="4079528" y="467251"/>
                  <a:pt x="4071293" y="474494"/>
                </a:cubicBezTo>
                <a:cubicBezTo>
                  <a:pt x="4063057" y="481737"/>
                  <a:pt x="4048423" y="485358"/>
                  <a:pt x="4027388" y="485358"/>
                </a:cubicBezTo>
                <a:lnTo>
                  <a:pt x="3968750" y="485358"/>
                </a:lnTo>
                <a:close/>
                <a:moveTo>
                  <a:pt x="2007493" y="402312"/>
                </a:moveTo>
                <a:lnTo>
                  <a:pt x="2066727" y="402312"/>
                </a:lnTo>
                <a:cubicBezTo>
                  <a:pt x="2091333" y="402312"/>
                  <a:pt x="2108101" y="406083"/>
                  <a:pt x="2117031" y="413623"/>
                </a:cubicBezTo>
                <a:cubicBezTo>
                  <a:pt x="2125961" y="421164"/>
                  <a:pt x="2130425" y="431979"/>
                  <a:pt x="2130425" y="446068"/>
                </a:cubicBezTo>
                <a:cubicBezTo>
                  <a:pt x="2130425" y="455593"/>
                  <a:pt x="2127598" y="464026"/>
                  <a:pt x="2121942" y="471369"/>
                </a:cubicBezTo>
                <a:cubicBezTo>
                  <a:pt x="2116287" y="478711"/>
                  <a:pt x="2108994" y="483275"/>
                  <a:pt x="2100064" y="485061"/>
                </a:cubicBezTo>
                <a:cubicBezTo>
                  <a:pt x="2082403" y="489030"/>
                  <a:pt x="2070497" y="491014"/>
                  <a:pt x="2064346" y="491014"/>
                </a:cubicBezTo>
                <a:lnTo>
                  <a:pt x="2007493" y="491014"/>
                </a:lnTo>
                <a:close/>
                <a:moveTo>
                  <a:pt x="6689626" y="314206"/>
                </a:moveTo>
                <a:lnTo>
                  <a:pt x="6689626" y="750570"/>
                </a:lnTo>
                <a:lnTo>
                  <a:pt x="7057529" y="750570"/>
                </a:lnTo>
                <a:lnTo>
                  <a:pt x="7057529" y="651748"/>
                </a:lnTo>
                <a:lnTo>
                  <a:pt x="6824762" y="651748"/>
                </a:lnTo>
                <a:lnTo>
                  <a:pt x="6824762" y="565726"/>
                </a:lnTo>
                <a:lnTo>
                  <a:pt x="7034610" y="565726"/>
                </a:lnTo>
                <a:lnTo>
                  <a:pt x="7034610" y="476726"/>
                </a:lnTo>
                <a:lnTo>
                  <a:pt x="6824762" y="476726"/>
                </a:lnTo>
                <a:lnTo>
                  <a:pt x="6824762" y="407372"/>
                </a:lnTo>
                <a:lnTo>
                  <a:pt x="7050981" y="407372"/>
                </a:lnTo>
                <a:lnTo>
                  <a:pt x="7050981" y="314206"/>
                </a:lnTo>
                <a:close/>
                <a:moveTo>
                  <a:pt x="5838627" y="314206"/>
                </a:moveTo>
                <a:lnTo>
                  <a:pt x="5674618" y="750570"/>
                </a:lnTo>
                <a:lnTo>
                  <a:pt x="5812294" y="750570"/>
                </a:lnTo>
                <a:lnTo>
                  <a:pt x="5833562" y="678537"/>
                </a:lnTo>
                <a:lnTo>
                  <a:pt x="5986646" y="678537"/>
                </a:lnTo>
                <a:lnTo>
                  <a:pt x="6008477" y="750570"/>
                </a:lnTo>
                <a:lnTo>
                  <a:pt x="6149678" y="750570"/>
                </a:lnTo>
                <a:lnTo>
                  <a:pt x="5985706" y="314206"/>
                </a:lnTo>
                <a:close/>
                <a:moveTo>
                  <a:pt x="5251946" y="314206"/>
                </a:moveTo>
                <a:lnTo>
                  <a:pt x="5251946" y="750570"/>
                </a:lnTo>
                <a:lnTo>
                  <a:pt x="5484714" y="750570"/>
                </a:lnTo>
                <a:cubicBezTo>
                  <a:pt x="5494636" y="750570"/>
                  <a:pt x="5514777" y="748586"/>
                  <a:pt x="5545138" y="744617"/>
                </a:cubicBezTo>
                <a:cubicBezTo>
                  <a:pt x="5567958" y="741640"/>
                  <a:pt x="5585024" y="736878"/>
                  <a:pt x="5596335" y="730330"/>
                </a:cubicBezTo>
                <a:cubicBezTo>
                  <a:pt x="5614591" y="719812"/>
                  <a:pt x="5628977" y="705525"/>
                  <a:pt x="5639495" y="687467"/>
                </a:cubicBezTo>
                <a:cubicBezTo>
                  <a:pt x="5650012" y="669409"/>
                  <a:pt x="5655271" y="649069"/>
                  <a:pt x="5655271" y="626448"/>
                </a:cubicBezTo>
                <a:cubicBezTo>
                  <a:pt x="5655271" y="598666"/>
                  <a:pt x="5647879" y="575598"/>
                  <a:pt x="5633095" y="557242"/>
                </a:cubicBezTo>
                <a:cubicBezTo>
                  <a:pt x="5618312" y="538887"/>
                  <a:pt x="5595243" y="525939"/>
                  <a:pt x="5563890" y="518398"/>
                </a:cubicBezTo>
                <a:cubicBezTo>
                  <a:pt x="5584528" y="511255"/>
                  <a:pt x="5600204" y="501531"/>
                  <a:pt x="5610920" y="489228"/>
                </a:cubicBezTo>
                <a:cubicBezTo>
                  <a:pt x="5626993" y="470773"/>
                  <a:pt x="5635030" y="448648"/>
                  <a:pt x="5635030" y="422851"/>
                </a:cubicBezTo>
                <a:cubicBezTo>
                  <a:pt x="5635030" y="392093"/>
                  <a:pt x="5623768" y="366296"/>
                  <a:pt x="5601246" y="345460"/>
                </a:cubicBezTo>
                <a:cubicBezTo>
                  <a:pt x="5578724" y="324624"/>
                  <a:pt x="5546428" y="314206"/>
                  <a:pt x="5504359" y="314206"/>
                </a:cubicBezTo>
                <a:close/>
                <a:moveTo>
                  <a:pt x="4775696" y="314206"/>
                </a:moveTo>
                <a:lnTo>
                  <a:pt x="4775696" y="750570"/>
                </a:lnTo>
                <a:lnTo>
                  <a:pt x="5008464" y="750570"/>
                </a:lnTo>
                <a:cubicBezTo>
                  <a:pt x="5018385" y="750570"/>
                  <a:pt x="5038527" y="748586"/>
                  <a:pt x="5068888" y="744617"/>
                </a:cubicBezTo>
                <a:cubicBezTo>
                  <a:pt x="5091708" y="741640"/>
                  <a:pt x="5108774" y="736878"/>
                  <a:pt x="5120085" y="730330"/>
                </a:cubicBezTo>
                <a:cubicBezTo>
                  <a:pt x="5138341" y="719812"/>
                  <a:pt x="5152727" y="705525"/>
                  <a:pt x="5163245" y="687467"/>
                </a:cubicBezTo>
                <a:cubicBezTo>
                  <a:pt x="5173762" y="669409"/>
                  <a:pt x="5179021" y="649069"/>
                  <a:pt x="5179021" y="626448"/>
                </a:cubicBezTo>
                <a:cubicBezTo>
                  <a:pt x="5179021" y="598666"/>
                  <a:pt x="5171629" y="575598"/>
                  <a:pt x="5156845" y="557242"/>
                </a:cubicBezTo>
                <a:cubicBezTo>
                  <a:pt x="5142061" y="538887"/>
                  <a:pt x="5118993" y="525939"/>
                  <a:pt x="5087640" y="518398"/>
                </a:cubicBezTo>
                <a:cubicBezTo>
                  <a:pt x="5108277" y="511255"/>
                  <a:pt x="5123954" y="501531"/>
                  <a:pt x="5134670" y="489228"/>
                </a:cubicBezTo>
                <a:cubicBezTo>
                  <a:pt x="5150743" y="470773"/>
                  <a:pt x="5158780" y="448648"/>
                  <a:pt x="5158780" y="422851"/>
                </a:cubicBezTo>
                <a:cubicBezTo>
                  <a:pt x="5158780" y="392093"/>
                  <a:pt x="5147518" y="366296"/>
                  <a:pt x="5124996" y="345460"/>
                </a:cubicBezTo>
                <a:cubicBezTo>
                  <a:pt x="5102473" y="324624"/>
                  <a:pt x="5070177" y="314206"/>
                  <a:pt x="5028109" y="314206"/>
                </a:cubicBezTo>
                <a:close/>
                <a:moveTo>
                  <a:pt x="4419402" y="314206"/>
                </a:moveTo>
                <a:lnTo>
                  <a:pt x="4255393" y="750570"/>
                </a:lnTo>
                <a:lnTo>
                  <a:pt x="4393069" y="750570"/>
                </a:lnTo>
                <a:lnTo>
                  <a:pt x="4414337" y="678537"/>
                </a:lnTo>
                <a:lnTo>
                  <a:pt x="4567421" y="678537"/>
                </a:lnTo>
                <a:lnTo>
                  <a:pt x="4589252" y="750570"/>
                </a:lnTo>
                <a:lnTo>
                  <a:pt x="4730453" y="750570"/>
                </a:lnTo>
                <a:lnTo>
                  <a:pt x="4566481" y="314206"/>
                </a:lnTo>
                <a:close/>
                <a:moveTo>
                  <a:pt x="3832721" y="314206"/>
                </a:moveTo>
                <a:lnTo>
                  <a:pt x="3832721" y="750570"/>
                </a:lnTo>
                <a:lnTo>
                  <a:pt x="4065488" y="750570"/>
                </a:lnTo>
                <a:cubicBezTo>
                  <a:pt x="4075410" y="750570"/>
                  <a:pt x="4095552" y="748586"/>
                  <a:pt x="4125913" y="744617"/>
                </a:cubicBezTo>
                <a:cubicBezTo>
                  <a:pt x="4148733" y="741640"/>
                  <a:pt x="4165799" y="736878"/>
                  <a:pt x="4177110" y="730330"/>
                </a:cubicBezTo>
                <a:cubicBezTo>
                  <a:pt x="4195366" y="719812"/>
                  <a:pt x="4209753" y="705525"/>
                  <a:pt x="4220270" y="687467"/>
                </a:cubicBezTo>
                <a:cubicBezTo>
                  <a:pt x="4230787" y="669409"/>
                  <a:pt x="4236046" y="649069"/>
                  <a:pt x="4236046" y="626448"/>
                </a:cubicBezTo>
                <a:cubicBezTo>
                  <a:pt x="4236046" y="598666"/>
                  <a:pt x="4228654" y="575598"/>
                  <a:pt x="4213870" y="557242"/>
                </a:cubicBezTo>
                <a:cubicBezTo>
                  <a:pt x="4199087" y="538887"/>
                  <a:pt x="4176018" y="525939"/>
                  <a:pt x="4144665" y="518398"/>
                </a:cubicBezTo>
                <a:cubicBezTo>
                  <a:pt x="4165302" y="511255"/>
                  <a:pt x="4180979" y="501531"/>
                  <a:pt x="4191695" y="489228"/>
                </a:cubicBezTo>
                <a:cubicBezTo>
                  <a:pt x="4207768" y="470773"/>
                  <a:pt x="4215805" y="448648"/>
                  <a:pt x="4215805" y="422851"/>
                </a:cubicBezTo>
                <a:cubicBezTo>
                  <a:pt x="4215805" y="392093"/>
                  <a:pt x="4204544" y="366296"/>
                  <a:pt x="4182021" y="345460"/>
                </a:cubicBezTo>
                <a:cubicBezTo>
                  <a:pt x="4159498" y="324624"/>
                  <a:pt x="4127202" y="314206"/>
                  <a:pt x="4085134" y="314206"/>
                </a:cubicBezTo>
                <a:close/>
                <a:moveTo>
                  <a:pt x="2755801" y="314206"/>
                </a:moveTo>
                <a:lnTo>
                  <a:pt x="2755801" y="750570"/>
                </a:lnTo>
                <a:lnTo>
                  <a:pt x="3123704" y="750570"/>
                </a:lnTo>
                <a:lnTo>
                  <a:pt x="3123704" y="651748"/>
                </a:lnTo>
                <a:lnTo>
                  <a:pt x="2890937" y="651748"/>
                </a:lnTo>
                <a:lnTo>
                  <a:pt x="2890937" y="565726"/>
                </a:lnTo>
                <a:lnTo>
                  <a:pt x="3100785" y="565726"/>
                </a:lnTo>
                <a:lnTo>
                  <a:pt x="3100785" y="476726"/>
                </a:lnTo>
                <a:lnTo>
                  <a:pt x="2890937" y="476726"/>
                </a:lnTo>
                <a:lnTo>
                  <a:pt x="2890937" y="407372"/>
                </a:lnTo>
                <a:lnTo>
                  <a:pt x="3117156" y="407372"/>
                </a:lnTo>
                <a:lnTo>
                  <a:pt x="3117156" y="314206"/>
                </a:lnTo>
                <a:close/>
                <a:moveTo>
                  <a:pt x="2346524" y="314206"/>
                </a:moveTo>
                <a:lnTo>
                  <a:pt x="2346524" y="750570"/>
                </a:lnTo>
                <a:lnTo>
                  <a:pt x="2691805" y="750570"/>
                </a:lnTo>
                <a:lnTo>
                  <a:pt x="2691805" y="643116"/>
                </a:lnTo>
                <a:lnTo>
                  <a:pt x="2481362" y="643116"/>
                </a:lnTo>
                <a:lnTo>
                  <a:pt x="2481362" y="314206"/>
                </a:lnTo>
                <a:close/>
                <a:moveTo>
                  <a:pt x="1872060" y="314206"/>
                </a:moveTo>
                <a:lnTo>
                  <a:pt x="1872060" y="750570"/>
                </a:lnTo>
                <a:lnTo>
                  <a:pt x="2007493" y="750570"/>
                </a:lnTo>
                <a:lnTo>
                  <a:pt x="2007493" y="573465"/>
                </a:lnTo>
                <a:lnTo>
                  <a:pt x="2019400" y="573465"/>
                </a:lnTo>
                <a:cubicBezTo>
                  <a:pt x="2031703" y="573465"/>
                  <a:pt x="2042716" y="576838"/>
                  <a:pt x="2052440" y="583585"/>
                </a:cubicBezTo>
                <a:cubicBezTo>
                  <a:pt x="2059583" y="588744"/>
                  <a:pt x="2067719" y="599956"/>
                  <a:pt x="2076847" y="617220"/>
                </a:cubicBezTo>
                <a:lnTo>
                  <a:pt x="2148922" y="750570"/>
                </a:lnTo>
                <a:lnTo>
                  <a:pt x="2301280" y="750570"/>
                </a:lnTo>
                <a:lnTo>
                  <a:pt x="2235982" y="624127"/>
                </a:lnTo>
                <a:cubicBezTo>
                  <a:pt x="2232810" y="617771"/>
                  <a:pt x="2226514" y="608733"/>
                  <a:pt x="2217095" y="597014"/>
                </a:cubicBezTo>
                <a:cubicBezTo>
                  <a:pt x="2207675" y="585296"/>
                  <a:pt x="2200486" y="577649"/>
                  <a:pt x="2195528" y="574074"/>
                </a:cubicBezTo>
                <a:cubicBezTo>
                  <a:pt x="2188189" y="568713"/>
                  <a:pt x="2176489" y="563351"/>
                  <a:pt x="2160428" y="557987"/>
                </a:cubicBezTo>
                <a:cubicBezTo>
                  <a:pt x="2180483" y="553423"/>
                  <a:pt x="2196268" y="547668"/>
                  <a:pt x="2207783" y="540723"/>
                </a:cubicBezTo>
                <a:cubicBezTo>
                  <a:pt x="2225850" y="529808"/>
                  <a:pt x="2240047" y="515571"/>
                  <a:pt x="2250372" y="498009"/>
                </a:cubicBezTo>
                <a:cubicBezTo>
                  <a:pt x="2260697" y="480447"/>
                  <a:pt x="2265859" y="459562"/>
                  <a:pt x="2265859" y="435352"/>
                </a:cubicBezTo>
                <a:cubicBezTo>
                  <a:pt x="2265859" y="407571"/>
                  <a:pt x="2259112" y="384006"/>
                  <a:pt x="2245618" y="364659"/>
                </a:cubicBezTo>
                <a:cubicBezTo>
                  <a:pt x="2232124" y="345311"/>
                  <a:pt x="2214364" y="332065"/>
                  <a:pt x="2192338" y="324922"/>
                </a:cubicBezTo>
                <a:cubicBezTo>
                  <a:pt x="2170311" y="317778"/>
                  <a:pt x="2138462" y="314206"/>
                  <a:pt x="2096790" y="314206"/>
                </a:cubicBezTo>
                <a:close/>
                <a:moveTo>
                  <a:pt x="1514277" y="314206"/>
                </a:moveTo>
                <a:lnTo>
                  <a:pt x="1350268" y="750570"/>
                </a:lnTo>
                <a:lnTo>
                  <a:pt x="1487944" y="750570"/>
                </a:lnTo>
                <a:lnTo>
                  <a:pt x="1509212" y="678537"/>
                </a:lnTo>
                <a:lnTo>
                  <a:pt x="1662296" y="678537"/>
                </a:lnTo>
                <a:lnTo>
                  <a:pt x="1684127" y="750570"/>
                </a:lnTo>
                <a:lnTo>
                  <a:pt x="1825328" y="750570"/>
                </a:lnTo>
                <a:lnTo>
                  <a:pt x="1661356" y="314206"/>
                </a:lnTo>
                <a:close/>
                <a:moveTo>
                  <a:pt x="889794" y="314206"/>
                </a:moveTo>
                <a:lnTo>
                  <a:pt x="889794" y="750570"/>
                </a:lnTo>
                <a:lnTo>
                  <a:pt x="1024632" y="750570"/>
                </a:lnTo>
                <a:lnTo>
                  <a:pt x="1024632" y="574060"/>
                </a:lnTo>
                <a:lnTo>
                  <a:pt x="1171972" y="574060"/>
                </a:lnTo>
                <a:lnTo>
                  <a:pt x="1171972" y="750570"/>
                </a:lnTo>
                <a:lnTo>
                  <a:pt x="1307406" y="750570"/>
                </a:lnTo>
                <a:lnTo>
                  <a:pt x="1307406" y="314206"/>
                </a:lnTo>
                <a:lnTo>
                  <a:pt x="1171972" y="314206"/>
                </a:lnTo>
                <a:lnTo>
                  <a:pt x="1171972" y="466904"/>
                </a:lnTo>
                <a:lnTo>
                  <a:pt x="1024632" y="466904"/>
                </a:lnTo>
                <a:lnTo>
                  <a:pt x="1024632" y="314206"/>
                </a:lnTo>
                <a:close/>
                <a:moveTo>
                  <a:pt x="6403578" y="306765"/>
                </a:moveTo>
                <a:cubicBezTo>
                  <a:pt x="6353572" y="306765"/>
                  <a:pt x="6313786" y="313809"/>
                  <a:pt x="6284218" y="327898"/>
                </a:cubicBezTo>
                <a:cubicBezTo>
                  <a:pt x="6246316" y="346154"/>
                  <a:pt x="6217543" y="372894"/>
                  <a:pt x="6197898" y="408117"/>
                </a:cubicBezTo>
                <a:cubicBezTo>
                  <a:pt x="6178253" y="443339"/>
                  <a:pt x="6168430" y="484763"/>
                  <a:pt x="6168430" y="532388"/>
                </a:cubicBezTo>
                <a:cubicBezTo>
                  <a:pt x="6168430" y="577632"/>
                  <a:pt x="6177409" y="617716"/>
                  <a:pt x="6195368" y="652641"/>
                </a:cubicBezTo>
                <a:cubicBezTo>
                  <a:pt x="6213327" y="687566"/>
                  <a:pt x="6238627" y="713859"/>
                  <a:pt x="6271270" y="731520"/>
                </a:cubicBezTo>
                <a:cubicBezTo>
                  <a:pt x="6303913" y="749181"/>
                  <a:pt x="6346131" y="758012"/>
                  <a:pt x="6397923" y="758012"/>
                </a:cubicBezTo>
                <a:cubicBezTo>
                  <a:pt x="6439992" y="758012"/>
                  <a:pt x="6476355" y="753100"/>
                  <a:pt x="6507014" y="743278"/>
                </a:cubicBezTo>
                <a:cubicBezTo>
                  <a:pt x="6537673" y="733455"/>
                  <a:pt x="6572945" y="714951"/>
                  <a:pt x="6612831" y="687765"/>
                </a:cubicBezTo>
                <a:lnTo>
                  <a:pt x="6612831" y="501730"/>
                </a:lnTo>
                <a:lnTo>
                  <a:pt x="6404471" y="501730"/>
                </a:lnTo>
                <a:lnTo>
                  <a:pt x="6404471" y="592515"/>
                </a:lnTo>
                <a:lnTo>
                  <a:pt x="6494661" y="592515"/>
                </a:lnTo>
                <a:lnTo>
                  <a:pt x="6494661" y="633591"/>
                </a:lnTo>
                <a:cubicBezTo>
                  <a:pt x="6477000" y="644108"/>
                  <a:pt x="6461324" y="651550"/>
                  <a:pt x="6447632" y="655915"/>
                </a:cubicBezTo>
                <a:cubicBezTo>
                  <a:pt x="6433939" y="660281"/>
                  <a:pt x="6419552" y="662464"/>
                  <a:pt x="6404471" y="662464"/>
                </a:cubicBezTo>
                <a:cubicBezTo>
                  <a:pt x="6372722" y="662464"/>
                  <a:pt x="6347966" y="652344"/>
                  <a:pt x="6330206" y="632103"/>
                </a:cubicBezTo>
                <a:cubicBezTo>
                  <a:pt x="6312446" y="611862"/>
                  <a:pt x="6303566" y="578128"/>
                  <a:pt x="6303566" y="530900"/>
                </a:cubicBezTo>
                <a:cubicBezTo>
                  <a:pt x="6303566" y="486450"/>
                  <a:pt x="6312347" y="453956"/>
                  <a:pt x="6329908" y="433417"/>
                </a:cubicBezTo>
                <a:cubicBezTo>
                  <a:pt x="6347470" y="412879"/>
                  <a:pt x="6371034" y="402610"/>
                  <a:pt x="6400602" y="402610"/>
                </a:cubicBezTo>
                <a:cubicBezTo>
                  <a:pt x="6420445" y="402610"/>
                  <a:pt x="6436767" y="406976"/>
                  <a:pt x="6449566" y="415707"/>
                </a:cubicBezTo>
                <a:cubicBezTo>
                  <a:pt x="6462366" y="424438"/>
                  <a:pt x="6471444" y="437039"/>
                  <a:pt x="6476802" y="453509"/>
                </a:cubicBezTo>
                <a:lnTo>
                  <a:pt x="6606878" y="430292"/>
                </a:lnTo>
                <a:cubicBezTo>
                  <a:pt x="6598940" y="402114"/>
                  <a:pt x="6587083" y="378847"/>
                  <a:pt x="6571308" y="360492"/>
                </a:cubicBezTo>
                <a:cubicBezTo>
                  <a:pt x="6555532" y="342136"/>
                  <a:pt x="6535688" y="328593"/>
                  <a:pt x="6511776" y="319862"/>
                </a:cubicBezTo>
                <a:cubicBezTo>
                  <a:pt x="6487865" y="311130"/>
                  <a:pt x="6451799" y="306765"/>
                  <a:pt x="6403578" y="306765"/>
                </a:cubicBezTo>
                <a:close/>
                <a:moveTo>
                  <a:pt x="3372545" y="306765"/>
                </a:moveTo>
                <a:cubicBezTo>
                  <a:pt x="3327103" y="306765"/>
                  <a:pt x="3291334" y="312470"/>
                  <a:pt x="3265240" y="323880"/>
                </a:cubicBezTo>
                <a:cubicBezTo>
                  <a:pt x="3239145" y="335290"/>
                  <a:pt x="3219599" y="350967"/>
                  <a:pt x="3206602" y="370910"/>
                </a:cubicBezTo>
                <a:cubicBezTo>
                  <a:pt x="3193604" y="390853"/>
                  <a:pt x="3187105" y="412036"/>
                  <a:pt x="3187105" y="434459"/>
                </a:cubicBezTo>
                <a:cubicBezTo>
                  <a:pt x="3187105" y="468591"/>
                  <a:pt x="3199805" y="496669"/>
                  <a:pt x="3225205" y="518696"/>
                </a:cubicBezTo>
                <a:cubicBezTo>
                  <a:pt x="3250407" y="540723"/>
                  <a:pt x="3292574" y="558383"/>
                  <a:pt x="3351709" y="571679"/>
                </a:cubicBezTo>
                <a:cubicBezTo>
                  <a:pt x="3387824" y="579616"/>
                  <a:pt x="3410843" y="588050"/>
                  <a:pt x="3420765" y="596980"/>
                </a:cubicBezTo>
                <a:cubicBezTo>
                  <a:pt x="3430687" y="605909"/>
                  <a:pt x="3435648" y="616030"/>
                  <a:pt x="3435648" y="627340"/>
                </a:cubicBezTo>
                <a:cubicBezTo>
                  <a:pt x="3435648" y="639247"/>
                  <a:pt x="3430439" y="649714"/>
                  <a:pt x="3420021" y="658743"/>
                </a:cubicBezTo>
                <a:cubicBezTo>
                  <a:pt x="3409603" y="667772"/>
                  <a:pt x="3394770" y="672287"/>
                  <a:pt x="3375521" y="672287"/>
                </a:cubicBezTo>
                <a:cubicBezTo>
                  <a:pt x="3349724" y="672287"/>
                  <a:pt x="3329881" y="663456"/>
                  <a:pt x="3315990" y="645795"/>
                </a:cubicBezTo>
                <a:cubicBezTo>
                  <a:pt x="3307457" y="634881"/>
                  <a:pt x="3301802" y="619006"/>
                  <a:pt x="3299024" y="598170"/>
                </a:cubicBezTo>
                <a:lnTo>
                  <a:pt x="3170734" y="606207"/>
                </a:lnTo>
                <a:cubicBezTo>
                  <a:pt x="3174504" y="650260"/>
                  <a:pt x="3190677" y="686574"/>
                  <a:pt x="3219252" y="715149"/>
                </a:cubicBezTo>
                <a:cubicBezTo>
                  <a:pt x="3247827" y="743724"/>
                  <a:pt x="3299222" y="758012"/>
                  <a:pt x="3373438" y="758012"/>
                </a:cubicBezTo>
                <a:cubicBezTo>
                  <a:pt x="3415705" y="758012"/>
                  <a:pt x="3450729" y="751910"/>
                  <a:pt x="3478510" y="739706"/>
                </a:cubicBezTo>
                <a:cubicBezTo>
                  <a:pt x="3506292" y="727502"/>
                  <a:pt x="3527921" y="709593"/>
                  <a:pt x="3543399" y="685979"/>
                </a:cubicBezTo>
                <a:cubicBezTo>
                  <a:pt x="3558877" y="662365"/>
                  <a:pt x="3566617" y="636568"/>
                  <a:pt x="3566617" y="608588"/>
                </a:cubicBezTo>
                <a:cubicBezTo>
                  <a:pt x="3566617" y="584776"/>
                  <a:pt x="3560813" y="563245"/>
                  <a:pt x="3549204" y="543997"/>
                </a:cubicBezTo>
                <a:cubicBezTo>
                  <a:pt x="3537595" y="524748"/>
                  <a:pt x="3519042" y="508625"/>
                  <a:pt x="3493542" y="495628"/>
                </a:cubicBezTo>
                <a:cubicBezTo>
                  <a:pt x="3468043" y="482630"/>
                  <a:pt x="3425826" y="469781"/>
                  <a:pt x="3366890" y="457081"/>
                </a:cubicBezTo>
                <a:cubicBezTo>
                  <a:pt x="3343077" y="452120"/>
                  <a:pt x="3327995" y="446762"/>
                  <a:pt x="3321645" y="441008"/>
                </a:cubicBezTo>
                <a:cubicBezTo>
                  <a:pt x="3315098" y="435451"/>
                  <a:pt x="3311823" y="429201"/>
                  <a:pt x="3311823" y="422255"/>
                </a:cubicBezTo>
                <a:cubicBezTo>
                  <a:pt x="3311823" y="412730"/>
                  <a:pt x="3315792" y="404644"/>
                  <a:pt x="3323729" y="397996"/>
                </a:cubicBezTo>
                <a:cubicBezTo>
                  <a:pt x="3331667" y="391349"/>
                  <a:pt x="3343474" y="388025"/>
                  <a:pt x="3359150" y="388025"/>
                </a:cubicBezTo>
                <a:cubicBezTo>
                  <a:pt x="3378200" y="388025"/>
                  <a:pt x="3393133" y="392490"/>
                  <a:pt x="3403948" y="401419"/>
                </a:cubicBezTo>
                <a:cubicBezTo>
                  <a:pt x="3414762" y="410349"/>
                  <a:pt x="3421857" y="424637"/>
                  <a:pt x="3425230" y="444282"/>
                </a:cubicBezTo>
                <a:lnTo>
                  <a:pt x="3552329" y="436840"/>
                </a:lnTo>
                <a:cubicBezTo>
                  <a:pt x="3546773" y="391597"/>
                  <a:pt x="3529360" y="358606"/>
                  <a:pt x="3500091" y="337870"/>
                </a:cubicBezTo>
                <a:cubicBezTo>
                  <a:pt x="3470821" y="317133"/>
                  <a:pt x="3428306" y="306765"/>
                  <a:pt x="3372545" y="306765"/>
                </a:cubicBezTo>
                <a:close/>
                <a:moveTo>
                  <a:pt x="617736" y="306765"/>
                </a:moveTo>
                <a:cubicBezTo>
                  <a:pt x="547489" y="306765"/>
                  <a:pt x="493167" y="326150"/>
                  <a:pt x="454769" y="364919"/>
                </a:cubicBezTo>
                <a:cubicBezTo>
                  <a:pt x="416372" y="403689"/>
                  <a:pt x="397173" y="459165"/>
                  <a:pt x="397173" y="531346"/>
                </a:cubicBezTo>
                <a:cubicBezTo>
                  <a:pt x="397173" y="585486"/>
                  <a:pt x="408087" y="629907"/>
                  <a:pt x="429915" y="664610"/>
                </a:cubicBezTo>
                <a:cubicBezTo>
                  <a:pt x="451743" y="699314"/>
                  <a:pt x="477689" y="723556"/>
                  <a:pt x="507752" y="737338"/>
                </a:cubicBezTo>
                <a:cubicBezTo>
                  <a:pt x="537816" y="751121"/>
                  <a:pt x="576561" y="758012"/>
                  <a:pt x="623987" y="758012"/>
                </a:cubicBezTo>
                <a:cubicBezTo>
                  <a:pt x="663079" y="758012"/>
                  <a:pt x="695276" y="752356"/>
                  <a:pt x="720576" y="741045"/>
                </a:cubicBezTo>
                <a:cubicBezTo>
                  <a:pt x="745877" y="729734"/>
                  <a:pt x="767060" y="712966"/>
                  <a:pt x="784126" y="690741"/>
                </a:cubicBezTo>
                <a:cubicBezTo>
                  <a:pt x="801192" y="668516"/>
                  <a:pt x="813693" y="640834"/>
                  <a:pt x="821631" y="607695"/>
                </a:cubicBezTo>
                <a:lnTo>
                  <a:pt x="703461" y="571976"/>
                </a:lnTo>
                <a:cubicBezTo>
                  <a:pt x="697508" y="599559"/>
                  <a:pt x="687934" y="620594"/>
                  <a:pt x="674738" y="635080"/>
                </a:cubicBezTo>
                <a:cubicBezTo>
                  <a:pt x="661541" y="649565"/>
                  <a:pt x="642045" y="656808"/>
                  <a:pt x="616248" y="656808"/>
                </a:cubicBezTo>
                <a:cubicBezTo>
                  <a:pt x="589657" y="656808"/>
                  <a:pt x="569020" y="647840"/>
                  <a:pt x="554335" y="629903"/>
                </a:cubicBezTo>
                <a:cubicBezTo>
                  <a:pt x="539651" y="611966"/>
                  <a:pt x="532309" y="578816"/>
                  <a:pt x="532309" y="530453"/>
                </a:cubicBezTo>
                <a:cubicBezTo>
                  <a:pt x="532309" y="491411"/>
                  <a:pt x="538461" y="462772"/>
                  <a:pt x="550764" y="444538"/>
                </a:cubicBezTo>
                <a:cubicBezTo>
                  <a:pt x="567035" y="419959"/>
                  <a:pt x="590451" y="407670"/>
                  <a:pt x="621011" y="407670"/>
                </a:cubicBezTo>
                <a:cubicBezTo>
                  <a:pt x="634504" y="407670"/>
                  <a:pt x="646708" y="410448"/>
                  <a:pt x="657622" y="416005"/>
                </a:cubicBezTo>
                <a:cubicBezTo>
                  <a:pt x="668536" y="421561"/>
                  <a:pt x="677764" y="429498"/>
                  <a:pt x="685304" y="439817"/>
                </a:cubicBezTo>
                <a:cubicBezTo>
                  <a:pt x="689868" y="445969"/>
                  <a:pt x="694234" y="455692"/>
                  <a:pt x="698401" y="468987"/>
                </a:cubicBezTo>
                <a:lnTo>
                  <a:pt x="817464" y="442496"/>
                </a:lnTo>
                <a:cubicBezTo>
                  <a:pt x="802184" y="396458"/>
                  <a:pt x="778818" y="362327"/>
                  <a:pt x="747366" y="340102"/>
                </a:cubicBezTo>
                <a:cubicBezTo>
                  <a:pt x="715913" y="317877"/>
                  <a:pt x="672703" y="306765"/>
                  <a:pt x="617736" y="306765"/>
                </a:cubicBezTo>
                <a:close/>
                <a:moveTo>
                  <a:pt x="0" y="0"/>
                </a:moveTo>
                <a:lnTo>
                  <a:pt x="7448550" y="0"/>
                </a:lnTo>
                <a:lnTo>
                  <a:pt x="7448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en-US" sz="20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0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3350E-ECC2-E870-9E01-A35FEE7895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D2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B10591-F065-8277-EF3F-B66F4B2C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83" y="-142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DCFA1-768A-D660-55F8-29D466E5D3E9}"/>
              </a:ext>
            </a:extLst>
          </p:cNvPr>
          <p:cNvSpPr txBox="1"/>
          <p:nvPr/>
        </p:nvSpPr>
        <p:spPr>
          <a:xfrm>
            <a:off x="-1" y="-28574"/>
            <a:ext cx="6819900" cy="6872287"/>
          </a:xfrm>
          <a:custGeom>
            <a:avLst/>
            <a:gdLst/>
            <a:ahLst/>
            <a:cxnLst/>
            <a:rect l="l" t="t" r="r" b="b"/>
            <a:pathLst>
              <a:path w="6819900" h="6872287">
                <a:moveTo>
                  <a:pt x="5336236" y="6671510"/>
                </a:moveTo>
                <a:lnTo>
                  <a:pt x="5336236" y="6722744"/>
                </a:lnTo>
                <a:lnTo>
                  <a:pt x="5390861" y="6722744"/>
                </a:lnTo>
                <a:lnTo>
                  <a:pt x="5390861" y="6671510"/>
                </a:lnTo>
                <a:close/>
                <a:moveTo>
                  <a:pt x="5122226" y="6659455"/>
                </a:moveTo>
                <a:lnTo>
                  <a:pt x="5122226" y="6667617"/>
                </a:lnTo>
                <a:cubicBezTo>
                  <a:pt x="5122226" y="6673980"/>
                  <a:pt x="5121200" y="6679149"/>
                  <a:pt x="5119149" y="6683126"/>
                </a:cubicBezTo>
                <a:cubicBezTo>
                  <a:pt x="5117098" y="6687102"/>
                  <a:pt x="5113624" y="6690472"/>
                  <a:pt x="5108727" y="6693234"/>
                </a:cubicBezTo>
                <a:cubicBezTo>
                  <a:pt x="5103829" y="6695997"/>
                  <a:pt x="5098534" y="6697378"/>
                  <a:pt x="5092842" y="6697378"/>
                </a:cubicBezTo>
                <a:cubicBezTo>
                  <a:pt x="5087400" y="6697378"/>
                  <a:pt x="5083277" y="6696102"/>
                  <a:pt x="5080473" y="6693548"/>
                </a:cubicBezTo>
                <a:cubicBezTo>
                  <a:pt x="5077668" y="6690995"/>
                  <a:pt x="5076266" y="6687709"/>
                  <a:pt x="5076266" y="6683691"/>
                </a:cubicBezTo>
                <a:cubicBezTo>
                  <a:pt x="5076266" y="6680175"/>
                  <a:pt x="5077689" y="6677035"/>
                  <a:pt x="5080535" y="6674273"/>
                </a:cubicBezTo>
                <a:cubicBezTo>
                  <a:pt x="5083298" y="6671594"/>
                  <a:pt x="5089870" y="6668873"/>
                  <a:pt x="5100251" y="6666110"/>
                </a:cubicBezTo>
                <a:cubicBezTo>
                  <a:pt x="5107869" y="6664185"/>
                  <a:pt x="5115194" y="6661966"/>
                  <a:pt x="5122226" y="6659455"/>
                </a:cubicBezTo>
                <a:close/>
                <a:moveTo>
                  <a:pt x="4026851" y="6659455"/>
                </a:moveTo>
                <a:lnTo>
                  <a:pt x="4026851" y="6667617"/>
                </a:lnTo>
                <a:cubicBezTo>
                  <a:pt x="4026851" y="6673980"/>
                  <a:pt x="4025826" y="6679149"/>
                  <a:pt x="4023775" y="6683126"/>
                </a:cubicBezTo>
                <a:cubicBezTo>
                  <a:pt x="4021724" y="6687102"/>
                  <a:pt x="4018249" y="6690472"/>
                  <a:pt x="4013352" y="6693234"/>
                </a:cubicBezTo>
                <a:cubicBezTo>
                  <a:pt x="4008455" y="6695997"/>
                  <a:pt x="4003160" y="6697378"/>
                  <a:pt x="3997467" y="6697378"/>
                </a:cubicBezTo>
                <a:cubicBezTo>
                  <a:pt x="3992025" y="6697378"/>
                  <a:pt x="3987902" y="6696102"/>
                  <a:pt x="3985098" y="6693548"/>
                </a:cubicBezTo>
                <a:cubicBezTo>
                  <a:pt x="3982293" y="6690995"/>
                  <a:pt x="3980891" y="6687709"/>
                  <a:pt x="3980891" y="6683691"/>
                </a:cubicBezTo>
                <a:cubicBezTo>
                  <a:pt x="3980891" y="6680175"/>
                  <a:pt x="3982314" y="6677035"/>
                  <a:pt x="3985161" y="6674273"/>
                </a:cubicBezTo>
                <a:cubicBezTo>
                  <a:pt x="3987923" y="6671594"/>
                  <a:pt x="3994495" y="6668873"/>
                  <a:pt x="4004876" y="6666110"/>
                </a:cubicBezTo>
                <a:cubicBezTo>
                  <a:pt x="4012494" y="6664185"/>
                  <a:pt x="4019819" y="6661966"/>
                  <a:pt x="4026851" y="6659455"/>
                </a:cubicBezTo>
                <a:close/>
                <a:moveTo>
                  <a:pt x="3341051" y="6659455"/>
                </a:moveTo>
                <a:lnTo>
                  <a:pt x="3341051" y="6667617"/>
                </a:lnTo>
                <a:cubicBezTo>
                  <a:pt x="3341051" y="6673980"/>
                  <a:pt x="3340026" y="6679149"/>
                  <a:pt x="3337975" y="6683126"/>
                </a:cubicBezTo>
                <a:cubicBezTo>
                  <a:pt x="3335924" y="6687102"/>
                  <a:pt x="3332450" y="6690472"/>
                  <a:pt x="3327552" y="6693234"/>
                </a:cubicBezTo>
                <a:cubicBezTo>
                  <a:pt x="3322655" y="6695997"/>
                  <a:pt x="3317360" y="6697378"/>
                  <a:pt x="3311667" y="6697378"/>
                </a:cubicBezTo>
                <a:cubicBezTo>
                  <a:pt x="3306226" y="6697378"/>
                  <a:pt x="3302103" y="6696102"/>
                  <a:pt x="3299298" y="6693548"/>
                </a:cubicBezTo>
                <a:cubicBezTo>
                  <a:pt x="3296493" y="6690995"/>
                  <a:pt x="3295091" y="6687709"/>
                  <a:pt x="3295091" y="6683691"/>
                </a:cubicBezTo>
                <a:cubicBezTo>
                  <a:pt x="3295091" y="6680175"/>
                  <a:pt x="3296514" y="6677035"/>
                  <a:pt x="3299361" y="6674273"/>
                </a:cubicBezTo>
                <a:cubicBezTo>
                  <a:pt x="3302123" y="6671594"/>
                  <a:pt x="3308695" y="6668873"/>
                  <a:pt x="3319076" y="6666110"/>
                </a:cubicBezTo>
                <a:cubicBezTo>
                  <a:pt x="3326694" y="6664185"/>
                  <a:pt x="3334019" y="6661966"/>
                  <a:pt x="3341051" y="6659455"/>
                </a:cubicBezTo>
                <a:close/>
                <a:moveTo>
                  <a:pt x="4925536" y="6624545"/>
                </a:moveTo>
                <a:cubicBezTo>
                  <a:pt x="4932317" y="6624545"/>
                  <a:pt x="4937926" y="6627120"/>
                  <a:pt x="4942363" y="6632268"/>
                </a:cubicBezTo>
                <a:cubicBezTo>
                  <a:pt x="4946800" y="6637417"/>
                  <a:pt x="4949018" y="6645223"/>
                  <a:pt x="4949018" y="6655688"/>
                </a:cubicBezTo>
                <a:cubicBezTo>
                  <a:pt x="4949018" y="6667241"/>
                  <a:pt x="4946842" y="6675570"/>
                  <a:pt x="4942488" y="6680677"/>
                </a:cubicBezTo>
                <a:cubicBezTo>
                  <a:pt x="4938135" y="6685784"/>
                  <a:pt x="4932694" y="6688337"/>
                  <a:pt x="4926164" y="6688337"/>
                </a:cubicBezTo>
                <a:cubicBezTo>
                  <a:pt x="4920053" y="6688337"/>
                  <a:pt x="4914925" y="6685805"/>
                  <a:pt x="4910781" y="6680740"/>
                </a:cubicBezTo>
                <a:cubicBezTo>
                  <a:pt x="4906637" y="6675675"/>
                  <a:pt x="4904565" y="6667701"/>
                  <a:pt x="4904565" y="6656818"/>
                </a:cubicBezTo>
                <a:cubicBezTo>
                  <a:pt x="4904565" y="6645181"/>
                  <a:pt x="4906574" y="6636894"/>
                  <a:pt x="4910593" y="6631954"/>
                </a:cubicBezTo>
                <a:cubicBezTo>
                  <a:pt x="4914611" y="6627015"/>
                  <a:pt x="4919592" y="6624545"/>
                  <a:pt x="4925536" y="6624545"/>
                </a:cubicBezTo>
                <a:close/>
                <a:moveTo>
                  <a:pt x="1572736" y="6624545"/>
                </a:moveTo>
                <a:cubicBezTo>
                  <a:pt x="1579517" y="6624545"/>
                  <a:pt x="1585126" y="6627120"/>
                  <a:pt x="1589563" y="6632268"/>
                </a:cubicBezTo>
                <a:cubicBezTo>
                  <a:pt x="1594000" y="6637417"/>
                  <a:pt x="1596219" y="6645223"/>
                  <a:pt x="1596219" y="6655688"/>
                </a:cubicBezTo>
                <a:cubicBezTo>
                  <a:pt x="1596219" y="6667241"/>
                  <a:pt x="1594042" y="6675570"/>
                  <a:pt x="1589689" y="6680677"/>
                </a:cubicBezTo>
                <a:cubicBezTo>
                  <a:pt x="1585336" y="6685784"/>
                  <a:pt x="1579894" y="6688337"/>
                  <a:pt x="1573364" y="6688337"/>
                </a:cubicBezTo>
                <a:cubicBezTo>
                  <a:pt x="1567253" y="6688337"/>
                  <a:pt x="1562125" y="6685805"/>
                  <a:pt x="1557981" y="6680740"/>
                </a:cubicBezTo>
                <a:cubicBezTo>
                  <a:pt x="1553837" y="6675675"/>
                  <a:pt x="1551765" y="6667701"/>
                  <a:pt x="1551765" y="6656818"/>
                </a:cubicBezTo>
                <a:cubicBezTo>
                  <a:pt x="1551765" y="6645181"/>
                  <a:pt x="1553775" y="6636894"/>
                  <a:pt x="1557793" y="6631954"/>
                </a:cubicBezTo>
                <a:cubicBezTo>
                  <a:pt x="1561811" y="6627015"/>
                  <a:pt x="1566792" y="6624545"/>
                  <a:pt x="1572736" y="6624545"/>
                </a:cubicBezTo>
                <a:close/>
                <a:moveTo>
                  <a:pt x="315436" y="6624545"/>
                </a:moveTo>
                <a:cubicBezTo>
                  <a:pt x="322217" y="6624545"/>
                  <a:pt x="327826" y="6627120"/>
                  <a:pt x="332263" y="6632268"/>
                </a:cubicBezTo>
                <a:cubicBezTo>
                  <a:pt x="336700" y="6637417"/>
                  <a:pt x="338918" y="6645223"/>
                  <a:pt x="338918" y="6655688"/>
                </a:cubicBezTo>
                <a:cubicBezTo>
                  <a:pt x="338918" y="6667241"/>
                  <a:pt x="336742" y="6675570"/>
                  <a:pt x="332389" y="6680677"/>
                </a:cubicBezTo>
                <a:cubicBezTo>
                  <a:pt x="328035" y="6685784"/>
                  <a:pt x="322594" y="6688337"/>
                  <a:pt x="316064" y="6688337"/>
                </a:cubicBezTo>
                <a:cubicBezTo>
                  <a:pt x="309953" y="6688337"/>
                  <a:pt x="304825" y="6685805"/>
                  <a:pt x="300681" y="6680740"/>
                </a:cubicBezTo>
                <a:cubicBezTo>
                  <a:pt x="296537" y="6675675"/>
                  <a:pt x="294465" y="6667701"/>
                  <a:pt x="294465" y="6656818"/>
                </a:cubicBezTo>
                <a:cubicBezTo>
                  <a:pt x="294465" y="6645181"/>
                  <a:pt x="296474" y="6636894"/>
                  <a:pt x="300493" y="6631954"/>
                </a:cubicBezTo>
                <a:cubicBezTo>
                  <a:pt x="304511" y="6627015"/>
                  <a:pt x="309492" y="6624545"/>
                  <a:pt x="315436" y="6624545"/>
                </a:cubicBezTo>
                <a:close/>
                <a:moveTo>
                  <a:pt x="2419601" y="6623918"/>
                </a:moveTo>
                <a:cubicBezTo>
                  <a:pt x="2425628" y="6623918"/>
                  <a:pt x="2430735" y="6626450"/>
                  <a:pt x="2434921" y="6631515"/>
                </a:cubicBezTo>
                <a:cubicBezTo>
                  <a:pt x="2439106" y="6636580"/>
                  <a:pt x="2441199" y="6644512"/>
                  <a:pt x="2441199" y="6655311"/>
                </a:cubicBezTo>
                <a:cubicBezTo>
                  <a:pt x="2441199" y="6667031"/>
                  <a:pt x="2439190" y="6675340"/>
                  <a:pt x="2435172" y="6680237"/>
                </a:cubicBezTo>
                <a:cubicBezTo>
                  <a:pt x="2431154" y="6685135"/>
                  <a:pt x="2426172" y="6687583"/>
                  <a:pt x="2420229" y="6687583"/>
                </a:cubicBezTo>
                <a:cubicBezTo>
                  <a:pt x="2413448" y="6687583"/>
                  <a:pt x="2407838" y="6685030"/>
                  <a:pt x="2403402" y="6679923"/>
                </a:cubicBezTo>
                <a:cubicBezTo>
                  <a:pt x="2398965" y="6674817"/>
                  <a:pt x="2396746" y="6666989"/>
                  <a:pt x="2396746" y="6656441"/>
                </a:cubicBezTo>
                <a:cubicBezTo>
                  <a:pt x="2396746" y="6644972"/>
                  <a:pt x="2398923" y="6636684"/>
                  <a:pt x="2403276" y="6631578"/>
                </a:cubicBezTo>
                <a:cubicBezTo>
                  <a:pt x="2407629" y="6626471"/>
                  <a:pt x="2413071" y="6623918"/>
                  <a:pt x="2419601" y="6623918"/>
                </a:cubicBezTo>
                <a:close/>
                <a:moveTo>
                  <a:pt x="1238501" y="6623918"/>
                </a:moveTo>
                <a:cubicBezTo>
                  <a:pt x="1244528" y="6623918"/>
                  <a:pt x="1249635" y="6626450"/>
                  <a:pt x="1253821" y="6631515"/>
                </a:cubicBezTo>
                <a:cubicBezTo>
                  <a:pt x="1258006" y="6636580"/>
                  <a:pt x="1260099" y="6644512"/>
                  <a:pt x="1260099" y="6655311"/>
                </a:cubicBezTo>
                <a:cubicBezTo>
                  <a:pt x="1260099" y="6667031"/>
                  <a:pt x="1258090" y="6675340"/>
                  <a:pt x="1254072" y="6680237"/>
                </a:cubicBezTo>
                <a:cubicBezTo>
                  <a:pt x="1250053" y="6685135"/>
                  <a:pt x="1245072" y="6687583"/>
                  <a:pt x="1239129" y="6687583"/>
                </a:cubicBezTo>
                <a:cubicBezTo>
                  <a:pt x="1232347" y="6687583"/>
                  <a:pt x="1226739" y="6685030"/>
                  <a:pt x="1222302" y="6679923"/>
                </a:cubicBezTo>
                <a:cubicBezTo>
                  <a:pt x="1217865" y="6674817"/>
                  <a:pt x="1215646" y="6666989"/>
                  <a:pt x="1215646" y="6656441"/>
                </a:cubicBezTo>
                <a:cubicBezTo>
                  <a:pt x="1215646" y="6644972"/>
                  <a:pt x="1217823" y="6636684"/>
                  <a:pt x="1222176" y="6631578"/>
                </a:cubicBezTo>
                <a:cubicBezTo>
                  <a:pt x="1226529" y="6626471"/>
                  <a:pt x="1231971" y="6623918"/>
                  <a:pt x="1238501" y="6623918"/>
                </a:cubicBezTo>
                <a:close/>
                <a:moveTo>
                  <a:pt x="4173563" y="6623415"/>
                </a:moveTo>
                <a:cubicBezTo>
                  <a:pt x="4180093" y="6623415"/>
                  <a:pt x="4185618" y="6625990"/>
                  <a:pt x="4190139" y="6631138"/>
                </a:cubicBezTo>
                <a:cubicBezTo>
                  <a:pt x="4194659" y="6636287"/>
                  <a:pt x="4196920" y="6643716"/>
                  <a:pt x="4196920" y="6653427"/>
                </a:cubicBezTo>
                <a:cubicBezTo>
                  <a:pt x="4196920" y="6663138"/>
                  <a:pt x="4194764" y="6670401"/>
                  <a:pt x="4190453" y="6675214"/>
                </a:cubicBezTo>
                <a:cubicBezTo>
                  <a:pt x="4186141" y="6680028"/>
                  <a:pt x="4180805" y="6682435"/>
                  <a:pt x="4174442" y="6682435"/>
                </a:cubicBezTo>
                <a:cubicBezTo>
                  <a:pt x="4167745" y="6682435"/>
                  <a:pt x="4162345" y="6680112"/>
                  <a:pt x="4158243" y="6675466"/>
                </a:cubicBezTo>
                <a:cubicBezTo>
                  <a:pt x="4154141" y="6670819"/>
                  <a:pt x="4152090" y="6663683"/>
                  <a:pt x="4152090" y="6654055"/>
                </a:cubicBezTo>
                <a:cubicBezTo>
                  <a:pt x="4152090" y="6643089"/>
                  <a:pt x="4154036" y="6635240"/>
                  <a:pt x="4157929" y="6630510"/>
                </a:cubicBezTo>
                <a:cubicBezTo>
                  <a:pt x="4161822" y="6625780"/>
                  <a:pt x="4167033" y="6623415"/>
                  <a:pt x="4173563" y="6623415"/>
                </a:cubicBezTo>
                <a:close/>
                <a:moveTo>
                  <a:pt x="3659213" y="6623415"/>
                </a:moveTo>
                <a:cubicBezTo>
                  <a:pt x="3665743" y="6623415"/>
                  <a:pt x="3671268" y="6625990"/>
                  <a:pt x="3675789" y="6631138"/>
                </a:cubicBezTo>
                <a:cubicBezTo>
                  <a:pt x="3680309" y="6636287"/>
                  <a:pt x="3682570" y="6643716"/>
                  <a:pt x="3682570" y="6653427"/>
                </a:cubicBezTo>
                <a:cubicBezTo>
                  <a:pt x="3682570" y="6663138"/>
                  <a:pt x="3680414" y="6670401"/>
                  <a:pt x="3676103" y="6675214"/>
                </a:cubicBezTo>
                <a:cubicBezTo>
                  <a:pt x="3671791" y="6680028"/>
                  <a:pt x="3666455" y="6682435"/>
                  <a:pt x="3660092" y="6682435"/>
                </a:cubicBezTo>
                <a:cubicBezTo>
                  <a:pt x="3653395" y="6682435"/>
                  <a:pt x="3647995" y="6680112"/>
                  <a:pt x="3643893" y="6675466"/>
                </a:cubicBezTo>
                <a:cubicBezTo>
                  <a:pt x="3639791" y="6670819"/>
                  <a:pt x="3637740" y="6663683"/>
                  <a:pt x="3637740" y="6654055"/>
                </a:cubicBezTo>
                <a:cubicBezTo>
                  <a:pt x="3637740" y="6643089"/>
                  <a:pt x="3639686" y="6635240"/>
                  <a:pt x="3643579" y="6630510"/>
                </a:cubicBezTo>
                <a:cubicBezTo>
                  <a:pt x="3647472" y="6625780"/>
                  <a:pt x="3652683" y="6623415"/>
                  <a:pt x="3659213" y="6623415"/>
                </a:cubicBezTo>
                <a:close/>
                <a:moveTo>
                  <a:pt x="1987334" y="6621532"/>
                </a:moveTo>
                <a:cubicBezTo>
                  <a:pt x="1994366" y="6621532"/>
                  <a:pt x="2000268" y="6624357"/>
                  <a:pt x="2005040" y="6630008"/>
                </a:cubicBezTo>
                <a:cubicBezTo>
                  <a:pt x="2009812" y="6635659"/>
                  <a:pt x="2012198" y="6644261"/>
                  <a:pt x="2012198" y="6655813"/>
                </a:cubicBezTo>
                <a:cubicBezTo>
                  <a:pt x="2012198" y="6668203"/>
                  <a:pt x="2009833" y="6677203"/>
                  <a:pt x="2005103" y="6682812"/>
                </a:cubicBezTo>
                <a:cubicBezTo>
                  <a:pt x="2000373" y="6688421"/>
                  <a:pt x="1994324" y="6691225"/>
                  <a:pt x="1986957" y="6691225"/>
                </a:cubicBezTo>
                <a:cubicBezTo>
                  <a:pt x="1979674" y="6691225"/>
                  <a:pt x="1973626" y="6688379"/>
                  <a:pt x="1968812" y="6682686"/>
                </a:cubicBezTo>
                <a:cubicBezTo>
                  <a:pt x="1963998" y="6676993"/>
                  <a:pt x="1961592" y="6668203"/>
                  <a:pt x="1961592" y="6656316"/>
                </a:cubicBezTo>
                <a:cubicBezTo>
                  <a:pt x="1961592" y="6644595"/>
                  <a:pt x="1964019" y="6635868"/>
                  <a:pt x="1968875" y="6630134"/>
                </a:cubicBezTo>
                <a:cubicBezTo>
                  <a:pt x="1973730" y="6624399"/>
                  <a:pt x="1979883" y="6621532"/>
                  <a:pt x="1987334" y="6621532"/>
                </a:cubicBezTo>
                <a:close/>
                <a:moveTo>
                  <a:pt x="1063409" y="6621532"/>
                </a:moveTo>
                <a:cubicBezTo>
                  <a:pt x="1070441" y="6621532"/>
                  <a:pt x="1076343" y="6624357"/>
                  <a:pt x="1081115" y="6630008"/>
                </a:cubicBezTo>
                <a:cubicBezTo>
                  <a:pt x="1085887" y="6635659"/>
                  <a:pt x="1088272" y="6644261"/>
                  <a:pt x="1088272" y="6655813"/>
                </a:cubicBezTo>
                <a:cubicBezTo>
                  <a:pt x="1088272" y="6668203"/>
                  <a:pt x="1085908" y="6677203"/>
                  <a:pt x="1081178" y="6682812"/>
                </a:cubicBezTo>
                <a:cubicBezTo>
                  <a:pt x="1076448" y="6688421"/>
                  <a:pt x="1070399" y="6691225"/>
                  <a:pt x="1063032" y="6691225"/>
                </a:cubicBezTo>
                <a:cubicBezTo>
                  <a:pt x="1055749" y="6691225"/>
                  <a:pt x="1049701" y="6688379"/>
                  <a:pt x="1044887" y="6682686"/>
                </a:cubicBezTo>
                <a:cubicBezTo>
                  <a:pt x="1040073" y="6676993"/>
                  <a:pt x="1037666" y="6668203"/>
                  <a:pt x="1037666" y="6656316"/>
                </a:cubicBezTo>
                <a:cubicBezTo>
                  <a:pt x="1037666" y="6644595"/>
                  <a:pt x="1040094" y="6635868"/>
                  <a:pt x="1044950" y="6630134"/>
                </a:cubicBezTo>
                <a:cubicBezTo>
                  <a:pt x="1049805" y="6624399"/>
                  <a:pt x="1055958" y="6621532"/>
                  <a:pt x="1063409" y="6621532"/>
                </a:cubicBezTo>
                <a:close/>
                <a:moveTo>
                  <a:pt x="4349910" y="6616634"/>
                </a:moveTo>
                <a:cubicBezTo>
                  <a:pt x="4356942" y="6616634"/>
                  <a:pt x="4362614" y="6618769"/>
                  <a:pt x="4366926" y="6623039"/>
                </a:cubicBezTo>
                <a:cubicBezTo>
                  <a:pt x="4371238" y="6627308"/>
                  <a:pt x="4373895" y="6634382"/>
                  <a:pt x="4374899" y="6644261"/>
                </a:cubicBezTo>
                <a:lnTo>
                  <a:pt x="4324545" y="6644261"/>
                </a:lnTo>
                <a:cubicBezTo>
                  <a:pt x="4325382" y="6636308"/>
                  <a:pt x="4327349" y="6630322"/>
                  <a:pt x="4330447" y="6626304"/>
                </a:cubicBezTo>
                <a:cubicBezTo>
                  <a:pt x="4335302" y="6619857"/>
                  <a:pt x="4341790" y="6616634"/>
                  <a:pt x="4349910" y="6616634"/>
                </a:cubicBezTo>
                <a:close/>
                <a:moveTo>
                  <a:pt x="2873536" y="6616634"/>
                </a:moveTo>
                <a:cubicBezTo>
                  <a:pt x="2880568" y="6616634"/>
                  <a:pt x="2886240" y="6618769"/>
                  <a:pt x="2890551" y="6623039"/>
                </a:cubicBezTo>
                <a:cubicBezTo>
                  <a:pt x="2894862" y="6627308"/>
                  <a:pt x="2897520" y="6634382"/>
                  <a:pt x="2898525" y="6644261"/>
                </a:cubicBezTo>
                <a:lnTo>
                  <a:pt x="2848170" y="6644261"/>
                </a:lnTo>
                <a:cubicBezTo>
                  <a:pt x="2849007" y="6636308"/>
                  <a:pt x="2850975" y="6630322"/>
                  <a:pt x="2854072" y="6626304"/>
                </a:cubicBezTo>
                <a:cubicBezTo>
                  <a:pt x="2858927" y="6619857"/>
                  <a:pt x="2865415" y="6616634"/>
                  <a:pt x="2873536" y="6616634"/>
                </a:cubicBezTo>
                <a:close/>
                <a:moveTo>
                  <a:pt x="1406686" y="6616634"/>
                </a:moveTo>
                <a:cubicBezTo>
                  <a:pt x="1413718" y="6616634"/>
                  <a:pt x="1419390" y="6618769"/>
                  <a:pt x="1423701" y="6623039"/>
                </a:cubicBezTo>
                <a:cubicBezTo>
                  <a:pt x="1428012" y="6627308"/>
                  <a:pt x="1430670" y="6634382"/>
                  <a:pt x="1431675" y="6644261"/>
                </a:cubicBezTo>
                <a:lnTo>
                  <a:pt x="1381320" y="6644261"/>
                </a:lnTo>
                <a:cubicBezTo>
                  <a:pt x="1382157" y="6636308"/>
                  <a:pt x="1384124" y="6630322"/>
                  <a:pt x="1387222" y="6626304"/>
                </a:cubicBezTo>
                <a:cubicBezTo>
                  <a:pt x="1392077" y="6619857"/>
                  <a:pt x="1398566" y="6616634"/>
                  <a:pt x="1406686" y="6616634"/>
                </a:cubicBezTo>
                <a:close/>
                <a:moveTo>
                  <a:pt x="806611" y="6616634"/>
                </a:moveTo>
                <a:cubicBezTo>
                  <a:pt x="813643" y="6616634"/>
                  <a:pt x="819315" y="6618769"/>
                  <a:pt x="823626" y="6623039"/>
                </a:cubicBezTo>
                <a:cubicBezTo>
                  <a:pt x="827937" y="6627308"/>
                  <a:pt x="830595" y="6634382"/>
                  <a:pt x="831600" y="6644261"/>
                </a:cubicBezTo>
                <a:lnTo>
                  <a:pt x="781245" y="6644261"/>
                </a:lnTo>
                <a:cubicBezTo>
                  <a:pt x="782082" y="6636308"/>
                  <a:pt x="784049" y="6630322"/>
                  <a:pt x="787147" y="6626304"/>
                </a:cubicBezTo>
                <a:cubicBezTo>
                  <a:pt x="792002" y="6619857"/>
                  <a:pt x="798490" y="6616634"/>
                  <a:pt x="806611" y="6616634"/>
                </a:cubicBezTo>
                <a:close/>
                <a:moveTo>
                  <a:pt x="492286" y="6616634"/>
                </a:moveTo>
                <a:cubicBezTo>
                  <a:pt x="499318" y="6616634"/>
                  <a:pt x="504990" y="6618769"/>
                  <a:pt x="509301" y="6623039"/>
                </a:cubicBezTo>
                <a:cubicBezTo>
                  <a:pt x="513612" y="6627308"/>
                  <a:pt x="516270" y="6634382"/>
                  <a:pt x="517275" y="6644261"/>
                </a:cubicBezTo>
                <a:lnTo>
                  <a:pt x="466920" y="6644261"/>
                </a:lnTo>
                <a:cubicBezTo>
                  <a:pt x="467757" y="6636308"/>
                  <a:pt x="469724" y="6630322"/>
                  <a:pt x="472822" y="6626304"/>
                </a:cubicBezTo>
                <a:cubicBezTo>
                  <a:pt x="477677" y="6619857"/>
                  <a:pt x="484165" y="6616634"/>
                  <a:pt x="492286" y="6616634"/>
                </a:cubicBezTo>
                <a:close/>
                <a:moveTo>
                  <a:pt x="3763983" y="6589385"/>
                </a:moveTo>
                <a:lnTo>
                  <a:pt x="3763983" y="6674273"/>
                </a:lnTo>
                <a:cubicBezTo>
                  <a:pt x="3763983" y="6691769"/>
                  <a:pt x="3767981" y="6704724"/>
                  <a:pt x="3775976" y="6713138"/>
                </a:cubicBezTo>
                <a:cubicBezTo>
                  <a:pt x="3783971" y="6721551"/>
                  <a:pt x="3795000" y="6725758"/>
                  <a:pt x="3809064" y="6725758"/>
                </a:cubicBezTo>
                <a:cubicBezTo>
                  <a:pt x="3819613" y="6725758"/>
                  <a:pt x="3828507" y="6723874"/>
                  <a:pt x="3835749" y="6720107"/>
                </a:cubicBezTo>
                <a:cubicBezTo>
                  <a:pt x="3842990" y="6716340"/>
                  <a:pt x="3850169" y="6710019"/>
                  <a:pt x="3857285" y="6701145"/>
                </a:cubicBezTo>
                <a:lnTo>
                  <a:pt x="3857285" y="6722744"/>
                </a:lnTo>
                <a:lnTo>
                  <a:pt x="3905003" y="6722744"/>
                </a:lnTo>
                <a:lnTo>
                  <a:pt x="3905003" y="6589385"/>
                </a:lnTo>
                <a:lnTo>
                  <a:pt x="3853894" y="6589385"/>
                </a:lnTo>
                <a:lnTo>
                  <a:pt x="3853894" y="6653553"/>
                </a:lnTo>
                <a:cubicBezTo>
                  <a:pt x="3853894" y="6665692"/>
                  <a:pt x="3851948" y="6674105"/>
                  <a:pt x="3848055" y="6678793"/>
                </a:cubicBezTo>
                <a:cubicBezTo>
                  <a:pt x="3844162" y="6683481"/>
                  <a:pt x="3839160" y="6685825"/>
                  <a:pt x="3833049" y="6685825"/>
                </a:cubicBezTo>
                <a:cubicBezTo>
                  <a:pt x="3827440" y="6685825"/>
                  <a:pt x="3823087" y="6684067"/>
                  <a:pt x="3819989" y="6680551"/>
                </a:cubicBezTo>
                <a:cubicBezTo>
                  <a:pt x="3816892" y="6677035"/>
                  <a:pt x="3815343" y="6671091"/>
                  <a:pt x="3815343" y="6662720"/>
                </a:cubicBezTo>
                <a:lnTo>
                  <a:pt x="3815343" y="6589385"/>
                </a:lnTo>
                <a:close/>
                <a:moveTo>
                  <a:pt x="2516209" y="6589385"/>
                </a:moveTo>
                <a:lnTo>
                  <a:pt x="2516209" y="6674273"/>
                </a:lnTo>
                <a:cubicBezTo>
                  <a:pt x="2516209" y="6691769"/>
                  <a:pt x="2520206" y="6704724"/>
                  <a:pt x="2528201" y="6713138"/>
                </a:cubicBezTo>
                <a:cubicBezTo>
                  <a:pt x="2536196" y="6721551"/>
                  <a:pt x="2547225" y="6725758"/>
                  <a:pt x="2561290" y="6725758"/>
                </a:cubicBezTo>
                <a:cubicBezTo>
                  <a:pt x="2571838" y="6725758"/>
                  <a:pt x="2580733" y="6723874"/>
                  <a:pt x="2587974" y="6720107"/>
                </a:cubicBezTo>
                <a:cubicBezTo>
                  <a:pt x="2595216" y="6716340"/>
                  <a:pt x="2602394" y="6710019"/>
                  <a:pt x="2609510" y="6701145"/>
                </a:cubicBezTo>
                <a:lnTo>
                  <a:pt x="2609510" y="6722744"/>
                </a:lnTo>
                <a:lnTo>
                  <a:pt x="2657228" y="6722744"/>
                </a:lnTo>
                <a:lnTo>
                  <a:pt x="2657228" y="6589385"/>
                </a:lnTo>
                <a:lnTo>
                  <a:pt x="2606119" y="6589385"/>
                </a:lnTo>
                <a:lnTo>
                  <a:pt x="2606119" y="6653553"/>
                </a:lnTo>
                <a:cubicBezTo>
                  <a:pt x="2606119" y="6665692"/>
                  <a:pt x="2604173" y="6674105"/>
                  <a:pt x="2600280" y="6678793"/>
                </a:cubicBezTo>
                <a:cubicBezTo>
                  <a:pt x="2596388" y="6683481"/>
                  <a:pt x="2591386" y="6685825"/>
                  <a:pt x="2585274" y="6685825"/>
                </a:cubicBezTo>
                <a:cubicBezTo>
                  <a:pt x="2579665" y="6685825"/>
                  <a:pt x="2575312" y="6684067"/>
                  <a:pt x="2572214" y="6680551"/>
                </a:cubicBezTo>
                <a:cubicBezTo>
                  <a:pt x="2569117" y="6677035"/>
                  <a:pt x="2567568" y="6671091"/>
                  <a:pt x="2567568" y="6662720"/>
                </a:cubicBezTo>
                <a:lnTo>
                  <a:pt x="2567568" y="6589385"/>
                </a:lnTo>
                <a:close/>
                <a:moveTo>
                  <a:pt x="568067" y="6589385"/>
                </a:moveTo>
                <a:lnTo>
                  <a:pt x="623527" y="6722744"/>
                </a:lnTo>
                <a:lnTo>
                  <a:pt x="668858" y="6722744"/>
                </a:lnTo>
                <a:lnTo>
                  <a:pt x="725537" y="6589385"/>
                </a:lnTo>
                <a:lnTo>
                  <a:pt x="673961" y="6589385"/>
                </a:lnTo>
                <a:lnTo>
                  <a:pt x="647116" y="6673896"/>
                </a:lnTo>
                <a:lnTo>
                  <a:pt x="621244" y="6589385"/>
                </a:lnTo>
                <a:close/>
                <a:moveTo>
                  <a:pt x="5097990" y="6586371"/>
                </a:moveTo>
                <a:cubicBezTo>
                  <a:pt x="5088447" y="6586371"/>
                  <a:pt x="5079573" y="6587083"/>
                  <a:pt x="5071369" y="6588506"/>
                </a:cubicBezTo>
                <a:cubicBezTo>
                  <a:pt x="5063164" y="6589929"/>
                  <a:pt x="5056718" y="6591938"/>
                  <a:pt x="5052030" y="6594533"/>
                </a:cubicBezTo>
                <a:cubicBezTo>
                  <a:pt x="5045500" y="6598133"/>
                  <a:pt x="5040498" y="6602382"/>
                  <a:pt x="5037024" y="6607279"/>
                </a:cubicBezTo>
                <a:cubicBezTo>
                  <a:pt x="5033551" y="6612176"/>
                  <a:pt x="5030892" y="6618895"/>
                  <a:pt x="5029050" y="6627434"/>
                </a:cubicBezTo>
                <a:lnTo>
                  <a:pt x="5077898" y="6632582"/>
                </a:lnTo>
                <a:cubicBezTo>
                  <a:pt x="5079908" y="6626806"/>
                  <a:pt x="5082545" y="6622871"/>
                  <a:pt x="5085810" y="6620778"/>
                </a:cubicBezTo>
                <a:cubicBezTo>
                  <a:pt x="5089996" y="6618099"/>
                  <a:pt x="5096274" y="6616760"/>
                  <a:pt x="5104646" y="6616760"/>
                </a:cubicBezTo>
                <a:cubicBezTo>
                  <a:pt x="5111175" y="6616760"/>
                  <a:pt x="5115738" y="6618016"/>
                  <a:pt x="5118333" y="6620527"/>
                </a:cubicBezTo>
                <a:cubicBezTo>
                  <a:pt x="5120928" y="6623039"/>
                  <a:pt x="5122226" y="6627434"/>
                  <a:pt x="5122226" y="6633712"/>
                </a:cubicBezTo>
                <a:cubicBezTo>
                  <a:pt x="5115864" y="6636224"/>
                  <a:pt x="5109836" y="6638254"/>
                  <a:pt x="5104143" y="6639803"/>
                </a:cubicBezTo>
                <a:cubicBezTo>
                  <a:pt x="5098451" y="6641351"/>
                  <a:pt x="5086019" y="6644051"/>
                  <a:pt x="5066848" y="6647902"/>
                </a:cubicBezTo>
                <a:cubicBezTo>
                  <a:pt x="5050858" y="6651083"/>
                  <a:pt x="5039891" y="6655939"/>
                  <a:pt x="5033948" y="6662469"/>
                </a:cubicBezTo>
                <a:cubicBezTo>
                  <a:pt x="5028004" y="6668999"/>
                  <a:pt x="5025032" y="6677328"/>
                  <a:pt x="5025032" y="6687458"/>
                </a:cubicBezTo>
                <a:cubicBezTo>
                  <a:pt x="5025032" y="6698257"/>
                  <a:pt x="5029155" y="6707340"/>
                  <a:pt x="5037401" y="6714707"/>
                </a:cubicBezTo>
                <a:cubicBezTo>
                  <a:pt x="5045647" y="6722074"/>
                  <a:pt x="5057723" y="6725758"/>
                  <a:pt x="5073629" y="6725758"/>
                </a:cubicBezTo>
                <a:cubicBezTo>
                  <a:pt x="5085601" y="6725758"/>
                  <a:pt x="5096107" y="6723916"/>
                  <a:pt x="5105148" y="6720233"/>
                </a:cubicBezTo>
                <a:cubicBezTo>
                  <a:pt x="5111761" y="6717470"/>
                  <a:pt x="5118417" y="6712866"/>
                  <a:pt x="5125114" y="6706420"/>
                </a:cubicBezTo>
                <a:cubicBezTo>
                  <a:pt x="5125700" y="6710270"/>
                  <a:pt x="5126286" y="6713096"/>
                  <a:pt x="5126872" y="6714896"/>
                </a:cubicBezTo>
                <a:cubicBezTo>
                  <a:pt x="5127458" y="6716696"/>
                  <a:pt x="5128714" y="6719312"/>
                  <a:pt x="5130639" y="6722744"/>
                </a:cubicBezTo>
                <a:lnTo>
                  <a:pt x="5178609" y="6722744"/>
                </a:lnTo>
                <a:cubicBezTo>
                  <a:pt x="5175930" y="6717219"/>
                  <a:pt x="5174193" y="6712677"/>
                  <a:pt x="5173397" y="6709119"/>
                </a:cubicBezTo>
                <a:cubicBezTo>
                  <a:pt x="5172602" y="6705561"/>
                  <a:pt x="5172204" y="6700643"/>
                  <a:pt x="5172204" y="6694364"/>
                </a:cubicBezTo>
                <a:lnTo>
                  <a:pt x="5172204" y="6635470"/>
                </a:lnTo>
                <a:cubicBezTo>
                  <a:pt x="5172204" y="6629192"/>
                  <a:pt x="5170949" y="6622599"/>
                  <a:pt x="5168437" y="6615693"/>
                </a:cubicBezTo>
                <a:cubicBezTo>
                  <a:pt x="5165926" y="6608786"/>
                  <a:pt x="5162493" y="6603449"/>
                  <a:pt x="5158140" y="6599682"/>
                </a:cubicBezTo>
                <a:cubicBezTo>
                  <a:pt x="5151945" y="6594240"/>
                  <a:pt x="5144201" y="6590661"/>
                  <a:pt x="5134909" y="6588945"/>
                </a:cubicBezTo>
                <a:cubicBezTo>
                  <a:pt x="5125616" y="6587229"/>
                  <a:pt x="5113310" y="6586371"/>
                  <a:pt x="5097990" y="6586371"/>
                </a:cubicBezTo>
                <a:close/>
                <a:moveTo>
                  <a:pt x="4744284" y="6586371"/>
                </a:moveTo>
                <a:lnTo>
                  <a:pt x="4764603" y="6652548"/>
                </a:lnTo>
                <a:lnTo>
                  <a:pt x="4724177" y="6652548"/>
                </a:lnTo>
                <a:close/>
                <a:moveTo>
                  <a:pt x="4347776" y="6586371"/>
                </a:moveTo>
                <a:cubicBezTo>
                  <a:pt x="4324252" y="6586371"/>
                  <a:pt x="4305813" y="6592817"/>
                  <a:pt x="4292461" y="6605709"/>
                </a:cubicBezTo>
                <a:cubicBezTo>
                  <a:pt x="4279108" y="6618602"/>
                  <a:pt x="4272431" y="6635470"/>
                  <a:pt x="4272431" y="6656316"/>
                </a:cubicBezTo>
                <a:cubicBezTo>
                  <a:pt x="4272431" y="6670966"/>
                  <a:pt x="4275759" y="6683712"/>
                  <a:pt x="4282415" y="6694553"/>
                </a:cubicBezTo>
                <a:cubicBezTo>
                  <a:pt x="4289070" y="6705394"/>
                  <a:pt x="4297463" y="6713305"/>
                  <a:pt x="4307592" y="6718286"/>
                </a:cubicBezTo>
                <a:cubicBezTo>
                  <a:pt x="4317722" y="6723267"/>
                  <a:pt x="4331619" y="6725758"/>
                  <a:pt x="4349282" y="6725758"/>
                </a:cubicBezTo>
                <a:cubicBezTo>
                  <a:pt x="4369625" y="6725758"/>
                  <a:pt x="4385239" y="6722849"/>
                  <a:pt x="4396121" y="6717031"/>
                </a:cubicBezTo>
                <a:cubicBezTo>
                  <a:pt x="4407005" y="6711212"/>
                  <a:pt x="4416297" y="6701606"/>
                  <a:pt x="4423999" y="6688211"/>
                </a:cubicBezTo>
                <a:lnTo>
                  <a:pt x="4373644" y="6683565"/>
                </a:lnTo>
                <a:cubicBezTo>
                  <a:pt x="4370463" y="6687583"/>
                  <a:pt x="4367491" y="6690388"/>
                  <a:pt x="4364728" y="6691979"/>
                </a:cubicBezTo>
                <a:cubicBezTo>
                  <a:pt x="4360207" y="6694490"/>
                  <a:pt x="4355436" y="6695746"/>
                  <a:pt x="4350413" y="6695746"/>
                </a:cubicBezTo>
                <a:cubicBezTo>
                  <a:pt x="4342460" y="6695746"/>
                  <a:pt x="4336014" y="6692858"/>
                  <a:pt x="4331074" y="6687081"/>
                </a:cubicBezTo>
                <a:cubicBezTo>
                  <a:pt x="4327558" y="6683063"/>
                  <a:pt x="4325340" y="6676952"/>
                  <a:pt x="4324419" y="6668747"/>
                </a:cubicBezTo>
                <a:lnTo>
                  <a:pt x="4426887" y="6668747"/>
                </a:lnTo>
                <a:lnTo>
                  <a:pt x="4426887" y="6662971"/>
                </a:lnTo>
                <a:cubicBezTo>
                  <a:pt x="4426887" y="6645391"/>
                  <a:pt x="4423999" y="6631117"/>
                  <a:pt x="4418222" y="6620150"/>
                </a:cubicBezTo>
                <a:cubicBezTo>
                  <a:pt x="4412446" y="6609184"/>
                  <a:pt x="4404033" y="6600812"/>
                  <a:pt x="4392982" y="6595036"/>
                </a:cubicBezTo>
                <a:cubicBezTo>
                  <a:pt x="4381932" y="6589259"/>
                  <a:pt x="4366863" y="6586371"/>
                  <a:pt x="4347776" y="6586371"/>
                </a:cubicBezTo>
                <a:close/>
                <a:moveTo>
                  <a:pt x="4155606" y="6586371"/>
                </a:moveTo>
                <a:cubicBezTo>
                  <a:pt x="4139365" y="6586371"/>
                  <a:pt x="4126222" y="6591813"/>
                  <a:pt x="4116176" y="6602696"/>
                </a:cubicBezTo>
                <a:cubicBezTo>
                  <a:pt x="4106130" y="6613579"/>
                  <a:pt x="4101107" y="6629401"/>
                  <a:pt x="4101107" y="6650163"/>
                </a:cubicBezTo>
                <a:cubicBezTo>
                  <a:pt x="4101107" y="6668329"/>
                  <a:pt x="4105000" y="6682937"/>
                  <a:pt x="4112785" y="6693988"/>
                </a:cubicBezTo>
                <a:cubicBezTo>
                  <a:pt x="4123752" y="6709559"/>
                  <a:pt x="4138151" y="6717344"/>
                  <a:pt x="4155983" y="6717344"/>
                </a:cubicBezTo>
                <a:cubicBezTo>
                  <a:pt x="4165108" y="6717344"/>
                  <a:pt x="4173605" y="6715252"/>
                  <a:pt x="4181474" y="6711066"/>
                </a:cubicBezTo>
                <a:cubicBezTo>
                  <a:pt x="4186497" y="6708387"/>
                  <a:pt x="4191520" y="6704076"/>
                  <a:pt x="4196543" y="6698132"/>
                </a:cubicBezTo>
                <a:lnTo>
                  <a:pt x="4196543" y="6718349"/>
                </a:lnTo>
                <a:cubicBezTo>
                  <a:pt x="4196543" y="6728144"/>
                  <a:pt x="4194722" y="6735009"/>
                  <a:pt x="4191081" y="6738943"/>
                </a:cubicBezTo>
                <a:cubicBezTo>
                  <a:pt x="4187439" y="6742878"/>
                  <a:pt x="4181935" y="6744845"/>
                  <a:pt x="4174568" y="6744845"/>
                </a:cubicBezTo>
                <a:cubicBezTo>
                  <a:pt x="4168875" y="6744845"/>
                  <a:pt x="4164145" y="6743548"/>
                  <a:pt x="4160378" y="6740952"/>
                </a:cubicBezTo>
                <a:cubicBezTo>
                  <a:pt x="4157783" y="6739194"/>
                  <a:pt x="4155857" y="6736013"/>
                  <a:pt x="4154601" y="6731409"/>
                </a:cubicBezTo>
                <a:lnTo>
                  <a:pt x="4105000" y="6725758"/>
                </a:lnTo>
                <a:cubicBezTo>
                  <a:pt x="4104832" y="6728604"/>
                  <a:pt x="4104749" y="6730865"/>
                  <a:pt x="4104749" y="6732539"/>
                </a:cubicBezTo>
                <a:cubicBezTo>
                  <a:pt x="4104749" y="6746017"/>
                  <a:pt x="4109751" y="6756775"/>
                  <a:pt x="4119755" y="6764811"/>
                </a:cubicBezTo>
                <a:cubicBezTo>
                  <a:pt x="4129759" y="6772848"/>
                  <a:pt x="4148155" y="6776866"/>
                  <a:pt x="4174944" y="6776866"/>
                </a:cubicBezTo>
                <a:cubicBezTo>
                  <a:pt x="4186665" y="6776866"/>
                  <a:pt x="4197066" y="6775820"/>
                  <a:pt x="4206149" y="6773727"/>
                </a:cubicBezTo>
                <a:cubicBezTo>
                  <a:pt x="4215233" y="6771634"/>
                  <a:pt x="4222725" y="6768244"/>
                  <a:pt x="4228627" y="6763556"/>
                </a:cubicBezTo>
                <a:cubicBezTo>
                  <a:pt x="4234529" y="6758868"/>
                  <a:pt x="4239259" y="6752735"/>
                  <a:pt x="4242817" y="6745159"/>
                </a:cubicBezTo>
                <a:cubicBezTo>
                  <a:pt x="4246375" y="6737583"/>
                  <a:pt x="4248154" y="6729609"/>
                  <a:pt x="4248154" y="6721237"/>
                </a:cubicBezTo>
                <a:lnTo>
                  <a:pt x="4248028" y="6715335"/>
                </a:lnTo>
                <a:lnTo>
                  <a:pt x="4248028" y="6589385"/>
                </a:lnTo>
                <a:lnTo>
                  <a:pt x="4200185" y="6589385"/>
                </a:lnTo>
                <a:lnTo>
                  <a:pt x="4200185" y="6609100"/>
                </a:lnTo>
                <a:cubicBezTo>
                  <a:pt x="4194325" y="6600979"/>
                  <a:pt x="4188025" y="6595161"/>
                  <a:pt x="4181286" y="6591645"/>
                </a:cubicBezTo>
                <a:cubicBezTo>
                  <a:pt x="4174547" y="6588129"/>
                  <a:pt x="4165987" y="6586371"/>
                  <a:pt x="4155606" y="6586371"/>
                </a:cubicBezTo>
                <a:close/>
                <a:moveTo>
                  <a:pt x="4002615" y="6586371"/>
                </a:moveTo>
                <a:cubicBezTo>
                  <a:pt x="3993072" y="6586371"/>
                  <a:pt x="3984198" y="6587083"/>
                  <a:pt x="3975994" y="6588506"/>
                </a:cubicBezTo>
                <a:cubicBezTo>
                  <a:pt x="3967790" y="6589929"/>
                  <a:pt x="3961344" y="6591938"/>
                  <a:pt x="3956655" y="6594533"/>
                </a:cubicBezTo>
                <a:cubicBezTo>
                  <a:pt x="3950126" y="6598133"/>
                  <a:pt x="3945124" y="6602382"/>
                  <a:pt x="3941649" y="6607279"/>
                </a:cubicBezTo>
                <a:cubicBezTo>
                  <a:pt x="3938175" y="6612176"/>
                  <a:pt x="3935517" y="6618895"/>
                  <a:pt x="3933675" y="6627434"/>
                </a:cubicBezTo>
                <a:lnTo>
                  <a:pt x="3982524" y="6632582"/>
                </a:lnTo>
                <a:cubicBezTo>
                  <a:pt x="3984533" y="6626806"/>
                  <a:pt x="3987170" y="6622871"/>
                  <a:pt x="3990435" y="6620778"/>
                </a:cubicBezTo>
                <a:cubicBezTo>
                  <a:pt x="3994621" y="6618099"/>
                  <a:pt x="4000899" y="6616760"/>
                  <a:pt x="4009271" y="6616760"/>
                </a:cubicBezTo>
                <a:cubicBezTo>
                  <a:pt x="4015801" y="6616760"/>
                  <a:pt x="4020363" y="6618016"/>
                  <a:pt x="4022958" y="6620527"/>
                </a:cubicBezTo>
                <a:cubicBezTo>
                  <a:pt x="4025554" y="6623039"/>
                  <a:pt x="4026851" y="6627434"/>
                  <a:pt x="4026851" y="6633712"/>
                </a:cubicBezTo>
                <a:cubicBezTo>
                  <a:pt x="4020489" y="6636224"/>
                  <a:pt x="4014461" y="6638254"/>
                  <a:pt x="4008769" y="6639803"/>
                </a:cubicBezTo>
                <a:cubicBezTo>
                  <a:pt x="4003076" y="6641351"/>
                  <a:pt x="3990644" y="6644051"/>
                  <a:pt x="3971473" y="6647902"/>
                </a:cubicBezTo>
                <a:cubicBezTo>
                  <a:pt x="3955483" y="6651083"/>
                  <a:pt x="3944517" y="6655939"/>
                  <a:pt x="3938573" y="6662469"/>
                </a:cubicBezTo>
                <a:cubicBezTo>
                  <a:pt x="3932629" y="6668999"/>
                  <a:pt x="3929657" y="6677328"/>
                  <a:pt x="3929657" y="6687458"/>
                </a:cubicBezTo>
                <a:cubicBezTo>
                  <a:pt x="3929657" y="6698257"/>
                  <a:pt x="3933780" y="6707340"/>
                  <a:pt x="3942026" y="6714707"/>
                </a:cubicBezTo>
                <a:cubicBezTo>
                  <a:pt x="3950272" y="6722074"/>
                  <a:pt x="3962348" y="6725758"/>
                  <a:pt x="3978254" y="6725758"/>
                </a:cubicBezTo>
                <a:cubicBezTo>
                  <a:pt x="3990225" y="6725758"/>
                  <a:pt x="4000732" y="6723916"/>
                  <a:pt x="4009773" y="6720233"/>
                </a:cubicBezTo>
                <a:cubicBezTo>
                  <a:pt x="4016387" y="6717470"/>
                  <a:pt x="4023042" y="6712866"/>
                  <a:pt x="4029739" y="6706420"/>
                </a:cubicBezTo>
                <a:cubicBezTo>
                  <a:pt x="4030325" y="6710270"/>
                  <a:pt x="4030911" y="6713096"/>
                  <a:pt x="4031497" y="6714896"/>
                </a:cubicBezTo>
                <a:cubicBezTo>
                  <a:pt x="4032083" y="6716696"/>
                  <a:pt x="4033339" y="6719312"/>
                  <a:pt x="4035265" y="6722744"/>
                </a:cubicBezTo>
                <a:lnTo>
                  <a:pt x="4083234" y="6722744"/>
                </a:lnTo>
                <a:cubicBezTo>
                  <a:pt x="4080555" y="6717219"/>
                  <a:pt x="4078818" y="6712677"/>
                  <a:pt x="4078022" y="6709119"/>
                </a:cubicBezTo>
                <a:cubicBezTo>
                  <a:pt x="4077227" y="6705561"/>
                  <a:pt x="4076829" y="6700643"/>
                  <a:pt x="4076829" y="6694364"/>
                </a:cubicBezTo>
                <a:lnTo>
                  <a:pt x="4076829" y="6635470"/>
                </a:lnTo>
                <a:cubicBezTo>
                  <a:pt x="4076829" y="6629192"/>
                  <a:pt x="4075574" y="6622599"/>
                  <a:pt x="4073062" y="6615693"/>
                </a:cubicBezTo>
                <a:cubicBezTo>
                  <a:pt x="4070551" y="6608786"/>
                  <a:pt x="4067118" y="6603449"/>
                  <a:pt x="4062765" y="6599682"/>
                </a:cubicBezTo>
                <a:cubicBezTo>
                  <a:pt x="4056570" y="6594240"/>
                  <a:pt x="4048827" y="6590661"/>
                  <a:pt x="4039534" y="6588945"/>
                </a:cubicBezTo>
                <a:cubicBezTo>
                  <a:pt x="4030242" y="6587229"/>
                  <a:pt x="4017935" y="6586371"/>
                  <a:pt x="4002615" y="6586371"/>
                </a:cubicBezTo>
                <a:close/>
                <a:moveTo>
                  <a:pt x="3641256" y="6586371"/>
                </a:moveTo>
                <a:cubicBezTo>
                  <a:pt x="3625015" y="6586371"/>
                  <a:pt x="3611872" y="6591813"/>
                  <a:pt x="3601826" y="6602696"/>
                </a:cubicBezTo>
                <a:cubicBezTo>
                  <a:pt x="3591780" y="6613579"/>
                  <a:pt x="3586757" y="6629401"/>
                  <a:pt x="3586757" y="6650163"/>
                </a:cubicBezTo>
                <a:cubicBezTo>
                  <a:pt x="3586757" y="6668329"/>
                  <a:pt x="3590650" y="6682937"/>
                  <a:pt x="3598435" y="6693988"/>
                </a:cubicBezTo>
                <a:cubicBezTo>
                  <a:pt x="3609402" y="6709559"/>
                  <a:pt x="3623801" y="6717344"/>
                  <a:pt x="3641633" y="6717344"/>
                </a:cubicBezTo>
                <a:cubicBezTo>
                  <a:pt x="3650758" y="6717344"/>
                  <a:pt x="3659255" y="6715252"/>
                  <a:pt x="3667124" y="6711066"/>
                </a:cubicBezTo>
                <a:cubicBezTo>
                  <a:pt x="3672147" y="6708387"/>
                  <a:pt x="3677170" y="6704076"/>
                  <a:pt x="3682193" y="6698132"/>
                </a:cubicBezTo>
                <a:lnTo>
                  <a:pt x="3682193" y="6718349"/>
                </a:lnTo>
                <a:cubicBezTo>
                  <a:pt x="3682193" y="6728144"/>
                  <a:pt x="3680372" y="6735009"/>
                  <a:pt x="3676731" y="6738943"/>
                </a:cubicBezTo>
                <a:cubicBezTo>
                  <a:pt x="3673089" y="6742878"/>
                  <a:pt x="3667585" y="6744845"/>
                  <a:pt x="3660218" y="6744845"/>
                </a:cubicBezTo>
                <a:cubicBezTo>
                  <a:pt x="3654525" y="6744845"/>
                  <a:pt x="3649795" y="6743548"/>
                  <a:pt x="3646028" y="6740952"/>
                </a:cubicBezTo>
                <a:cubicBezTo>
                  <a:pt x="3643433" y="6739194"/>
                  <a:pt x="3641507" y="6736013"/>
                  <a:pt x="3640251" y="6731409"/>
                </a:cubicBezTo>
                <a:lnTo>
                  <a:pt x="3590650" y="6725758"/>
                </a:lnTo>
                <a:cubicBezTo>
                  <a:pt x="3590482" y="6728604"/>
                  <a:pt x="3590399" y="6730865"/>
                  <a:pt x="3590399" y="6732539"/>
                </a:cubicBezTo>
                <a:cubicBezTo>
                  <a:pt x="3590399" y="6746017"/>
                  <a:pt x="3595401" y="6756775"/>
                  <a:pt x="3605405" y="6764811"/>
                </a:cubicBezTo>
                <a:cubicBezTo>
                  <a:pt x="3615409" y="6772848"/>
                  <a:pt x="3633805" y="6776866"/>
                  <a:pt x="3660594" y="6776866"/>
                </a:cubicBezTo>
                <a:cubicBezTo>
                  <a:pt x="3672315" y="6776866"/>
                  <a:pt x="3682716" y="6775820"/>
                  <a:pt x="3691799" y="6773727"/>
                </a:cubicBezTo>
                <a:cubicBezTo>
                  <a:pt x="3700883" y="6771634"/>
                  <a:pt x="3708375" y="6768244"/>
                  <a:pt x="3714277" y="6763556"/>
                </a:cubicBezTo>
                <a:cubicBezTo>
                  <a:pt x="3720179" y="6758868"/>
                  <a:pt x="3724909" y="6752735"/>
                  <a:pt x="3728467" y="6745159"/>
                </a:cubicBezTo>
                <a:cubicBezTo>
                  <a:pt x="3732025" y="6737583"/>
                  <a:pt x="3733804" y="6729609"/>
                  <a:pt x="3733804" y="6721237"/>
                </a:cubicBezTo>
                <a:lnTo>
                  <a:pt x="3733678" y="6715335"/>
                </a:lnTo>
                <a:lnTo>
                  <a:pt x="3733678" y="6589385"/>
                </a:lnTo>
                <a:lnTo>
                  <a:pt x="3685835" y="6589385"/>
                </a:lnTo>
                <a:lnTo>
                  <a:pt x="3685835" y="6609100"/>
                </a:lnTo>
                <a:cubicBezTo>
                  <a:pt x="3679975" y="6600979"/>
                  <a:pt x="3673675" y="6595161"/>
                  <a:pt x="3666936" y="6591645"/>
                </a:cubicBezTo>
                <a:cubicBezTo>
                  <a:pt x="3660197" y="6588129"/>
                  <a:pt x="3651637" y="6586371"/>
                  <a:pt x="3641256" y="6586371"/>
                </a:cubicBezTo>
                <a:close/>
                <a:moveTo>
                  <a:pt x="3517399" y="6586371"/>
                </a:moveTo>
                <a:cubicBezTo>
                  <a:pt x="3506934" y="6586371"/>
                  <a:pt x="3498060" y="6588276"/>
                  <a:pt x="3490777" y="6592085"/>
                </a:cubicBezTo>
                <a:cubicBezTo>
                  <a:pt x="3483494" y="6595894"/>
                  <a:pt x="3476294" y="6602235"/>
                  <a:pt x="3469178" y="6611109"/>
                </a:cubicBezTo>
                <a:lnTo>
                  <a:pt x="3469178" y="6589385"/>
                </a:lnTo>
                <a:lnTo>
                  <a:pt x="3421586" y="6589385"/>
                </a:lnTo>
                <a:lnTo>
                  <a:pt x="3421586" y="6722744"/>
                </a:lnTo>
                <a:lnTo>
                  <a:pt x="3472694" y="6722744"/>
                </a:lnTo>
                <a:lnTo>
                  <a:pt x="3472694" y="6658702"/>
                </a:lnTo>
                <a:cubicBezTo>
                  <a:pt x="3472694" y="6646563"/>
                  <a:pt x="3474620" y="6638149"/>
                  <a:pt x="3478471" y="6633461"/>
                </a:cubicBezTo>
                <a:cubicBezTo>
                  <a:pt x="3482322" y="6628773"/>
                  <a:pt x="3487345" y="6626429"/>
                  <a:pt x="3493539" y="6626429"/>
                </a:cubicBezTo>
                <a:cubicBezTo>
                  <a:pt x="3499148" y="6626429"/>
                  <a:pt x="3503502" y="6628166"/>
                  <a:pt x="3506599" y="6631640"/>
                </a:cubicBezTo>
                <a:cubicBezTo>
                  <a:pt x="3509697" y="6635115"/>
                  <a:pt x="3511245" y="6641037"/>
                  <a:pt x="3511245" y="6649409"/>
                </a:cubicBezTo>
                <a:lnTo>
                  <a:pt x="3511245" y="6722744"/>
                </a:lnTo>
                <a:lnTo>
                  <a:pt x="3562605" y="6722744"/>
                </a:lnTo>
                <a:lnTo>
                  <a:pt x="3562605" y="6637982"/>
                </a:lnTo>
                <a:cubicBezTo>
                  <a:pt x="3562605" y="6620402"/>
                  <a:pt x="3558608" y="6607405"/>
                  <a:pt x="3550613" y="6598991"/>
                </a:cubicBezTo>
                <a:cubicBezTo>
                  <a:pt x="3542618" y="6590578"/>
                  <a:pt x="3531546" y="6586371"/>
                  <a:pt x="3517399" y="6586371"/>
                </a:cubicBezTo>
                <a:close/>
                <a:moveTo>
                  <a:pt x="3316816" y="6586371"/>
                </a:moveTo>
                <a:cubicBezTo>
                  <a:pt x="3307272" y="6586371"/>
                  <a:pt x="3298398" y="6587083"/>
                  <a:pt x="3290194" y="6588506"/>
                </a:cubicBezTo>
                <a:cubicBezTo>
                  <a:pt x="3281990" y="6589929"/>
                  <a:pt x="3275544" y="6591938"/>
                  <a:pt x="3270855" y="6594533"/>
                </a:cubicBezTo>
                <a:cubicBezTo>
                  <a:pt x="3264326" y="6598133"/>
                  <a:pt x="3259324" y="6602382"/>
                  <a:pt x="3255849" y="6607279"/>
                </a:cubicBezTo>
                <a:cubicBezTo>
                  <a:pt x="3252375" y="6612176"/>
                  <a:pt x="3249717" y="6618895"/>
                  <a:pt x="3247876" y="6627434"/>
                </a:cubicBezTo>
                <a:lnTo>
                  <a:pt x="3296724" y="6632582"/>
                </a:lnTo>
                <a:cubicBezTo>
                  <a:pt x="3298733" y="6626806"/>
                  <a:pt x="3301370" y="6622871"/>
                  <a:pt x="3304635" y="6620778"/>
                </a:cubicBezTo>
                <a:cubicBezTo>
                  <a:pt x="3308821" y="6618099"/>
                  <a:pt x="3315099" y="6616760"/>
                  <a:pt x="3323471" y="6616760"/>
                </a:cubicBezTo>
                <a:cubicBezTo>
                  <a:pt x="3330001" y="6616760"/>
                  <a:pt x="3334563" y="6618016"/>
                  <a:pt x="3337158" y="6620527"/>
                </a:cubicBezTo>
                <a:cubicBezTo>
                  <a:pt x="3339754" y="6623039"/>
                  <a:pt x="3341051" y="6627434"/>
                  <a:pt x="3341051" y="6633712"/>
                </a:cubicBezTo>
                <a:cubicBezTo>
                  <a:pt x="3334689" y="6636224"/>
                  <a:pt x="3328661" y="6638254"/>
                  <a:pt x="3322969" y="6639803"/>
                </a:cubicBezTo>
                <a:cubicBezTo>
                  <a:pt x="3317276" y="6641351"/>
                  <a:pt x="3304844" y="6644051"/>
                  <a:pt x="3285674" y="6647902"/>
                </a:cubicBezTo>
                <a:cubicBezTo>
                  <a:pt x="3269684" y="6651083"/>
                  <a:pt x="3258717" y="6655939"/>
                  <a:pt x="3252773" y="6662469"/>
                </a:cubicBezTo>
                <a:cubicBezTo>
                  <a:pt x="3246829" y="6668999"/>
                  <a:pt x="3243857" y="6677328"/>
                  <a:pt x="3243857" y="6687458"/>
                </a:cubicBezTo>
                <a:cubicBezTo>
                  <a:pt x="3243857" y="6698257"/>
                  <a:pt x="3247980" y="6707340"/>
                  <a:pt x="3256226" y="6714707"/>
                </a:cubicBezTo>
                <a:cubicBezTo>
                  <a:pt x="3264472" y="6722074"/>
                  <a:pt x="3276548" y="6725758"/>
                  <a:pt x="3292454" y="6725758"/>
                </a:cubicBezTo>
                <a:cubicBezTo>
                  <a:pt x="3304425" y="6725758"/>
                  <a:pt x="3314932" y="6723916"/>
                  <a:pt x="3323973" y="6720233"/>
                </a:cubicBezTo>
                <a:cubicBezTo>
                  <a:pt x="3330587" y="6717470"/>
                  <a:pt x="3337243" y="6712866"/>
                  <a:pt x="3343939" y="6706420"/>
                </a:cubicBezTo>
                <a:cubicBezTo>
                  <a:pt x="3344525" y="6710270"/>
                  <a:pt x="3345112" y="6713096"/>
                  <a:pt x="3345697" y="6714896"/>
                </a:cubicBezTo>
                <a:cubicBezTo>
                  <a:pt x="3346283" y="6716696"/>
                  <a:pt x="3347539" y="6719312"/>
                  <a:pt x="3349465" y="6722744"/>
                </a:cubicBezTo>
                <a:lnTo>
                  <a:pt x="3397434" y="6722744"/>
                </a:lnTo>
                <a:cubicBezTo>
                  <a:pt x="3394755" y="6717219"/>
                  <a:pt x="3393018" y="6712677"/>
                  <a:pt x="3392222" y="6709119"/>
                </a:cubicBezTo>
                <a:cubicBezTo>
                  <a:pt x="3391427" y="6705561"/>
                  <a:pt x="3391029" y="6700643"/>
                  <a:pt x="3391029" y="6694364"/>
                </a:cubicBezTo>
                <a:lnTo>
                  <a:pt x="3391029" y="6635470"/>
                </a:lnTo>
                <a:cubicBezTo>
                  <a:pt x="3391029" y="6629192"/>
                  <a:pt x="3389774" y="6622599"/>
                  <a:pt x="3387262" y="6615693"/>
                </a:cubicBezTo>
                <a:cubicBezTo>
                  <a:pt x="3384751" y="6608786"/>
                  <a:pt x="3381318" y="6603449"/>
                  <a:pt x="3376965" y="6599682"/>
                </a:cubicBezTo>
                <a:cubicBezTo>
                  <a:pt x="3370770" y="6594240"/>
                  <a:pt x="3363027" y="6590661"/>
                  <a:pt x="3353734" y="6588945"/>
                </a:cubicBezTo>
                <a:cubicBezTo>
                  <a:pt x="3344442" y="6587229"/>
                  <a:pt x="3332135" y="6586371"/>
                  <a:pt x="3316816" y="6586371"/>
                </a:cubicBezTo>
                <a:close/>
                <a:moveTo>
                  <a:pt x="3054655" y="6586371"/>
                </a:moveTo>
                <a:cubicBezTo>
                  <a:pt x="3047455" y="6586371"/>
                  <a:pt x="3041407" y="6588150"/>
                  <a:pt x="3036510" y="6591708"/>
                </a:cubicBezTo>
                <a:cubicBezTo>
                  <a:pt x="3031612" y="6595266"/>
                  <a:pt x="3026861" y="6601775"/>
                  <a:pt x="3022257" y="6611235"/>
                </a:cubicBezTo>
                <a:lnTo>
                  <a:pt x="3022257" y="6589385"/>
                </a:lnTo>
                <a:lnTo>
                  <a:pt x="2974413" y="6589385"/>
                </a:lnTo>
                <a:lnTo>
                  <a:pt x="2974413" y="6722744"/>
                </a:lnTo>
                <a:lnTo>
                  <a:pt x="3025773" y="6722744"/>
                </a:lnTo>
                <a:lnTo>
                  <a:pt x="3025773" y="6678040"/>
                </a:lnTo>
                <a:cubicBezTo>
                  <a:pt x="3025773" y="6656692"/>
                  <a:pt x="3028410" y="6642126"/>
                  <a:pt x="3033684" y="6634340"/>
                </a:cubicBezTo>
                <a:cubicBezTo>
                  <a:pt x="3037367" y="6628815"/>
                  <a:pt x="3042558" y="6626052"/>
                  <a:pt x="3049255" y="6626052"/>
                </a:cubicBezTo>
                <a:cubicBezTo>
                  <a:pt x="3052771" y="6626052"/>
                  <a:pt x="3057543" y="6627308"/>
                  <a:pt x="3063571" y="6629820"/>
                </a:cubicBezTo>
                <a:lnTo>
                  <a:pt x="3079393" y="6593403"/>
                </a:lnTo>
                <a:cubicBezTo>
                  <a:pt x="3070435" y="6588715"/>
                  <a:pt x="3062189" y="6586371"/>
                  <a:pt x="3054655" y="6586371"/>
                </a:cubicBezTo>
                <a:close/>
                <a:moveTo>
                  <a:pt x="2871401" y="6586371"/>
                </a:moveTo>
                <a:cubicBezTo>
                  <a:pt x="2847877" y="6586371"/>
                  <a:pt x="2829438" y="6592817"/>
                  <a:pt x="2816086" y="6605709"/>
                </a:cubicBezTo>
                <a:cubicBezTo>
                  <a:pt x="2802733" y="6618602"/>
                  <a:pt x="2796056" y="6635470"/>
                  <a:pt x="2796056" y="6656316"/>
                </a:cubicBezTo>
                <a:cubicBezTo>
                  <a:pt x="2796056" y="6670966"/>
                  <a:pt x="2799384" y="6683712"/>
                  <a:pt x="2806040" y="6694553"/>
                </a:cubicBezTo>
                <a:cubicBezTo>
                  <a:pt x="2812695" y="6705394"/>
                  <a:pt x="2821088" y="6713305"/>
                  <a:pt x="2831217" y="6718286"/>
                </a:cubicBezTo>
                <a:cubicBezTo>
                  <a:pt x="2841347" y="6723267"/>
                  <a:pt x="2855244" y="6725758"/>
                  <a:pt x="2872908" y="6725758"/>
                </a:cubicBezTo>
                <a:cubicBezTo>
                  <a:pt x="2893251" y="6725758"/>
                  <a:pt x="2908864" y="6722849"/>
                  <a:pt x="2919747" y="6717031"/>
                </a:cubicBezTo>
                <a:cubicBezTo>
                  <a:pt x="2930630" y="6711212"/>
                  <a:pt x="2939922" y="6701606"/>
                  <a:pt x="2947624" y="6688211"/>
                </a:cubicBezTo>
                <a:lnTo>
                  <a:pt x="2897269" y="6683565"/>
                </a:lnTo>
                <a:cubicBezTo>
                  <a:pt x="2894088" y="6687583"/>
                  <a:pt x="2891116" y="6690388"/>
                  <a:pt x="2888353" y="6691979"/>
                </a:cubicBezTo>
                <a:cubicBezTo>
                  <a:pt x="2883833" y="6694490"/>
                  <a:pt x="2879061" y="6695746"/>
                  <a:pt x="2874038" y="6695746"/>
                </a:cubicBezTo>
                <a:cubicBezTo>
                  <a:pt x="2866085" y="6695746"/>
                  <a:pt x="2859639" y="6692858"/>
                  <a:pt x="2854699" y="6687081"/>
                </a:cubicBezTo>
                <a:cubicBezTo>
                  <a:pt x="2851183" y="6683063"/>
                  <a:pt x="2848965" y="6676952"/>
                  <a:pt x="2848044" y="6668747"/>
                </a:cubicBezTo>
                <a:lnTo>
                  <a:pt x="2950512" y="6668747"/>
                </a:lnTo>
                <a:lnTo>
                  <a:pt x="2950512" y="6662971"/>
                </a:lnTo>
                <a:cubicBezTo>
                  <a:pt x="2950512" y="6645391"/>
                  <a:pt x="2947624" y="6631117"/>
                  <a:pt x="2941848" y="6620150"/>
                </a:cubicBezTo>
                <a:cubicBezTo>
                  <a:pt x="2936071" y="6609184"/>
                  <a:pt x="2927658" y="6600812"/>
                  <a:pt x="2916608" y="6595036"/>
                </a:cubicBezTo>
                <a:cubicBezTo>
                  <a:pt x="2905557" y="6589259"/>
                  <a:pt x="2890488" y="6586371"/>
                  <a:pt x="2871401" y="6586371"/>
                </a:cubicBezTo>
                <a:close/>
                <a:moveTo>
                  <a:pt x="2436302" y="6586371"/>
                </a:moveTo>
                <a:cubicBezTo>
                  <a:pt x="2427261" y="6586371"/>
                  <a:pt x="2419015" y="6588338"/>
                  <a:pt x="2411564" y="6592273"/>
                </a:cubicBezTo>
                <a:cubicBezTo>
                  <a:pt x="2406039" y="6595203"/>
                  <a:pt x="2399969" y="6600812"/>
                  <a:pt x="2393356" y="6609100"/>
                </a:cubicBezTo>
                <a:lnTo>
                  <a:pt x="2393356" y="6589385"/>
                </a:lnTo>
                <a:lnTo>
                  <a:pt x="2345512" y="6589385"/>
                </a:lnTo>
                <a:lnTo>
                  <a:pt x="2345512" y="6773476"/>
                </a:lnTo>
                <a:lnTo>
                  <a:pt x="2397123" y="6773476"/>
                </a:lnTo>
                <a:lnTo>
                  <a:pt x="2397123" y="6709810"/>
                </a:lnTo>
                <a:cubicBezTo>
                  <a:pt x="2402230" y="6715084"/>
                  <a:pt x="2408027" y="6719061"/>
                  <a:pt x="2414515" y="6721740"/>
                </a:cubicBezTo>
                <a:cubicBezTo>
                  <a:pt x="2421003" y="6724418"/>
                  <a:pt x="2428182" y="6725758"/>
                  <a:pt x="2436051" y="6725758"/>
                </a:cubicBezTo>
                <a:cubicBezTo>
                  <a:pt x="2452292" y="6725758"/>
                  <a:pt x="2465728" y="6719919"/>
                  <a:pt x="2476360" y="6708240"/>
                </a:cubicBezTo>
                <a:cubicBezTo>
                  <a:pt x="2486992" y="6696562"/>
                  <a:pt x="2492308" y="6679630"/>
                  <a:pt x="2492308" y="6657446"/>
                </a:cubicBezTo>
                <a:cubicBezTo>
                  <a:pt x="2492308" y="6637354"/>
                  <a:pt x="2487431" y="6620485"/>
                  <a:pt x="2477679" y="6606840"/>
                </a:cubicBezTo>
                <a:cubicBezTo>
                  <a:pt x="2467926" y="6593194"/>
                  <a:pt x="2454133" y="6586371"/>
                  <a:pt x="2436302" y="6586371"/>
                </a:cubicBezTo>
                <a:close/>
                <a:moveTo>
                  <a:pt x="2182333" y="6586371"/>
                </a:moveTo>
                <a:cubicBezTo>
                  <a:pt x="2172440" y="6586371"/>
                  <a:pt x="2163994" y="6588087"/>
                  <a:pt x="2156994" y="6591520"/>
                </a:cubicBezTo>
                <a:cubicBezTo>
                  <a:pt x="2149994" y="6594952"/>
                  <a:pt x="2143056" y="6600728"/>
                  <a:pt x="2136181" y="6608849"/>
                </a:cubicBezTo>
                <a:lnTo>
                  <a:pt x="2136181" y="6589385"/>
                </a:lnTo>
                <a:lnTo>
                  <a:pt x="2088463" y="6589385"/>
                </a:lnTo>
                <a:lnTo>
                  <a:pt x="2088463" y="6722744"/>
                </a:lnTo>
                <a:lnTo>
                  <a:pt x="2139697" y="6722744"/>
                </a:lnTo>
                <a:lnTo>
                  <a:pt x="2139697" y="6654683"/>
                </a:lnTo>
                <a:cubicBezTo>
                  <a:pt x="2139697" y="6644554"/>
                  <a:pt x="2141587" y="6637270"/>
                  <a:pt x="2145367" y="6632833"/>
                </a:cubicBezTo>
                <a:cubicBezTo>
                  <a:pt x="2149148" y="6628396"/>
                  <a:pt x="2153978" y="6626178"/>
                  <a:pt x="2159859" y="6626178"/>
                </a:cubicBezTo>
                <a:cubicBezTo>
                  <a:pt x="2163471" y="6626178"/>
                  <a:pt x="2166621" y="6627203"/>
                  <a:pt x="2169309" y="6629254"/>
                </a:cubicBezTo>
                <a:cubicBezTo>
                  <a:pt x="2171997" y="6631306"/>
                  <a:pt x="2173887" y="6634005"/>
                  <a:pt x="2174979" y="6637354"/>
                </a:cubicBezTo>
                <a:cubicBezTo>
                  <a:pt x="2175652" y="6639447"/>
                  <a:pt x="2175988" y="6643423"/>
                  <a:pt x="2175988" y="6649284"/>
                </a:cubicBezTo>
                <a:lnTo>
                  <a:pt x="2175988" y="6722744"/>
                </a:lnTo>
                <a:lnTo>
                  <a:pt x="2227222" y="6722744"/>
                </a:lnTo>
                <a:lnTo>
                  <a:pt x="2227222" y="6653930"/>
                </a:lnTo>
                <a:cubicBezTo>
                  <a:pt x="2227222" y="6644302"/>
                  <a:pt x="2229057" y="6637312"/>
                  <a:pt x="2232728" y="6632959"/>
                </a:cubicBezTo>
                <a:cubicBezTo>
                  <a:pt x="2236399" y="6628606"/>
                  <a:pt x="2241238" y="6626429"/>
                  <a:pt x="2247245" y="6626429"/>
                </a:cubicBezTo>
                <a:cubicBezTo>
                  <a:pt x="2252333" y="6626429"/>
                  <a:pt x="2256587" y="6628731"/>
                  <a:pt x="2260008" y="6633336"/>
                </a:cubicBezTo>
                <a:cubicBezTo>
                  <a:pt x="2262344" y="6636266"/>
                  <a:pt x="2263513" y="6640744"/>
                  <a:pt x="2263513" y="6646772"/>
                </a:cubicBezTo>
                <a:lnTo>
                  <a:pt x="2263513" y="6722744"/>
                </a:lnTo>
                <a:lnTo>
                  <a:pt x="2314747" y="6722744"/>
                </a:lnTo>
                <a:lnTo>
                  <a:pt x="2314747" y="6638986"/>
                </a:lnTo>
                <a:cubicBezTo>
                  <a:pt x="2314747" y="6620904"/>
                  <a:pt x="2310733" y="6607614"/>
                  <a:pt x="2302708" y="6599117"/>
                </a:cubicBezTo>
                <a:cubicBezTo>
                  <a:pt x="2294682" y="6590620"/>
                  <a:pt x="2283522" y="6586371"/>
                  <a:pt x="2269226" y="6586371"/>
                </a:cubicBezTo>
                <a:cubicBezTo>
                  <a:pt x="2259528" y="6586371"/>
                  <a:pt x="2251377" y="6587941"/>
                  <a:pt x="2244773" y="6591080"/>
                </a:cubicBezTo>
                <a:cubicBezTo>
                  <a:pt x="2238168" y="6594219"/>
                  <a:pt x="2230853" y="6600142"/>
                  <a:pt x="2222826" y="6608849"/>
                </a:cubicBezTo>
                <a:cubicBezTo>
                  <a:pt x="2218887" y="6601398"/>
                  <a:pt x="2213815" y="6595789"/>
                  <a:pt x="2207610" y="6592022"/>
                </a:cubicBezTo>
                <a:cubicBezTo>
                  <a:pt x="2201406" y="6588255"/>
                  <a:pt x="2192981" y="6586371"/>
                  <a:pt x="2182333" y="6586371"/>
                </a:cubicBezTo>
                <a:close/>
                <a:moveTo>
                  <a:pt x="1986581" y="6586371"/>
                </a:moveTo>
                <a:cubicBezTo>
                  <a:pt x="1963224" y="6586371"/>
                  <a:pt x="1944681" y="6592964"/>
                  <a:pt x="1930952" y="6606149"/>
                </a:cubicBezTo>
                <a:cubicBezTo>
                  <a:pt x="1917222" y="6619334"/>
                  <a:pt x="1910357" y="6636098"/>
                  <a:pt x="1910357" y="6656441"/>
                </a:cubicBezTo>
                <a:cubicBezTo>
                  <a:pt x="1910357" y="6678291"/>
                  <a:pt x="1918478" y="6695955"/>
                  <a:pt x="1934719" y="6709433"/>
                </a:cubicBezTo>
                <a:cubicBezTo>
                  <a:pt x="1947946" y="6720316"/>
                  <a:pt x="1965275" y="6725758"/>
                  <a:pt x="1986706" y="6725758"/>
                </a:cubicBezTo>
                <a:cubicBezTo>
                  <a:pt x="2010733" y="6725758"/>
                  <a:pt x="2029548" y="6719207"/>
                  <a:pt x="2043152" y="6706106"/>
                </a:cubicBezTo>
                <a:cubicBezTo>
                  <a:pt x="2056756" y="6693004"/>
                  <a:pt x="2063557" y="6676198"/>
                  <a:pt x="2063557" y="6655688"/>
                </a:cubicBezTo>
                <a:cubicBezTo>
                  <a:pt x="2063557" y="6637438"/>
                  <a:pt x="2058074" y="6622076"/>
                  <a:pt x="2047107" y="6609602"/>
                </a:cubicBezTo>
                <a:cubicBezTo>
                  <a:pt x="2033461" y="6594115"/>
                  <a:pt x="2013286" y="6586371"/>
                  <a:pt x="1986581" y="6586371"/>
                </a:cubicBezTo>
                <a:close/>
                <a:moveTo>
                  <a:pt x="1816763" y="6586371"/>
                </a:moveTo>
                <a:cubicBezTo>
                  <a:pt x="1801192" y="6586371"/>
                  <a:pt x="1788425" y="6588420"/>
                  <a:pt x="1778463" y="6592518"/>
                </a:cubicBezTo>
                <a:cubicBezTo>
                  <a:pt x="1772185" y="6595111"/>
                  <a:pt x="1766073" y="6599063"/>
                  <a:pt x="1760129" y="6604375"/>
                </a:cubicBezTo>
                <a:cubicBezTo>
                  <a:pt x="1754186" y="6609686"/>
                  <a:pt x="1749498" y="6615687"/>
                  <a:pt x="1746065" y="6622378"/>
                </a:cubicBezTo>
                <a:cubicBezTo>
                  <a:pt x="1741377" y="6631494"/>
                  <a:pt x="1739033" y="6642912"/>
                  <a:pt x="1739033" y="6656630"/>
                </a:cubicBezTo>
                <a:cubicBezTo>
                  <a:pt x="1739033" y="6669761"/>
                  <a:pt x="1740958" y="6680300"/>
                  <a:pt x="1744809" y="6688246"/>
                </a:cubicBezTo>
                <a:cubicBezTo>
                  <a:pt x="1748660" y="6696192"/>
                  <a:pt x="1753976" y="6703113"/>
                  <a:pt x="1760757" y="6709010"/>
                </a:cubicBezTo>
                <a:cubicBezTo>
                  <a:pt x="1767538" y="6714906"/>
                  <a:pt x="1775638" y="6719172"/>
                  <a:pt x="1785056" y="6721806"/>
                </a:cubicBezTo>
                <a:cubicBezTo>
                  <a:pt x="1794474" y="6724441"/>
                  <a:pt x="1806257" y="6725758"/>
                  <a:pt x="1820405" y="6725758"/>
                </a:cubicBezTo>
                <a:cubicBezTo>
                  <a:pt x="1835055" y="6725758"/>
                  <a:pt x="1847131" y="6723707"/>
                  <a:pt x="1856633" y="6719605"/>
                </a:cubicBezTo>
                <a:cubicBezTo>
                  <a:pt x="1866134" y="6715503"/>
                  <a:pt x="1873941" y="6709747"/>
                  <a:pt x="1880052" y="6702338"/>
                </a:cubicBezTo>
                <a:cubicBezTo>
                  <a:pt x="1886163" y="6694930"/>
                  <a:pt x="1890558" y="6686160"/>
                  <a:pt x="1893238" y="6676031"/>
                </a:cubicBezTo>
                <a:lnTo>
                  <a:pt x="1844640" y="6670505"/>
                </a:lnTo>
                <a:cubicBezTo>
                  <a:pt x="1842380" y="6677621"/>
                  <a:pt x="1838969" y="6682895"/>
                  <a:pt x="1834406" y="6686328"/>
                </a:cubicBezTo>
                <a:cubicBezTo>
                  <a:pt x="1829844" y="6689760"/>
                  <a:pt x="1824214" y="6691476"/>
                  <a:pt x="1817516" y="6691476"/>
                </a:cubicBezTo>
                <a:cubicBezTo>
                  <a:pt x="1809480" y="6691476"/>
                  <a:pt x="1802866" y="6688635"/>
                  <a:pt x="1797676" y="6682953"/>
                </a:cubicBezTo>
                <a:cubicBezTo>
                  <a:pt x="1792486" y="6677271"/>
                  <a:pt x="1789890" y="6668956"/>
                  <a:pt x="1789890" y="6658009"/>
                </a:cubicBezTo>
                <a:cubicBezTo>
                  <a:pt x="1789890" y="6645724"/>
                  <a:pt x="1792506" y="6636552"/>
                  <a:pt x="1797739" y="6630494"/>
                </a:cubicBezTo>
                <a:cubicBezTo>
                  <a:pt x="1802971" y="6624436"/>
                  <a:pt x="1809815" y="6621406"/>
                  <a:pt x="1818270" y="6621406"/>
                </a:cubicBezTo>
                <a:cubicBezTo>
                  <a:pt x="1824967" y="6621406"/>
                  <a:pt x="1830304" y="6622850"/>
                  <a:pt x="1834281" y="6625738"/>
                </a:cubicBezTo>
                <a:cubicBezTo>
                  <a:pt x="1838257" y="6628627"/>
                  <a:pt x="1840999" y="6632917"/>
                  <a:pt x="1842506" y="6638610"/>
                </a:cubicBezTo>
                <a:lnTo>
                  <a:pt x="1890600" y="6632205"/>
                </a:lnTo>
                <a:cubicBezTo>
                  <a:pt x="1885996" y="6617220"/>
                  <a:pt x="1877980" y="6605835"/>
                  <a:pt x="1866553" y="6598049"/>
                </a:cubicBezTo>
                <a:cubicBezTo>
                  <a:pt x="1855126" y="6590264"/>
                  <a:pt x="1838529" y="6586371"/>
                  <a:pt x="1816763" y="6586371"/>
                </a:cubicBezTo>
                <a:close/>
                <a:moveTo>
                  <a:pt x="1404551" y="6586371"/>
                </a:moveTo>
                <a:cubicBezTo>
                  <a:pt x="1381027" y="6586371"/>
                  <a:pt x="1362588" y="6592817"/>
                  <a:pt x="1349236" y="6605709"/>
                </a:cubicBezTo>
                <a:cubicBezTo>
                  <a:pt x="1335883" y="6618602"/>
                  <a:pt x="1329207" y="6635470"/>
                  <a:pt x="1329207" y="6656316"/>
                </a:cubicBezTo>
                <a:cubicBezTo>
                  <a:pt x="1329207" y="6670966"/>
                  <a:pt x="1332535" y="6683712"/>
                  <a:pt x="1339190" y="6694553"/>
                </a:cubicBezTo>
                <a:cubicBezTo>
                  <a:pt x="1345845" y="6705394"/>
                  <a:pt x="1354238" y="6713305"/>
                  <a:pt x="1364367" y="6718286"/>
                </a:cubicBezTo>
                <a:cubicBezTo>
                  <a:pt x="1374497" y="6723267"/>
                  <a:pt x="1388394" y="6725758"/>
                  <a:pt x="1406058" y="6725758"/>
                </a:cubicBezTo>
                <a:cubicBezTo>
                  <a:pt x="1426401" y="6725758"/>
                  <a:pt x="1442014" y="6722849"/>
                  <a:pt x="1452897" y="6717031"/>
                </a:cubicBezTo>
                <a:cubicBezTo>
                  <a:pt x="1463780" y="6711212"/>
                  <a:pt x="1473073" y="6701606"/>
                  <a:pt x="1480774" y="6688211"/>
                </a:cubicBezTo>
                <a:lnTo>
                  <a:pt x="1430419" y="6683565"/>
                </a:lnTo>
                <a:cubicBezTo>
                  <a:pt x="1427238" y="6687583"/>
                  <a:pt x="1424266" y="6690388"/>
                  <a:pt x="1421503" y="6691979"/>
                </a:cubicBezTo>
                <a:cubicBezTo>
                  <a:pt x="1416983" y="6694490"/>
                  <a:pt x="1412211" y="6695746"/>
                  <a:pt x="1407188" y="6695746"/>
                </a:cubicBezTo>
                <a:cubicBezTo>
                  <a:pt x="1399235" y="6695746"/>
                  <a:pt x="1392789" y="6692858"/>
                  <a:pt x="1387850" y="6687081"/>
                </a:cubicBezTo>
                <a:cubicBezTo>
                  <a:pt x="1384334" y="6683063"/>
                  <a:pt x="1382115" y="6676952"/>
                  <a:pt x="1381194" y="6668747"/>
                </a:cubicBezTo>
                <a:lnTo>
                  <a:pt x="1483663" y="6668747"/>
                </a:lnTo>
                <a:lnTo>
                  <a:pt x="1483663" y="6662971"/>
                </a:lnTo>
                <a:cubicBezTo>
                  <a:pt x="1483663" y="6645391"/>
                  <a:pt x="1480774" y="6631117"/>
                  <a:pt x="1474998" y="6620150"/>
                </a:cubicBezTo>
                <a:cubicBezTo>
                  <a:pt x="1469222" y="6609184"/>
                  <a:pt x="1460808" y="6600812"/>
                  <a:pt x="1449758" y="6595036"/>
                </a:cubicBezTo>
                <a:cubicBezTo>
                  <a:pt x="1438707" y="6589259"/>
                  <a:pt x="1423638" y="6586371"/>
                  <a:pt x="1404551" y="6586371"/>
                </a:cubicBezTo>
                <a:close/>
                <a:moveTo>
                  <a:pt x="1255202" y="6586371"/>
                </a:moveTo>
                <a:cubicBezTo>
                  <a:pt x="1246161" y="6586371"/>
                  <a:pt x="1237915" y="6588338"/>
                  <a:pt x="1230464" y="6592273"/>
                </a:cubicBezTo>
                <a:cubicBezTo>
                  <a:pt x="1224939" y="6595203"/>
                  <a:pt x="1218869" y="6600812"/>
                  <a:pt x="1212256" y="6609100"/>
                </a:cubicBezTo>
                <a:lnTo>
                  <a:pt x="1212256" y="6589385"/>
                </a:lnTo>
                <a:lnTo>
                  <a:pt x="1164412" y="6589385"/>
                </a:lnTo>
                <a:lnTo>
                  <a:pt x="1164412" y="6773476"/>
                </a:lnTo>
                <a:lnTo>
                  <a:pt x="1216023" y="6773476"/>
                </a:lnTo>
                <a:lnTo>
                  <a:pt x="1216023" y="6709810"/>
                </a:lnTo>
                <a:cubicBezTo>
                  <a:pt x="1221130" y="6715084"/>
                  <a:pt x="1226927" y="6719061"/>
                  <a:pt x="1233415" y="6721740"/>
                </a:cubicBezTo>
                <a:cubicBezTo>
                  <a:pt x="1239903" y="6724418"/>
                  <a:pt x="1247082" y="6725758"/>
                  <a:pt x="1254951" y="6725758"/>
                </a:cubicBezTo>
                <a:cubicBezTo>
                  <a:pt x="1271192" y="6725758"/>
                  <a:pt x="1284628" y="6719919"/>
                  <a:pt x="1295260" y="6708240"/>
                </a:cubicBezTo>
                <a:cubicBezTo>
                  <a:pt x="1305892" y="6696562"/>
                  <a:pt x="1311208" y="6679630"/>
                  <a:pt x="1311208" y="6657446"/>
                </a:cubicBezTo>
                <a:cubicBezTo>
                  <a:pt x="1311208" y="6637354"/>
                  <a:pt x="1306331" y="6620485"/>
                  <a:pt x="1296578" y="6606840"/>
                </a:cubicBezTo>
                <a:cubicBezTo>
                  <a:pt x="1286825" y="6593194"/>
                  <a:pt x="1273033" y="6586371"/>
                  <a:pt x="1255202" y="6586371"/>
                </a:cubicBezTo>
                <a:close/>
                <a:moveTo>
                  <a:pt x="1062656" y="6586371"/>
                </a:moveTo>
                <a:cubicBezTo>
                  <a:pt x="1039299" y="6586371"/>
                  <a:pt x="1020756" y="6592964"/>
                  <a:pt x="1007026" y="6606149"/>
                </a:cubicBezTo>
                <a:cubicBezTo>
                  <a:pt x="993297" y="6619334"/>
                  <a:pt x="986432" y="6636098"/>
                  <a:pt x="986432" y="6656441"/>
                </a:cubicBezTo>
                <a:cubicBezTo>
                  <a:pt x="986432" y="6678291"/>
                  <a:pt x="994553" y="6695955"/>
                  <a:pt x="1010794" y="6709433"/>
                </a:cubicBezTo>
                <a:cubicBezTo>
                  <a:pt x="1024021" y="6720316"/>
                  <a:pt x="1041350" y="6725758"/>
                  <a:pt x="1062781" y="6725758"/>
                </a:cubicBezTo>
                <a:cubicBezTo>
                  <a:pt x="1086808" y="6725758"/>
                  <a:pt x="1105623" y="6719207"/>
                  <a:pt x="1119227" y="6706106"/>
                </a:cubicBezTo>
                <a:cubicBezTo>
                  <a:pt x="1132830" y="6693004"/>
                  <a:pt x="1139632" y="6676198"/>
                  <a:pt x="1139632" y="6655688"/>
                </a:cubicBezTo>
                <a:cubicBezTo>
                  <a:pt x="1139632" y="6637438"/>
                  <a:pt x="1134149" y="6622076"/>
                  <a:pt x="1123182" y="6609602"/>
                </a:cubicBezTo>
                <a:cubicBezTo>
                  <a:pt x="1109536" y="6594115"/>
                  <a:pt x="1089361" y="6586371"/>
                  <a:pt x="1062656" y="6586371"/>
                </a:cubicBezTo>
                <a:close/>
                <a:moveTo>
                  <a:pt x="804476" y="6586371"/>
                </a:moveTo>
                <a:cubicBezTo>
                  <a:pt x="780952" y="6586371"/>
                  <a:pt x="762513" y="6592817"/>
                  <a:pt x="749161" y="6605709"/>
                </a:cubicBezTo>
                <a:cubicBezTo>
                  <a:pt x="735808" y="6618602"/>
                  <a:pt x="729132" y="6635470"/>
                  <a:pt x="729132" y="6656316"/>
                </a:cubicBezTo>
                <a:cubicBezTo>
                  <a:pt x="729132" y="6670966"/>
                  <a:pt x="732460" y="6683712"/>
                  <a:pt x="739115" y="6694553"/>
                </a:cubicBezTo>
                <a:cubicBezTo>
                  <a:pt x="745770" y="6705394"/>
                  <a:pt x="754163" y="6713305"/>
                  <a:pt x="764292" y="6718286"/>
                </a:cubicBezTo>
                <a:cubicBezTo>
                  <a:pt x="774422" y="6723267"/>
                  <a:pt x="788319" y="6725758"/>
                  <a:pt x="805983" y="6725758"/>
                </a:cubicBezTo>
                <a:cubicBezTo>
                  <a:pt x="826326" y="6725758"/>
                  <a:pt x="841939" y="6722849"/>
                  <a:pt x="852822" y="6717031"/>
                </a:cubicBezTo>
                <a:cubicBezTo>
                  <a:pt x="863705" y="6711212"/>
                  <a:pt x="872997" y="6701606"/>
                  <a:pt x="880699" y="6688211"/>
                </a:cubicBezTo>
                <a:lnTo>
                  <a:pt x="830344" y="6683565"/>
                </a:lnTo>
                <a:cubicBezTo>
                  <a:pt x="827163" y="6687583"/>
                  <a:pt x="824191" y="6690388"/>
                  <a:pt x="821428" y="6691979"/>
                </a:cubicBezTo>
                <a:cubicBezTo>
                  <a:pt x="816908" y="6694490"/>
                  <a:pt x="812136" y="6695746"/>
                  <a:pt x="807113" y="6695746"/>
                </a:cubicBezTo>
                <a:cubicBezTo>
                  <a:pt x="799160" y="6695746"/>
                  <a:pt x="792714" y="6692858"/>
                  <a:pt x="787775" y="6687081"/>
                </a:cubicBezTo>
                <a:cubicBezTo>
                  <a:pt x="784259" y="6683063"/>
                  <a:pt x="782040" y="6676952"/>
                  <a:pt x="781119" y="6668747"/>
                </a:cubicBezTo>
                <a:lnTo>
                  <a:pt x="883587" y="6668747"/>
                </a:lnTo>
                <a:lnTo>
                  <a:pt x="883587" y="6662971"/>
                </a:lnTo>
                <a:cubicBezTo>
                  <a:pt x="883587" y="6645391"/>
                  <a:pt x="880699" y="6631117"/>
                  <a:pt x="874923" y="6620150"/>
                </a:cubicBezTo>
                <a:cubicBezTo>
                  <a:pt x="869146" y="6609184"/>
                  <a:pt x="860733" y="6600812"/>
                  <a:pt x="849682" y="6595036"/>
                </a:cubicBezTo>
                <a:cubicBezTo>
                  <a:pt x="838632" y="6589259"/>
                  <a:pt x="823563" y="6586371"/>
                  <a:pt x="804476" y="6586371"/>
                </a:cubicBezTo>
                <a:close/>
                <a:moveTo>
                  <a:pt x="490151" y="6586371"/>
                </a:moveTo>
                <a:cubicBezTo>
                  <a:pt x="466627" y="6586371"/>
                  <a:pt x="448188" y="6592817"/>
                  <a:pt x="434836" y="6605709"/>
                </a:cubicBezTo>
                <a:cubicBezTo>
                  <a:pt x="421483" y="6618602"/>
                  <a:pt x="414807" y="6635470"/>
                  <a:pt x="414807" y="6656316"/>
                </a:cubicBezTo>
                <a:cubicBezTo>
                  <a:pt x="414807" y="6670966"/>
                  <a:pt x="418134" y="6683712"/>
                  <a:pt x="424790" y="6694553"/>
                </a:cubicBezTo>
                <a:cubicBezTo>
                  <a:pt x="431445" y="6705394"/>
                  <a:pt x="439838" y="6713305"/>
                  <a:pt x="449967" y="6718286"/>
                </a:cubicBezTo>
                <a:cubicBezTo>
                  <a:pt x="460097" y="6723267"/>
                  <a:pt x="473994" y="6725758"/>
                  <a:pt x="491658" y="6725758"/>
                </a:cubicBezTo>
                <a:cubicBezTo>
                  <a:pt x="512001" y="6725758"/>
                  <a:pt x="527614" y="6722849"/>
                  <a:pt x="538497" y="6717031"/>
                </a:cubicBezTo>
                <a:cubicBezTo>
                  <a:pt x="549380" y="6711212"/>
                  <a:pt x="558672" y="6701606"/>
                  <a:pt x="566374" y="6688211"/>
                </a:cubicBezTo>
                <a:lnTo>
                  <a:pt x="516019" y="6683565"/>
                </a:lnTo>
                <a:cubicBezTo>
                  <a:pt x="512838" y="6687583"/>
                  <a:pt x="509866" y="6690388"/>
                  <a:pt x="507103" y="6691979"/>
                </a:cubicBezTo>
                <a:cubicBezTo>
                  <a:pt x="502583" y="6694490"/>
                  <a:pt x="497811" y="6695746"/>
                  <a:pt x="492788" y="6695746"/>
                </a:cubicBezTo>
                <a:cubicBezTo>
                  <a:pt x="484835" y="6695746"/>
                  <a:pt x="478389" y="6692858"/>
                  <a:pt x="473450" y="6687081"/>
                </a:cubicBezTo>
                <a:cubicBezTo>
                  <a:pt x="469934" y="6683063"/>
                  <a:pt x="467715" y="6676952"/>
                  <a:pt x="466794" y="6668747"/>
                </a:cubicBezTo>
                <a:lnTo>
                  <a:pt x="569262" y="6668747"/>
                </a:lnTo>
                <a:lnTo>
                  <a:pt x="569262" y="6662971"/>
                </a:lnTo>
                <a:cubicBezTo>
                  <a:pt x="569262" y="6645391"/>
                  <a:pt x="566374" y="6631117"/>
                  <a:pt x="560598" y="6620150"/>
                </a:cubicBezTo>
                <a:cubicBezTo>
                  <a:pt x="554821" y="6609184"/>
                  <a:pt x="546408" y="6600812"/>
                  <a:pt x="535357" y="6595036"/>
                </a:cubicBezTo>
                <a:cubicBezTo>
                  <a:pt x="524307" y="6589259"/>
                  <a:pt x="509238" y="6586371"/>
                  <a:pt x="490151" y="6586371"/>
                </a:cubicBezTo>
                <a:close/>
                <a:moveTo>
                  <a:pt x="5258766" y="6538653"/>
                </a:moveTo>
                <a:lnTo>
                  <a:pt x="5258766" y="6569042"/>
                </a:lnTo>
                <a:lnTo>
                  <a:pt x="5267054" y="6606337"/>
                </a:lnTo>
                <a:lnTo>
                  <a:pt x="5301713" y="6606337"/>
                </a:lnTo>
                <a:lnTo>
                  <a:pt x="5309749" y="6569042"/>
                </a:lnTo>
                <a:lnTo>
                  <a:pt x="5309749" y="6538653"/>
                </a:lnTo>
                <a:close/>
                <a:moveTo>
                  <a:pt x="5193343" y="6538653"/>
                </a:moveTo>
                <a:lnTo>
                  <a:pt x="5193343" y="6569042"/>
                </a:lnTo>
                <a:lnTo>
                  <a:pt x="5201630" y="6606337"/>
                </a:lnTo>
                <a:lnTo>
                  <a:pt x="5236289" y="6606337"/>
                </a:lnTo>
                <a:lnTo>
                  <a:pt x="5244325" y="6569042"/>
                </a:lnTo>
                <a:lnTo>
                  <a:pt x="5244325" y="6538653"/>
                </a:lnTo>
                <a:close/>
                <a:moveTo>
                  <a:pt x="4948642" y="6538653"/>
                </a:moveTo>
                <a:lnTo>
                  <a:pt x="4948642" y="6602444"/>
                </a:lnTo>
                <a:cubicBezTo>
                  <a:pt x="4943619" y="6597087"/>
                  <a:pt x="4937863" y="6593068"/>
                  <a:pt x="4931375" y="6590389"/>
                </a:cubicBezTo>
                <a:cubicBezTo>
                  <a:pt x="4924887" y="6587711"/>
                  <a:pt x="4917667" y="6586371"/>
                  <a:pt x="4909714" y="6586371"/>
                </a:cubicBezTo>
                <a:cubicBezTo>
                  <a:pt x="4893389" y="6586371"/>
                  <a:pt x="4879932" y="6592231"/>
                  <a:pt x="4869342" y="6603951"/>
                </a:cubicBezTo>
                <a:cubicBezTo>
                  <a:pt x="4858752" y="6615672"/>
                  <a:pt x="4853457" y="6632582"/>
                  <a:pt x="4853457" y="6654683"/>
                </a:cubicBezTo>
                <a:cubicBezTo>
                  <a:pt x="4853457" y="6674440"/>
                  <a:pt x="4858250" y="6691225"/>
                  <a:pt x="4867835" y="6705038"/>
                </a:cubicBezTo>
                <a:cubicBezTo>
                  <a:pt x="4877420" y="6718851"/>
                  <a:pt x="4891296" y="6725758"/>
                  <a:pt x="4909463" y="6725758"/>
                </a:cubicBezTo>
                <a:cubicBezTo>
                  <a:pt x="4918504" y="6725758"/>
                  <a:pt x="4926708" y="6723832"/>
                  <a:pt x="4934075" y="6719982"/>
                </a:cubicBezTo>
                <a:cubicBezTo>
                  <a:pt x="4939600" y="6717051"/>
                  <a:pt x="4945712" y="6711401"/>
                  <a:pt x="4952409" y="6703029"/>
                </a:cubicBezTo>
                <a:lnTo>
                  <a:pt x="4952409" y="6722744"/>
                </a:lnTo>
                <a:lnTo>
                  <a:pt x="5000252" y="6722744"/>
                </a:lnTo>
                <a:lnTo>
                  <a:pt x="5000252" y="6538653"/>
                </a:lnTo>
                <a:close/>
                <a:moveTo>
                  <a:pt x="4713958" y="6538653"/>
                </a:moveTo>
                <a:lnTo>
                  <a:pt x="4644767" y="6722744"/>
                </a:lnTo>
                <a:lnTo>
                  <a:pt x="4702849" y="6722744"/>
                </a:lnTo>
                <a:lnTo>
                  <a:pt x="4711821" y="6692355"/>
                </a:lnTo>
                <a:lnTo>
                  <a:pt x="4776403" y="6692355"/>
                </a:lnTo>
                <a:lnTo>
                  <a:pt x="4785614" y="6722744"/>
                </a:lnTo>
                <a:lnTo>
                  <a:pt x="4845183" y="6722744"/>
                </a:lnTo>
                <a:lnTo>
                  <a:pt x="4776007" y="6538653"/>
                </a:lnTo>
                <a:close/>
                <a:moveTo>
                  <a:pt x="4582492" y="6538653"/>
                </a:moveTo>
                <a:lnTo>
                  <a:pt x="4582492" y="6569042"/>
                </a:lnTo>
                <a:lnTo>
                  <a:pt x="4590780" y="6606337"/>
                </a:lnTo>
                <a:lnTo>
                  <a:pt x="4625438" y="6606337"/>
                </a:lnTo>
                <a:lnTo>
                  <a:pt x="4633475" y="6569042"/>
                </a:lnTo>
                <a:lnTo>
                  <a:pt x="4633475" y="6538653"/>
                </a:lnTo>
                <a:close/>
                <a:moveTo>
                  <a:pt x="4517068" y="6538653"/>
                </a:moveTo>
                <a:lnTo>
                  <a:pt x="4517068" y="6569042"/>
                </a:lnTo>
                <a:lnTo>
                  <a:pt x="4525356" y="6606337"/>
                </a:lnTo>
                <a:lnTo>
                  <a:pt x="4560014" y="6606337"/>
                </a:lnTo>
                <a:lnTo>
                  <a:pt x="4568051" y="6569042"/>
                </a:lnTo>
                <a:lnTo>
                  <a:pt x="4568051" y="6538653"/>
                </a:lnTo>
                <a:close/>
                <a:moveTo>
                  <a:pt x="3166169" y="6538653"/>
                </a:moveTo>
                <a:lnTo>
                  <a:pt x="3166169" y="6722744"/>
                </a:lnTo>
                <a:lnTo>
                  <a:pt x="3217403" y="6722744"/>
                </a:lnTo>
                <a:lnTo>
                  <a:pt x="3217403" y="6538653"/>
                </a:lnTo>
                <a:close/>
                <a:moveTo>
                  <a:pt x="2749817" y="6538653"/>
                </a:moveTo>
                <a:lnTo>
                  <a:pt x="2698583" y="6564898"/>
                </a:lnTo>
                <a:lnTo>
                  <a:pt x="2698583" y="6589385"/>
                </a:lnTo>
                <a:lnTo>
                  <a:pt x="2679748" y="6589385"/>
                </a:lnTo>
                <a:lnTo>
                  <a:pt x="2679748" y="6626806"/>
                </a:lnTo>
                <a:lnTo>
                  <a:pt x="2698583" y="6626806"/>
                </a:lnTo>
                <a:lnTo>
                  <a:pt x="2698583" y="6673712"/>
                </a:lnTo>
                <a:cubicBezTo>
                  <a:pt x="2698583" y="6688593"/>
                  <a:pt x="2700027" y="6699358"/>
                  <a:pt x="2702916" y="6706004"/>
                </a:cubicBezTo>
                <a:cubicBezTo>
                  <a:pt x="2705804" y="6712652"/>
                  <a:pt x="2710262" y="6717605"/>
                  <a:pt x="2716290" y="6720866"/>
                </a:cubicBezTo>
                <a:cubicBezTo>
                  <a:pt x="2722317" y="6724128"/>
                  <a:pt x="2731693" y="6725758"/>
                  <a:pt x="2744418" y="6725758"/>
                </a:cubicBezTo>
                <a:cubicBezTo>
                  <a:pt x="2755385" y="6725758"/>
                  <a:pt x="2767189" y="6724377"/>
                  <a:pt x="2779830" y="6721614"/>
                </a:cubicBezTo>
                <a:lnTo>
                  <a:pt x="2776063" y="6686334"/>
                </a:lnTo>
                <a:cubicBezTo>
                  <a:pt x="2769281" y="6688507"/>
                  <a:pt x="2764007" y="6689593"/>
                  <a:pt x="2760240" y="6689593"/>
                </a:cubicBezTo>
                <a:cubicBezTo>
                  <a:pt x="2756054" y="6689593"/>
                  <a:pt x="2753124" y="6688172"/>
                  <a:pt x="2751450" y="6685331"/>
                </a:cubicBezTo>
                <a:cubicBezTo>
                  <a:pt x="2750362" y="6683493"/>
                  <a:pt x="2749817" y="6679734"/>
                  <a:pt x="2749817" y="6674053"/>
                </a:cubicBezTo>
                <a:lnTo>
                  <a:pt x="2749817" y="6626806"/>
                </a:lnTo>
                <a:lnTo>
                  <a:pt x="2777946" y="6626806"/>
                </a:lnTo>
                <a:lnTo>
                  <a:pt x="2777946" y="6589385"/>
                </a:lnTo>
                <a:lnTo>
                  <a:pt x="2749817" y="6589385"/>
                </a:lnTo>
                <a:close/>
                <a:moveTo>
                  <a:pt x="1595842" y="6538653"/>
                </a:moveTo>
                <a:lnTo>
                  <a:pt x="1595842" y="6602444"/>
                </a:lnTo>
                <a:cubicBezTo>
                  <a:pt x="1590819" y="6597087"/>
                  <a:pt x="1585063" y="6593068"/>
                  <a:pt x="1578575" y="6590389"/>
                </a:cubicBezTo>
                <a:cubicBezTo>
                  <a:pt x="1572087" y="6587711"/>
                  <a:pt x="1564867" y="6586371"/>
                  <a:pt x="1556914" y="6586371"/>
                </a:cubicBezTo>
                <a:cubicBezTo>
                  <a:pt x="1540589" y="6586371"/>
                  <a:pt x="1527132" y="6592231"/>
                  <a:pt x="1516542" y="6603951"/>
                </a:cubicBezTo>
                <a:cubicBezTo>
                  <a:pt x="1505952" y="6615672"/>
                  <a:pt x="1500657" y="6632582"/>
                  <a:pt x="1500657" y="6654683"/>
                </a:cubicBezTo>
                <a:cubicBezTo>
                  <a:pt x="1500657" y="6674440"/>
                  <a:pt x="1505450" y="6691225"/>
                  <a:pt x="1515035" y="6705038"/>
                </a:cubicBezTo>
                <a:cubicBezTo>
                  <a:pt x="1524620" y="6718851"/>
                  <a:pt x="1538497" y="6725758"/>
                  <a:pt x="1556663" y="6725758"/>
                </a:cubicBezTo>
                <a:cubicBezTo>
                  <a:pt x="1565704" y="6725758"/>
                  <a:pt x="1573908" y="6723832"/>
                  <a:pt x="1581275" y="6719982"/>
                </a:cubicBezTo>
                <a:cubicBezTo>
                  <a:pt x="1586800" y="6717051"/>
                  <a:pt x="1592912" y="6711401"/>
                  <a:pt x="1599609" y="6703029"/>
                </a:cubicBezTo>
                <a:lnTo>
                  <a:pt x="1599609" y="6722744"/>
                </a:lnTo>
                <a:lnTo>
                  <a:pt x="1647452" y="6722744"/>
                </a:lnTo>
                <a:lnTo>
                  <a:pt x="1647452" y="6538653"/>
                </a:lnTo>
                <a:close/>
                <a:moveTo>
                  <a:pt x="908744" y="6538653"/>
                </a:moveTo>
                <a:lnTo>
                  <a:pt x="908744" y="6722744"/>
                </a:lnTo>
                <a:lnTo>
                  <a:pt x="959978" y="6722744"/>
                </a:lnTo>
                <a:lnTo>
                  <a:pt x="959978" y="6538653"/>
                </a:lnTo>
                <a:close/>
                <a:moveTo>
                  <a:pt x="338541" y="6538653"/>
                </a:moveTo>
                <a:lnTo>
                  <a:pt x="338541" y="6602444"/>
                </a:lnTo>
                <a:cubicBezTo>
                  <a:pt x="333519" y="6597087"/>
                  <a:pt x="327763" y="6593068"/>
                  <a:pt x="321275" y="6590389"/>
                </a:cubicBezTo>
                <a:cubicBezTo>
                  <a:pt x="314787" y="6587711"/>
                  <a:pt x="307567" y="6586371"/>
                  <a:pt x="299614" y="6586371"/>
                </a:cubicBezTo>
                <a:cubicBezTo>
                  <a:pt x="283289" y="6586371"/>
                  <a:pt x="269832" y="6592231"/>
                  <a:pt x="259242" y="6603951"/>
                </a:cubicBezTo>
                <a:cubicBezTo>
                  <a:pt x="248652" y="6615672"/>
                  <a:pt x="243357" y="6632582"/>
                  <a:pt x="243357" y="6654683"/>
                </a:cubicBezTo>
                <a:cubicBezTo>
                  <a:pt x="243357" y="6674440"/>
                  <a:pt x="248149" y="6691225"/>
                  <a:pt x="257735" y="6705038"/>
                </a:cubicBezTo>
                <a:cubicBezTo>
                  <a:pt x="267320" y="6718851"/>
                  <a:pt x="281196" y="6725758"/>
                  <a:pt x="299363" y="6725758"/>
                </a:cubicBezTo>
                <a:cubicBezTo>
                  <a:pt x="308404" y="6725758"/>
                  <a:pt x="316608" y="6723832"/>
                  <a:pt x="323975" y="6719982"/>
                </a:cubicBezTo>
                <a:cubicBezTo>
                  <a:pt x="329500" y="6717051"/>
                  <a:pt x="335612" y="6711401"/>
                  <a:pt x="342309" y="6703029"/>
                </a:cubicBezTo>
                <a:lnTo>
                  <a:pt x="342309" y="6722744"/>
                </a:lnTo>
                <a:lnTo>
                  <a:pt x="390152" y="6722744"/>
                </a:lnTo>
                <a:lnTo>
                  <a:pt x="390152" y="6538653"/>
                </a:lnTo>
                <a:close/>
                <a:moveTo>
                  <a:pt x="4674551" y="6354655"/>
                </a:moveTo>
                <a:lnTo>
                  <a:pt x="4674551" y="6362817"/>
                </a:lnTo>
                <a:cubicBezTo>
                  <a:pt x="4674551" y="6369180"/>
                  <a:pt x="4673526" y="6374349"/>
                  <a:pt x="4671475" y="6378326"/>
                </a:cubicBezTo>
                <a:cubicBezTo>
                  <a:pt x="4669423" y="6382302"/>
                  <a:pt x="4665949" y="6385672"/>
                  <a:pt x="4661052" y="6388434"/>
                </a:cubicBezTo>
                <a:cubicBezTo>
                  <a:pt x="4656155" y="6391197"/>
                  <a:pt x="4650860" y="6392578"/>
                  <a:pt x="4645167" y="6392578"/>
                </a:cubicBezTo>
                <a:cubicBezTo>
                  <a:pt x="4639725" y="6392578"/>
                  <a:pt x="4635602" y="6391302"/>
                  <a:pt x="4632798" y="6388748"/>
                </a:cubicBezTo>
                <a:cubicBezTo>
                  <a:pt x="4629993" y="6386195"/>
                  <a:pt x="4628591" y="6382909"/>
                  <a:pt x="4628591" y="6378891"/>
                </a:cubicBezTo>
                <a:cubicBezTo>
                  <a:pt x="4628591" y="6375375"/>
                  <a:pt x="4630014" y="6372235"/>
                  <a:pt x="4632861" y="6369473"/>
                </a:cubicBezTo>
                <a:cubicBezTo>
                  <a:pt x="4635623" y="6366794"/>
                  <a:pt x="4642195" y="6364073"/>
                  <a:pt x="4652576" y="6361310"/>
                </a:cubicBezTo>
                <a:cubicBezTo>
                  <a:pt x="4660194" y="6359385"/>
                  <a:pt x="4667519" y="6357166"/>
                  <a:pt x="4674551" y="6354655"/>
                </a:cubicBezTo>
                <a:close/>
                <a:moveTo>
                  <a:pt x="3826826" y="6354655"/>
                </a:moveTo>
                <a:lnTo>
                  <a:pt x="3826826" y="6362817"/>
                </a:lnTo>
                <a:cubicBezTo>
                  <a:pt x="3826826" y="6369180"/>
                  <a:pt x="3825801" y="6374349"/>
                  <a:pt x="3823750" y="6378326"/>
                </a:cubicBezTo>
                <a:cubicBezTo>
                  <a:pt x="3821699" y="6382302"/>
                  <a:pt x="3818224" y="6385672"/>
                  <a:pt x="3813327" y="6388434"/>
                </a:cubicBezTo>
                <a:cubicBezTo>
                  <a:pt x="3808430" y="6391197"/>
                  <a:pt x="3803135" y="6392578"/>
                  <a:pt x="3797442" y="6392578"/>
                </a:cubicBezTo>
                <a:cubicBezTo>
                  <a:pt x="3792000" y="6392578"/>
                  <a:pt x="3787877" y="6391302"/>
                  <a:pt x="3785073" y="6388748"/>
                </a:cubicBezTo>
                <a:cubicBezTo>
                  <a:pt x="3782268" y="6386195"/>
                  <a:pt x="3780866" y="6382909"/>
                  <a:pt x="3780866" y="6378891"/>
                </a:cubicBezTo>
                <a:cubicBezTo>
                  <a:pt x="3780866" y="6375375"/>
                  <a:pt x="3782289" y="6372235"/>
                  <a:pt x="3785136" y="6369473"/>
                </a:cubicBezTo>
                <a:cubicBezTo>
                  <a:pt x="3787898" y="6366794"/>
                  <a:pt x="3794470" y="6364073"/>
                  <a:pt x="3804851" y="6361310"/>
                </a:cubicBezTo>
                <a:cubicBezTo>
                  <a:pt x="3812469" y="6359385"/>
                  <a:pt x="3819794" y="6357166"/>
                  <a:pt x="3826826" y="6354655"/>
                </a:cubicBezTo>
                <a:close/>
                <a:moveTo>
                  <a:pt x="883601" y="6354655"/>
                </a:moveTo>
                <a:lnTo>
                  <a:pt x="883601" y="6362817"/>
                </a:lnTo>
                <a:cubicBezTo>
                  <a:pt x="883601" y="6369180"/>
                  <a:pt x="882576" y="6374349"/>
                  <a:pt x="880525" y="6378326"/>
                </a:cubicBezTo>
                <a:cubicBezTo>
                  <a:pt x="878474" y="6382302"/>
                  <a:pt x="875000" y="6385672"/>
                  <a:pt x="870102" y="6388434"/>
                </a:cubicBezTo>
                <a:cubicBezTo>
                  <a:pt x="865205" y="6391197"/>
                  <a:pt x="859910" y="6392578"/>
                  <a:pt x="854217" y="6392578"/>
                </a:cubicBezTo>
                <a:cubicBezTo>
                  <a:pt x="848776" y="6392578"/>
                  <a:pt x="844653" y="6391302"/>
                  <a:pt x="841848" y="6388748"/>
                </a:cubicBezTo>
                <a:cubicBezTo>
                  <a:pt x="839044" y="6386195"/>
                  <a:pt x="837641" y="6382909"/>
                  <a:pt x="837641" y="6378891"/>
                </a:cubicBezTo>
                <a:cubicBezTo>
                  <a:pt x="837641" y="6375375"/>
                  <a:pt x="839065" y="6372235"/>
                  <a:pt x="841911" y="6369473"/>
                </a:cubicBezTo>
                <a:cubicBezTo>
                  <a:pt x="844674" y="6366794"/>
                  <a:pt x="851245" y="6364073"/>
                  <a:pt x="861626" y="6361310"/>
                </a:cubicBezTo>
                <a:cubicBezTo>
                  <a:pt x="869244" y="6359385"/>
                  <a:pt x="876569" y="6357166"/>
                  <a:pt x="883601" y="6354655"/>
                </a:cubicBezTo>
                <a:close/>
                <a:moveTo>
                  <a:pt x="4401661" y="6319745"/>
                </a:moveTo>
                <a:cubicBezTo>
                  <a:pt x="4408442" y="6319745"/>
                  <a:pt x="4414051" y="6322320"/>
                  <a:pt x="4418488" y="6327468"/>
                </a:cubicBezTo>
                <a:cubicBezTo>
                  <a:pt x="4422925" y="6332617"/>
                  <a:pt x="4425143" y="6340423"/>
                  <a:pt x="4425143" y="6350888"/>
                </a:cubicBezTo>
                <a:cubicBezTo>
                  <a:pt x="4425143" y="6362441"/>
                  <a:pt x="4422967" y="6370770"/>
                  <a:pt x="4418613" y="6375877"/>
                </a:cubicBezTo>
                <a:cubicBezTo>
                  <a:pt x="4414260" y="6380984"/>
                  <a:pt x="4408819" y="6383537"/>
                  <a:pt x="4402289" y="6383537"/>
                </a:cubicBezTo>
                <a:cubicBezTo>
                  <a:pt x="4396178" y="6383537"/>
                  <a:pt x="4391050" y="6381005"/>
                  <a:pt x="4386906" y="6375940"/>
                </a:cubicBezTo>
                <a:cubicBezTo>
                  <a:pt x="4382762" y="6370875"/>
                  <a:pt x="4380690" y="6362901"/>
                  <a:pt x="4380690" y="6352018"/>
                </a:cubicBezTo>
                <a:cubicBezTo>
                  <a:pt x="4380690" y="6340381"/>
                  <a:pt x="4382699" y="6332094"/>
                  <a:pt x="4386718" y="6327154"/>
                </a:cubicBezTo>
                <a:cubicBezTo>
                  <a:pt x="4390736" y="6322215"/>
                  <a:pt x="4395717" y="6319745"/>
                  <a:pt x="4401661" y="6319745"/>
                </a:cubicBezTo>
                <a:close/>
                <a:moveTo>
                  <a:pt x="695576" y="6319118"/>
                </a:moveTo>
                <a:cubicBezTo>
                  <a:pt x="701603" y="6319118"/>
                  <a:pt x="706710" y="6321650"/>
                  <a:pt x="710896" y="6326715"/>
                </a:cubicBezTo>
                <a:cubicBezTo>
                  <a:pt x="715082" y="6331780"/>
                  <a:pt x="717174" y="6339712"/>
                  <a:pt x="717174" y="6350511"/>
                </a:cubicBezTo>
                <a:cubicBezTo>
                  <a:pt x="717174" y="6362231"/>
                  <a:pt x="715165" y="6370540"/>
                  <a:pt x="711147" y="6375437"/>
                </a:cubicBezTo>
                <a:cubicBezTo>
                  <a:pt x="707129" y="6380335"/>
                  <a:pt x="702147" y="6382783"/>
                  <a:pt x="696204" y="6382783"/>
                </a:cubicBezTo>
                <a:cubicBezTo>
                  <a:pt x="689423" y="6382783"/>
                  <a:pt x="683814" y="6380230"/>
                  <a:pt x="679377" y="6375123"/>
                </a:cubicBezTo>
                <a:cubicBezTo>
                  <a:pt x="674940" y="6370017"/>
                  <a:pt x="672721" y="6362189"/>
                  <a:pt x="672721" y="6351641"/>
                </a:cubicBezTo>
                <a:cubicBezTo>
                  <a:pt x="672721" y="6340172"/>
                  <a:pt x="674898" y="6331884"/>
                  <a:pt x="679251" y="6326778"/>
                </a:cubicBezTo>
                <a:cubicBezTo>
                  <a:pt x="683604" y="6321671"/>
                  <a:pt x="689046" y="6319118"/>
                  <a:pt x="695576" y="6319118"/>
                </a:cubicBezTo>
                <a:close/>
                <a:moveTo>
                  <a:pt x="2054009" y="6316732"/>
                </a:moveTo>
                <a:cubicBezTo>
                  <a:pt x="2061041" y="6316732"/>
                  <a:pt x="2066943" y="6319557"/>
                  <a:pt x="2071715" y="6325208"/>
                </a:cubicBezTo>
                <a:cubicBezTo>
                  <a:pt x="2076487" y="6330859"/>
                  <a:pt x="2078873" y="6339461"/>
                  <a:pt x="2078873" y="6351013"/>
                </a:cubicBezTo>
                <a:cubicBezTo>
                  <a:pt x="2078873" y="6363403"/>
                  <a:pt x="2076508" y="6372403"/>
                  <a:pt x="2071778" y="6378012"/>
                </a:cubicBezTo>
                <a:cubicBezTo>
                  <a:pt x="2067048" y="6383621"/>
                  <a:pt x="2060999" y="6386425"/>
                  <a:pt x="2053633" y="6386425"/>
                </a:cubicBezTo>
                <a:cubicBezTo>
                  <a:pt x="2046349" y="6386425"/>
                  <a:pt x="2040301" y="6383579"/>
                  <a:pt x="2035487" y="6377886"/>
                </a:cubicBezTo>
                <a:cubicBezTo>
                  <a:pt x="2030673" y="6372193"/>
                  <a:pt x="2028267" y="6363403"/>
                  <a:pt x="2028267" y="6351516"/>
                </a:cubicBezTo>
                <a:cubicBezTo>
                  <a:pt x="2028267" y="6339795"/>
                  <a:pt x="2030694" y="6331068"/>
                  <a:pt x="2035550" y="6325334"/>
                </a:cubicBezTo>
                <a:cubicBezTo>
                  <a:pt x="2040405" y="6319599"/>
                  <a:pt x="2046559" y="6316732"/>
                  <a:pt x="2054009" y="6316732"/>
                </a:cubicBezTo>
                <a:close/>
                <a:moveTo>
                  <a:pt x="5073810" y="6311834"/>
                </a:moveTo>
                <a:cubicBezTo>
                  <a:pt x="5080842" y="6311834"/>
                  <a:pt x="5086515" y="6313969"/>
                  <a:pt x="5090826" y="6318239"/>
                </a:cubicBezTo>
                <a:cubicBezTo>
                  <a:pt x="5095137" y="6322508"/>
                  <a:pt x="5097795" y="6329582"/>
                  <a:pt x="5098799" y="6339461"/>
                </a:cubicBezTo>
                <a:lnTo>
                  <a:pt x="5048444" y="6339461"/>
                </a:lnTo>
                <a:cubicBezTo>
                  <a:pt x="5049282" y="6331508"/>
                  <a:pt x="5051249" y="6325522"/>
                  <a:pt x="5054346" y="6321504"/>
                </a:cubicBezTo>
                <a:cubicBezTo>
                  <a:pt x="5059202" y="6315057"/>
                  <a:pt x="5065690" y="6311834"/>
                  <a:pt x="5073810" y="6311834"/>
                </a:cubicBezTo>
                <a:close/>
                <a:moveTo>
                  <a:pt x="4235610" y="6311834"/>
                </a:moveTo>
                <a:cubicBezTo>
                  <a:pt x="4242643" y="6311834"/>
                  <a:pt x="4248314" y="6313969"/>
                  <a:pt x="4252626" y="6318239"/>
                </a:cubicBezTo>
                <a:cubicBezTo>
                  <a:pt x="4256937" y="6322508"/>
                  <a:pt x="4259595" y="6329582"/>
                  <a:pt x="4260600" y="6339461"/>
                </a:cubicBezTo>
                <a:lnTo>
                  <a:pt x="4210245" y="6339461"/>
                </a:lnTo>
                <a:cubicBezTo>
                  <a:pt x="4211082" y="6331508"/>
                  <a:pt x="4213049" y="6325522"/>
                  <a:pt x="4216147" y="6321504"/>
                </a:cubicBezTo>
                <a:cubicBezTo>
                  <a:pt x="4221002" y="6315057"/>
                  <a:pt x="4227490" y="6311834"/>
                  <a:pt x="4235610" y="6311834"/>
                </a:cubicBezTo>
                <a:close/>
                <a:moveTo>
                  <a:pt x="3406935" y="6311834"/>
                </a:moveTo>
                <a:cubicBezTo>
                  <a:pt x="3413968" y="6311834"/>
                  <a:pt x="3419639" y="6313969"/>
                  <a:pt x="3423951" y="6318239"/>
                </a:cubicBezTo>
                <a:cubicBezTo>
                  <a:pt x="3428262" y="6322508"/>
                  <a:pt x="3430920" y="6329582"/>
                  <a:pt x="3431925" y="6339461"/>
                </a:cubicBezTo>
                <a:lnTo>
                  <a:pt x="3381570" y="6339461"/>
                </a:lnTo>
                <a:cubicBezTo>
                  <a:pt x="3382407" y="6331508"/>
                  <a:pt x="3384374" y="6325522"/>
                  <a:pt x="3387472" y="6321504"/>
                </a:cubicBezTo>
                <a:cubicBezTo>
                  <a:pt x="3392327" y="6315057"/>
                  <a:pt x="3398815" y="6311834"/>
                  <a:pt x="3406935" y="6311834"/>
                </a:cubicBezTo>
                <a:close/>
                <a:moveTo>
                  <a:pt x="2902110" y="6311834"/>
                </a:moveTo>
                <a:cubicBezTo>
                  <a:pt x="2909143" y="6311834"/>
                  <a:pt x="2914814" y="6313969"/>
                  <a:pt x="2919126" y="6318239"/>
                </a:cubicBezTo>
                <a:cubicBezTo>
                  <a:pt x="2923437" y="6322508"/>
                  <a:pt x="2926095" y="6329582"/>
                  <a:pt x="2927100" y="6339461"/>
                </a:cubicBezTo>
                <a:lnTo>
                  <a:pt x="2876745" y="6339461"/>
                </a:lnTo>
                <a:cubicBezTo>
                  <a:pt x="2877582" y="6331508"/>
                  <a:pt x="2879549" y="6325522"/>
                  <a:pt x="2882647" y="6321504"/>
                </a:cubicBezTo>
                <a:cubicBezTo>
                  <a:pt x="2887502" y="6315057"/>
                  <a:pt x="2893990" y="6311834"/>
                  <a:pt x="2902110" y="6311834"/>
                </a:cubicBezTo>
                <a:close/>
                <a:moveTo>
                  <a:pt x="2625885" y="6311834"/>
                </a:moveTo>
                <a:cubicBezTo>
                  <a:pt x="2632918" y="6311834"/>
                  <a:pt x="2638590" y="6313969"/>
                  <a:pt x="2642901" y="6318239"/>
                </a:cubicBezTo>
                <a:cubicBezTo>
                  <a:pt x="2647212" y="6322508"/>
                  <a:pt x="2649870" y="6329582"/>
                  <a:pt x="2650875" y="6339461"/>
                </a:cubicBezTo>
                <a:lnTo>
                  <a:pt x="2600520" y="6339461"/>
                </a:lnTo>
                <a:cubicBezTo>
                  <a:pt x="2601357" y="6331508"/>
                  <a:pt x="2603325" y="6325522"/>
                  <a:pt x="2606422" y="6321504"/>
                </a:cubicBezTo>
                <a:cubicBezTo>
                  <a:pt x="2611277" y="6315057"/>
                  <a:pt x="2617765" y="6311834"/>
                  <a:pt x="2625885" y="6311834"/>
                </a:cubicBezTo>
                <a:close/>
                <a:moveTo>
                  <a:pt x="1530511" y="6311834"/>
                </a:moveTo>
                <a:cubicBezTo>
                  <a:pt x="1537543" y="6311834"/>
                  <a:pt x="1543215" y="6313969"/>
                  <a:pt x="1547526" y="6318239"/>
                </a:cubicBezTo>
                <a:cubicBezTo>
                  <a:pt x="1551838" y="6322508"/>
                  <a:pt x="1554496" y="6329582"/>
                  <a:pt x="1555500" y="6339461"/>
                </a:cubicBezTo>
                <a:lnTo>
                  <a:pt x="1505145" y="6339461"/>
                </a:lnTo>
                <a:cubicBezTo>
                  <a:pt x="1505982" y="6331508"/>
                  <a:pt x="1507949" y="6325522"/>
                  <a:pt x="1511047" y="6321504"/>
                </a:cubicBezTo>
                <a:cubicBezTo>
                  <a:pt x="1515903" y="6315057"/>
                  <a:pt x="1522391" y="6311834"/>
                  <a:pt x="1530511" y="6311834"/>
                </a:cubicBezTo>
                <a:close/>
                <a:moveTo>
                  <a:pt x="520861" y="6311834"/>
                </a:moveTo>
                <a:cubicBezTo>
                  <a:pt x="527893" y="6311834"/>
                  <a:pt x="533565" y="6313969"/>
                  <a:pt x="537876" y="6318239"/>
                </a:cubicBezTo>
                <a:cubicBezTo>
                  <a:pt x="542187" y="6322508"/>
                  <a:pt x="544845" y="6329582"/>
                  <a:pt x="545850" y="6339461"/>
                </a:cubicBezTo>
                <a:lnTo>
                  <a:pt x="495495" y="6339461"/>
                </a:lnTo>
                <a:cubicBezTo>
                  <a:pt x="496332" y="6331508"/>
                  <a:pt x="498299" y="6325522"/>
                  <a:pt x="501397" y="6321504"/>
                </a:cubicBezTo>
                <a:cubicBezTo>
                  <a:pt x="506252" y="6315057"/>
                  <a:pt x="512740" y="6311834"/>
                  <a:pt x="520861" y="6311834"/>
                </a:cubicBezTo>
                <a:close/>
                <a:moveTo>
                  <a:pt x="5483343" y="6284585"/>
                </a:moveTo>
                <a:lnTo>
                  <a:pt x="5539306" y="6417921"/>
                </a:lnTo>
                <a:cubicBezTo>
                  <a:pt x="5536713" y="6425045"/>
                  <a:pt x="5533556" y="6429991"/>
                  <a:pt x="5529834" y="6432757"/>
                </a:cubicBezTo>
                <a:cubicBezTo>
                  <a:pt x="5526112" y="6435523"/>
                  <a:pt x="5521240" y="6436906"/>
                  <a:pt x="5515218" y="6436906"/>
                </a:cubicBezTo>
                <a:cubicBezTo>
                  <a:pt x="5506185" y="6436906"/>
                  <a:pt x="5497987" y="6435734"/>
                  <a:pt x="5490627" y="6433390"/>
                </a:cubicBezTo>
                <a:lnTo>
                  <a:pt x="5494641" y="6469053"/>
                </a:lnTo>
                <a:cubicBezTo>
                  <a:pt x="5510038" y="6471062"/>
                  <a:pt x="5521420" y="6472066"/>
                  <a:pt x="5528784" y="6472066"/>
                </a:cubicBezTo>
                <a:cubicBezTo>
                  <a:pt x="5546942" y="6472066"/>
                  <a:pt x="5560456" y="6468045"/>
                  <a:pt x="5569326" y="6460001"/>
                </a:cubicBezTo>
                <a:cubicBezTo>
                  <a:pt x="5575602" y="6454305"/>
                  <a:pt x="5581753" y="6443330"/>
                  <a:pt x="5587778" y="6427078"/>
                </a:cubicBezTo>
                <a:lnTo>
                  <a:pt x="5640687" y="6284585"/>
                </a:lnTo>
                <a:lnTo>
                  <a:pt x="5590325" y="6284585"/>
                </a:lnTo>
                <a:lnTo>
                  <a:pt x="5564778" y="6373365"/>
                </a:lnTo>
                <a:lnTo>
                  <a:pt x="5537272" y="6284585"/>
                </a:lnTo>
                <a:close/>
                <a:moveTo>
                  <a:pt x="5159242" y="6284585"/>
                </a:moveTo>
                <a:lnTo>
                  <a:pt x="5208693" y="6417944"/>
                </a:lnTo>
                <a:lnTo>
                  <a:pt x="5254378" y="6417944"/>
                </a:lnTo>
                <a:lnTo>
                  <a:pt x="5280484" y="6337703"/>
                </a:lnTo>
                <a:lnTo>
                  <a:pt x="5307495" y="6417944"/>
                </a:lnTo>
                <a:lnTo>
                  <a:pt x="5352977" y="6417944"/>
                </a:lnTo>
                <a:lnTo>
                  <a:pt x="5402102" y="6284585"/>
                </a:lnTo>
                <a:lnTo>
                  <a:pt x="5352989" y="6284585"/>
                </a:lnTo>
                <a:lnTo>
                  <a:pt x="5331484" y="6368761"/>
                </a:lnTo>
                <a:lnTo>
                  <a:pt x="5303281" y="6284585"/>
                </a:lnTo>
                <a:lnTo>
                  <a:pt x="5257096" y="6284585"/>
                </a:lnTo>
                <a:lnTo>
                  <a:pt x="5230040" y="6368549"/>
                </a:lnTo>
                <a:lnTo>
                  <a:pt x="5208661" y="6284585"/>
                </a:lnTo>
                <a:close/>
                <a:moveTo>
                  <a:pt x="5071676" y="6281571"/>
                </a:moveTo>
                <a:cubicBezTo>
                  <a:pt x="5048152" y="6281571"/>
                  <a:pt x="5029713" y="6288017"/>
                  <a:pt x="5016361" y="6300909"/>
                </a:cubicBezTo>
                <a:cubicBezTo>
                  <a:pt x="5003008" y="6313802"/>
                  <a:pt x="4996332" y="6330670"/>
                  <a:pt x="4996332" y="6351516"/>
                </a:cubicBezTo>
                <a:cubicBezTo>
                  <a:pt x="4996332" y="6366166"/>
                  <a:pt x="4999659" y="6378912"/>
                  <a:pt x="5006315" y="6389753"/>
                </a:cubicBezTo>
                <a:cubicBezTo>
                  <a:pt x="5012970" y="6400594"/>
                  <a:pt x="5021362" y="6408505"/>
                  <a:pt x="5031492" y="6413486"/>
                </a:cubicBezTo>
                <a:cubicBezTo>
                  <a:pt x="5041622" y="6418467"/>
                  <a:pt x="5055518" y="6420958"/>
                  <a:pt x="5073182" y="6420958"/>
                </a:cubicBezTo>
                <a:cubicBezTo>
                  <a:pt x="5093525" y="6420958"/>
                  <a:pt x="5109138" y="6418049"/>
                  <a:pt x="5120021" y="6412231"/>
                </a:cubicBezTo>
                <a:cubicBezTo>
                  <a:pt x="5130905" y="6406412"/>
                  <a:pt x="5140197" y="6396806"/>
                  <a:pt x="5147899" y="6383411"/>
                </a:cubicBezTo>
                <a:lnTo>
                  <a:pt x="5097544" y="6378765"/>
                </a:lnTo>
                <a:cubicBezTo>
                  <a:pt x="5094363" y="6382783"/>
                  <a:pt x="5091391" y="6385588"/>
                  <a:pt x="5088628" y="6387179"/>
                </a:cubicBezTo>
                <a:cubicBezTo>
                  <a:pt x="5084107" y="6389690"/>
                  <a:pt x="5079336" y="6390946"/>
                  <a:pt x="5074313" y="6390946"/>
                </a:cubicBezTo>
                <a:cubicBezTo>
                  <a:pt x="5066360" y="6390946"/>
                  <a:pt x="5059913" y="6388058"/>
                  <a:pt x="5054974" y="6382281"/>
                </a:cubicBezTo>
                <a:cubicBezTo>
                  <a:pt x="5051458" y="6378263"/>
                  <a:pt x="5049240" y="6372152"/>
                  <a:pt x="5048319" y="6363947"/>
                </a:cubicBezTo>
                <a:lnTo>
                  <a:pt x="5150787" y="6363947"/>
                </a:lnTo>
                <a:lnTo>
                  <a:pt x="5150787" y="6358171"/>
                </a:lnTo>
                <a:cubicBezTo>
                  <a:pt x="5150787" y="6340591"/>
                  <a:pt x="5147899" y="6326317"/>
                  <a:pt x="5142122" y="6315350"/>
                </a:cubicBezTo>
                <a:cubicBezTo>
                  <a:pt x="5136346" y="6304384"/>
                  <a:pt x="5127933" y="6296012"/>
                  <a:pt x="5116882" y="6290236"/>
                </a:cubicBezTo>
                <a:cubicBezTo>
                  <a:pt x="5105832" y="6284459"/>
                  <a:pt x="5090763" y="6281571"/>
                  <a:pt x="5071676" y="6281571"/>
                </a:cubicBezTo>
                <a:close/>
                <a:moveTo>
                  <a:pt x="4927099" y="6281571"/>
                </a:moveTo>
                <a:cubicBezTo>
                  <a:pt x="4916634" y="6281571"/>
                  <a:pt x="4907761" y="6283476"/>
                  <a:pt x="4900477" y="6287285"/>
                </a:cubicBezTo>
                <a:cubicBezTo>
                  <a:pt x="4893194" y="6291094"/>
                  <a:pt x="4885994" y="6297435"/>
                  <a:pt x="4878879" y="6306309"/>
                </a:cubicBezTo>
                <a:lnTo>
                  <a:pt x="4878879" y="6284585"/>
                </a:lnTo>
                <a:lnTo>
                  <a:pt x="4831286" y="6284585"/>
                </a:lnTo>
                <a:lnTo>
                  <a:pt x="4831286" y="6417944"/>
                </a:lnTo>
                <a:lnTo>
                  <a:pt x="4882395" y="6417944"/>
                </a:lnTo>
                <a:lnTo>
                  <a:pt x="4882395" y="6353902"/>
                </a:lnTo>
                <a:cubicBezTo>
                  <a:pt x="4882395" y="6341763"/>
                  <a:pt x="4884320" y="6333349"/>
                  <a:pt x="4888171" y="6328661"/>
                </a:cubicBezTo>
                <a:cubicBezTo>
                  <a:pt x="4892022" y="6323973"/>
                  <a:pt x="4897045" y="6321629"/>
                  <a:pt x="4903240" y="6321629"/>
                </a:cubicBezTo>
                <a:cubicBezTo>
                  <a:pt x="4908849" y="6321629"/>
                  <a:pt x="4913202" y="6323366"/>
                  <a:pt x="4916300" y="6326840"/>
                </a:cubicBezTo>
                <a:cubicBezTo>
                  <a:pt x="4919397" y="6330315"/>
                  <a:pt x="4920946" y="6336237"/>
                  <a:pt x="4920946" y="6344609"/>
                </a:cubicBezTo>
                <a:lnTo>
                  <a:pt x="4920946" y="6417944"/>
                </a:lnTo>
                <a:lnTo>
                  <a:pt x="4972305" y="6417944"/>
                </a:lnTo>
                <a:lnTo>
                  <a:pt x="4972305" y="6333182"/>
                </a:lnTo>
                <a:cubicBezTo>
                  <a:pt x="4972305" y="6315602"/>
                  <a:pt x="4968308" y="6302605"/>
                  <a:pt x="4960313" y="6294191"/>
                </a:cubicBezTo>
                <a:cubicBezTo>
                  <a:pt x="4952318" y="6285778"/>
                  <a:pt x="4941247" y="6281571"/>
                  <a:pt x="4927099" y="6281571"/>
                </a:cubicBezTo>
                <a:close/>
                <a:moveTo>
                  <a:pt x="4650316" y="6281571"/>
                </a:moveTo>
                <a:cubicBezTo>
                  <a:pt x="4640772" y="6281571"/>
                  <a:pt x="4631898" y="6282283"/>
                  <a:pt x="4623694" y="6283706"/>
                </a:cubicBezTo>
                <a:cubicBezTo>
                  <a:pt x="4615489" y="6285129"/>
                  <a:pt x="4609044" y="6287138"/>
                  <a:pt x="4604356" y="6289733"/>
                </a:cubicBezTo>
                <a:cubicBezTo>
                  <a:pt x="4597826" y="6293333"/>
                  <a:pt x="4592823" y="6297582"/>
                  <a:pt x="4589349" y="6302479"/>
                </a:cubicBezTo>
                <a:cubicBezTo>
                  <a:pt x="4585875" y="6307376"/>
                  <a:pt x="4583217" y="6314095"/>
                  <a:pt x="4581376" y="6322634"/>
                </a:cubicBezTo>
                <a:lnTo>
                  <a:pt x="4630224" y="6327782"/>
                </a:lnTo>
                <a:cubicBezTo>
                  <a:pt x="4632233" y="6322006"/>
                  <a:pt x="4634870" y="6318071"/>
                  <a:pt x="4638135" y="6315978"/>
                </a:cubicBezTo>
                <a:cubicBezTo>
                  <a:pt x="4642321" y="6313299"/>
                  <a:pt x="4648599" y="6311960"/>
                  <a:pt x="4656971" y="6311960"/>
                </a:cubicBezTo>
                <a:cubicBezTo>
                  <a:pt x="4663501" y="6311960"/>
                  <a:pt x="4668063" y="6313216"/>
                  <a:pt x="4670658" y="6315727"/>
                </a:cubicBezTo>
                <a:cubicBezTo>
                  <a:pt x="4673253" y="6318239"/>
                  <a:pt x="4674551" y="6322634"/>
                  <a:pt x="4674551" y="6328912"/>
                </a:cubicBezTo>
                <a:cubicBezTo>
                  <a:pt x="4668189" y="6331424"/>
                  <a:pt x="4662161" y="6333454"/>
                  <a:pt x="4656469" y="6335003"/>
                </a:cubicBezTo>
                <a:cubicBezTo>
                  <a:pt x="4650776" y="6336551"/>
                  <a:pt x="4638344" y="6339251"/>
                  <a:pt x="4619173" y="6343102"/>
                </a:cubicBezTo>
                <a:cubicBezTo>
                  <a:pt x="4603183" y="6346283"/>
                  <a:pt x="4592217" y="6351139"/>
                  <a:pt x="4586273" y="6357669"/>
                </a:cubicBezTo>
                <a:cubicBezTo>
                  <a:pt x="4580329" y="6364199"/>
                  <a:pt x="4577357" y="6372528"/>
                  <a:pt x="4577357" y="6382658"/>
                </a:cubicBezTo>
                <a:cubicBezTo>
                  <a:pt x="4577357" y="6393457"/>
                  <a:pt x="4581480" y="6402540"/>
                  <a:pt x="4589726" y="6409907"/>
                </a:cubicBezTo>
                <a:cubicBezTo>
                  <a:pt x="4597972" y="6417274"/>
                  <a:pt x="4610048" y="6420958"/>
                  <a:pt x="4625954" y="6420958"/>
                </a:cubicBezTo>
                <a:cubicBezTo>
                  <a:pt x="4637926" y="6420958"/>
                  <a:pt x="4648432" y="6419116"/>
                  <a:pt x="4657473" y="6415433"/>
                </a:cubicBezTo>
                <a:cubicBezTo>
                  <a:pt x="4664086" y="6412670"/>
                  <a:pt x="4670742" y="6408066"/>
                  <a:pt x="4677439" y="6401620"/>
                </a:cubicBezTo>
                <a:cubicBezTo>
                  <a:pt x="4678025" y="6405470"/>
                  <a:pt x="4678611" y="6408296"/>
                  <a:pt x="4679197" y="6410096"/>
                </a:cubicBezTo>
                <a:cubicBezTo>
                  <a:pt x="4679783" y="6411896"/>
                  <a:pt x="4681039" y="6414512"/>
                  <a:pt x="4682965" y="6417944"/>
                </a:cubicBezTo>
                <a:lnTo>
                  <a:pt x="4730934" y="6417944"/>
                </a:lnTo>
                <a:cubicBezTo>
                  <a:pt x="4728255" y="6412419"/>
                  <a:pt x="4726518" y="6407877"/>
                  <a:pt x="4725723" y="6404319"/>
                </a:cubicBezTo>
                <a:cubicBezTo>
                  <a:pt x="4724927" y="6400761"/>
                  <a:pt x="4724530" y="6395843"/>
                  <a:pt x="4724530" y="6389564"/>
                </a:cubicBezTo>
                <a:lnTo>
                  <a:pt x="4724530" y="6330670"/>
                </a:lnTo>
                <a:cubicBezTo>
                  <a:pt x="4724530" y="6324392"/>
                  <a:pt x="4723274" y="6317799"/>
                  <a:pt x="4720762" y="6310893"/>
                </a:cubicBezTo>
                <a:cubicBezTo>
                  <a:pt x="4718251" y="6303986"/>
                  <a:pt x="4714818" y="6298649"/>
                  <a:pt x="4710465" y="6294882"/>
                </a:cubicBezTo>
                <a:cubicBezTo>
                  <a:pt x="4704270" y="6289440"/>
                  <a:pt x="4696527" y="6285861"/>
                  <a:pt x="4687234" y="6284145"/>
                </a:cubicBezTo>
                <a:cubicBezTo>
                  <a:pt x="4677942" y="6282429"/>
                  <a:pt x="4665636" y="6281571"/>
                  <a:pt x="4650316" y="6281571"/>
                </a:cubicBezTo>
                <a:close/>
                <a:moveTo>
                  <a:pt x="4233476" y="6281571"/>
                </a:moveTo>
                <a:cubicBezTo>
                  <a:pt x="4209952" y="6281571"/>
                  <a:pt x="4191513" y="6288017"/>
                  <a:pt x="4178161" y="6300909"/>
                </a:cubicBezTo>
                <a:cubicBezTo>
                  <a:pt x="4164808" y="6313802"/>
                  <a:pt x="4158131" y="6330670"/>
                  <a:pt x="4158131" y="6351516"/>
                </a:cubicBezTo>
                <a:cubicBezTo>
                  <a:pt x="4158131" y="6366166"/>
                  <a:pt x="4161459" y="6378912"/>
                  <a:pt x="4168115" y="6389753"/>
                </a:cubicBezTo>
                <a:cubicBezTo>
                  <a:pt x="4174770" y="6400594"/>
                  <a:pt x="4183163" y="6408505"/>
                  <a:pt x="4193292" y="6413486"/>
                </a:cubicBezTo>
                <a:cubicBezTo>
                  <a:pt x="4203422" y="6418467"/>
                  <a:pt x="4217319" y="6420958"/>
                  <a:pt x="4234983" y="6420958"/>
                </a:cubicBezTo>
                <a:cubicBezTo>
                  <a:pt x="4255326" y="6420958"/>
                  <a:pt x="4270939" y="6418049"/>
                  <a:pt x="4281822" y="6412231"/>
                </a:cubicBezTo>
                <a:cubicBezTo>
                  <a:pt x="4292705" y="6406412"/>
                  <a:pt x="4301997" y="6396806"/>
                  <a:pt x="4309699" y="6383411"/>
                </a:cubicBezTo>
                <a:lnTo>
                  <a:pt x="4259344" y="6378765"/>
                </a:lnTo>
                <a:cubicBezTo>
                  <a:pt x="4256163" y="6382783"/>
                  <a:pt x="4253191" y="6385588"/>
                  <a:pt x="4250428" y="6387179"/>
                </a:cubicBezTo>
                <a:cubicBezTo>
                  <a:pt x="4245908" y="6389690"/>
                  <a:pt x="4241136" y="6390946"/>
                  <a:pt x="4236113" y="6390946"/>
                </a:cubicBezTo>
                <a:cubicBezTo>
                  <a:pt x="4228160" y="6390946"/>
                  <a:pt x="4221714" y="6388058"/>
                  <a:pt x="4216774" y="6382281"/>
                </a:cubicBezTo>
                <a:cubicBezTo>
                  <a:pt x="4213258" y="6378263"/>
                  <a:pt x="4211040" y="6372152"/>
                  <a:pt x="4210119" y="6363947"/>
                </a:cubicBezTo>
                <a:lnTo>
                  <a:pt x="4312587" y="6363947"/>
                </a:lnTo>
                <a:lnTo>
                  <a:pt x="4312587" y="6358171"/>
                </a:lnTo>
                <a:cubicBezTo>
                  <a:pt x="4312587" y="6340591"/>
                  <a:pt x="4309699" y="6326317"/>
                  <a:pt x="4303923" y="6315350"/>
                </a:cubicBezTo>
                <a:cubicBezTo>
                  <a:pt x="4298146" y="6304384"/>
                  <a:pt x="4289733" y="6296012"/>
                  <a:pt x="4278682" y="6290236"/>
                </a:cubicBezTo>
                <a:cubicBezTo>
                  <a:pt x="4267632" y="6284459"/>
                  <a:pt x="4252563" y="6281571"/>
                  <a:pt x="4233476" y="6281571"/>
                </a:cubicBezTo>
                <a:close/>
                <a:moveTo>
                  <a:pt x="4001608" y="6281571"/>
                </a:moveTo>
                <a:cubicBezTo>
                  <a:pt x="3991715" y="6281571"/>
                  <a:pt x="3983268" y="6283287"/>
                  <a:pt x="3976268" y="6286720"/>
                </a:cubicBezTo>
                <a:cubicBezTo>
                  <a:pt x="3969268" y="6290152"/>
                  <a:pt x="3962331" y="6295928"/>
                  <a:pt x="3955455" y="6304049"/>
                </a:cubicBezTo>
                <a:lnTo>
                  <a:pt x="3955455" y="6284585"/>
                </a:lnTo>
                <a:lnTo>
                  <a:pt x="3907737" y="6284585"/>
                </a:lnTo>
                <a:lnTo>
                  <a:pt x="3907737" y="6417944"/>
                </a:lnTo>
                <a:lnTo>
                  <a:pt x="3958972" y="6417944"/>
                </a:lnTo>
                <a:lnTo>
                  <a:pt x="3958972" y="6349883"/>
                </a:lnTo>
                <a:cubicBezTo>
                  <a:pt x="3958972" y="6339754"/>
                  <a:pt x="3960862" y="6332470"/>
                  <a:pt x="3964642" y="6328033"/>
                </a:cubicBezTo>
                <a:cubicBezTo>
                  <a:pt x="3968422" y="6323596"/>
                  <a:pt x="3973253" y="6321378"/>
                  <a:pt x="3979134" y="6321378"/>
                </a:cubicBezTo>
                <a:cubicBezTo>
                  <a:pt x="3982745" y="6321378"/>
                  <a:pt x="3985895" y="6322403"/>
                  <a:pt x="3988583" y="6324454"/>
                </a:cubicBezTo>
                <a:cubicBezTo>
                  <a:pt x="3991272" y="6326506"/>
                  <a:pt x="3993162" y="6329205"/>
                  <a:pt x="3994254" y="6332554"/>
                </a:cubicBezTo>
                <a:cubicBezTo>
                  <a:pt x="3994926" y="6334647"/>
                  <a:pt x="3995262" y="6338623"/>
                  <a:pt x="3995262" y="6344484"/>
                </a:cubicBezTo>
                <a:lnTo>
                  <a:pt x="3995262" y="6417944"/>
                </a:lnTo>
                <a:lnTo>
                  <a:pt x="4046496" y="6417944"/>
                </a:lnTo>
                <a:lnTo>
                  <a:pt x="4046496" y="6349130"/>
                </a:lnTo>
                <a:cubicBezTo>
                  <a:pt x="4046496" y="6339502"/>
                  <a:pt x="4048332" y="6332512"/>
                  <a:pt x="4052003" y="6328159"/>
                </a:cubicBezTo>
                <a:cubicBezTo>
                  <a:pt x="4055674" y="6323806"/>
                  <a:pt x="4060513" y="6321629"/>
                  <a:pt x="4066520" y="6321629"/>
                </a:cubicBezTo>
                <a:cubicBezTo>
                  <a:pt x="4071608" y="6321629"/>
                  <a:pt x="4075862" y="6323931"/>
                  <a:pt x="4079283" y="6328536"/>
                </a:cubicBezTo>
                <a:cubicBezTo>
                  <a:pt x="4081619" y="6331466"/>
                  <a:pt x="4082787" y="6335944"/>
                  <a:pt x="4082787" y="6341972"/>
                </a:cubicBezTo>
                <a:lnTo>
                  <a:pt x="4082787" y="6417944"/>
                </a:lnTo>
                <a:lnTo>
                  <a:pt x="4134021" y="6417944"/>
                </a:lnTo>
                <a:lnTo>
                  <a:pt x="4134021" y="6334186"/>
                </a:lnTo>
                <a:cubicBezTo>
                  <a:pt x="4134021" y="6316104"/>
                  <a:pt x="4130009" y="6302814"/>
                  <a:pt x="4121983" y="6294317"/>
                </a:cubicBezTo>
                <a:cubicBezTo>
                  <a:pt x="4113957" y="6285820"/>
                  <a:pt x="4102797" y="6281571"/>
                  <a:pt x="4088501" y="6281571"/>
                </a:cubicBezTo>
                <a:cubicBezTo>
                  <a:pt x="4078803" y="6281571"/>
                  <a:pt x="4070652" y="6283141"/>
                  <a:pt x="4064047" y="6286280"/>
                </a:cubicBezTo>
                <a:cubicBezTo>
                  <a:pt x="4057443" y="6289419"/>
                  <a:pt x="4050128" y="6295342"/>
                  <a:pt x="4042101" y="6304049"/>
                </a:cubicBezTo>
                <a:cubicBezTo>
                  <a:pt x="4038161" y="6296598"/>
                  <a:pt x="4033089" y="6290989"/>
                  <a:pt x="4026885" y="6287222"/>
                </a:cubicBezTo>
                <a:cubicBezTo>
                  <a:pt x="4020681" y="6283455"/>
                  <a:pt x="4012255" y="6281571"/>
                  <a:pt x="4001608" y="6281571"/>
                </a:cubicBezTo>
                <a:close/>
                <a:moveTo>
                  <a:pt x="3802590" y="6281571"/>
                </a:moveTo>
                <a:cubicBezTo>
                  <a:pt x="3793047" y="6281571"/>
                  <a:pt x="3784173" y="6282283"/>
                  <a:pt x="3775969" y="6283706"/>
                </a:cubicBezTo>
                <a:cubicBezTo>
                  <a:pt x="3767765" y="6285129"/>
                  <a:pt x="3761319" y="6287138"/>
                  <a:pt x="3756630" y="6289733"/>
                </a:cubicBezTo>
                <a:cubicBezTo>
                  <a:pt x="3750101" y="6293333"/>
                  <a:pt x="3745099" y="6297582"/>
                  <a:pt x="3741624" y="6302479"/>
                </a:cubicBezTo>
                <a:cubicBezTo>
                  <a:pt x="3738150" y="6307376"/>
                  <a:pt x="3735492" y="6314095"/>
                  <a:pt x="3733650" y="6322634"/>
                </a:cubicBezTo>
                <a:lnTo>
                  <a:pt x="3782499" y="6327782"/>
                </a:lnTo>
                <a:cubicBezTo>
                  <a:pt x="3784508" y="6322006"/>
                  <a:pt x="3787145" y="6318071"/>
                  <a:pt x="3790410" y="6315978"/>
                </a:cubicBezTo>
                <a:cubicBezTo>
                  <a:pt x="3794596" y="6313299"/>
                  <a:pt x="3800874" y="6311960"/>
                  <a:pt x="3809246" y="6311960"/>
                </a:cubicBezTo>
                <a:cubicBezTo>
                  <a:pt x="3815776" y="6311960"/>
                  <a:pt x="3820338" y="6313216"/>
                  <a:pt x="3822933" y="6315727"/>
                </a:cubicBezTo>
                <a:cubicBezTo>
                  <a:pt x="3825529" y="6318239"/>
                  <a:pt x="3826826" y="6322634"/>
                  <a:pt x="3826826" y="6328912"/>
                </a:cubicBezTo>
                <a:cubicBezTo>
                  <a:pt x="3820464" y="6331424"/>
                  <a:pt x="3814436" y="6333454"/>
                  <a:pt x="3808744" y="6335003"/>
                </a:cubicBezTo>
                <a:cubicBezTo>
                  <a:pt x="3803051" y="6336551"/>
                  <a:pt x="3790619" y="6339251"/>
                  <a:pt x="3771448" y="6343102"/>
                </a:cubicBezTo>
                <a:cubicBezTo>
                  <a:pt x="3755458" y="6346283"/>
                  <a:pt x="3744492" y="6351139"/>
                  <a:pt x="3738548" y="6357669"/>
                </a:cubicBezTo>
                <a:cubicBezTo>
                  <a:pt x="3732604" y="6364199"/>
                  <a:pt x="3729632" y="6372528"/>
                  <a:pt x="3729632" y="6382658"/>
                </a:cubicBezTo>
                <a:cubicBezTo>
                  <a:pt x="3729632" y="6393457"/>
                  <a:pt x="3733755" y="6402540"/>
                  <a:pt x="3742001" y="6409907"/>
                </a:cubicBezTo>
                <a:cubicBezTo>
                  <a:pt x="3750247" y="6417274"/>
                  <a:pt x="3762323" y="6420958"/>
                  <a:pt x="3778229" y="6420958"/>
                </a:cubicBezTo>
                <a:cubicBezTo>
                  <a:pt x="3790200" y="6420958"/>
                  <a:pt x="3800707" y="6419116"/>
                  <a:pt x="3809748" y="6415433"/>
                </a:cubicBezTo>
                <a:cubicBezTo>
                  <a:pt x="3816362" y="6412670"/>
                  <a:pt x="3823017" y="6408066"/>
                  <a:pt x="3829714" y="6401620"/>
                </a:cubicBezTo>
                <a:cubicBezTo>
                  <a:pt x="3830300" y="6405470"/>
                  <a:pt x="3830886" y="6408296"/>
                  <a:pt x="3831472" y="6410096"/>
                </a:cubicBezTo>
                <a:cubicBezTo>
                  <a:pt x="3832058" y="6411896"/>
                  <a:pt x="3833314" y="6414512"/>
                  <a:pt x="3835240" y="6417944"/>
                </a:cubicBezTo>
                <a:lnTo>
                  <a:pt x="3883209" y="6417944"/>
                </a:lnTo>
                <a:cubicBezTo>
                  <a:pt x="3880530" y="6412419"/>
                  <a:pt x="3878793" y="6407877"/>
                  <a:pt x="3877997" y="6404319"/>
                </a:cubicBezTo>
                <a:cubicBezTo>
                  <a:pt x="3877202" y="6400761"/>
                  <a:pt x="3876804" y="6395843"/>
                  <a:pt x="3876804" y="6389564"/>
                </a:cubicBezTo>
                <a:lnTo>
                  <a:pt x="3876804" y="6330670"/>
                </a:lnTo>
                <a:cubicBezTo>
                  <a:pt x="3876804" y="6324392"/>
                  <a:pt x="3875549" y="6317799"/>
                  <a:pt x="3873037" y="6310893"/>
                </a:cubicBezTo>
                <a:cubicBezTo>
                  <a:pt x="3870526" y="6303986"/>
                  <a:pt x="3867093" y="6298649"/>
                  <a:pt x="3862740" y="6294882"/>
                </a:cubicBezTo>
                <a:cubicBezTo>
                  <a:pt x="3856545" y="6289440"/>
                  <a:pt x="3848802" y="6285861"/>
                  <a:pt x="3839509" y="6284145"/>
                </a:cubicBezTo>
                <a:cubicBezTo>
                  <a:pt x="3830217" y="6282429"/>
                  <a:pt x="3817910" y="6281571"/>
                  <a:pt x="3802590" y="6281571"/>
                </a:cubicBezTo>
                <a:close/>
                <a:moveTo>
                  <a:pt x="3660274" y="6281571"/>
                </a:moveTo>
                <a:cubicBezTo>
                  <a:pt x="3649809" y="6281571"/>
                  <a:pt x="3640935" y="6283476"/>
                  <a:pt x="3633652" y="6287285"/>
                </a:cubicBezTo>
                <a:cubicBezTo>
                  <a:pt x="3626369" y="6291094"/>
                  <a:pt x="3619169" y="6297435"/>
                  <a:pt x="3612053" y="6306309"/>
                </a:cubicBezTo>
                <a:lnTo>
                  <a:pt x="3612053" y="6284585"/>
                </a:lnTo>
                <a:lnTo>
                  <a:pt x="3564461" y="6284585"/>
                </a:lnTo>
                <a:lnTo>
                  <a:pt x="3564461" y="6417944"/>
                </a:lnTo>
                <a:lnTo>
                  <a:pt x="3615569" y="6417944"/>
                </a:lnTo>
                <a:lnTo>
                  <a:pt x="3615569" y="6353902"/>
                </a:lnTo>
                <a:cubicBezTo>
                  <a:pt x="3615569" y="6341763"/>
                  <a:pt x="3617495" y="6333349"/>
                  <a:pt x="3621346" y="6328661"/>
                </a:cubicBezTo>
                <a:cubicBezTo>
                  <a:pt x="3625197" y="6323973"/>
                  <a:pt x="3630220" y="6321629"/>
                  <a:pt x="3636414" y="6321629"/>
                </a:cubicBezTo>
                <a:cubicBezTo>
                  <a:pt x="3642023" y="6321629"/>
                  <a:pt x="3646377" y="6323366"/>
                  <a:pt x="3649474" y="6326840"/>
                </a:cubicBezTo>
                <a:cubicBezTo>
                  <a:pt x="3652572" y="6330315"/>
                  <a:pt x="3654120" y="6336237"/>
                  <a:pt x="3654120" y="6344609"/>
                </a:cubicBezTo>
                <a:lnTo>
                  <a:pt x="3654120" y="6417944"/>
                </a:lnTo>
                <a:lnTo>
                  <a:pt x="3705480" y="6417944"/>
                </a:lnTo>
                <a:lnTo>
                  <a:pt x="3705480" y="6333182"/>
                </a:lnTo>
                <a:cubicBezTo>
                  <a:pt x="3705480" y="6315602"/>
                  <a:pt x="3701483" y="6302605"/>
                  <a:pt x="3693488" y="6294191"/>
                </a:cubicBezTo>
                <a:cubicBezTo>
                  <a:pt x="3685493" y="6285778"/>
                  <a:pt x="3674421" y="6281571"/>
                  <a:pt x="3660274" y="6281571"/>
                </a:cubicBezTo>
                <a:close/>
                <a:moveTo>
                  <a:pt x="3404801" y="6281571"/>
                </a:moveTo>
                <a:cubicBezTo>
                  <a:pt x="3381277" y="6281571"/>
                  <a:pt x="3362838" y="6288017"/>
                  <a:pt x="3349486" y="6300909"/>
                </a:cubicBezTo>
                <a:cubicBezTo>
                  <a:pt x="3336133" y="6313802"/>
                  <a:pt x="3329456" y="6330670"/>
                  <a:pt x="3329456" y="6351516"/>
                </a:cubicBezTo>
                <a:cubicBezTo>
                  <a:pt x="3329456" y="6366166"/>
                  <a:pt x="3332784" y="6378912"/>
                  <a:pt x="3339440" y="6389753"/>
                </a:cubicBezTo>
                <a:cubicBezTo>
                  <a:pt x="3346095" y="6400594"/>
                  <a:pt x="3354488" y="6408505"/>
                  <a:pt x="3364617" y="6413486"/>
                </a:cubicBezTo>
                <a:cubicBezTo>
                  <a:pt x="3374747" y="6418467"/>
                  <a:pt x="3388644" y="6420958"/>
                  <a:pt x="3406308" y="6420958"/>
                </a:cubicBezTo>
                <a:cubicBezTo>
                  <a:pt x="3426651" y="6420958"/>
                  <a:pt x="3442264" y="6418049"/>
                  <a:pt x="3453147" y="6412231"/>
                </a:cubicBezTo>
                <a:cubicBezTo>
                  <a:pt x="3464030" y="6406412"/>
                  <a:pt x="3473322" y="6396806"/>
                  <a:pt x="3481024" y="6383411"/>
                </a:cubicBezTo>
                <a:lnTo>
                  <a:pt x="3430669" y="6378765"/>
                </a:lnTo>
                <a:cubicBezTo>
                  <a:pt x="3427488" y="6382783"/>
                  <a:pt x="3424516" y="6385588"/>
                  <a:pt x="3421753" y="6387179"/>
                </a:cubicBezTo>
                <a:cubicBezTo>
                  <a:pt x="3417233" y="6389690"/>
                  <a:pt x="3412461" y="6390946"/>
                  <a:pt x="3407438" y="6390946"/>
                </a:cubicBezTo>
                <a:cubicBezTo>
                  <a:pt x="3399485" y="6390946"/>
                  <a:pt x="3393039" y="6388058"/>
                  <a:pt x="3388099" y="6382281"/>
                </a:cubicBezTo>
                <a:cubicBezTo>
                  <a:pt x="3384583" y="6378263"/>
                  <a:pt x="3382365" y="6372152"/>
                  <a:pt x="3381444" y="6363947"/>
                </a:cubicBezTo>
                <a:lnTo>
                  <a:pt x="3483912" y="6363947"/>
                </a:lnTo>
                <a:lnTo>
                  <a:pt x="3483912" y="6358171"/>
                </a:lnTo>
                <a:cubicBezTo>
                  <a:pt x="3483912" y="6340591"/>
                  <a:pt x="3481024" y="6326317"/>
                  <a:pt x="3475248" y="6315350"/>
                </a:cubicBezTo>
                <a:cubicBezTo>
                  <a:pt x="3469471" y="6304384"/>
                  <a:pt x="3461058" y="6296012"/>
                  <a:pt x="3450007" y="6290236"/>
                </a:cubicBezTo>
                <a:cubicBezTo>
                  <a:pt x="3438957" y="6284459"/>
                  <a:pt x="3423888" y="6281571"/>
                  <a:pt x="3404801" y="6281571"/>
                </a:cubicBezTo>
                <a:close/>
                <a:moveTo>
                  <a:pt x="3235341" y="6281571"/>
                </a:moveTo>
                <a:cubicBezTo>
                  <a:pt x="3220272" y="6281571"/>
                  <a:pt x="3208259" y="6283139"/>
                  <a:pt x="3199302" y="6286275"/>
                </a:cubicBezTo>
                <a:cubicBezTo>
                  <a:pt x="3190344" y="6289411"/>
                  <a:pt x="3183312" y="6294158"/>
                  <a:pt x="3178205" y="6300513"/>
                </a:cubicBezTo>
                <a:cubicBezTo>
                  <a:pt x="3173099" y="6306869"/>
                  <a:pt x="3170546" y="6314438"/>
                  <a:pt x="3170546" y="6323220"/>
                </a:cubicBezTo>
                <a:cubicBezTo>
                  <a:pt x="3170546" y="6331249"/>
                  <a:pt x="3172910" y="6338400"/>
                  <a:pt x="3177641" y="6344672"/>
                </a:cubicBezTo>
                <a:cubicBezTo>
                  <a:pt x="3182370" y="6350944"/>
                  <a:pt x="3188188" y="6355397"/>
                  <a:pt x="3195095" y="6358032"/>
                </a:cubicBezTo>
                <a:cubicBezTo>
                  <a:pt x="3202001" y="6360666"/>
                  <a:pt x="3214329" y="6363530"/>
                  <a:pt x="3232077" y="6366624"/>
                </a:cubicBezTo>
                <a:cubicBezTo>
                  <a:pt x="3243964" y="6368714"/>
                  <a:pt x="3251289" y="6370470"/>
                  <a:pt x="3254052" y="6371890"/>
                </a:cubicBezTo>
                <a:cubicBezTo>
                  <a:pt x="3257903" y="6373897"/>
                  <a:pt x="3259828" y="6376739"/>
                  <a:pt x="3259828" y="6380417"/>
                </a:cubicBezTo>
                <a:cubicBezTo>
                  <a:pt x="3259828" y="6383677"/>
                  <a:pt x="3258363" y="6386393"/>
                  <a:pt x="3255433" y="6388566"/>
                </a:cubicBezTo>
                <a:cubicBezTo>
                  <a:pt x="3251666" y="6391492"/>
                  <a:pt x="3246350" y="6392955"/>
                  <a:pt x="3239485" y="6392955"/>
                </a:cubicBezTo>
                <a:cubicBezTo>
                  <a:pt x="3233207" y="6392955"/>
                  <a:pt x="3228184" y="6391657"/>
                  <a:pt x="3224416" y="6389062"/>
                </a:cubicBezTo>
                <a:cubicBezTo>
                  <a:pt x="3220650" y="6386467"/>
                  <a:pt x="3217719" y="6382156"/>
                  <a:pt x="3215627" y="6376128"/>
                </a:cubicBezTo>
                <a:lnTo>
                  <a:pt x="3164895" y="6380900"/>
                </a:lnTo>
                <a:cubicBezTo>
                  <a:pt x="3167824" y="6393708"/>
                  <a:pt x="3174459" y="6403587"/>
                  <a:pt x="3184798" y="6410535"/>
                </a:cubicBezTo>
                <a:cubicBezTo>
                  <a:pt x="3195137" y="6417484"/>
                  <a:pt x="3212487" y="6420958"/>
                  <a:pt x="3236848" y="6420958"/>
                </a:cubicBezTo>
                <a:cubicBezTo>
                  <a:pt x="3254094" y="6420958"/>
                  <a:pt x="3267719" y="6418805"/>
                  <a:pt x="3277723" y="6414498"/>
                </a:cubicBezTo>
                <a:cubicBezTo>
                  <a:pt x="3287727" y="6410191"/>
                  <a:pt x="3295052" y="6404400"/>
                  <a:pt x="3299698" y="6397123"/>
                </a:cubicBezTo>
                <a:cubicBezTo>
                  <a:pt x="3304344" y="6389848"/>
                  <a:pt x="3306667" y="6382363"/>
                  <a:pt x="3306667" y="6374668"/>
                </a:cubicBezTo>
                <a:cubicBezTo>
                  <a:pt x="3306667" y="6367058"/>
                  <a:pt x="3304470" y="6360075"/>
                  <a:pt x="3300075" y="6353719"/>
                </a:cubicBezTo>
                <a:cubicBezTo>
                  <a:pt x="3295680" y="6347364"/>
                  <a:pt x="3289338" y="6342471"/>
                  <a:pt x="3281051" y="6339042"/>
                </a:cubicBezTo>
                <a:cubicBezTo>
                  <a:pt x="3272763" y="6335613"/>
                  <a:pt x="3260121" y="6332937"/>
                  <a:pt x="3243127" y="6331014"/>
                </a:cubicBezTo>
                <a:cubicBezTo>
                  <a:pt x="3231909" y="6329676"/>
                  <a:pt x="3224626" y="6328171"/>
                  <a:pt x="3221277" y="6326499"/>
                </a:cubicBezTo>
                <a:cubicBezTo>
                  <a:pt x="3217928" y="6324827"/>
                  <a:pt x="3216254" y="6322362"/>
                  <a:pt x="3216254" y="6319102"/>
                </a:cubicBezTo>
                <a:cubicBezTo>
                  <a:pt x="3216254" y="6316176"/>
                  <a:pt x="3217573" y="6313689"/>
                  <a:pt x="3220210" y="6311641"/>
                </a:cubicBezTo>
                <a:cubicBezTo>
                  <a:pt x="3222847" y="6309593"/>
                  <a:pt x="3227053" y="6308569"/>
                  <a:pt x="3232830" y="6308569"/>
                </a:cubicBezTo>
                <a:cubicBezTo>
                  <a:pt x="3238523" y="6308569"/>
                  <a:pt x="3243378" y="6309909"/>
                  <a:pt x="3247397" y="6312588"/>
                </a:cubicBezTo>
                <a:cubicBezTo>
                  <a:pt x="3250327" y="6314597"/>
                  <a:pt x="3252419" y="6317736"/>
                  <a:pt x="3253675" y="6322006"/>
                </a:cubicBezTo>
                <a:lnTo>
                  <a:pt x="3302147" y="6317234"/>
                </a:lnTo>
                <a:cubicBezTo>
                  <a:pt x="3298798" y="6308528"/>
                  <a:pt x="3294591" y="6301621"/>
                  <a:pt x="3289526" y="6296514"/>
                </a:cubicBezTo>
                <a:cubicBezTo>
                  <a:pt x="3284462" y="6291408"/>
                  <a:pt x="3278141" y="6287640"/>
                  <a:pt x="3270565" y="6285213"/>
                </a:cubicBezTo>
                <a:cubicBezTo>
                  <a:pt x="3262989" y="6282785"/>
                  <a:pt x="3251248" y="6281571"/>
                  <a:pt x="3235341" y="6281571"/>
                </a:cubicBezTo>
                <a:close/>
                <a:moveTo>
                  <a:pt x="3098299" y="6281571"/>
                </a:moveTo>
                <a:cubicBezTo>
                  <a:pt x="3087835" y="6281571"/>
                  <a:pt x="3078961" y="6283476"/>
                  <a:pt x="3071677" y="6287285"/>
                </a:cubicBezTo>
                <a:cubicBezTo>
                  <a:pt x="3064394" y="6291094"/>
                  <a:pt x="3057194" y="6297435"/>
                  <a:pt x="3050078" y="6306309"/>
                </a:cubicBezTo>
                <a:lnTo>
                  <a:pt x="3050078" y="6284585"/>
                </a:lnTo>
                <a:lnTo>
                  <a:pt x="3002486" y="6284585"/>
                </a:lnTo>
                <a:lnTo>
                  <a:pt x="3002486" y="6417944"/>
                </a:lnTo>
                <a:lnTo>
                  <a:pt x="3053595" y="6417944"/>
                </a:lnTo>
                <a:lnTo>
                  <a:pt x="3053595" y="6353902"/>
                </a:lnTo>
                <a:cubicBezTo>
                  <a:pt x="3053595" y="6341763"/>
                  <a:pt x="3055520" y="6333349"/>
                  <a:pt x="3059371" y="6328661"/>
                </a:cubicBezTo>
                <a:cubicBezTo>
                  <a:pt x="3063222" y="6323973"/>
                  <a:pt x="3068245" y="6321629"/>
                  <a:pt x="3074440" y="6321629"/>
                </a:cubicBezTo>
                <a:cubicBezTo>
                  <a:pt x="3080048" y="6321629"/>
                  <a:pt x="3084402" y="6323366"/>
                  <a:pt x="3087499" y="6326840"/>
                </a:cubicBezTo>
                <a:cubicBezTo>
                  <a:pt x="3090597" y="6330315"/>
                  <a:pt x="3092146" y="6336237"/>
                  <a:pt x="3092146" y="6344609"/>
                </a:cubicBezTo>
                <a:lnTo>
                  <a:pt x="3092146" y="6417944"/>
                </a:lnTo>
                <a:lnTo>
                  <a:pt x="3143506" y="6417944"/>
                </a:lnTo>
                <a:lnTo>
                  <a:pt x="3143506" y="6333182"/>
                </a:lnTo>
                <a:cubicBezTo>
                  <a:pt x="3143506" y="6315602"/>
                  <a:pt x="3139508" y="6302605"/>
                  <a:pt x="3131514" y="6294191"/>
                </a:cubicBezTo>
                <a:cubicBezTo>
                  <a:pt x="3123518" y="6285778"/>
                  <a:pt x="3112447" y="6281571"/>
                  <a:pt x="3098299" y="6281571"/>
                </a:cubicBezTo>
                <a:close/>
                <a:moveTo>
                  <a:pt x="2899976" y="6281571"/>
                </a:moveTo>
                <a:cubicBezTo>
                  <a:pt x="2876452" y="6281571"/>
                  <a:pt x="2858014" y="6288017"/>
                  <a:pt x="2844661" y="6300909"/>
                </a:cubicBezTo>
                <a:cubicBezTo>
                  <a:pt x="2831308" y="6313802"/>
                  <a:pt x="2824632" y="6330670"/>
                  <a:pt x="2824632" y="6351516"/>
                </a:cubicBezTo>
                <a:cubicBezTo>
                  <a:pt x="2824632" y="6366166"/>
                  <a:pt x="2827959" y="6378912"/>
                  <a:pt x="2834615" y="6389753"/>
                </a:cubicBezTo>
                <a:cubicBezTo>
                  <a:pt x="2841270" y="6400594"/>
                  <a:pt x="2849663" y="6408505"/>
                  <a:pt x="2859792" y="6413486"/>
                </a:cubicBezTo>
                <a:cubicBezTo>
                  <a:pt x="2869922" y="6418467"/>
                  <a:pt x="2883819" y="6420958"/>
                  <a:pt x="2901483" y="6420958"/>
                </a:cubicBezTo>
                <a:cubicBezTo>
                  <a:pt x="2921826" y="6420958"/>
                  <a:pt x="2937439" y="6418049"/>
                  <a:pt x="2948322" y="6412231"/>
                </a:cubicBezTo>
                <a:cubicBezTo>
                  <a:pt x="2959205" y="6406412"/>
                  <a:pt x="2968498" y="6396806"/>
                  <a:pt x="2976199" y="6383411"/>
                </a:cubicBezTo>
                <a:lnTo>
                  <a:pt x="2925844" y="6378765"/>
                </a:lnTo>
                <a:cubicBezTo>
                  <a:pt x="2922663" y="6382783"/>
                  <a:pt x="2919691" y="6385588"/>
                  <a:pt x="2916928" y="6387179"/>
                </a:cubicBezTo>
                <a:cubicBezTo>
                  <a:pt x="2912408" y="6389690"/>
                  <a:pt x="2907636" y="6390946"/>
                  <a:pt x="2902613" y="6390946"/>
                </a:cubicBezTo>
                <a:cubicBezTo>
                  <a:pt x="2894660" y="6390946"/>
                  <a:pt x="2888214" y="6388058"/>
                  <a:pt x="2883275" y="6382281"/>
                </a:cubicBezTo>
                <a:cubicBezTo>
                  <a:pt x="2879759" y="6378263"/>
                  <a:pt x="2877540" y="6372152"/>
                  <a:pt x="2876619" y="6363947"/>
                </a:cubicBezTo>
                <a:lnTo>
                  <a:pt x="2979087" y="6363947"/>
                </a:lnTo>
                <a:lnTo>
                  <a:pt x="2979087" y="6358171"/>
                </a:lnTo>
                <a:cubicBezTo>
                  <a:pt x="2979087" y="6340591"/>
                  <a:pt x="2976199" y="6326317"/>
                  <a:pt x="2970423" y="6315350"/>
                </a:cubicBezTo>
                <a:cubicBezTo>
                  <a:pt x="2964646" y="6304384"/>
                  <a:pt x="2956233" y="6296012"/>
                  <a:pt x="2945183" y="6290236"/>
                </a:cubicBezTo>
                <a:cubicBezTo>
                  <a:pt x="2934132" y="6284459"/>
                  <a:pt x="2919063" y="6281571"/>
                  <a:pt x="2899976" y="6281571"/>
                </a:cubicBezTo>
                <a:close/>
                <a:moveTo>
                  <a:pt x="2623751" y="6281571"/>
                </a:moveTo>
                <a:cubicBezTo>
                  <a:pt x="2600227" y="6281571"/>
                  <a:pt x="2581788" y="6288017"/>
                  <a:pt x="2568436" y="6300909"/>
                </a:cubicBezTo>
                <a:cubicBezTo>
                  <a:pt x="2555083" y="6313802"/>
                  <a:pt x="2548407" y="6330670"/>
                  <a:pt x="2548407" y="6351516"/>
                </a:cubicBezTo>
                <a:cubicBezTo>
                  <a:pt x="2548407" y="6366166"/>
                  <a:pt x="2551734" y="6378912"/>
                  <a:pt x="2558390" y="6389753"/>
                </a:cubicBezTo>
                <a:cubicBezTo>
                  <a:pt x="2565045" y="6400594"/>
                  <a:pt x="2573438" y="6408505"/>
                  <a:pt x="2583567" y="6413486"/>
                </a:cubicBezTo>
                <a:cubicBezTo>
                  <a:pt x="2593697" y="6418467"/>
                  <a:pt x="2607594" y="6420958"/>
                  <a:pt x="2625258" y="6420958"/>
                </a:cubicBezTo>
                <a:cubicBezTo>
                  <a:pt x="2645601" y="6420958"/>
                  <a:pt x="2661214" y="6418049"/>
                  <a:pt x="2672097" y="6412231"/>
                </a:cubicBezTo>
                <a:cubicBezTo>
                  <a:pt x="2682980" y="6406412"/>
                  <a:pt x="2692272" y="6396806"/>
                  <a:pt x="2699974" y="6383411"/>
                </a:cubicBezTo>
                <a:lnTo>
                  <a:pt x="2649619" y="6378765"/>
                </a:lnTo>
                <a:cubicBezTo>
                  <a:pt x="2646438" y="6382783"/>
                  <a:pt x="2643466" y="6385588"/>
                  <a:pt x="2640703" y="6387179"/>
                </a:cubicBezTo>
                <a:cubicBezTo>
                  <a:pt x="2636183" y="6389690"/>
                  <a:pt x="2631411" y="6390946"/>
                  <a:pt x="2626388" y="6390946"/>
                </a:cubicBezTo>
                <a:cubicBezTo>
                  <a:pt x="2618435" y="6390946"/>
                  <a:pt x="2611989" y="6388058"/>
                  <a:pt x="2607049" y="6382281"/>
                </a:cubicBezTo>
                <a:cubicBezTo>
                  <a:pt x="2603533" y="6378263"/>
                  <a:pt x="2601315" y="6372152"/>
                  <a:pt x="2600394" y="6363947"/>
                </a:cubicBezTo>
                <a:lnTo>
                  <a:pt x="2702862" y="6363947"/>
                </a:lnTo>
                <a:lnTo>
                  <a:pt x="2702862" y="6358171"/>
                </a:lnTo>
                <a:cubicBezTo>
                  <a:pt x="2702862" y="6340591"/>
                  <a:pt x="2699974" y="6326317"/>
                  <a:pt x="2694198" y="6315350"/>
                </a:cubicBezTo>
                <a:cubicBezTo>
                  <a:pt x="2688421" y="6304384"/>
                  <a:pt x="2680008" y="6296012"/>
                  <a:pt x="2668957" y="6290236"/>
                </a:cubicBezTo>
                <a:cubicBezTo>
                  <a:pt x="2657907" y="6284459"/>
                  <a:pt x="2642838" y="6281571"/>
                  <a:pt x="2623751" y="6281571"/>
                </a:cubicBezTo>
                <a:close/>
                <a:moveTo>
                  <a:pt x="2053256" y="6281571"/>
                </a:moveTo>
                <a:cubicBezTo>
                  <a:pt x="2029899" y="6281571"/>
                  <a:pt x="2011356" y="6288164"/>
                  <a:pt x="1997627" y="6301349"/>
                </a:cubicBezTo>
                <a:cubicBezTo>
                  <a:pt x="1983897" y="6314534"/>
                  <a:pt x="1977032" y="6331298"/>
                  <a:pt x="1977032" y="6351641"/>
                </a:cubicBezTo>
                <a:cubicBezTo>
                  <a:pt x="1977032" y="6373491"/>
                  <a:pt x="1985153" y="6391155"/>
                  <a:pt x="2001394" y="6404633"/>
                </a:cubicBezTo>
                <a:cubicBezTo>
                  <a:pt x="2014621" y="6415516"/>
                  <a:pt x="2031950" y="6420958"/>
                  <a:pt x="2053381" y="6420958"/>
                </a:cubicBezTo>
                <a:cubicBezTo>
                  <a:pt x="2077408" y="6420958"/>
                  <a:pt x="2096223" y="6414407"/>
                  <a:pt x="2109827" y="6401306"/>
                </a:cubicBezTo>
                <a:cubicBezTo>
                  <a:pt x="2123431" y="6388204"/>
                  <a:pt x="2130232" y="6371398"/>
                  <a:pt x="2130232" y="6350888"/>
                </a:cubicBezTo>
                <a:cubicBezTo>
                  <a:pt x="2130232" y="6332638"/>
                  <a:pt x="2124749" y="6317276"/>
                  <a:pt x="2113782" y="6304802"/>
                </a:cubicBezTo>
                <a:cubicBezTo>
                  <a:pt x="2100137" y="6289315"/>
                  <a:pt x="2079961" y="6281571"/>
                  <a:pt x="2053256" y="6281571"/>
                </a:cubicBezTo>
                <a:close/>
                <a:moveTo>
                  <a:pt x="1726699" y="6281571"/>
                </a:moveTo>
                <a:cubicBezTo>
                  <a:pt x="1716234" y="6281571"/>
                  <a:pt x="1707361" y="6283476"/>
                  <a:pt x="1700077" y="6287285"/>
                </a:cubicBezTo>
                <a:cubicBezTo>
                  <a:pt x="1692794" y="6291094"/>
                  <a:pt x="1685594" y="6297435"/>
                  <a:pt x="1678479" y="6306309"/>
                </a:cubicBezTo>
                <a:lnTo>
                  <a:pt x="1678479" y="6284585"/>
                </a:lnTo>
                <a:lnTo>
                  <a:pt x="1630886" y="6284585"/>
                </a:lnTo>
                <a:lnTo>
                  <a:pt x="1630886" y="6417944"/>
                </a:lnTo>
                <a:lnTo>
                  <a:pt x="1681995" y="6417944"/>
                </a:lnTo>
                <a:lnTo>
                  <a:pt x="1681995" y="6353902"/>
                </a:lnTo>
                <a:cubicBezTo>
                  <a:pt x="1681995" y="6341763"/>
                  <a:pt x="1683920" y="6333349"/>
                  <a:pt x="1687771" y="6328661"/>
                </a:cubicBezTo>
                <a:cubicBezTo>
                  <a:pt x="1691622" y="6323973"/>
                  <a:pt x="1696645" y="6321629"/>
                  <a:pt x="1702840" y="6321629"/>
                </a:cubicBezTo>
                <a:cubicBezTo>
                  <a:pt x="1708449" y="6321629"/>
                  <a:pt x="1712802" y="6323366"/>
                  <a:pt x="1715900" y="6326840"/>
                </a:cubicBezTo>
                <a:cubicBezTo>
                  <a:pt x="1718997" y="6330315"/>
                  <a:pt x="1720546" y="6336237"/>
                  <a:pt x="1720546" y="6344609"/>
                </a:cubicBezTo>
                <a:lnTo>
                  <a:pt x="1720546" y="6417944"/>
                </a:lnTo>
                <a:lnTo>
                  <a:pt x="1771906" y="6417944"/>
                </a:lnTo>
                <a:lnTo>
                  <a:pt x="1771906" y="6333182"/>
                </a:lnTo>
                <a:cubicBezTo>
                  <a:pt x="1771906" y="6315602"/>
                  <a:pt x="1767908" y="6302605"/>
                  <a:pt x="1759913" y="6294191"/>
                </a:cubicBezTo>
                <a:cubicBezTo>
                  <a:pt x="1751918" y="6285778"/>
                  <a:pt x="1740847" y="6281571"/>
                  <a:pt x="1726699" y="6281571"/>
                </a:cubicBezTo>
                <a:close/>
                <a:moveTo>
                  <a:pt x="1528376" y="6281571"/>
                </a:moveTo>
                <a:cubicBezTo>
                  <a:pt x="1504852" y="6281571"/>
                  <a:pt x="1486414" y="6288017"/>
                  <a:pt x="1473061" y="6300909"/>
                </a:cubicBezTo>
                <a:cubicBezTo>
                  <a:pt x="1459708" y="6313802"/>
                  <a:pt x="1453032" y="6330670"/>
                  <a:pt x="1453032" y="6351516"/>
                </a:cubicBezTo>
                <a:cubicBezTo>
                  <a:pt x="1453032" y="6366166"/>
                  <a:pt x="1456360" y="6378912"/>
                  <a:pt x="1463015" y="6389753"/>
                </a:cubicBezTo>
                <a:cubicBezTo>
                  <a:pt x="1469670" y="6400594"/>
                  <a:pt x="1478063" y="6408505"/>
                  <a:pt x="1488192" y="6413486"/>
                </a:cubicBezTo>
                <a:cubicBezTo>
                  <a:pt x="1498322" y="6418467"/>
                  <a:pt x="1512219" y="6420958"/>
                  <a:pt x="1529883" y="6420958"/>
                </a:cubicBezTo>
                <a:cubicBezTo>
                  <a:pt x="1550226" y="6420958"/>
                  <a:pt x="1565839" y="6418049"/>
                  <a:pt x="1576722" y="6412231"/>
                </a:cubicBezTo>
                <a:cubicBezTo>
                  <a:pt x="1587605" y="6406412"/>
                  <a:pt x="1596898" y="6396806"/>
                  <a:pt x="1604599" y="6383411"/>
                </a:cubicBezTo>
                <a:lnTo>
                  <a:pt x="1554244" y="6378765"/>
                </a:lnTo>
                <a:cubicBezTo>
                  <a:pt x="1551063" y="6382783"/>
                  <a:pt x="1548091" y="6385588"/>
                  <a:pt x="1545329" y="6387179"/>
                </a:cubicBezTo>
                <a:cubicBezTo>
                  <a:pt x="1540808" y="6389690"/>
                  <a:pt x="1536036" y="6390946"/>
                  <a:pt x="1531013" y="6390946"/>
                </a:cubicBezTo>
                <a:cubicBezTo>
                  <a:pt x="1523060" y="6390946"/>
                  <a:pt x="1516614" y="6388058"/>
                  <a:pt x="1511675" y="6382281"/>
                </a:cubicBezTo>
                <a:cubicBezTo>
                  <a:pt x="1508159" y="6378263"/>
                  <a:pt x="1505940" y="6372152"/>
                  <a:pt x="1505019" y="6363947"/>
                </a:cubicBezTo>
                <a:lnTo>
                  <a:pt x="1607487" y="6363947"/>
                </a:lnTo>
                <a:lnTo>
                  <a:pt x="1607487" y="6358171"/>
                </a:lnTo>
                <a:cubicBezTo>
                  <a:pt x="1607487" y="6340591"/>
                  <a:pt x="1604599" y="6326317"/>
                  <a:pt x="1598823" y="6315350"/>
                </a:cubicBezTo>
                <a:cubicBezTo>
                  <a:pt x="1593047" y="6304384"/>
                  <a:pt x="1584633" y="6296012"/>
                  <a:pt x="1573583" y="6290236"/>
                </a:cubicBezTo>
                <a:cubicBezTo>
                  <a:pt x="1562532" y="6284459"/>
                  <a:pt x="1547463" y="6281571"/>
                  <a:pt x="1528376" y="6281571"/>
                </a:cubicBezTo>
                <a:close/>
                <a:moveTo>
                  <a:pt x="1296508" y="6281571"/>
                </a:moveTo>
                <a:cubicBezTo>
                  <a:pt x="1286615" y="6281571"/>
                  <a:pt x="1278169" y="6283287"/>
                  <a:pt x="1271169" y="6286720"/>
                </a:cubicBezTo>
                <a:cubicBezTo>
                  <a:pt x="1264168" y="6290152"/>
                  <a:pt x="1257231" y="6295928"/>
                  <a:pt x="1250356" y="6304049"/>
                </a:cubicBezTo>
                <a:lnTo>
                  <a:pt x="1250356" y="6284585"/>
                </a:lnTo>
                <a:lnTo>
                  <a:pt x="1202638" y="6284585"/>
                </a:lnTo>
                <a:lnTo>
                  <a:pt x="1202638" y="6417944"/>
                </a:lnTo>
                <a:lnTo>
                  <a:pt x="1253872" y="6417944"/>
                </a:lnTo>
                <a:lnTo>
                  <a:pt x="1253872" y="6349883"/>
                </a:lnTo>
                <a:cubicBezTo>
                  <a:pt x="1253872" y="6339754"/>
                  <a:pt x="1255762" y="6332470"/>
                  <a:pt x="1259542" y="6328033"/>
                </a:cubicBezTo>
                <a:cubicBezTo>
                  <a:pt x="1263323" y="6323596"/>
                  <a:pt x="1268153" y="6321378"/>
                  <a:pt x="1274034" y="6321378"/>
                </a:cubicBezTo>
                <a:cubicBezTo>
                  <a:pt x="1277646" y="6321378"/>
                  <a:pt x="1280796" y="6322403"/>
                  <a:pt x="1283484" y="6324454"/>
                </a:cubicBezTo>
                <a:cubicBezTo>
                  <a:pt x="1286172" y="6326506"/>
                  <a:pt x="1288062" y="6329205"/>
                  <a:pt x="1289154" y="6332554"/>
                </a:cubicBezTo>
                <a:cubicBezTo>
                  <a:pt x="1289827" y="6334647"/>
                  <a:pt x="1290163" y="6338623"/>
                  <a:pt x="1290163" y="6344484"/>
                </a:cubicBezTo>
                <a:lnTo>
                  <a:pt x="1290163" y="6417944"/>
                </a:lnTo>
                <a:lnTo>
                  <a:pt x="1341397" y="6417944"/>
                </a:lnTo>
                <a:lnTo>
                  <a:pt x="1341397" y="6349130"/>
                </a:lnTo>
                <a:cubicBezTo>
                  <a:pt x="1341397" y="6339502"/>
                  <a:pt x="1343232" y="6332512"/>
                  <a:pt x="1346903" y="6328159"/>
                </a:cubicBezTo>
                <a:cubicBezTo>
                  <a:pt x="1350574" y="6323806"/>
                  <a:pt x="1355413" y="6321629"/>
                  <a:pt x="1361420" y="6321629"/>
                </a:cubicBezTo>
                <a:cubicBezTo>
                  <a:pt x="1366508" y="6321629"/>
                  <a:pt x="1370763" y="6323931"/>
                  <a:pt x="1374183" y="6328536"/>
                </a:cubicBezTo>
                <a:cubicBezTo>
                  <a:pt x="1376520" y="6331466"/>
                  <a:pt x="1377688" y="6335944"/>
                  <a:pt x="1377688" y="6341972"/>
                </a:cubicBezTo>
                <a:lnTo>
                  <a:pt x="1377688" y="6417944"/>
                </a:lnTo>
                <a:lnTo>
                  <a:pt x="1428922" y="6417944"/>
                </a:lnTo>
                <a:lnTo>
                  <a:pt x="1428922" y="6334186"/>
                </a:lnTo>
                <a:cubicBezTo>
                  <a:pt x="1428922" y="6316104"/>
                  <a:pt x="1424909" y="6302814"/>
                  <a:pt x="1416884" y="6294317"/>
                </a:cubicBezTo>
                <a:cubicBezTo>
                  <a:pt x="1408858" y="6285820"/>
                  <a:pt x="1397697" y="6281571"/>
                  <a:pt x="1383401" y="6281571"/>
                </a:cubicBezTo>
                <a:cubicBezTo>
                  <a:pt x="1373703" y="6281571"/>
                  <a:pt x="1365552" y="6283141"/>
                  <a:pt x="1358948" y="6286280"/>
                </a:cubicBezTo>
                <a:cubicBezTo>
                  <a:pt x="1352343" y="6289419"/>
                  <a:pt x="1345028" y="6295342"/>
                  <a:pt x="1337002" y="6304049"/>
                </a:cubicBezTo>
                <a:cubicBezTo>
                  <a:pt x="1333062" y="6296598"/>
                  <a:pt x="1327990" y="6290989"/>
                  <a:pt x="1321786" y="6287222"/>
                </a:cubicBezTo>
                <a:cubicBezTo>
                  <a:pt x="1315581" y="6283455"/>
                  <a:pt x="1307156" y="6281571"/>
                  <a:pt x="1296508" y="6281571"/>
                </a:cubicBezTo>
                <a:close/>
                <a:moveTo>
                  <a:pt x="1044880" y="6281571"/>
                </a:moveTo>
                <a:cubicBezTo>
                  <a:pt x="1037680" y="6281571"/>
                  <a:pt x="1031632" y="6283350"/>
                  <a:pt x="1026734" y="6286908"/>
                </a:cubicBezTo>
                <a:cubicBezTo>
                  <a:pt x="1021837" y="6290466"/>
                  <a:pt x="1017086" y="6296975"/>
                  <a:pt x="1012482" y="6306435"/>
                </a:cubicBezTo>
                <a:lnTo>
                  <a:pt x="1012482" y="6284585"/>
                </a:lnTo>
                <a:lnTo>
                  <a:pt x="964638" y="6284585"/>
                </a:lnTo>
                <a:lnTo>
                  <a:pt x="964638" y="6417944"/>
                </a:lnTo>
                <a:lnTo>
                  <a:pt x="1015998" y="6417944"/>
                </a:lnTo>
                <a:lnTo>
                  <a:pt x="1015998" y="6373240"/>
                </a:lnTo>
                <a:cubicBezTo>
                  <a:pt x="1015998" y="6351892"/>
                  <a:pt x="1018635" y="6337326"/>
                  <a:pt x="1023909" y="6329540"/>
                </a:cubicBezTo>
                <a:cubicBezTo>
                  <a:pt x="1027593" y="6324015"/>
                  <a:pt x="1032783" y="6321252"/>
                  <a:pt x="1039480" y="6321252"/>
                </a:cubicBezTo>
                <a:cubicBezTo>
                  <a:pt x="1042996" y="6321252"/>
                  <a:pt x="1047768" y="6322508"/>
                  <a:pt x="1053796" y="6325020"/>
                </a:cubicBezTo>
                <a:lnTo>
                  <a:pt x="1069618" y="6288603"/>
                </a:lnTo>
                <a:cubicBezTo>
                  <a:pt x="1060661" y="6283915"/>
                  <a:pt x="1052415" y="6281571"/>
                  <a:pt x="1044880" y="6281571"/>
                </a:cubicBezTo>
                <a:close/>
                <a:moveTo>
                  <a:pt x="859366" y="6281571"/>
                </a:moveTo>
                <a:cubicBezTo>
                  <a:pt x="849822" y="6281571"/>
                  <a:pt x="840948" y="6282283"/>
                  <a:pt x="832744" y="6283706"/>
                </a:cubicBezTo>
                <a:cubicBezTo>
                  <a:pt x="824540" y="6285129"/>
                  <a:pt x="818094" y="6287138"/>
                  <a:pt x="813406" y="6289733"/>
                </a:cubicBezTo>
                <a:cubicBezTo>
                  <a:pt x="806876" y="6293333"/>
                  <a:pt x="801874" y="6297582"/>
                  <a:pt x="798400" y="6302479"/>
                </a:cubicBezTo>
                <a:cubicBezTo>
                  <a:pt x="794925" y="6307376"/>
                  <a:pt x="792267" y="6314095"/>
                  <a:pt x="790426" y="6322634"/>
                </a:cubicBezTo>
                <a:lnTo>
                  <a:pt x="839274" y="6327782"/>
                </a:lnTo>
                <a:cubicBezTo>
                  <a:pt x="841283" y="6322006"/>
                  <a:pt x="843920" y="6318071"/>
                  <a:pt x="847185" y="6315978"/>
                </a:cubicBezTo>
                <a:cubicBezTo>
                  <a:pt x="851371" y="6313299"/>
                  <a:pt x="857650" y="6311960"/>
                  <a:pt x="866021" y="6311960"/>
                </a:cubicBezTo>
                <a:cubicBezTo>
                  <a:pt x="872551" y="6311960"/>
                  <a:pt x="877113" y="6313216"/>
                  <a:pt x="879709" y="6315727"/>
                </a:cubicBezTo>
                <a:cubicBezTo>
                  <a:pt x="882304" y="6318239"/>
                  <a:pt x="883601" y="6322634"/>
                  <a:pt x="883601" y="6328912"/>
                </a:cubicBezTo>
                <a:cubicBezTo>
                  <a:pt x="877239" y="6331424"/>
                  <a:pt x="871212" y="6333454"/>
                  <a:pt x="865519" y="6335003"/>
                </a:cubicBezTo>
                <a:cubicBezTo>
                  <a:pt x="859826" y="6336551"/>
                  <a:pt x="847394" y="6339251"/>
                  <a:pt x="828223" y="6343102"/>
                </a:cubicBezTo>
                <a:cubicBezTo>
                  <a:pt x="812234" y="6346283"/>
                  <a:pt x="801267" y="6351139"/>
                  <a:pt x="795323" y="6357669"/>
                </a:cubicBezTo>
                <a:cubicBezTo>
                  <a:pt x="789379" y="6364199"/>
                  <a:pt x="786407" y="6372528"/>
                  <a:pt x="786407" y="6382658"/>
                </a:cubicBezTo>
                <a:cubicBezTo>
                  <a:pt x="786407" y="6393457"/>
                  <a:pt x="790530" y="6402540"/>
                  <a:pt x="798776" y="6409907"/>
                </a:cubicBezTo>
                <a:cubicBezTo>
                  <a:pt x="807022" y="6417274"/>
                  <a:pt x="819098" y="6420958"/>
                  <a:pt x="835004" y="6420958"/>
                </a:cubicBezTo>
                <a:cubicBezTo>
                  <a:pt x="846976" y="6420958"/>
                  <a:pt x="857482" y="6419116"/>
                  <a:pt x="866523" y="6415433"/>
                </a:cubicBezTo>
                <a:cubicBezTo>
                  <a:pt x="873137" y="6412670"/>
                  <a:pt x="879792" y="6408066"/>
                  <a:pt x="886490" y="6401620"/>
                </a:cubicBezTo>
                <a:cubicBezTo>
                  <a:pt x="887076" y="6405470"/>
                  <a:pt x="887662" y="6408296"/>
                  <a:pt x="888248" y="6410096"/>
                </a:cubicBezTo>
                <a:cubicBezTo>
                  <a:pt x="888834" y="6411896"/>
                  <a:pt x="890089" y="6414512"/>
                  <a:pt x="892015" y="6417944"/>
                </a:cubicBezTo>
                <a:lnTo>
                  <a:pt x="939984" y="6417944"/>
                </a:lnTo>
                <a:cubicBezTo>
                  <a:pt x="937305" y="6412419"/>
                  <a:pt x="935568" y="6407877"/>
                  <a:pt x="934773" y="6404319"/>
                </a:cubicBezTo>
                <a:cubicBezTo>
                  <a:pt x="933977" y="6400761"/>
                  <a:pt x="933580" y="6395843"/>
                  <a:pt x="933580" y="6389564"/>
                </a:cubicBezTo>
                <a:lnTo>
                  <a:pt x="933580" y="6330670"/>
                </a:lnTo>
                <a:cubicBezTo>
                  <a:pt x="933580" y="6324392"/>
                  <a:pt x="932324" y="6317799"/>
                  <a:pt x="929813" y="6310893"/>
                </a:cubicBezTo>
                <a:cubicBezTo>
                  <a:pt x="927301" y="6303986"/>
                  <a:pt x="923869" y="6298649"/>
                  <a:pt x="919516" y="6294882"/>
                </a:cubicBezTo>
                <a:cubicBezTo>
                  <a:pt x="913320" y="6289440"/>
                  <a:pt x="905577" y="6285861"/>
                  <a:pt x="896284" y="6284145"/>
                </a:cubicBezTo>
                <a:cubicBezTo>
                  <a:pt x="886992" y="6282429"/>
                  <a:pt x="874686" y="6281571"/>
                  <a:pt x="859366" y="6281571"/>
                </a:cubicBezTo>
                <a:close/>
                <a:moveTo>
                  <a:pt x="712277" y="6281571"/>
                </a:moveTo>
                <a:cubicBezTo>
                  <a:pt x="703236" y="6281571"/>
                  <a:pt x="694990" y="6283538"/>
                  <a:pt x="687539" y="6287473"/>
                </a:cubicBezTo>
                <a:cubicBezTo>
                  <a:pt x="682014" y="6290403"/>
                  <a:pt x="675944" y="6296012"/>
                  <a:pt x="669331" y="6304300"/>
                </a:cubicBezTo>
                <a:lnTo>
                  <a:pt x="669331" y="6284585"/>
                </a:lnTo>
                <a:lnTo>
                  <a:pt x="621487" y="6284585"/>
                </a:lnTo>
                <a:lnTo>
                  <a:pt x="621487" y="6468676"/>
                </a:lnTo>
                <a:lnTo>
                  <a:pt x="673098" y="6468676"/>
                </a:lnTo>
                <a:lnTo>
                  <a:pt x="673098" y="6405010"/>
                </a:lnTo>
                <a:cubicBezTo>
                  <a:pt x="678205" y="6410284"/>
                  <a:pt x="684002" y="6414261"/>
                  <a:pt x="690490" y="6416940"/>
                </a:cubicBezTo>
                <a:cubicBezTo>
                  <a:pt x="696978" y="6419618"/>
                  <a:pt x="704157" y="6420958"/>
                  <a:pt x="712026" y="6420958"/>
                </a:cubicBezTo>
                <a:cubicBezTo>
                  <a:pt x="728267" y="6420958"/>
                  <a:pt x="741703" y="6415119"/>
                  <a:pt x="752335" y="6403440"/>
                </a:cubicBezTo>
                <a:cubicBezTo>
                  <a:pt x="762967" y="6391762"/>
                  <a:pt x="768283" y="6374830"/>
                  <a:pt x="768283" y="6352646"/>
                </a:cubicBezTo>
                <a:cubicBezTo>
                  <a:pt x="768283" y="6332554"/>
                  <a:pt x="763407" y="6315685"/>
                  <a:pt x="753654" y="6302040"/>
                </a:cubicBezTo>
                <a:cubicBezTo>
                  <a:pt x="743901" y="6288394"/>
                  <a:pt x="730109" y="6281571"/>
                  <a:pt x="712277" y="6281571"/>
                </a:cubicBezTo>
                <a:close/>
                <a:moveTo>
                  <a:pt x="518726" y="6281571"/>
                </a:moveTo>
                <a:cubicBezTo>
                  <a:pt x="495202" y="6281571"/>
                  <a:pt x="476764" y="6288017"/>
                  <a:pt x="463411" y="6300909"/>
                </a:cubicBezTo>
                <a:cubicBezTo>
                  <a:pt x="450058" y="6313802"/>
                  <a:pt x="443382" y="6330670"/>
                  <a:pt x="443382" y="6351516"/>
                </a:cubicBezTo>
                <a:cubicBezTo>
                  <a:pt x="443382" y="6366166"/>
                  <a:pt x="446710" y="6378912"/>
                  <a:pt x="453365" y="6389753"/>
                </a:cubicBezTo>
                <a:cubicBezTo>
                  <a:pt x="460020" y="6400594"/>
                  <a:pt x="468413" y="6408505"/>
                  <a:pt x="478542" y="6413486"/>
                </a:cubicBezTo>
                <a:cubicBezTo>
                  <a:pt x="488672" y="6418467"/>
                  <a:pt x="502569" y="6420958"/>
                  <a:pt x="520233" y="6420958"/>
                </a:cubicBezTo>
                <a:cubicBezTo>
                  <a:pt x="540576" y="6420958"/>
                  <a:pt x="556189" y="6418049"/>
                  <a:pt x="567072" y="6412231"/>
                </a:cubicBezTo>
                <a:cubicBezTo>
                  <a:pt x="577955" y="6406412"/>
                  <a:pt x="587247" y="6396806"/>
                  <a:pt x="594949" y="6383411"/>
                </a:cubicBezTo>
                <a:lnTo>
                  <a:pt x="544594" y="6378765"/>
                </a:lnTo>
                <a:cubicBezTo>
                  <a:pt x="541413" y="6382783"/>
                  <a:pt x="538441" y="6385588"/>
                  <a:pt x="535679" y="6387179"/>
                </a:cubicBezTo>
                <a:cubicBezTo>
                  <a:pt x="531158" y="6389690"/>
                  <a:pt x="526386" y="6390946"/>
                  <a:pt x="521363" y="6390946"/>
                </a:cubicBezTo>
                <a:cubicBezTo>
                  <a:pt x="513410" y="6390946"/>
                  <a:pt x="506964" y="6388058"/>
                  <a:pt x="502025" y="6382281"/>
                </a:cubicBezTo>
                <a:cubicBezTo>
                  <a:pt x="498509" y="6378263"/>
                  <a:pt x="496290" y="6372152"/>
                  <a:pt x="495369" y="6363947"/>
                </a:cubicBezTo>
                <a:lnTo>
                  <a:pt x="597837" y="6363947"/>
                </a:lnTo>
                <a:lnTo>
                  <a:pt x="597837" y="6358171"/>
                </a:lnTo>
                <a:cubicBezTo>
                  <a:pt x="597837" y="6340591"/>
                  <a:pt x="594949" y="6326317"/>
                  <a:pt x="589173" y="6315350"/>
                </a:cubicBezTo>
                <a:cubicBezTo>
                  <a:pt x="583397" y="6304384"/>
                  <a:pt x="574983" y="6296012"/>
                  <a:pt x="563933" y="6290236"/>
                </a:cubicBezTo>
                <a:cubicBezTo>
                  <a:pt x="552882" y="6284459"/>
                  <a:pt x="537813" y="6281571"/>
                  <a:pt x="518726" y="6281571"/>
                </a:cubicBezTo>
                <a:close/>
                <a:moveTo>
                  <a:pt x="2415815" y="6275544"/>
                </a:moveTo>
                <a:lnTo>
                  <a:pt x="2430004" y="6275544"/>
                </a:lnTo>
                <a:cubicBezTo>
                  <a:pt x="2444738" y="6275544"/>
                  <a:pt x="2455286" y="6279143"/>
                  <a:pt x="2461649" y="6286343"/>
                </a:cubicBezTo>
                <a:cubicBezTo>
                  <a:pt x="2468012" y="6293542"/>
                  <a:pt x="2471193" y="6306895"/>
                  <a:pt x="2471193" y="6326401"/>
                </a:cubicBezTo>
                <a:cubicBezTo>
                  <a:pt x="2471193" y="6341135"/>
                  <a:pt x="2469769" y="6351788"/>
                  <a:pt x="2466923" y="6358359"/>
                </a:cubicBezTo>
                <a:cubicBezTo>
                  <a:pt x="2464077" y="6364931"/>
                  <a:pt x="2460143" y="6369535"/>
                  <a:pt x="2455120" y="6372173"/>
                </a:cubicBezTo>
                <a:cubicBezTo>
                  <a:pt x="2450096" y="6374810"/>
                  <a:pt x="2441641" y="6376128"/>
                  <a:pt x="2429753" y="6376128"/>
                </a:cubicBezTo>
                <a:lnTo>
                  <a:pt x="2415815" y="6376128"/>
                </a:lnTo>
                <a:close/>
                <a:moveTo>
                  <a:pt x="310790" y="6275544"/>
                </a:moveTo>
                <a:lnTo>
                  <a:pt x="324980" y="6275544"/>
                </a:lnTo>
                <a:cubicBezTo>
                  <a:pt x="339714" y="6275544"/>
                  <a:pt x="350262" y="6279143"/>
                  <a:pt x="356624" y="6286343"/>
                </a:cubicBezTo>
                <a:cubicBezTo>
                  <a:pt x="362987" y="6293542"/>
                  <a:pt x="366168" y="6306895"/>
                  <a:pt x="366168" y="6326401"/>
                </a:cubicBezTo>
                <a:cubicBezTo>
                  <a:pt x="366168" y="6341135"/>
                  <a:pt x="364745" y="6351788"/>
                  <a:pt x="361898" y="6358359"/>
                </a:cubicBezTo>
                <a:cubicBezTo>
                  <a:pt x="359052" y="6364931"/>
                  <a:pt x="355117" y="6369535"/>
                  <a:pt x="350094" y="6372173"/>
                </a:cubicBezTo>
                <a:cubicBezTo>
                  <a:pt x="345071" y="6374810"/>
                  <a:pt x="336616" y="6376128"/>
                  <a:pt x="324729" y="6376128"/>
                </a:cubicBezTo>
                <a:lnTo>
                  <a:pt x="310790" y="6376128"/>
                </a:lnTo>
                <a:close/>
                <a:moveTo>
                  <a:pt x="5414069" y="6233853"/>
                </a:moveTo>
                <a:lnTo>
                  <a:pt x="5414069" y="6417944"/>
                </a:lnTo>
                <a:lnTo>
                  <a:pt x="5465303" y="6417944"/>
                </a:lnTo>
                <a:lnTo>
                  <a:pt x="5465303" y="6233853"/>
                </a:lnTo>
                <a:close/>
                <a:moveTo>
                  <a:pt x="4424767" y="6233853"/>
                </a:moveTo>
                <a:lnTo>
                  <a:pt x="4424767" y="6297644"/>
                </a:lnTo>
                <a:cubicBezTo>
                  <a:pt x="4419744" y="6292287"/>
                  <a:pt x="4413988" y="6288268"/>
                  <a:pt x="4407500" y="6285589"/>
                </a:cubicBezTo>
                <a:cubicBezTo>
                  <a:pt x="4401012" y="6282911"/>
                  <a:pt x="4393792" y="6281571"/>
                  <a:pt x="4385839" y="6281571"/>
                </a:cubicBezTo>
                <a:cubicBezTo>
                  <a:pt x="4369514" y="6281571"/>
                  <a:pt x="4356057" y="6287431"/>
                  <a:pt x="4345467" y="6299151"/>
                </a:cubicBezTo>
                <a:cubicBezTo>
                  <a:pt x="4334877" y="6310872"/>
                  <a:pt x="4329581" y="6327782"/>
                  <a:pt x="4329581" y="6349883"/>
                </a:cubicBezTo>
                <a:cubicBezTo>
                  <a:pt x="4329581" y="6369640"/>
                  <a:pt x="4334374" y="6386425"/>
                  <a:pt x="4343960" y="6400238"/>
                </a:cubicBezTo>
                <a:cubicBezTo>
                  <a:pt x="4353545" y="6414051"/>
                  <a:pt x="4367421" y="6420958"/>
                  <a:pt x="4385588" y="6420958"/>
                </a:cubicBezTo>
                <a:cubicBezTo>
                  <a:pt x="4394629" y="6420958"/>
                  <a:pt x="4402833" y="6419032"/>
                  <a:pt x="4410200" y="6415182"/>
                </a:cubicBezTo>
                <a:cubicBezTo>
                  <a:pt x="4415725" y="6412251"/>
                  <a:pt x="4421837" y="6406601"/>
                  <a:pt x="4428534" y="6398229"/>
                </a:cubicBezTo>
                <a:lnTo>
                  <a:pt x="4428534" y="6417944"/>
                </a:lnTo>
                <a:lnTo>
                  <a:pt x="4476377" y="6417944"/>
                </a:lnTo>
                <a:lnTo>
                  <a:pt x="4476377" y="6233853"/>
                </a:lnTo>
                <a:close/>
                <a:moveTo>
                  <a:pt x="2358930" y="6233853"/>
                </a:moveTo>
                <a:lnTo>
                  <a:pt x="2358930" y="6417944"/>
                </a:lnTo>
                <a:lnTo>
                  <a:pt x="2443441" y="6417944"/>
                </a:lnTo>
                <a:cubicBezTo>
                  <a:pt x="2453571" y="6417944"/>
                  <a:pt x="2464873" y="6416270"/>
                  <a:pt x="2477346" y="6412921"/>
                </a:cubicBezTo>
                <a:cubicBezTo>
                  <a:pt x="2486471" y="6410493"/>
                  <a:pt x="2495010" y="6405617"/>
                  <a:pt x="2502963" y="6398292"/>
                </a:cubicBezTo>
                <a:cubicBezTo>
                  <a:pt x="2510917" y="6390967"/>
                  <a:pt x="2517132" y="6381884"/>
                  <a:pt x="2521611" y="6371042"/>
                </a:cubicBezTo>
                <a:cubicBezTo>
                  <a:pt x="2526090" y="6360201"/>
                  <a:pt x="2528329" y="6344944"/>
                  <a:pt x="2528329" y="6325271"/>
                </a:cubicBezTo>
                <a:cubicBezTo>
                  <a:pt x="2528329" y="6312713"/>
                  <a:pt x="2526822" y="6300826"/>
                  <a:pt x="2523808" y="6289608"/>
                </a:cubicBezTo>
                <a:cubicBezTo>
                  <a:pt x="2520795" y="6278390"/>
                  <a:pt x="2515939" y="6268553"/>
                  <a:pt x="2509242" y="6260098"/>
                </a:cubicBezTo>
                <a:cubicBezTo>
                  <a:pt x="2502544" y="6251643"/>
                  <a:pt x="2494068" y="6245155"/>
                  <a:pt x="2483813" y="6240634"/>
                </a:cubicBezTo>
                <a:cubicBezTo>
                  <a:pt x="2473558" y="6236113"/>
                  <a:pt x="2460101" y="6233853"/>
                  <a:pt x="2443441" y="6233853"/>
                </a:cubicBezTo>
                <a:close/>
                <a:moveTo>
                  <a:pt x="1863993" y="6233853"/>
                </a:moveTo>
                <a:lnTo>
                  <a:pt x="1812759" y="6260098"/>
                </a:lnTo>
                <a:lnTo>
                  <a:pt x="1812759" y="6284585"/>
                </a:lnTo>
                <a:lnTo>
                  <a:pt x="1793923" y="6284585"/>
                </a:lnTo>
                <a:lnTo>
                  <a:pt x="1793923" y="6322006"/>
                </a:lnTo>
                <a:lnTo>
                  <a:pt x="1812759" y="6322006"/>
                </a:lnTo>
                <a:lnTo>
                  <a:pt x="1812759" y="6368912"/>
                </a:lnTo>
                <a:cubicBezTo>
                  <a:pt x="1812759" y="6383793"/>
                  <a:pt x="1814203" y="6394558"/>
                  <a:pt x="1817091" y="6401204"/>
                </a:cubicBezTo>
                <a:cubicBezTo>
                  <a:pt x="1819979" y="6407852"/>
                  <a:pt x="1824437" y="6412805"/>
                  <a:pt x="1830464" y="6416066"/>
                </a:cubicBezTo>
                <a:cubicBezTo>
                  <a:pt x="1836492" y="6419328"/>
                  <a:pt x="1845868" y="6420958"/>
                  <a:pt x="1858593" y="6420958"/>
                </a:cubicBezTo>
                <a:cubicBezTo>
                  <a:pt x="1869560" y="6420958"/>
                  <a:pt x="1881364" y="6419577"/>
                  <a:pt x="1894005" y="6416814"/>
                </a:cubicBezTo>
                <a:lnTo>
                  <a:pt x="1890238" y="6381534"/>
                </a:lnTo>
                <a:cubicBezTo>
                  <a:pt x="1883457" y="6383707"/>
                  <a:pt x="1878183" y="6384793"/>
                  <a:pt x="1874416" y="6384793"/>
                </a:cubicBezTo>
                <a:cubicBezTo>
                  <a:pt x="1870230" y="6384793"/>
                  <a:pt x="1867300" y="6383372"/>
                  <a:pt x="1865625" y="6380531"/>
                </a:cubicBezTo>
                <a:cubicBezTo>
                  <a:pt x="1864537" y="6378693"/>
                  <a:pt x="1863993" y="6374934"/>
                  <a:pt x="1863993" y="6369253"/>
                </a:cubicBezTo>
                <a:lnTo>
                  <a:pt x="1863993" y="6322006"/>
                </a:lnTo>
                <a:lnTo>
                  <a:pt x="1892122" y="6322006"/>
                </a:lnTo>
                <a:lnTo>
                  <a:pt x="1892122" y="6284585"/>
                </a:lnTo>
                <a:lnTo>
                  <a:pt x="1863993" y="6284585"/>
                </a:lnTo>
                <a:close/>
                <a:moveTo>
                  <a:pt x="1149618" y="6233853"/>
                </a:moveTo>
                <a:lnTo>
                  <a:pt x="1098384" y="6260098"/>
                </a:lnTo>
                <a:lnTo>
                  <a:pt x="1098384" y="6284585"/>
                </a:lnTo>
                <a:lnTo>
                  <a:pt x="1079548" y="6284585"/>
                </a:lnTo>
                <a:lnTo>
                  <a:pt x="1079548" y="6322006"/>
                </a:lnTo>
                <a:lnTo>
                  <a:pt x="1098384" y="6322006"/>
                </a:lnTo>
                <a:lnTo>
                  <a:pt x="1098384" y="6368912"/>
                </a:lnTo>
                <a:cubicBezTo>
                  <a:pt x="1098384" y="6383793"/>
                  <a:pt x="1099828" y="6394558"/>
                  <a:pt x="1102716" y="6401204"/>
                </a:cubicBezTo>
                <a:cubicBezTo>
                  <a:pt x="1105604" y="6407852"/>
                  <a:pt x="1110062" y="6412805"/>
                  <a:pt x="1116090" y="6416066"/>
                </a:cubicBezTo>
                <a:cubicBezTo>
                  <a:pt x="1122117" y="6419328"/>
                  <a:pt x="1131493" y="6420958"/>
                  <a:pt x="1144218" y="6420958"/>
                </a:cubicBezTo>
                <a:cubicBezTo>
                  <a:pt x="1155185" y="6420958"/>
                  <a:pt x="1166989" y="6419577"/>
                  <a:pt x="1179630" y="6416814"/>
                </a:cubicBezTo>
                <a:lnTo>
                  <a:pt x="1175863" y="6381534"/>
                </a:lnTo>
                <a:cubicBezTo>
                  <a:pt x="1169082" y="6383707"/>
                  <a:pt x="1163808" y="6384793"/>
                  <a:pt x="1160040" y="6384793"/>
                </a:cubicBezTo>
                <a:cubicBezTo>
                  <a:pt x="1155855" y="6384793"/>
                  <a:pt x="1152925" y="6383372"/>
                  <a:pt x="1151250" y="6380531"/>
                </a:cubicBezTo>
                <a:cubicBezTo>
                  <a:pt x="1150162" y="6378693"/>
                  <a:pt x="1149618" y="6374934"/>
                  <a:pt x="1149618" y="6369253"/>
                </a:cubicBezTo>
                <a:lnTo>
                  <a:pt x="1149618" y="6322006"/>
                </a:lnTo>
                <a:lnTo>
                  <a:pt x="1177746" y="6322006"/>
                </a:lnTo>
                <a:lnTo>
                  <a:pt x="1177746" y="6284585"/>
                </a:lnTo>
                <a:lnTo>
                  <a:pt x="1149618" y="6284585"/>
                </a:lnTo>
                <a:close/>
                <a:moveTo>
                  <a:pt x="253905" y="6233853"/>
                </a:moveTo>
                <a:lnTo>
                  <a:pt x="253905" y="6417944"/>
                </a:lnTo>
                <a:lnTo>
                  <a:pt x="338416" y="6417944"/>
                </a:lnTo>
                <a:cubicBezTo>
                  <a:pt x="348546" y="6417944"/>
                  <a:pt x="359847" y="6416270"/>
                  <a:pt x="372321" y="6412921"/>
                </a:cubicBezTo>
                <a:cubicBezTo>
                  <a:pt x="381446" y="6410493"/>
                  <a:pt x="389985" y="6405617"/>
                  <a:pt x="397938" y="6398292"/>
                </a:cubicBezTo>
                <a:cubicBezTo>
                  <a:pt x="405891" y="6390967"/>
                  <a:pt x="412107" y="6381884"/>
                  <a:pt x="416586" y="6371042"/>
                </a:cubicBezTo>
                <a:cubicBezTo>
                  <a:pt x="421065" y="6360201"/>
                  <a:pt x="423304" y="6344944"/>
                  <a:pt x="423304" y="6325271"/>
                </a:cubicBezTo>
                <a:cubicBezTo>
                  <a:pt x="423304" y="6312713"/>
                  <a:pt x="421797" y="6300826"/>
                  <a:pt x="418783" y="6289608"/>
                </a:cubicBezTo>
                <a:cubicBezTo>
                  <a:pt x="415770" y="6278390"/>
                  <a:pt x="410914" y="6268553"/>
                  <a:pt x="404217" y="6260098"/>
                </a:cubicBezTo>
                <a:cubicBezTo>
                  <a:pt x="397520" y="6251643"/>
                  <a:pt x="389043" y="6245155"/>
                  <a:pt x="378788" y="6240634"/>
                </a:cubicBezTo>
                <a:cubicBezTo>
                  <a:pt x="368533" y="6236113"/>
                  <a:pt x="355076" y="6233853"/>
                  <a:pt x="338416" y="6233853"/>
                </a:cubicBezTo>
                <a:close/>
                <a:moveTo>
                  <a:pt x="2779379" y="6230714"/>
                </a:moveTo>
                <a:cubicBezTo>
                  <a:pt x="2768161" y="6230714"/>
                  <a:pt x="2759642" y="6231990"/>
                  <a:pt x="2753825" y="6234544"/>
                </a:cubicBezTo>
                <a:cubicBezTo>
                  <a:pt x="2748006" y="6237097"/>
                  <a:pt x="2743486" y="6240446"/>
                  <a:pt x="2740262" y="6244590"/>
                </a:cubicBezTo>
                <a:cubicBezTo>
                  <a:pt x="2737039" y="6248734"/>
                  <a:pt x="2734842" y="6254070"/>
                  <a:pt x="2733670" y="6260600"/>
                </a:cubicBezTo>
                <a:cubicBezTo>
                  <a:pt x="2732498" y="6267130"/>
                  <a:pt x="2731912" y="6273116"/>
                  <a:pt x="2731912" y="6278557"/>
                </a:cubicBezTo>
                <a:lnTo>
                  <a:pt x="2731912" y="6284585"/>
                </a:lnTo>
                <a:lnTo>
                  <a:pt x="2712824" y="6284585"/>
                </a:lnTo>
                <a:lnTo>
                  <a:pt x="2712824" y="6322006"/>
                </a:lnTo>
                <a:lnTo>
                  <a:pt x="2731912" y="6322006"/>
                </a:lnTo>
                <a:lnTo>
                  <a:pt x="2731912" y="6417944"/>
                </a:lnTo>
                <a:lnTo>
                  <a:pt x="2783146" y="6417944"/>
                </a:lnTo>
                <a:lnTo>
                  <a:pt x="2783146" y="6322006"/>
                </a:lnTo>
                <a:lnTo>
                  <a:pt x="2807507" y="6322006"/>
                </a:lnTo>
                <a:lnTo>
                  <a:pt x="2807507" y="6284585"/>
                </a:lnTo>
                <a:lnTo>
                  <a:pt x="2783146" y="6284585"/>
                </a:lnTo>
                <a:cubicBezTo>
                  <a:pt x="2783146" y="6278641"/>
                  <a:pt x="2783355" y="6274748"/>
                  <a:pt x="2783774" y="6272906"/>
                </a:cubicBezTo>
                <a:cubicBezTo>
                  <a:pt x="2784611" y="6269558"/>
                  <a:pt x="2786034" y="6267109"/>
                  <a:pt x="2788044" y="6265560"/>
                </a:cubicBezTo>
                <a:cubicBezTo>
                  <a:pt x="2790052" y="6264012"/>
                  <a:pt x="2793359" y="6263237"/>
                  <a:pt x="2797963" y="6263237"/>
                </a:cubicBezTo>
                <a:cubicBezTo>
                  <a:pt x="2801731" y="6263237"/>
                  <a:pt x="2806670" y="6263740"/>
                  <a:pt x="2812782" y="6264744"/>
                </a:cubicBezTo>
                <a:lnTo>
                  <a:pt x="2818432" y="6233853"/>
                </a:lnTo>
                <a:cubicBezTo>
                  <a:pt x="2801354" y="6231760"/>
                  <a:pt x="2788336" y="6230714"/>
                  <a:pt x="2779379" y="6230714"/>
                </a:cubicBezTo>
                <a:close/>
                <a:moveTo>
                  <a:pt x="2207879" y="6230714"/>
                </a:moveTo>
                <a:cubicBezTo>
                  <a:pt x="2196661" y="6230714"/>
                  <a:pt x="2188142" y="6231990"/>
                  <a:pt x="2182324" y="6234544"/>
                </a:cubicBezTo>
                <a:cubicBezTo>
                  <a:pt x="2176506" y="6237097"/>
                  <a:pt x="2171986" y="6240446"/>
                  <a:pt x="2168763" y="6244590"/>
                </a:cubicBezTo>
                <a:cubicBezTo>
                  <a:pt x="2165539" y="6248734"/>
                  <a:pt x="2163342" y="6254070"/>
                  <a:pt x="2162170" y="6260600"/>
                </a:cubicBezTo>
                <a:cubicBezTo>
                  <a:pt x="2160998" y="6267130"/>
                  <a:pt x="2160412" y="6273116"/>
                  <a:pt x="2160412" y="6278557"/>
                </a:cubicBezTo>
                <a:lnTo>
                  <a:pt x="2160412" y="6284585"/>
                </a:lnTo>
                <a:lnTo>
                  <a:pt x="2141325" y="6284585"/>
                </a:lnTo>
                <a:lnTo>
                  <a:pt x="2141325" y="6322006"/>
                </a:lnTo>
                <a:lnTo>
                  <a:pt x="2160412" y="6322006"/>
                </a:lnTo>
                <a:lnTo>
                  <a:pt x="2160412" y="6417944"/>
                </a:lnTo>
                <a:lnTo>
                  <a:pt x="2211646" y="6417944"/>
                </a:lnTo>
                <a:lnTo>
                  <a:pt x="2211646" y="6322006"/>
                </a:lnTo>
                <a:lnTo>
                  <a:pt x="2236007" y="6322006"/>
                </a:lnTo>
                <a:lnTo>
                  <a:pt x="2236007" y="6284585"/>
                </a:lnTo>
                <a:lnTo>
                  <a:pt x="2211646" y="6284585"/>
                </a:lnTo>
                <a:cubicBezTo>
                  <a:pt x="2211646" y="6278641"/>
                  <a:pt x="2211856" y="6274748"/>
                  <a:pt x="2212274" y="6272906"/>
                </a:cubicBezTo>
                <a:cubicBezTo>
                  <a:pt x="2213111" y="6269558"/>
                  <a:pt x="2214534" y="6267109"/>
                  <a:pt x="2216543" y="6265560"/>
                </a:cubicBezTo>
                <a:cubicBezTo>
                  <a:pt x="2218552" y="6264012"/>
                  <a:pt x="2221859" y="6263237"/>
                  <a:pt x="2226464" y="6263237"/>
                </a:cubicBezTo>
                <a:cubicBezTo>
                  <a:pt x="2230231" y="6263237"/>
                  <a:pt x="2235171" y="6263740"/>
                  <a:pt x="2241281" y="6264744"/>
                </a:cubicBezTo>
                <a:lnTo>
                  <a:pt x="2246932" y="6233853"/>
                </a:lnTo>
                <a:cubicBezTo>
                  <a:pt x="2229854" y="6231760"/>
                  <a:pt x="2216836" y="6230714"/>
                  <a:pt x="2207879" y="6230714"/>
                </a:cubicBezTo>
                <a:close/>
                <a:moveTo>
                  <a:pt x="4240861" y="6062412"/>
                </a:moveTo>
                <a:lnTo>
                  <a:pt x="4240861" y="6113144"/>
                </a:lnTo>
                <a:lnTo>
                  <a:pt x="4266981" y="6113144"/>
                </a:lnTo>
                <a:cubicBezTo>
                  <a:pt x="4266562" y="6119255"/>
                  <a:pt x="4264532" y="6124550"/>
                  <a:pt x="4260890" y="6129029"/>
                </a:cubicBezTo>
                <a:cubicBezTo>
                  <a:pt x="4257249" y="6133508"/>
                  <a:pt x="4250572" y="6138008"/>
                  <a:pt x="4240861" y="6142528"/>
                </a:cubicBezTo>
                <a:lnTo>
                  <a:pt x="4252791" y="6164881"/>
                </a:lnTo>
                <a:cubicBezTo>
                  <a:pt x="4268362" y="6158016"/>
                  <a:pt x="4279371" y="6150105"/>
                  <a:pt x="4285817" y="6141147"/>
                </a:cubicBezTo>
                <a:cubicBezTo>
                  <a:pt x="4292263" y="6132189"/>
                  <a:pt x="4295486" y="6119967"/>
                  <a:pt x="4295486" y="6104480"/>
                </a:cubicBezTo>
                <a:lnTo>
                  <a:pt x="4295486" y="6062412"/>
                </a:lnTo>
                <a:close/>
                <a:moveTo>
                  <a:pt x="5421961" y="6061910"/>
                </a:moveTo>
                <a:lnTo>
                  <a:pt x="5421961" y="6113144"/>
                </a:lnTo>
                <a:lnTo>
                  <a:pt x="5476586" y="6113144"/>
                </a:lnTo>
                <a:lnTo>
                  <a:pt x="5476586" y="6061910"/>
                </a:lnTo>
                <a:close/>
                <a:moveTo>
                  <a:pt x="5145736" y="6061910"/>
                </a:moveTo>
                <a:lnTo>
                  <a:pt x="5145736" y="6113144"/>
                </a:lnTo>
                <a:lnTo>
                  <a:pt x="5200361" y="6113144"/>
                </a:lnTo>
                <a:lnTo>
                  <a:pt x="5200361" y="6061910"/>
                </a:lnTo>
                <a:close/>
                <a:moveTo>
                  <a:pt x="3040712" y="6061910"/>
                </a:moveTo>
                <a:lnTo>
                  <a:pt x="3040712" y="6113144"/>
                </a:lnTo>
                <a:lnTo>
                  <a:pt x="3095336" y="6113144"/>
                </a:lnTo>
                <a:lnTo>
                  <a:pt x="3095336" y="6061910"/>
                </a:lnTo>
                <a:close/>
                <a:moveTo>
                  <a:pt x="3967655" y="6029386"/>
                </a:moveTo>
                <a:cubicBezTo>
                  <a:pt x="3974101" y="6029386"/>
                  <a:pt x="3979773" y="6031982"/>
                  <a:pt x="3984670" y="6037172"/>
                </a:cubicBezTo>
                <a:cubicBezTo>
                  <a:pt x="3989567" y="6042362"/>
                  <a:pt x="3992016" y="6049018"/>
                  <a:pt x="3992016" y="6057138"/>
                </a:cubicBezTo>
                <a:cubicBezTo>
                  <a:pt x="3992016" y="6065175"/>
                  <a:pt x="3989588" y="6071809"/>
                  <a:pt x="3984733" y="6077042"/>
                </a:cubicBezTo>
                <a:cubicBezTo>
                  <a:pt x="3979877" y="6082274"/>
                  <a:pt x="3974394" y="6084890"/>
                  <a:pt x="3968283" y="6084890"/>
                </a:cubicBezTo>
                <a:cubicBezTo>
                  <a:pt x="3961920" y="6084890"/>
                  <a:pt x="3956269" y="6082316"/>
                  <a:pt x="3951330" y="6077167"/>
                </a:cubicBezTo>
                <a:cubicBezTo>
                  <a:pt x="3946391" y="6072019"/>
                  <a:pt x="3943921" y="6065384"/>
                  <a:pt x="3943921" y="6057264"/>
                </a:cubicBezTo>
                <a:cubicBezTo>
                  <a:pt x="3943921" y="6048725"/>
                  <a:pt x="3946286" y="6041944"/>
                  <a:pt x="3951016" y="6036921"/>
                </a:cubicBezTo>
                <a:cubicBezTo>
                  <a:pt x="3955746" y="6031898"/>
                  <a:pt x="3961292" y="6029386"/>
                  <a:pt x="3967655" y="6029386"/>
                </a:cubicBezTo>
                <a:close/>
                <a:moveTo>
                  <a:pt x="2934811" y="6014945"/>
                </a:moveTo>
                <a:cubicBezTo>
                  <a:pt x="2941592" y="6014945"/>
                  <a:pt x="2947201" y="6017520"/>
                  <a:pt x="2951638" y="6022668"/>
                </a:cubicBezTo>
                <a:cubicBezTo>
                  <a:pt x="2956076" y="6027817"/>
                  <a:pt x="2958293" y="6035623"/>
                  <a:pt x="2958293" y="6046088"/>
                </a:cubicBezTo>
                <a:cubicBezTo>
                  <a:pt x="2958293" y="6057641"/>
                  <a:pt x="2956116" y="6065970"/>
                  <a:pt x="2951764" y="6071077"/>
                </a:cubicBezTo>
                <a:cubicBezTo>
                  <a:pt x="2947411" y="6076184"/>
                  <a:pt x="2941969" y="6078737"/>
                  <a:pt x="2935439" y="6078737"/>
                </a:cubicBezTo>
                <a:cubicBezTo>
                  <a:pt x="2929328" y="6078737"/>
                  <a:pt x="2924200" y="6076205"/>
                  <a:pt x="2920056" y="6071140"/>
                </a:cubicBezTo>
                <a:cubicBezTo>
                  <a:pt x="2915912" y="6066075"/>
                  <a:pt x="2913840" y="6058101"/>
                  <a:pt x="2913840" y="6047218"/>
                </a:cubicBezTo>
                <a:cubicBezTo>
                  <a:pt x="2913840" y="6035581"/>
                  <a:pt x="2915849" y="6027294"/>
                  <a:pt x="2919868" y="6022354"/>
                </a:cubicBezTo>
                <a:cubicBezTo>
                  <a:pt x="2923886" y="6017415"/>
                  <a:pt x="2928867" y="6014945"/>
                  <a:pt x="2934811" y="6014945"/>
                </a:cubicBezTo>
                <a:close/>
                <a:moveTo>
                  <a:pt x="2506186" y="6014945"/>
                </a:moveTo>
                <a:cubicBezTo>
                  <a:pt x="2512967" y="6014945"/>
                  <a:pt x="2518576" y="6017520"/>
                  <a:pt x="2523013" y="6022668"/>
                </a:cubicBezTo>
                <a:cubicBezTo>
                  <a:pt x="2527450" y="6027817"/>
                  <a:pt x="2529668" y="6035623"/>
                  <a:pt x="2529668" y="6046088"/>
                </a:cubicBezTo>
                <a:cubicBezTo>
                  <a:pt x="2529668" y="6057641"/>
                  <a:pt x="2527492" y="6065970"/>
                  <a:pt x="2523139" y="6071077"/>
                </a:cubicBezTo>
                <a:cubicBezTo>
                  <a:pt x="2518785" y="6076184"/>
                  <a:pt x="2513345" y="6078737"/>
                  <a:pt x="2506814" y="6078737"/>
                </a:cubicBezTo>
                <a:cubicBezTo>
                  <a:pt x="2500703" y="6078737"/>
                  <a:pt x="2495575" y="6076205"/>
                  <a:pt x="2491432" y="6071140"/>
                </a:cubicBezTo>
                <a:cubicBezTo>
                  <a:pt x="2487287" y="6066075"/>
                  <a:pt x="2485215" y="6058101"/>
                  <a:pt x="2485215" y="6047218"/>
                </a:cubicBezTo>
                <a:cubicBezTo>
                  <a:pt x="2485215" y="6035581"/>
                  <a:pt x="2487224" y="6027294"/>
                  <a:pt x="2491243" y="6022354"/>
                </a:cubicBezTo>
                <a:cubicBezTo>
                  <a:pt x="2495261" y="6017415"/>
                  <a:pt x="2500242" y="6014945"/>
                  <a:pt x="2506186" y="6014945"/>
                </a:cubicBezTo>
                <a:close/>
                <a:moveTo>
                  <a:pt x="558584" y="6011932"/>
                </a:moveTo>
                <a:cubicBezTo>
                  <a:pt x="565616" y="6011932"/>
                  <a:pt x="571518" y="6014757"/>
                  <a:pt x="576290" y="6020408"/>
                </a:cubicBezTo>
                <a:cubicBezTo>
                  <a:pt x="581062" y="6026059"/>
                  <a:pt x="583448" y="6034661"/>
                  <a:pt x="583448" y="6046213"/>
                </a:cubicBezTo>
                <a:cubicBezTo>
                  <a:pt x="583448" y="6058603"/>
                  <a:pt x="581083" y="6067603"/>
                  <a:pt x="576353" y="6073212"/>
                </a:cubicBezTo>
                <a:cubicBezTo>
                  <a:pt x="571623" y="6078821"/>
                  <a:pt x="565574" y="6081625"/>
                  <a:pt x="558207" y="6081625"/>
                </a:cubicBezTo>
                <a:cubicBezTo>
                  <a:pt x="550924" y="6081625"/>
                  <a:pt x="544876" y="6078779"/>
                  <a:pt x="540062" y="6073086"/>
                </a:cubicBezTo>
                <a:cubicBezTo>
                  <a:pt x="535248" y="6067393"/>
                  <a:pt x="532842" y="6058603"/>
                  <a:pt x="532842" y="6046716"/>
                </a:cubicBezTo>
                <a:cubicBezTo>
                  <a:pt x="532842" y="6034995"/>
                  <a:pt x="535269" y="6026268"/>
                  <a:pt x="540125" y="6020534"/>
                </a:cubicBezTo>
                <a:cubicBezTo>
                  <a:pt x="544980" y="6014799"/>
                  <a:pt x="551133" y="6011932"/>
                  <a:pt x="558584" y="6011932"/>
                </a:cubicBezTo>
                <a:close/>
                <a:moveTo>
                  <a:pt x="4759486" y="6007034"/>
                </a:moveTo>
                <a:cubicBezTo>
                  <a:pt x="4766518" y="6007034"/>
                  <a:pt x="4772189" y="6009169"/>
                  <a:pt x="4776501" y="6013439"/>
                </a:cubicBezTo>
                <a:cubicBezTo>
                  <a:pt x="4780812" y="6017708"/>
                  <a:pt x="4783470" y="6024782"/>
                  <a:pt x="4784475" y="6034661"/>
                </a:cubicBezTo>
                <a:lnTo>
                  <a:pt x="4734120" y="6034661"/>
                </a:lnTo>
                <a:cubicBezTo>
                  <a:pt x="4734957" y="6026708"/>
                  <a:pt x="4736924" y="6020722"/>
                  <a:pt x="4740022" y="6016704"/>
                </a:cubicBezTo>
                <a:cubicBezTo>
                  <a:pt x="4744877" y="6010257"/>
                  <a:pt x="4751365" y="6007034"/>
                  <a:pt x="4759486" y="6007034"/>
                </a:cubicBezTo>
                <a:close/>
                <a:moveTo>
                  <a:pt x="2768760" y="6007034"/>
                </a:moveTo>
                <a:cubicBezTo>
                  <a:pt x="2775793" y="6007034"/>
                  <a:pt x="2781465" y="6009169"/>
                  <a:pt x="2785776" y="6013439"/>
                </a:cubicBezTo>
                <a:cubicBezTo>
                  <a:pt x="2790087" y="6017708"/>
                  <a:pt x="2792746" y="6024782"/>
                  <a:pt x="2793750" y="6034661"/>
                </a:cubicBezTo>
                <a:lnTo>
                  <a:pt x="2743395" y="6034661"/>
                </a:lnTo>
                <a:cubicBezTo>
                  <a:pt x="2744232" y="6026708"/>
                  <a:pt x="2746200" y="6020722"/>
                  <a:pt x="2749297" y="6016704"/>
                </a:cubicBezTo>
                <a:cubicBezTo>
                  <a:pt x="2754152" y="6010257"/>
                  <a:pt x="2760640" y="6007034"/>
                  <a:pt x="2768760" y="6007034"/>
                </a:cubicBezTo>
                <a:close/>
                <a:moveTo>
                  <a:pt x="2263936" y="6007034"/>
                </a:moveTo>
                <a:cubicBezTo>
                  <a:pt x="2270968" y="6007034"/>
                  <a:pt x="2276640" y="6009169"/>
                  <a:pt x="2280951" y="6013439"/>
                </a:cubicBezTo>
                <a:cubicBezTo>
                  <a:pt x="2285263" y="6017708"/>
                  <a:pt x="2287921" y="6024782"/>
                  <a:pt x="2288925" y="6034661"/>
                </a:cubicBezTo>
                <a:lnTo>
                  <a:pt x="2238570" y="6034661"/>
                </a:lnTo>
                <a:cubicBezTo>
                  <a:pt x="2239407" y="6026708"/>
                  <a:pt x="2241374" y="6020722"/>
                  <a:pt x="2244472" y="6016704"/>
                </a:cubicBezTo>
                <a:cubicBezTo>
                  <a:pt x="2249327" y="6010257"/>
                  <a:pt x="2255815" y="6007034"/>
                  <a:pt x="2263936" y="6007034"/>
                </a:cubicBezTo>
                <a:close/>
                <a:moveTo>
                  <a:pt x="1692436" y="6007034"/>
                </a:moveTo>
                <a:cubicBezTo>
                  <a:pt x="1699468" y="6007034"/>
                  <a:pt x="1705140" y="6009169"/>
                  <a:pt x="1709451" y="6013439"/>
                </a:cubicBezTo>
                <a:cubicBezTo>
                  <a:pt x="1713763" y="6017708"/>
                  <a:pt x="1716421" y="6024782"/>
                  <a:pt x="1717425" y="6034661"/>
                </a:cubicBezTo>
                <a:lnTo>
                  <a:pt x="1667070" y="6034661"/>
                </a:lnTo>
                <a:cubicBezTo>
                  <a:pt x="1667907" y="6026708"/>
                  <a:pt x="1669875" y="6020722"/>
                  <a:pt x="1672972" y="6016704"/>
                </a:cubicBezTo>
                <a:cubicBezTo>
                  <a:pt x="1677828" y="6010257"/>
                  <a:pt x="1684316" y="6007034"/>
                  <a:pt x="1692436" y="6007034"/>
                </a:cubicBezTo>
                <a:close/>
                <a:moveTo>
                  <a:pt x="2613844" y="5979785"/>
                </a:moveTo>
                <a:lnTo>
                  <a:pt x="2613844" y="6113144"/>
                </a:lnTo>
                <a:lnTo>
                  <a:pt x="2664953" y="6113144"/>
                </a:lnTo>
                <a:lnTo>
                  <a:pt x="2664953" y="5979785"/>
                </a:lnTo>
                <a:close/>
                <a:moveTo>
                  <a:pt x="1194620" y="5979785"/>
                </a:moveTo>
                <a:lnTo>
                  <a:pt x="1194620" y="6113144"/>
                </a:lnTo>
                <a:lnTo>
                  <a:pt x="1245728" y="6113144"/>
                </a:lnTo>
                <a:lnTo>
                  <a:pt x="1245728" y="5979785"/>
                </a:lnTo>
                <a:close/>
                <a:moveTo>
                  <a:pt x="234818" y="5979785"/>
                </a:moveTo>
                <a:lnTo>
                  <a:pt x="284268" y="6113144"/>
                </a:lnTo>
                <a:lnTo>
                  <a:pt x="329954" y="6113144"/>
                </a:lnTo>
                <a:lnTo>
                  <a:pt x="356059" y="6032903"/>
                </a:lnTo>
                <a:lnTo>
                  <a:pt x="383071" y="6113144"/>
                </a:lnTo>
                <a:lnTo>
                  <a:pt x="428553" y="6113144"/>
                </a:lnTo>
                <a:lnTo>
                  <a:pt x="477678" y="5979785"/>
                </a:lnTo>
                <a:lnTo>
                  <a:pt x="428564" y="5979785"/>
                </a:lnTo>
                <a:lnTo>
                  <a:pt x="407060" y="6063961"/>
                </a:lnTo>
                <a:lnTo>
                  <a:pt x="378857" y="5979785"/>
                </a:lnTo>
                <a:lnTo>
                  <a:pt x="332671" y="5979785"/>
                </a:lnTo>
                <a:lnTo>
                  <a:pt x="305616" y="6063749"/>
                </a:lnTo>
                <a:lnTo>
                  <a:pt x="284237" y="5979785"/>
                </a:lnTo>
                <a:close/>
                <a:moveTo>
                  <a:pt x="4757351" y="5976771"/>
                </a:moveTo>
                <a:cubicBezTo>
                  <a:pt x="4733827" y="5976771"/>
                  <a:pt x="4715388" y="5983217"/>
                  <a:pt x="4702036" y="5996109"/>
                </a:cubicBezTo>
                <a:cubicBezTo>
                  <a:pt x="4688683" y="6009002"/>
                  <a:pt x="4682007" y="6025870"/>
                  <a:pt x="4682007" y="6046716"/>
                </a:cubicBezTo>
                <a:cubicBezTo>
                  <a:pt x="4682007" y="6061366"/>
                  <a:pt x="4685335" y="6074112"/>
                  <a:pt x="4691990" y="6084953"/>
                </a:cubicBezTo>
                <a:cubicBezTo>
                  <a:pt x="4698645" y="6095794"/>
                  <a:pt x="4707038" y="6103705"/>
                  <a:pt x="4717168" y="6108686"/>
                </a:cubicBezTo>
                <a:cubicBezTo>
                  <a:pt x="4727297" y="6113667"/>
                  <a:pt x="4741194" y="6116158"/>
                  <a:pt x="4758858" y="6116158"/>
                </a:cubicBezTo>
                <a:cubicBezTo>
                  <a:pt x="4779201" y="6116158"/>
                  <a:pt x="4794814" y="6113249"/>
                  <a:pt x="4805697" y="6107431"/>
                </a:cubicBezTo>
                <a:cubicBezTo>
                  <a:pt x="4816580" y="6101612"/>
                  <a:pt x="4825872" y="6092006"/>
                  <a:pt x="4833574" y="6078611"/>
                </a:cubicBezTo>
                <a:lnTo>
                  <a:pt x="4783219" y="6073965"/>
                </a:lnTo>
                <a:cubicBezTo>
                  <a:pt x="4780038" y="6077983"/>
                  <a:pt x="4777066" y="6080788"/>
                  <a:pt x="4774304" y="6082379"/>
                </a:cubicBezTo>
                <a:cubicBezTo>
                  <a:pt x="4769783" y="6084890"/>
                  <a:pt x="4765011" y="6086146"/>
                  <a:pt x="4759988" y="6086146"/>
                </a:cubicBezTo>
                <a:cubicBezTo>
                  <a:pt x="4752035" y="6086146"/>
                  <a:pt x="4745589" y="6083258"/>
                  <a:pt x="4740650" y="6077481"/>
                </a:cubicBezTo>
                <a:cubicBezTo>
                  <a:pt x="4737134" y="6073463"/>
                  <a:pt x="4734915" y="6067352"/>
                  <a:pt x="4733994" y="6059147"/>
                </a:cubicBezTo>
                <a:lnTo>
                  <a:pt x="4836463" y="6059147"/>
                </a:lnTo>
                <a:lnTo>
                  <a:pt x="4836463" y="6053371"/>
                </a:lnTo>
                <a:cubicBezTo>
                  <a:pt x="4836463" y="6035791"/>
                  <a:pt x="4833574" y="6021517"/>
                  <a:pt x="4827798" y="6010550"/>
                </a:cubicBezTo>
                <a:cubicBezTo>
                  <a:pt x="4822022" y="5999584"/>
                  <a:pt x="4813608" y="5991212"/>
                  <a:pt x="4802558" y="5985436"/>
                </a:cubicBezTo>
                <a:cubicBezTo>
                  <a:pt x="4791507" y="5979659"/>
                  <a:pt x="4776438" y="5976771"/>
                  <a:pt x="4757351" y="5976771"/>
                </a:cubicBezTo>
                <a:close/>
                <a:moveTo>
                  <a:pt x="3403099" y="5976771"/>
                </a:moveTo>
                <a:cubicBezTo>
                  <a:pt x="3392634" y="5976771"/>
                  <a:pt x="3383760" y="5978676"/>
                  <a:pt x="3376477" y="5982485"/>
                </a:cubicBezTo>
                <a:cubicBezTo>
                  <a:pt x="3369194" y="5986294"/>
                  <a:pt x="3361994" y="5992635"/>
                  <a:pt x="3354878" y="6001509"/>
                </a:cubicBezTo>
                <a:lnTo>
                  <a:pt x="3354878" y="5979785"/>
                </a:lnTo>
                <a:lnTo>
                  <a:pt x="3307286" y="5979785"/>
                </a:lnTo>
                <a:lnTo>
                  <a:pt x="3307286" y="6113144"/>
                </a:lnTo>
                <a:lnTo>
                  <a:pt x="3358395" y="6113144"/>
                </a:lnTo>
                <a:lnTo>
                  <a:pt x="3358395" y="6049102"/>
                </a:lnTo>
                <a:cubicBezTo>
                  <a:pt x="3358395" y="6036963"/>
                  <a:pt x="3360320" y="6028549"/>
                  <a:pt x="3364171" y="6023861"/>
                </a:cubicBezTo>
                <a:cubicBezTo>
                  <a:pt x="3368022" y="6019173"/>
                  <a:pt x="3373045" y="6016829"/>
                  <a:pt x="3379240" y="6016829"/>
                </a:cubicBezTo>
                <a:cubicBezTo>
                  <a:pt x="3384848" y="6016829"/>
                  <a:pt x="3389202" y="6018566"/>
                  <a:pt x="3392299" y="6022040"/>
                </a:cubicBezTo>
                <a:cubicBezTo>
                  <a:pt x="3395397" y="6025515"/>
                  <a:pt x="3396945" y="6031437"/>
                  <a:pt x="3396945" y="6039809"/>
                </a:cubicBezTo>
                <a:lnTo>
                  <a:pt x="3396945" y="6113144"/>
                </a:lnTo>
                <a:lnTo>
                  <a:pt x="3448305" y="6113144"/>
                </a:lnTo>
                <a:lnTo>
                  <a:pt x="3448305" y="6028382"/>
                </a:lnTo>
                <a:cubicBezTo>
                  <a:pt x="3448305" y="6010802"/>
                  <a:pt x="3444308" y="5997805"/>
                  <a:pt x="3436313" y="5989391"/>
                </a:cubicBezTo>
                <a:cubicBezTo>
                  <a:pt x="3428318" y="5980978"/>
                  <a:pt x="3417246" y="5976771"/>
                  <a:pt x="3403099" y="5976771"/>
                </a:cubicBezTo>
                <a:close/>
                <a:moveTo>
                  <a:pt x="2766626" y="5976771"/>
                </a:moveTo>
                <a:cubicBezTo>
                  <a:pt x="2743102" y="5976771"/>
                  <a:pt x="2724663" y="5983217"/>
                  <a:pt x="2711311" y="5996109"/>
                </a:cubicBezTo>
                <a:cubicBezTo>
                  <a:pt x="2697958" y="6009002"/>
                  <a:pt x="2691282" y="6025870"/>
                  <a:pt x="2691282" y="6046716"/>
                </a:cubicBezTo>
                <a:cubicBezTo>
                  <a:pt x="2691282" y="6061366"/>
                  <a:pt x="2694610" y="6074112"/>
                  <a:pt x="2701265" y="6084953"/>
                </a:cubicBezTo>
                <a:cubicBezTo>
                  <a:pt x="2707920" y="6095794"/>
                  <a:pt x="2716313" y="6103705"/>
                  <a:pt x="2726443" y="6108686"/>
                </a:cubicBezTo>
                <a:cubicBezTo>
                  <a:pt x="2736572" y="6113667"/>
                  <a:pt x="2750469" y="6116158"/>
                  <a:pt x="2768133" y="6116158"/>
                </a:cubicBezTo>
                <a:cubicBezTo>
                  <a:pt x="2788476" y="6116158"/>
                  <a:pt x="2804089" y="6113249"/>
                  <a:pt x="2814972" y="6107431"/>
                </a:cubicBezTo>
                <a:cubicBezTo>
                  <a:pt x="2825855" y="6101612"/>
                  <a:pt x="2835148" y="6092006"/>
                  <a:pt x="2842849" y="6078611"/>
                </a:cubicBezTo>
                <a:lnTo>
                  <a:pt x="2792495" y="6073965"/>
                </a:lnTo>
                <a:cubicBezTo>
                  <a:pt x="2789313" y="6077983"/>
                  <a:pt x="2786341" y="6080788"/>
                  <a:pt x="2783578" y="6082379"/>
                </a:cubicBezTo>
                <a:cubicBezTo>
                  <a:pt x="2779058" y="6084890"/>
                  <a:pt x="2774286" y="6086146"/>
                  <a:pt x="2769264" y="6086146"/>
                </a:cubicBezTo>
                <a:cubicBezTo>
                  <a:pt x="2761310" y="6086146"/>
                  <a:pt x="2754864" y="6083258"/>
                  <a:pt x="2749925" y="6077481"/>
                </a:cubicBezTo>
                <a:cubicBezTo>
                  <a:pt x="2746409" y="6073463"/>
                  <a:pt x="2744190" y="6067352"/>
                  <a:pt x="2743270" y="6059147"/>
                </a:cubicBezTo>
                <a:lnTo>
                  <a:pt x="2845738" y="6059147"/>
                </a:lnTo>
                <a:lnTo>
                  <a:pt x="2845738" y="6053371"/>
                </a:lnTo>
                <a:cubicBezTo>
                  <a:pt x="2845738" y="6035791"/>
                  <a:pt x="2842849" y="6021517"/>
                  <a:pt x="2837073" y="6010550"/>
                </a:cubicBezTo>
                <a:cubicBezTo>
                  <a:pt x="2831296" y="5999584"/>
                  <a:pt x="2822883" y="5991212"/>
                  <a:pt x="2811833" y="5985436"/>
                </a:cubicBezTo>
                <a:cubicBezTo>
                  <a:pt x="2800782" y="5979659"/>
                  <a:pt x="2785713" y="5976771"/>
                  <a:pt x="2766626" y="5976771"/>
                </a:cubicBezTo>
                <a:close/>
                <a:moveTo>
                  <a:pt x="2261801" y="5976771"/>
                </a:moveTo>
                <a:cubicBezTo>
                  <a:pt x="2238277" y="5976771"/>
                  <a:pt x="2219838" y="5983217"/>
                  <a:pt x="2206486" y="5996109"/>
                </a:cubicBezTo>
                <a:cubicBezTo>
                  <a:pt x="2193133" y="6009002"/>
                  <a:pt x="2186457" y="6025870"/>
                  <a:pt x="2186457" y="6046716"/>
                </a:cubicBezTo>
                <a:cubicBezTo>
                  <a:pt x="2186457" y="6061366"/>
                  <a:pt x="2189784" y="6074112"/>
                  <a:pt x="2196440" y="6084953"/>
                </a:cubicBezTo>
                <a:cubicBezTo>
                  <a:pt x="2203095" y="6095794"/>
                  <a:pt x="2211489" y="6103705"/>
                  <a:pt x="2221618" y="6108686"/>
                </a:cubicBezTo>
                <a:cubicBezTo>
                  <a:pt x="2231747" y="6113667"/>
                  <a:pt x="2245644" y="6116158"/>
                  <a:pt x="2263308" y="6116158"/>
                </a:cubicBezTo>
                <a:cubicBezTo>
                  <a:pt x="2283651" y="6116158"/>
                  <a:pt x="2299264" y="6113249"/>
                  <a:pt x="2310148" y="6107431"/>
                </a:cubicBezTo>
                <a:cubicBezTo>
                  <a:pt x="2321030" y="6101612"/>
                  <a:pt x="2330322" y="6092006"/>
                  <a:pt x="2338024" y="6078611"/>
                </a:cubicBezTo>
                <a:lnTo>
                  <a:pt x="2287669" y="6073965"/>
                </a:lnTo>
                <a:cubicBezTo>
                  <a:pt x="2284488" y="6077983"/>
                  <a:pt x="2281516" y="6080788"/>
                  <a:pt x="2278754" y="6082379"/>
                </a:cubicBezTo>
                <a:cubicBezTo>
                  <a:pt x="2274233" y="6084890"/>
                  <a:pt x="2269461" y="6086146"/>
                  <a:pt x="2264438" y="6086146"/>
                </a:cubicBezTo>
                <a:cubicBezTo>
                  <a:pt x="2256486" y="6086146"/>
                  <a:pt x="2250039" y="6083258"/>
                  <a:pt x="2245100" y="6077481"/>
                </a:cubicBezTo>
                <a:cubicBezTo>
                  <a:pt x="2241584" y="6073463"/>
                  <a:pt x="2239365" y="6067352"/>
                  <a:pt x="2238445" y="6059147"/>
                </a:cubicBezTo>
                <a:lnTo>
                  <a:pt x="2340913" y="6059147"/>
                </a:lnTo>
                <a:lnTo>
                  <a:pt x="2340913" y="6053371"/>
                </a:lnTo>
                <a:cubicBezTo>
                  <a:pt x="2340913" y="6035791"/>
                  <a:pt x="2338024" y="6021517"/>
                  <a:pt x="2332248" y="6010550"/>
                </a:cubicBezTo>
                <a:cubicBezTo>
                  <a:pt x="2326472" y="5999584"/>
                  <a:pt x="2318058" y="5991212"/>
                  <a:pt x="2307008" y="5985436"/>
                </a:cubicBezTo>
                <a:cubicBezTo>
                  <a:pt x="2295957" y="5979659"/>
                  <a:pt x="2280888" y="5976771"/>
                  <a:pt x="2261801" y="5976771"/>
                </a:cubicBezTo>
                <a:close/>
                <a:moveTo>
                  <a:pt x="1920892" y="5976771"/>
                </a:moveTo>
                <a:cubicBezTo>
                  <a:pt x="1905823" y="5976771"/>
                  <a:pt x="1893810" y="5978339"/>
                  <a:pt x="1884852" y="5981475"/>
                </a:cubicBezTo>
                <a:cubicBezTo>
                  <a:pt x="1875895" y="5984611"/>
                  <a:pt x="1868862" y="5989357"/>
                  <a:pt x="1863756" y="5995713"/>
                </a:cubicBezTo>
                <a:cubicBezTo>
                  <a:pt x="1858649" y="6002069"/>
                  <a:pt x="1856096" y="6009638"/>
                  <a:pt x="1856096" y="6018421"/>
                </a:cubicBezTo>
                <a:cubicBezTo>
                  <a:pt x="1856096" y="6026449"/>
                  <a:pt x="1858461" y="6033600"/>
                  <a:pt x="1863191" y="6039872"/>
                </a:cubicBezTo>
                <a:cubicBezTo>
                  <a:pt x="1867921" y="6046144"/>
                  <a:pt x="1873739" y="6050597"/>
                  <a:pt x="1880645" y="6053232"/>
                </a:cubicBezTo>
                <a:cubicBezTo>
                  <a:pt x="1887552" y="6055866"/>
                  <a:pt x="1899879" y="6058730"/>
                  <a:pt x="1917627" y="6061824"/>
                </a:cubicBezTo>
                <a:cubicBezTo>
                  <a:pt x="1929514" y="6063914"/>
                  <a:pt x="1936840" y="6065669"/>
                  <a:pt x="1939602" y="6067090"/>
                </a:cubicBezTo>
                <a:cubicBezTo>
                  <a:pt x="1943453" y="6069097"/>
                  <a:pt x="1945379" y="6071939"/>
                  <a:pt x="1945379" y="6075617"/>
                </a:cubicBezTo>
                <a:cubicBezTo>
                  <a:pt x="1945379" y="6078877"/>
                  <a:pt x="1943914" y="6081593"/>
                  <a:pt x="1940984" y="6083766"/>
                </a:cubicBezTo>
                <a:cubicBezTo>
                  <a:pt x="1937216" y="6086692"/>
                  <a:pt x="1931901" y="6088155"/>
                  <a:pt x="1925036" y="6088155"/>
                </a:cubicBezTo>
                <a:cubicBezTo>
                  <a:pt x="1918757" y="6088155"/>
                  <a:pt x="1913734" y="6086857"/>
                  <a:pt x="1909967" y="6084262"/>
                </a:cubicBezTo>
                <a:cubicBezTo>
                  <a:pt x="1906199" y="6081667"/>
                  <a:pt x="1903270" y="6077356"/>
                  <a:pt x="1901177" y="6071328"/>
                </a:cubicBezTo>
                <a:lnTo>
                  <a:pt x="1850445" y="6076100"/>
                </a:lnTo>
                <a:cubicBezTo>
                  <a:pt x="1853375" y="6088908"/>
                  <a:pt x="1860010" y="6098787"/>
                  <a:pt x="1870348" y="6105735"/>
                </a:cubicBezTo>
                <a:cubicBezTo>
                  <a:pt x="1880687" y="6112684"/>
                  <a:pt x="1898037" y="6116158"/>
                  <a:pt x="1922399" y="6116158"/>
                </a:cubicBezTo>
                <a:cubicBezTo>
                  <a:pt x="1939644" y="6116158"/>
                  <a:pt x="1953269" y="6114005"/>
                  <a:pt x="1963273" y="6109698"/>
                </a:cubicBezTo>
                <a:cubicBezTo>
                  <a:pt x="1973277" y="6105391"/>
                  <a:pt x="1980602" y="6099600"/>
                  <a:pt x="1985248" y="6092324"/>
                </a:cubicBezTo>
                <a:cubicBezTo>
                  <a:pt x="1989894" y="6085048"/>
                  <a:pt x="1992218" y="6077562"/>
                  <a:pt x="1992218" y="6069868"/>
                </a:cubicBezTo>
                <a:cubicBezTo>
                  <a:pt x="1992218" y="6062258"/>
                  <a:pt x="1990020" y="6055275"/>
                  <a:pt x="1985625" y="6048919"/>
                </a:cubicBezTo>
                <a:cubicBezTo>
                  <a:pt x="1981230" y="6042563"/>
                  <a:pt x="1974889" y="6037671"/>
                  <a:pt x="1966601" y="6034242"/>
                </a:cubicBezTo>
                <a:cubicBezTo>
                  <a:pt x="1958313" y="6030813"/>
                  <a:pt x="1945672" y="6028137"/>
                  <a:pt x="1928678" y="6026214"/>
                </a:cubicBezTo>
                <a:cubicBezTo>
                  <a:pt x="1917460" y="6024876"/>
                  <a:pt x="1910176" y="6023371"/>
                  <a:pt x="1906828" y="6021699"/>
                </a:cubicBezTo>
                <a:cubicBezTo>
                  <a:pt x="1903479" y="6020027"/>
                  <a:pt x="1901805" y="6017562"/>
                  <a:pt x="1901805" y="6014302"/>
                </a:cubicBezTo>
                <a:cubicBezTo>
                  <a:pt x="1901805" y="6011376"/>
                  <a:pt x="1903123" y="6008889"/>
                  <a:pt x="1905760" y="6006841"/>
                </a:cubicBezTo>
                <a:cubicBezTo>
                  <a:pt x="1908397" y="6004793"/>
                  <a:pt x="1912604" y="6003769"/>
                  <a:pt x="1918380" y="6003769"/>
                </a:cubicBezTo>
                <a:cubicBezTo>
                  <a:pt x="1924073" y="6003769"/>
                  <a:pt x="1928928" y="6005109"/>
                  <a:pt x="1932947" y="6007788"/>
                </a:cubicBezTo>
                <a:cubicBezTo>
                  <a:pt x="1935877" y="6009797"/>
                  <a:pt x="1937970" y="6012936"/>
                  <a:pt x="1939226" y="6017206"/>
                </a:cubicBezTo>
                <a:lnTo>
                  <a:pt x="1987697" y="6012434"/>
                </a:lnTo>
                <a:cubicBezTo>
                  <a:pt x="1984348" y="6003728"/>
                  <a:pt x="1980142" y="5996821"/>
                  <a:pt x="1975077" y="5991714"/>
                </a:cubicBezTo>
                <a:cubicBezTo>
                  <a:pt x="1970012" y="5986608"/>
                  <a:pt x="1963692" y="5982840"/>
                  <a:pt x="1956115" y="5980413"/>
                </a:cubicBezTo>
                <a:cubicBezTo>
                  <a:pt x="1948539" y="5977985"/>
                  <a:pt x="1936798" y="5976771"/>
                  <a:pt x="1920892" y="5976771"/>
                </a:cubicBezTo>
                <a:close/>
                <a:moveTo>
                  <a:pt x="1690301" y="5976771"/>
                </a:moveTo>
                <a:cubicBezTo>
                  <a:pt x="1666777" y="5976771"/>
                  <a:pt x="1648339" y="5983217"/>
                  <a:pt x="1634986" y="5996109"/>
                </a:cubicBezTo>
                <a:cubicBezTo>
                  <a:pt x="1621633" y="6009002"/>
                  <a:pt x="1614957" y="6025870"/>
                  <a:pt x="1614957" y="6046716"/>
                </a:cubicBezTo>
                <a:cubicBezTo>
                  <a:pt x="1614957" y="6061366"/>
                  <a:pt x="1618285" y="6074112"/>
                  <a:pt x="1624940" y="6084953"/>
                </a:cubicBezTo>
                <a:cubicBezTo>
                  <a:pt x="1631596" y="6095794"/>
                  <a:pt x="1639988" y="6103705"/>
                  <a:pt x="1650118" y="6108686"/>
                </a:cubicBezTo>
                <a:cubicBezTo>
                  <a:pt x="1660247" y="6113667"/>
                  <a:pt x="1674144" y="6116158"/>
                  <a:pt x="1691808" y="6116158"/>
                </a:cubicBezTo>
                <a:cubicBezTo>
                  <a:pt x="1712151" y="6116158"/>
                  <a:pt x="1727764" y="6113249"/>
                  <a:pt x="1738647" y="6107431"/>
                </a:cubicBezTo>
                <a:cubicBezTo>
                  <a:pt x="1749530" y="6101612"/>
                  <a:pt x="1758823" y="6092006"/>
                  <a:pt x="1766525" y="6078611"/>
                </a:cubicBezTo>
                <a:lnTo>
                  <a:pt x="1716169" y="6073965"/>
                </a:lnTo>
                <a:cubicBezTo>
                  <a:pt x="1712988" y="6077983"/>
                  <a:pt x="1710017" y="6080788"/>
                  <a:pt x="1707254" y="6082379"/>
                </a:cubicBezTo>
                <a:cubicBezTo>
                  <a:pt x="1702733" y="6084890"/>
                  <a:pt x="1697961" y="6086146"/>
                  <a:pt x="1692938" y="6086146"/>
                </a:cubicBezTo>
                <a:cubicBezTo>
                  <a:pt x="1684985" y="6086146"/>
                  <a:pt x="1678539" y="6083258"/>
                  <a:pt x="1673600" y="6077481"/>
                </a:cubicBezTo>
                <a:cubicBezTo>
                  <a:pt x="1670084" y="6073463"/>
                  <a:pt x="1667865" y="6067352"/>
                  <a:pt x="1666945" y="6059147"/>
                </a:cubicBezTo>
                <a:lnTo>
                  <a:pt x="1769413" y="6059147"/>
                </a:lnTo>
                <a:lnTo>
                  <a:pt x="1769413" y="6053371"/>
                </a:lnTo>
                <a:cubicBezTo>
                  <a:pt x="1769413" y="6035791"/>
                  <a:pt x="1766525" y="6021517"/>
                  <a:pt x="1760748" y="6010550"/>
                </a:cubicBezTo>
                <a:cubicBezTo>
                  <a:pt x="1754972" y="5999584"/>
                  <a:pt x="1746558" y="5991212"/>
                  <a:pt x="1735508" y="5985436"/>
                </a:cubicBezTo>
                <a:cubicBezTo>
                  <a:pt x="1724457" y="5979659"/>
                  <a:pt x="1709388" y="5976771"/>
                  <a:pt x="1690301" y="5976771"/>
                </a:cubicBezTo>
                <a:close/>
                <a:moveTo>
                  <a:pt x="1521488" y="5976771"/>
                </a:moveTo>
                <a:cubicBezTo>
                  <a:pt x="1505917" y="5976771"/>
                  <a:pt x="1493151" y="5978820"/>
                  <a:pt x="1483188" y="5982918"/>
                </a:cubicBezTo>
                <a:cubicBezTo>
                  <a:pt x="1476910" y="5985511"/>
                  <a:pt x="1470798" y="5989463"/>
                  <a:pt x="1464855" y="5994774"/>
                </a:cubicBezTo>
                <a:cubicBezTo>
                  <a:pt x="1458911" y="6000086"/>
                  <a:pt x="1454223" y="6006087"/>
                  <a:pt x="1450790" y="6012778"/>
                </a:cubicBezTo>
                <a:cubicBezTo>
                  <a:pt x="1446102" y="6021895"/>
                  <a:pt x="1443758" y="6033312"/>
                  <a:pt x="1443758" y="6047030"/>
                </a:cubicBezTo>
                <a:cubicBezTo>
                  <a:pt x="1443758" y="6060161"/>
                  <a:pt x="1445684" y="6070700"/>
                  <a:pt x="1449535" y="6078646"/>
                </a:cubicBezTo>
                <a:cubicBezTo>
                  <a:pt x="1453385" y="6086592"/>
                  <a:pt x="1458702" y="6093513"/>
                  <a:pt x="1465482" y="6099410"/>
                </a:cubicBezTo>
                <a:cubicBezTo>
                  <a:pt x="1472263" y="6105306"/>
                  <a:pt x="1480363" y="6109572"/>
                  <a:pt x="1489781" y="6112206"/>
                </a:cubicBezTo>
                <a:cubicBezTo>
                  <a:pt x="1499199" y="6114841"/>
                  <a:pt x="1510982" y="6116158"/>
                  <a:pt x="1525130" y="6116158"/>
                </a:cubicBezTo>
                <a:cubicBezTo>
                  <a:pt x="1539780" y="6116158"/>
                  <a:pt x="1551856" y="6114107"/>
                  <a:pt x="1561358" y="6110005"/>
                </a:cubicBezTo>
                <a:cubicBezTo>
                  <a:pt x="1570860" y="6105903"/>
                  <a:pt x="1578666" y="6100147"/>
                  <a:pt x="1584778" y="6092738"/>
                </a:cubicBezTo>
                <a:cubicBezTo>
                  <a:pt x="1590889" y="6085330"/>
                  <a:pt x="1595284" y="6076560"/>
                  <a:pt x="1597963" y="6066431"/>
                </a:cubicBezTo>
                <a:lnTo>
                  <a:pt x="1549366" y="6060905"/>
                </a:lnTo>
                <a:cubicBezTo>
                  <a:pt x="1547105" y="6068021"/>
                  <a:pt x="1543694" y="6073295"/>
                  <a:pt x="1539131" y="6076728"/>
                </a:cubicBezTo>
                <a:cubicBezTo>
                  <a:pt x="1534569" y="6080160"/>
                  <a:pt x="1528939" y="6081876"/>
                  <a:pt x="1522242" y="6081876"/>
                </a:cubicBezTo>
                <a:cubicBezTo>
                  <a:pt x="1514205" y="6081876"/>
                  <a:pt x="1507592" y="6079035"/>
                  <a:pt x="1502401" y="6073353"/>
                </a:cubicBezTo>
                <a:cubicBezTo>
                  <a:pt x="1497211" y="6067671"/>
                  <a:pt x="1494616" y="6059356"/>
                  <a:pt x="1494616" y="6048409"/>
                </a:cubicBezTo>
                <a:cubicBezTo>
                  <a:pt x="1494616" y="6036124"/>
                  <a:pt x="1497232" y="6026952"/>
                  <a:pt x="1502464" y="6020894"/>
                </a:cubicBezTo>
                <a:cubicBezTo>
                  <a:pt x="1507696" y="6014835"/>
                  <a:pt x="1514540" y="6011806"/>
                  <a:pt x="1522995" y="6011806"/>
                </a:cubicBezTo>
                <a:cubicBezTo>
                  <a:pt x="1529693" y="6011806"/>
                  <a:pt x="1535029" y="6013250"/>
                  <a:pt x="1539006" y="6016138"/>
                </a:cubicBezTo>
                <a:cubicBezTo>
                  <a:pt x="1542982" y="6019027"/>
                  <a:pt x="1545724" y="6023317"/>
                  <a:pt x="1547231" y="6029010"/>
                </a:cubicBezTo>
                <a:lnTo>
                  <a:pt x="1595326" y="6022605"/>
                </a:lnTo>
                <a:cubicBezTo>
                  <a:pt x="1590721" y="6007620"/>
                  <a:pt x="1582705" y="5996235"/>
                  <a:pt x="1571278" y="5988449"/>
                </a:cubicBezTo>
                <a:cubicBezTo>
                  <a:pt x="1559851" y="5980664"/>
                  <a:pt x="1543254" y="5976771"/>
                  <a:pt x="1521488" y="5976771"/>
                </a:cubicBezTo>
                <a:close/>
                <a:moveTo>
                  <a:pt x="1374274" y="5976771"/>
                </a:moveTo>
                <a:cubicBezTo>
                  <a:pt x="1363810" y="5976771"/>
                  <a:pt x="1354936" y="5978676"/>
                  <a:pt x="1347652" y="5982485"/>
                </a:cubicBezTo>
                <a:cubicBezTo>
                  <a:pt x="1340369" y="5986294"/>
                  <a:pt x="1333170" y="5992635"/>
                  <a:pt x="1326054" y="6001509"/>
                </a:cubicBezTo>
                <a:lnTo>
                  <a:pt x="1326054" y="5979785"/>
                </a:lnTo>
                <a:lnTo>
                  <a:pt x="1278461" y="5979785"/>
                </a:lnTo>
                <a:lnTo>
                  <a:pt x="1278461" y="6113144"/>
                </a:lnTo>
                <a:lnTo>
                  <a:pt x="1329570" y="6113144"/>
                </a:lnTo>
                <a:lnTo>
                  <a:pt x="1329570" y="6049102"/>
                </a:lnTo>
                <a:cubicBezTo>
                  <a:pt x="1329570" y="6036963"/>
                  <a:pt x="1331495" y="6028549"/>
                  <a:pt x="1335346" y="6023861"/>
                </a:cubicBezTo>
                <a:cubicBezTo>
                  <a:pt x="1339197" y="6019173"/>
                  <a:pt x="1344220" y="6016829"/>
                  <a:pt x="1350415" y="6016829"/>
                </a:cubicBezTo>
                <a:cubicBezTo>
                  <a:pt x="1356024" y="6016829"/>
                  <a:pt x="1360377" y="6018566"/>
                  <a:pt x="1363475" y="6022040"/>
                </a:cubicBezTo>
                <a:cubicBezTo>
                  <a:pt x="1366572" y="6025515"/>
                  <a:pt x="1368121" y="6031437"/>
                  <a:pt x="1368121" y="6039809"/>
                </a:cubicBezTo>
                <a:lnTo>
                  <a:pt x="1368121" y="6113144"/>
                </a:lnTo>
                <a:lnTo>
                  <a:pt x="1419480" y="6113144"/>
                </a:lnTo>
                <a:lnTo>
                  <a:pt x="1419480" y="6028382"/>
                </a:lnTo>
                <a:cubicBezTo>
                  <a:pt x="1419480" y="6010802"/>
                  <a:pt x="1415483" y="5997805"/>
                  <a:pt x="1407488" y="5989391"/>
                </a:cubicBezTo>
                <a:cubicBezTo>
                  <a:pt x="1399493" y="5980978"/>
                  <a:pt x="1388422" y="5976771"/>
                  <a:pt x="1374274" y="5976771"/>
                </a:cubicBezTo>
                <a:close/>
                <a:moveTo>
                  <a:pt x="1092217" y="5976771"/>
                </a:moveTo>
                <a:cubicBezTo>
                  <a:pt x="1077148" y="5976771"/>
                  <a:pt x="1065135" y="5978339"/>
                  <a:pt x="1056177" y="5981475"/>
                </a:cubicBezTo>
                <a:cubicBezTo>
                  <a:pt x="1047219" y="5984611"/>
                  <a:pt x="1040187" y="5989357"/>
                  <a:pt x="1035081" y="5995713"/>
                </a:cubicBezTo>
                <a:cubicBezTo>
                  <a:pt x="1029974" y="6002069"/>
                  <a:pt x="1027421" y="6009638"/>
                  <a:pt x="1027421" y="6018421"/>
                </a:cubicBezTo>
                <a:cubicBezTo>
                  <a:pt x="1027421" y="6026449"/>
                  <a:pt x="1029786" y="6033600"/>
                  <a:pt x="1034515" y="6039872"/>
                </a:cubicBezTo>
                <a:cubicBezTo>
                  <a:pt x="1039245" y="6046144"/>
                  <a:pt x="1045064" y="6050597"/>
                  <a:pt x="1051970" y="6053232"/>
                </a:cubicBezTo>
                <a:cubicBezTo>
                  <a:pt x="1058877" y="6055866"/>
                  <a:pt x="1071204" y="6058730"/>
                  <a:pt x="1088952" y="6061824"/>
                </a:cubicBezTo>
                <a:cubicBezTo>
                  <a:pt x="1100840" y="6063914"/>
                  <a:pt x="1108165" y="6065669"/>
                  <a:pt x="1110927" y="6067090"/>
                </a:cubicBezTo>
                <a:cubicBezTo>
                  <a:pt x="1114778" y="6069097"/>
                  <a:pt x="1116704" y="6071939"/>
                  <a:pt x="1116704" y="6075617"/>
                </a:cubicBezTo>
                <a:cubicBezTo>
                  <a:pt x="1116704" y="6078877"/>
                  <a:pt x="1115238" y="6081593"/>
                  <a:pt x="1112309" y="6083766"/>
                </a:cubicBezTo>
                <a:cubicBezTo>
                  <a:pt x="1108541" y="6086692"/>
                  <a:pt x="1103225" y="6088155"/>
                  <a:pt x="1096361" y="6088155"/>
                </a:cubicBezTo>
                <a:cubicBezTo>
                  <a:pt x="1090082" y="6088155"/>
                  <a:pt x="1085059" y="6086857"/>
                  <a:pt x="1081292" y="6084262"/>
                </a:cubicBezTo>
                <a:cubicBezTo>
                  <a:pt x="1077524" y="6081667"/>
                  <a:pt x="1074595" y="6077356"/>
                  <a:pt x="1072502" y="6071328"/>
                </a:cubicBezTo>
                <a:lnTo>
                  <a:pt x="1021770" y="6076100"/>
                </a:lnTo>
                <a:cubicBezTo>
                  <a:pt x="1024700" y="6088908"/>
                  <a:pt x="1031334" y="6098787"/>
                  <a:pt x="1041673" y="6105735"/>
                </a:cubicBezTo>
                <a:cubicBezTo>
                  <a:pt x="1052012" y="6112684"/>
                  <a:pt x="1069362" y="6116158"/>
                  <a:pt x="1093724" y="6116158"/>
                </a:cubicBezTo>
                <a:cubicBezTo>
                  <a:pt x="1110969" y="6116158"/>
                  <a:pt x="1124594" y="6114005"/>
                  <a:pt x="1134598" y="6109698"/>
                </a:cubicBezTo>
                <a:cubicBezTo>
                  <a:pt x="1144602" y="6105391"/>
                  <a:pt x="1151927" y="6099600"/>
                  <a:pt x="1156573" y="6092324"/>
                </a:cubicBezTo>
                <a:cubicBezTo>
                  <a:pt x="1161219" y="6085048"/>
                  <a:pt x="1163543" y="6077562"/>
                  <a:pt x="1163543" y="6069868"/>
                </a:cubicBezTo>
                <a:cubicBezTo>
                  <a:pt x="1163543" y="6062258"/>
                  <a:pt x="1161345" y="6055275"/>
                  <a:pt x="1156950" y="6048919"/>
                </a:cubicBezTo>
                <a:cubicBezTo>
                  <a:pt x="1152555" y="6042563"/>
                  <a:pt x="1146214" y="6037671"/>
                  <a:pt x="1137926" y="6034242"/>
                </a:cubicBezTo>
                <a:cubicBezTo>
                  <a:pt x="1129638" y="6030813"/>
                  <a:pt x="1116997" y="6028137"/>
                  <a:pt x="1100002" y="6026214"/>
                </a:cubicBezTo>
                <a:cubicBezTo>
                  <a:pt x="1088784" y="6024876"/>
                  <a:pt x="1081501" y="6023371"/>
                  <a:pt x="1078153" y="6021699"/>
                </a:cubicBezTo>
                <a:cubicBezTo>
                  <a:pt x="1074804" y="6020027"/>
                  <a:pt x="1073130" y="6017562"/>
                  <a:pt x="1073130" y="6014302"/>
                </a:cubicBezTo>
                <a:cubicBezTo>
                  <a:pt x="1073130" y="6011376"/>
                  <a:pt x="1074448" y="6008889"/>
                  <a:pt x="1077085" y="6006841"/>
                </a:cubicBezTo>
                <a:cubicBezTo>
                  <a:pt x="1079722" y="6004793"/>
                  <a:pt x="1083929" y="6003769"/>
                  <a:pt x="1089705" y="6003769"/>
                </a:cubicBezTo>
                <a:cubicBezTo>
                  <a:pt x="1095398" y="6003769"/>
                  <a:pt x="1100253" y="6005109"/>
                  <a:pt x="1104272" y="6007788"/>
                </a:cubicBezTo>
                <a:cubicBezTo>
                  <a:pt x="1107202" y="6009797"/>
                  <a:pt x="1109295" y="6012936"/>
                  <a:pt x="1110550" y="6017206"/>
                </a:cubicBezTo>
                <a:lnTo>
                  <a:pt x="1159022" y="6012434"/>
                </a:lnTo>
                <a:cubicBezTo>
                  <a:pt x="1155673" y="6003728"/>
                  <a:pt x="1151467" y="5996821"/>
                  <a:pt x="1146402" y="5991714"/>
                </a:cubicBezTo>
                <a:cubicBezTo>
                  <a:pt x="1141337" y="5986608"/>
                  <a:pt x="1135017" y="5982840"/>
                  <a:pt x="1127440" y="5980413"/>
                </a:cubicBezTo>
                <a:cubicBezTo>
                  <a:pt x="1119864" y="5977985"/>
                  <a:pt x="1108123" y="5976771"/>
                  <a:pt x="1092217" y="5976771"/>
                </a:cubicBezTo>
                <a:close/>
                <a:moveTo>
                  <a:pt x="740080" y="5976771"/>
                </a:moveTo>
                <a:cubicBezTo>
                  <a:pt x="732881" y="5976771"/>
                  <a:pt x="726832" y="5978550"/>
                  <a:pt x="721935" y="5982108"/>
                </a:cubicBezTo>
                <a:cubicBezTo>
                  <a:pt x="717037" y="5985666"/>
                  <a:pt x="712286" y="5992175"/>
                  <a:pt x="707682" y="6001635"/>
                </a:cubicBezTo>
                <a:lnTo>
                  <a:pt x="707682" y="5979785"/>
                </a:lnTo>
                <a:lnTo>
                  <a:pt x="659839" y="5979785"/>
                </a:lnTo>
                <a:lnTo>
                  <a:pt x="659839" y="6113144"/>
                </a:lnTo>
                <a:lnTo>
                  <a:pt x="711198" y="6113144"/>
                </a:lnTo>
                <a:lnTo>
                  <a:pt x="711198" y="6068440"/>
                </a:lnTo>
                <a:cubicBezTo>
                  <a:pt x="711198" y="6047092"/>
                  <a:pt x="713835" y="6032526"/>
                  <a:pt x="719109" y="6024740"/>
                </a:cubicBezTo>
                <a:cubicBezTo>
                  <a:pt x="722793" y="6019215"/>
                  <a:pt x="727983" y="6016452"/>
                  <a:pt x="734680" y="6016452"/>
                </a:cubicBezTo>
                <a:cubicBezTo>
                  <a:pt x="738196" y="6016452"/>
                  <a:pt x="742968" y="6017708"/>
                  <a:pt x="748996" y="6020220"/>
                </a:cubicBezTo>
                <a:lnTo>
                  <a:pt x="764818" y="5983803"/>
                </a:lnTo>
                <a:cubicBezTo>
                  <a:pt x="755861" y="5979115"/>
                  <a:pt x="747614" y="5976771"/>
                  <a:pt x="740080" y="5976771"/>
                </a:cubicBezTo>
                <a:close/>
                <a:moveTo>
                  <a:pt x="557831" y="5976771"/>
                </a:moveTo>
                <a:cubicBezTo>
                  <a:pt x="534474" y="5976771"/>
                  <a:pt x="515931" y="5983364"/>
                  <a:pt x="502202" y="5996549"/>
                </a:cubicBezTo>
                <a:cubicBezTo>
                  <a:pt x="488472" y="6009734"/>
                  <a:pt x="481607" y="6026498"/>
                  <a:pt x="481607" y="6046841"/>
                </a:cubicBezTo>
                <a:cubicBezTo>
                  <a:pt x="481607" y="6068691"/>
                  <a:pt x="489728" y="6086355"/>
                  <a:pt x="505969" y="6099833"/>
                </a:cubicBezTo>
                <a:cubicBezTo>
                  <a:pt x="519196" y="6110716"/>
                  <a:pt x="536525" y="6116158"/>
                  <a:pt x="557956" y="6116158"/>
                </a:cubicBezTo>
                <a:cubicBezTo>
                  <a:pt x="581983" y="6116158"/>
                  <a:pt x="600798" y="6109607"/>
                  <a:pt x="614402" y="6096506"/>
                </a:cubicBezTo>
                <a:cubicBezTo>
                  <a:pt x="628005" y="6083404"/>
                  <a:pt x="634807" y="6066598"/>
                  <a:pt x="634807" y="6046088"/>
                </a:cubicBezTo>
                <a:cubicBezTo>
                  <a:pt x="634807" y="6027838"/>
                  <a:pt x="629324" y="6012476"/>
                  <a:pt x="618357" y="6000002"/>
                </a:cubicBezTo>
                <a:cubicBezTo>
                  <a:pt x="604712" y="5984515"/>
                  <a:pt x="584536" y="5976771"/>
                  <a:pt x="557831" y="5976771"/>
                </a:cubicBezTo>
                <a:close/>
                <a:moveTo>
                  <a:pt x="4139105" y="5959944"/>
                </a:moveTo>
                <a:cubicBezTo>
                  <a:pt x="4147393" y="5959944"/>
                  <a:pt x="4153609" y="5964151"/>
                  <a:pt x="4157752" y="5972564"/>
                </a:cubicBezTo>
                <a:cubicBezTo>
                  <a:pt x="4161896" y="5980978"/>
                  <a:pt x="4163968" y="5997407"/>
                  <a:pt x="4163968" y="6021852"/>
                </a:cubicBezTo>
                <a:cubicBezTo>
                  <a:pt x="4163968" y="6038511"/>
                  <a:pt x="4163068" y="6050776"/>
                  <a:pt x="4161269" y="6058645"/>
                </a:cubicBezTo>
                <a:cubicBezTo>
                  <a:pt x="4159469" y="6066514"/>
                  <a:pt x="4156664" y="6072270"/>
                  <a:pt x="4152855" y="6075912"/>
                </a:cubicBezTo>
                <a:cubicBezTo>
                  <a:pt x="4149046" y="6079553"/>
                  <a:pt x="4144546" y="6081374"/>
                  <a:pt x="4139356" y="6081374"/>
                </a:cubicBezTo>
                <a:cubicBezTo>
                  <a:pt x="4131487" y="6081374"/>
                  <a:pt x="4125480" y="6077084"/>
                  <a:pt x="4121336" y="6068503"/>
                </a:cubicBezTo>
                <a:cubicBezTo>
                  <a:pt x="4117192" y="6059922"/>
                  <a:pt x="4115120" y="6043911"/>
                  <a:pt x="4115120" y="6020471"/>
                </a:cubicBezTo>
                <a:cubicBezTo>
                  <a:pt x="4115120" y="5997281"/>
                  <a:pt x="4117004" y="5981396"/>
                  <a:pt x="4120771" y="5972815"/>
                </a:cubicBezTo>
                <a:cubicBezTo>
                  <a:pt x="4124538" y="5964235"/>
                  <a:pt x="4130649" y="5959944"/>
                  <a:pt x="4139105" y="5959944"/>
                </a:cubicBezTo>
                <a:close/>
                <a:moveTo>
                  <a:pt x="3792061" y="5957809"/>
                </a:moveTo>
                <a:cubicBezTo>
                  <a:pt x="3799260" y="5957809"/>
                  <a:pt x="3805372" y="5960635"/>
                  <a:pt x="3810395" y="5966286"/>
                </a:cubicBezTo>
                <a:cubicBezTo>
                  <a:pt x="3815418" y="5971936"/>
                  <a:pt x="3817929" y="5979743"/>
                  <a:pt x="3817929" y="5989705"/>
                </a:cubicBezTo>
                <a:cubicBezTo>
                  <a:pt x="3817929" y="5999500"/>
                  <a:pt x="3815543" y="6007034"/>
                  <a:pt x="3810771" y="6012308"/>
                </a:cubicBezTo>
                <a:cubicBezTo>
                  <a:pt x="3805999" y="6017583"/>
                  <a:pt x="3800014" y="6020220"/>
                  <a:pt x="3792814" y="6020220"/>
                </a:cubicBezTo>
                <a:cubicBezTo>
                  <a:pt x="3785866" y="6020220"/>
                  <a:pt x="3780069" y="6017499"/>
                  <a:pt x="3775422" y="6012057"/>
                </a:cubicBezTo>
                <a:cubicBezTo>
                  <a:pt x="3770776" y="6006616"/>
                  <a:pt x="3768453" y="5998746"/>
                  <a:pt x="3768453" y="5988449"/>
                </a:cubicBezTo>
                <a:cubicBezTo>
                  <a:pt x="3768453" y="5978236"/>
                  <a:pt x="3770692" y="5970576"/>
                  <a:pt x="3775171" y="5965469"/>
                </a:cubicBezTo>
                <a:cubicBezTo>
                  <a:pt x="3779650" y="5960363"/>
                  <a:pt x="3785280" y="5957809"/>
                  <a:pt x="3792061" y="5957809"/>
                </a:cubicBezTo>
                <a:close/>
                <a:moveTo>
                  <a:pt x="3967655" y="5957056"/>
                </a:moveTo>
                <a:cubicBezTo>
                  <a:pt x="3973766" y="5957056"/>
                  <a:pt x="3978789" y="5959044"/>
                  <a:pt x="3982724" y="5963021"/>
                </a:cubicBezTo>
                <a:cubicBezTo>
                  <a:pt x="3986658" y="5966997"/>
                  <a:pt x="3988626" y="5972167"/>
                  <a:pt x="3988626" y="5978529"/>
                </a:cubicBezTo>
                <a:cubicBezTo>
                  <a:pt x="3988626" y="5984640"/>
                  <a:pt x="3986742" y="5989621"/>
                  <a:pt x="3982975" y="5993472"/>
                </a:cubicBezTo>
                <a:cubicBezTo>
                  <a:pt x="3979208" y="5997323"/>
                  <a:pt x="3974394" y="5999249"/>
                  <a:pt x="3968534" y="5999249"/>
                </a:cubicBezTo>
                <a:cubicBezTo>
                  <a:pt x="3961920" y="5999249"/>
                  <a:pt x="3956625" y="5997302"/>
                  <a:pt x="3952649" y="5993410"/>
                </a:cubicBezTo>
                <a:cubicBezTo>
                  <a:pt x="3948672" y="5989517"/>
                  <a:pt x="3946684" y="5984389"/>
                  <a:pt x="3946684" y="5978027"/>
                </a:cubicBezTo>
                <a:cubicBezTo>
                  <a:pt x="3946684" y="5971832"/>
                  <a:pt x="3948630" y="5966788"/>
                  <a:pt x="3952523" y="5962895"/>
                </a:cubicBezTo>
                <a:cubicBezTo>
                  <a:pt x="3956416" y="5959002"/>
                  <a:pt x="3961460" y="5957056"/>
                  <a:pt x="3967655" y="5957056"/>
                </a:cubicBezTo>
                <a:close/>
                <a:moveTo>
                  <a:pt x="4949102" y="5929053"/>
                </a:moveTo>
                <a:lnTo>
                  <a:pt x="4949102" y="6038732"/>
                </a:lnTo>
                <a:cubicBezTo>
                  <a:pt x="4949102" y="6047767"/>
                  <a:pt x="4950860" y="6058140"/>
                  <a:pt x="4954376" y="6069853"/>
                </a:cubicBezTo>
                <a:cubicBezTo>
                  <a:pt x="4956553" y="6077131"/>
                  <a:pt x="4960592" y="6084200"/>
                  <a:pt x="4966494" y="6091060"/>
                </a:cubicBezTo>
                <a:cubicBezTo>
                  <a:pt x="4972396" y="6097920"/>
                  <a:pt x="4978905" y="6103212"/>
                  <a:pt x="4986021" y="6106934"/>
                </a:cubicBezTo>
                <a:cubicBezTo>
                  <a:pt x="4993136" y="6110657"/>
                  <a:pt x="5001989" y="6113146"/>
                  <a:pt x="5012580" y="6114401"/>
                </a:cubicBezTo>
                <a:cubicBezTo>
                  <a:pt x="5023169" y="6115656"/>
                  <a:pt x="5032943" y="6116283"/>
                  <a:pt x="5041901" y="6116283"/>
                </a:cubicBezTo>
                <a:cubicBezTo>
                  <a:pt x="5057388" y="6116283"/>
                  <a:pt x="5070658" y="6114234"/>
                  <a:pt x="5081708" y="6110134"/>
                </a:cubicBezTo>
                <a:cubicBezTo>
                  <a:pt x="5089661" y="6107207"/>
                  <a:pt x="5097258" y="6102125"/>
                  <a:pt x="5104500" y="6094888"/>
                </a:cubicBezTo>
                <a:cubicBezTo>
                  <a:pt x="5111741" y="6087651"/>
                  <a:pt x="5117057" y="6079201"/>
                  <a:pt x="5120447" y="6069539"/>
                </a:cubicBezTo>
                <a:cubicBezTo>
                  <a:pt x="5123837" y="6059876"/>
                  <a:pt x="5125533" y="6049607"/>
                  <a:pt x="5125533" y="6038732"/>
                </a:cubicBezTo>
                <a:lnTo>
                  <a:pt x="5125533" y="5929053"/>
                </a:lnTo>
                <a:lnTo>
                  <a:pt x="5068774" y="5929053"/>
                </a:lnTo>
                <a:lnTo>
                  <a:pt x="5068774" y="6041344"/>
                </a:lnTo>
                <a:cubicBezTo>
                  <a:pt x="5068774" y="6051548"/>
                  <a:pt x="5065990" y="6059431"/>
                  <a:pt x="5060423" y="6064994"/>
                </a:cubicBezTo>
                <a:cubicBezTo>
                  <a:pt x="5054856" y="6070556"/>
                  <a:pt x="5047175" y="6073337"/>
                  <a:pt x="5037381" y="6073337"/>
                </a:cubicBezTo>
                <a:cubicBezTo>
                  <a:pt x="5027502" y="6073337"/>
                  <a:pt x="5019779" y="6070514"/>
                  <a:pt x="5014212" y="6064869"/>
                </a:cubicBezTo>
                <a:cubicBezTo>
                  <a:pt x="5008645" y="6059223"/>
                  <a:pt x="5005862" y="6051382"/>
                  <a:pt x="5005862" y="6041344"/>
                </a:cubicBezTo>
                <a:lnTo>
                  <a:pt x="5005862" y="5929053"/>
                </a:lnTo>
                <a:close/>
                <a:moveTo>
                  <a:pt x="4516961" y="5929053"/>
                </a:moveTo>
                <a:lnTo>
                  <a:pt x="4516961" y="6113144"/>
                </a:lnTo>
                <a:lnTo>
                  <a:pt x="4568069" y="6113144"/>
                </a:lnTo>
                <a:lnTo>
                  <a:pt x="4568069" y="6049102"/>
                </a:lnTo>
                <a:cubicBezTo>
                  <a:pt x="4568069" y="6036963"/>
                  <a:pt x="4569995" y="6028549"/>
                  <a:pt x="4573846" y="6023861"/>
                </a:cubicBezTo>
                <a:cubicBezTo>
                  <a:pt x="4577697" y="6019173"/>
                  <a:pt x="4582720" y="6016829"/>
                  <a:pt x="4588915" y="6016829"/>
                </a:cubicBezTo>
                <a:cubicBezTo>
                  <a:pt x="4594524" y="6016829"/>
                  <a:pt x="4598877" y="6018566"/>
                  <a:pt x="4601974" y="6022040"/>
                </a:cubicBezTo>
                <a:cubicBezTo>
                  <a:pt x="4605072" y="6025515"/>
                  <a:pt x="4606621" y="6031437"/>
                  <a:pt x="4606621" y="6039809"/>
                </a:cubicBezTo>
                <a:lnTo>
                  <a:pt x="4606621" y="6113144"/>
                </a:lnTo>
                <a:lnTo>
                  <a:pt x="4657980" y="6113144"/>
                </a:lnTo>
                <a:lnTo>
                  <a:pt x="4657980" y="6028382"/>
                </a:lnTo>
                <a:cubicBezTo>
                  <a:pt x="4657980" y="6010885"/>
                  <a:pt x="4653983" y="5997909"/>
                  <a:pt x="4645988" y="5989454"/>
                </a:cubicBezTo>
                <a:cubicBezTo>
                  <a:pt x="4637993" y="5980999"/>
                  <a:pt x="4627047" y="5976771"/>
                  <a:pt x="4613150" y="5976771"/>
                </a:cubicBezTo>
                <a:cubicBezTo>
                  <a:pt x="4603774" y="5976771"/>
                  <a:pt x="4595654" y="5978320"/>
                  <a:pt x="4588789" y="5981417"/>
                </a:cubicBezTo>
                <a:cubicBezTo>
                  <a:pt x="4581925" y="5984515"/>
                  <a:pt x="4575018" y="5989663"/>
                  <a:pt x="4568069" y="5996863"/>
                </a:cubicBezTo>
                <a:lnTo>
                  <a:pt x="4568069" y="5929053"/>
                </a:lnTo>
                <a:close/>
                <a:moveTo>
                  <a:pt x="4464318" y="5929053"/>
                </a:moveTo>
                <a:lnTo>
                  <a:pt x="4413083" y="5955298"/>
                </a:lnTo>
                <a:lnTo>
                  <a:pt x="4413083" y="5979785"/>
                </a:lnTo>
                <a:lnTo>
                  <a:pt x="4394247" y="5979785"/>
                </a:lnTo>
                <a:lnTo>
                  <a:pt x="4394247" y="6017206"/>
                </a:lnTo>
                <a:lnTo>
                  <a:pt x="4413083" y="6017206"/>
                </a:lnTo>
                <a:lnTo>
                  <a:pt x="4413083" y="6064112"/>
                </a:lnTo>
                <a:cubicBezTo>
                  <a:pt x="4413083" y="6078993"/>
                  <a:pt x="4414528" y="6089758"/>
                  <a:pt x="4417416" y="6096405"/>
                </a:cubicBezTo>
                <a:cubicBezTo>
                  <a:pt x="4420304" y="6103052"/>
                  <a:pt x="4424762" y="6108005"/>
                  <a:pt x="4430789" y="6111267"/>
                </a:cubicBezTo>
                <a:cubicBezTo>
                  <a:pt x="4436817" y="6114527"/>
                  <a:pt x="4446193" y="6116158"/>
                  <a:pt x="4458918" y="6116158"/>
                </a:cubicBezTo>
                <a:cubicBezTo>
                  <a:pt x="4469885" y="6116158"/>
                  <a:pt x="4481689" y="6114777"/>
                  <a:pt x="4494330" y="6112014"/>
                </a:cubicBezTo>
                <a:lnTo>
                  <a:pt x="4490562" y="6076734"/>
                </a:lnTo>
                <a:cubicBezTo>
                  <a:pt x="4483782" y="6078906"/>
                  <a:pt x="4478507" y="6079993"/>
                  <a:pt x="4474740" y="6079993"/>
                </a:cubicBezTo>
                <a:cubicBezTo>
                  <a:pt x="4470554" y="6079993"/>
                  <a:pt x="4467625" y="6078572"/>
                  <a:pt x="4465950" y="6075731"/>
                </a:cubicBezTo>
                <a:cubicBezTo>
                  <a:pt x="4464862" y="6073893"/>
                  <a:pt x="4464318" y="6070134"/>
                  <a:pt x="4464318" y="6064453"/>
                </a:cubicBezTo>
                <a:lnTo>
                  <a:pt x="4464318" y="6017206"/>
                </a:lnTo>
                <a:lnTo>
                  <a:pt x="4492446" y="6017206"/>
                </a:lnTo>
                <a:lnTo>
                  <a:pt x="4492446" y="5979785"/>
                </a:lnTo>
                <a:lnTo>
                  <a:pt x="4464318" y="5979785"/>
                </a:lnTo>
                <a:close/>
                <a:moveTo>
                  <a:pt x="3208162" y="5929053"/>
                </a:moveTo>
                <a:lnTo>
                  <a:pt x="3208162" y="6113144"/>
                </a:lnTo>
                <a:lnTo>
                  <a:pt x="3265173" y="6113144"/>
                </a:lnTo>
                <a:lnTo>
                  <a:pt x="3265173" y="5929053"/>
                </a:lnTo>
                <a:close/>
                <a:moveTo>
                  <a:pt x="2957916" y="5929053"/>
                </a:moveTo>
                <a:lnTo>
                  <a:pt x="2957916" y="5992844"/>
                </a:lnTo>
                <a:cubicBezTo>
                  <a:pt x="2952894" y="5987487"/>
                  <a:pt x="2947138" y="5983468"/>
                  <a:pt x="2940650" y="5980789"/>
                </a:cubicBezTo>
                <a:cubicBezTo>
                  <a:pt x="2934162" y="5978111"/>
                  <a:pt x="2926942" y="5976771"/>
                  <a:pt x="2918989" y="5976771"/>
                </a:cubicBezTo>
                <a:cubicBezTo>
                  <a:pt x="2902664" y="5976771"/>
                  <a:pt x="2889207" y="5982631"/>
                  <a:pt x="2878617" y="5994351"/>
                </a:cubicBezTo>
                <a:cubicBezTo>
                  <a:pt x="2868027" y="6006072"/>
                  <a:pt x="2862732" y="6022982"/>
                  <a:pt x="2862732" y="6045083"/>
                </a:cubicBezTo>
                <a:cubicBezTo>
                  <a:pt x="2862732" y="6064840"/>
                  <a:pt x="2867524" y="6081625"/>
                  <a:pt x="2877110" y="6095438"/>
                </a:cubicBezTo>
                <a:cubicBezTo>
                  <a:pt x="2886695" y="6109251"/>
                  <a:pt x="2900571" y="6116158"/>
                  <a:pt x="2918738" y="6116158"/>
                </a:cubicBezTo>
                <a:cubicBezTo>
                  <a:pt x="2927779" y="6116158"/>
                  <a:pt x="2935983" y="6114232"/>
                  <a:pt x="2943350" y="6110382"/>
                </a:cubicBezTo>
                <a:cubicBezTo>
                  <a:pt x="2948876" y="6107451"/>
                  <a:pt x="2954986" y="6101801"/>
                  <a:pt x="2961684" y="6093429"/>
                </a:cubicBezTo>
                <a:lnTo>
                  <a:pt x="2961684" y="6113144"/>
                </a:lnTo>
                <a:lnTo>
                  <a:pt x="3009527" y="6113144"/>
                </a:lnTo>
                <a:lnTo>
                  <a:pt x="3009527" y="5929053"/>
                </a:lnTo>
                <a:close/>
                <a:moveTo>
                  <a:pt x="2613844" y="5929053"/>
                </a:moveTo>
                <a:lnTo>
                  <a:pt x="2613844" y="5963837"/>
                </a:lnTo>
                <a:lnTo>
                  <a:pt x="2664953" y="5963837"/>
                </a:lnTo>
                <a:lnTo>
                  <a:pt x="2664953" y="5929053"/>
                </a:lnTo>
                <a:close/>
                <a:moveTo>
                  <a:pt x="2529292" y="5929053"/>
                </a:moveTo>
                <a:lnTo>
                  <a:pt x="2529292" y="5992844"/>
                </a:lnTo>
                <a:cubicBezTo>
                  <a:pt x="2524269" y="5987487"/>
                  <a:pt x="2518513" y="5983468"/>
                  <a:pt x="2512025" y="5980789"/>
                </a:cubicBezTo>
                <a:cubicBezTo>
                  <a:pt x="2505538" y="5978111"/>
                  <a:pt x="2498317" y="5976771"/>
                  <a:pt x="2490364" y="5976771"/>
                </a:cubicBezTo>
                <a:cubicBezTo>
                  <a:pt x="2474039" y="5976771"/>
                  <a:pt x="2460582" y="5982631"/>
                  <a:pt x="2449992" y="5994351"/>
                </a:cubicBezTo>
                <a:cubicBezTo>
                  <a:pt x="2439403" y="6006072"/>
                  <a:pt x="2434107" y="6022982"/>
                  <a:pt x="2434107" y="6045083"/>
                </a:cubicBezTo>
                <a:cubicBezTo>
                  <a:pt x="2434107" y="6064840"/>
                  <a:pt x="2438899" y="6081625"/>
                  <a:pt x="2448485" y="6095438"/>
                </a:cubicBezTo>
                <a:cubicBezTo>
                  <a:pt x="2458070" y="6109251"/>
                  <a:pt x="2471946" y="6116158"/>
                  <a:pt x="2490113" y="6116158"/>
                </a:cubicBezTo>
                <a:cubicBezTo>
                  <a:pt x="2499154" y="6116158"/>
                  <a:pt x="2507358" y="6114232"/>
                  <a:pt x="2514725" y="6110382"/>
                </a:cubicBezTo>
                <a:cubicBezTo>
                  <a:pt x="2520251" y="6107451"/>
                  <a:pt x="2526362" y="6101801"/>
                  <a:pt x="2533059" y="6093429"/>
                </a:cubicBezTo>
                <a:lnTo>
                  <a:pt x="2533059" y="6113144"/>
                </a:lnTo>
                <a:lnTo>
                  <a:pt x="2580902" y="6113144"/>
                </a:lnTo>
                <a:lnTo>
                  <a:pt x="2580902" y="5929053"/>
                </a:lnTo>
                <a:close/>
                <a:moveTo>
                  <a:pt x="2021411" y="5929053"/>
                </a:moveTo>
                <a:lnTo>
                  <a:pt x="2021411" y="6113144"/>
                </a:lnTo>
                <a:lnTo>
                  <a:pt x="2072520" y="6113144"/>
                </a:lnTo>
                <a:lnTo>
                  <a:pt x="2072520" y="6049102"/>
                </a:lnTo>
                <a:cubicBezTo>
                  <a:pt x="2072520" y="6036963"/>
                  <a:pt x="2074445" y="6028549"/>
                  <a:pt x="2078296" y="6023861"/>
                </a:cubicBezTo>
                <a:cubicBezTo>
                  <a:pt x="2082147" y="6019173"/>
                  <a:pt x="2087170" y="6016829"/>
                  <a:pt x="2093365" y="6016829"/>
                </a:cubicBezTo>
                <a:cubicBezTo>
                  <a:pt x="2098974" y="6016829"/>
                  <a:pt x="2103327" y="6018566"/>
                  <a:pt x="2106425" y="6022040"/>
                </a:cubicBezTo>
                <a:cubicBezTo>
                  <a:pt x="2109522" y="6025515"/>
                  <a:pt x="2111071" y="6031437"/>
                  <a:pt x="2111071" y="6039809"/>
                </a:cubicBezTo>
                <a:lnTo>
                  <a:pt x="2111071" y="6113144"/>
                </a:lnTo>
                <a:lnTo>
                  <a:pt x="2162431" y="6113144"/>
                </a:lnTo>
                <a:lnTo>
                  <a:pt x="2162431" y="6028382"/>
                </a:lnTo>
                <a:cubicBezTo>
                  <a:pt x="2162431" y="6010885"/>
                  <a:pt x="2158433" y="5997909"/>
                  <a:pt x="2150438" y="5989454"/>
                </a:cubicBezTo>
                <a:cubicBezTo>
                  <a:pt x="2142443" y="5980999"/>
                  <a:pt x="2131497" y="5976771"/>
                  <a:pt x="2117600" y="5976771"/>
                </a:cubicBezTo>
                <a:cubicBezTo>
                  <a:pt x="2108225" y="5976771"/>
                  <a:pt x="2100104" y="5978320"/>
                  <a:pt x="2093240" y="5981417"/>
                </a:cubicBezTo>
                <a:cubicBezTo>
                  <a:pt x="2086375" y="5984515"/>
                  <a:pt x="2079468" y="5989663"/>
                  <a:pt x="2072520" y="5996863"/>
                </a:cubicBezTo>
                <a:lnTo>
                  <a:pt x="2072520" y="5929053"/>
                </a:lnTo>
                <a:close/>
                <a:moveTo>
                  <a:pt x="1194620" y="5929053"/>
                </a:moveTo>
                <a:lnTo>
                  <a:pt x="1194620" y="5963837"/>
                </a:lnTo>
                <a:lnTo>
                  <a:pt x="1245728" y="5963837"/>
                </a:lnTo>
                <a:lnTo>
                  <a:pt x="1245728" y="5929053"/>
                </a:lnTo>
                <a:close/>
                <a:moveTo>
                  <a:pt x="783161" y="5929053"/>
                </a:moveTo>
                <a:lnTo>
                  <a:pt x="783161" y="6113144"/>
                </a:lnTo>
                <a:lnTo>
                  <a:pt x="835400" y="6113144"/>
                </a:lnTo>
                <a:lnTo>
                  <a:pt x="835400" y="6078486"/>
                </a:lnTo>
                <a:lnTo>
                  <a:pt x="854654" y="6059685"/>
                </a:lnTo>
                <a:lnTo>
                  <a:pt x="881664" y="6113144"/>
                </a:lnTo>
                <a:lnTo>
                  <a:pt x="939249" y="6113144"/>
                </a:lnTo>
                <a:lnTo>
                  <a:pt x="888645" y="6026500"/>
                </a:lnTo>
                <a:lnTo>
                  <a:pt x="936487" y="5979785"/>
                </a:lnTo>
                <a:lnTo>
                  <a:pt x="873574" y="5979785"/>
                </a:lnTo>
                <a:lnTo>
                  <a:pt x="835400" y="6024077"/>
                </a:lnTo>
                <a:lnTo>
                  <a:pt x="835400" y="5929053"/>
                </a:lnTo>
                <a:close/>
                <a:moveTo>
                  <a:pt x="5309945" y="5925914"/>
                </a:moveTo>
                <a:cubicBezTo>
                  <a:pt x="5290774" y="5925914"/>
                  <a:pt x="5275684" y="5928321"/>
                  <a:pt x="5264675" y="5933134"/>
                </a:cubicBezTo>
                <a:cubicBezTo>
                  <a:pt x="5253667" y="5937948"/>
                  <a:pt x="5245421" y="5944561"/>
                  <a:pt x="5239937" y="5952975"/>
                </a:cubicBezTo>
                <a:cubicBezTo>
                  <a:pt x="5234454" y="5961388"/>
                  <a:pt x="5231712" y="5970325"/>
                  <a:pt x="5231712" y="5979785"/>
                </a:cubicBezTo>
                <a:cubicBezTo>
                  <a:pt x="5231712" y="5994184"/>
                  <a:pt x="5237070" y="6006030"/>
                  <a:pt x="5247786" y="6015322"/>
                </a:cubicBezTo>
                <a:cubicBezTo>
                  <a:pt x="5258418" y="6024615"/>
                  <a:pt x="5276207" y="6032065"/>
                  <a:pt x="5301155" y="6037674"/>
                </a:cubicBezTo>
                <a:cubicBezTo>
                  <a:pt x="5316391" y="6041023"/>
                  <a:pt x="5326102" y="6044581"/>
                  <a:pt x="5330288" y="6048348"/>
                </a:cubicBezTo>
                <a:cubicBezTo>
                  <a:pt x="5334473" y="6052115"/>
                  <a:pt x="5336566" y="6056385"/>
                  <a:pt x="5336566" y="6061157"/>
                </a:cubicBezTo>
                <a:cubicBezTo>
                  <a:pt x="5336566" y="6066180"/>
                  <a:pt x="5334369" y="6070596"/>
                  <a:pt x="5329974" y="6074405"/>
                </a:cubicBezTo>
                <a:cubicBezTo>
                  <a:pt x="5325579" y="6078214"/>
                  <a:pt x="5319321" y="6080118"/>
                  <a:pt x="5311200" y="6080118"/>
                </a:cubicBezTo>
                <a:cubicBezTo>
                  <a:pt x="5300317" y="6080118"/>
                  <a:pt x="5291946" y="6076393"/>
                  <a:pt x="5286086" y="6068942"/>
                </a:cubicBezTo>
                <a:cubicBezTo>
                  <a:pt x="5282486" y="6064338"/>
                  <a:pt x="5280100" y="6057641"/>
                  <a:pt x="5278928" y="6048850"/>
                </a:cubicBezTo>
                <a:lnTo>
                  <a:pt x="5224806" y="6052241"/>
                </a:lnTo>
                <a:cubicBezTo>
                  <a:pt x="5226396" y="6070826"/>
                  <a:pt x="5233219" y="6086146"/>
                  <a:pt x="5245274" y="6098201"/>
                </a:cubicBezTo>
                <a:cubicBezTo>
                  <a:pt x="5257329" y="6110256"/>
                  <a:pt x="5279012" y="6116283"/>
                  <a:pt x="5310321" y="6116283"/>
                </a:cubicBezTo>
                <a:cubicBezTo>
                  <a:pt x="5328153" y="6116283"/>
                  <a:pt x="5342929" y="6113709"/>
                  <a:pt x="5354649" y="6108561"/>
                </a:cubicBezTo>
                <a:cubicBezTo>
                  <a:pt x="5366369" y="6103412"/>
                  <a:pt x="5375494" y="6095857"/>
                  <a:pt x="5382024" y="6085895"/>
                </a:cubicBezTo>
                <a:cubicBezTo>
                  <a:pt x="5388554" y="6075932"/>
                  <a:pt x="5391819" y="6065049"/>
                  <a:pt x="5391819" y="6053245"/>
                </a:cubicBezTo>
                <a:cubicBezTo>
                  <a:pt x="5391819" y="6043200"/>
                  <a:pt x="5389370" y="6034116"/>
                  <a:pt x="5384473" y="6025996"/>
                </a:cubicBezTo>
                <a:cubicBezTo>
                  <a:pt x="5379575" y="6017876"/>
                  <a:pt x="5371748" y="6011074"/>
                  <a:pt x="5360990" y="6005590"/>
                </a:cubicBezTo>
                <a:cubicBezTo>
                  <a:pt x="5350233" y="6000107"/>
                  <a:pt x="5332422" y="5994686"/>
                  <a:pt x="5307559" y="5989328"/>
                </a:cubicBezTo>
                <a:cubicBezTo>
                  <a:pt x="5297513" y="5987236"/>
                  <a:pt x="5291151" y="5984975"/>
                  <a:pt x="5288472" y="5982547"/>
                </a:cubicBezTo>
                <a:cubicBezTo>
                  <a:pt x="5285709" y="5980203"/>
                  <a:pt x="5284328" y="5977566"/>
                  <a:pt x="5284328" y="5974636"/>
                </a:cubicBezTo>
                <a:cubicBezTo>
                  <a:pt x="5284328" y="5970618"/>
                  <a:pt x="5286002" y="5967207"/>
                  <a:pt x="5289351" y="5964402"/>
                </a:cubicBezTo>
                <a:cubicBezTo>
                  <a:pt x="5292699" y="5961598"/>
                  <a:pt x="5297680" y="5960195"/>
                  <a:pt x="5304294" y="5960195"/>
                </a:cubicBezTo>
                <a:cubicBezTo>
                  <a:pt x="5312331" y="5960195"/>
                  <a:pt x="5318630" y="5962079"/>
                  <a:pt x="5323193" y="5965846"/>
                </a:cubicBezTo>
                <a:cubicBezTo>
                  <a:pt x="5327755" y="5969613"/>
                  <a:pt x="5330748" y="5975641"/>
                  <a:pt x="5332171" y="5983929"/>
                </a:cubicBezTo>
                <a:lnTo>
                  <a:pt x="5385791" y="5980789"/>
                </a:lnTo>
                <a:cubicBezTo>
                  <a:pt x="5383447" y="5961702"/>
                  <a:pt x="5376101" y="5947784"/>
                  <a:pt x="5363753" y="5939036"/>
                </a:cubicBezTo>
                <a:cubicBezTo>
                  <a:pt x="5351405" y="5930288"/>
                  <a:pt x="5333469" y="5925914"/>
                  <a:pt x="5309945" y="5925914"/>
                </a:cubicBezTo>
                <a:close/>
                <a:moveTo>
                  <a:pt x="4140863" y="5925914"/>
                </a:moveTo>
                <a:cubicBezTo>
                  <a:pt x="4115078" y="5925914"/>
                  <a:pt x="4095886" y="5932904"/>
                  <a:pt x="4083287" y="5946885"/>
                </a:cubicBezTo>
                <a:cubicBezTo>
                  <a:pt x="4070688" y="5960865"/>
                  <a:pt x="4064388" y="5985352"/>
                  <a:pt x="4064388" y="6020345"/>
                </a:cubicBezTo>
                <a:cubicBezTo>
                  <a:pt x="4064388" y="6034577"/>
                  <a:pt x="4065623" y="6047574"/>
                  <a:pt x="4068093" y="6059336"/>
                </a:cubicBezTo>
                <a:cubicBezTo>
                  <a:pt x="4070562" y="6071098"/>
                  <a:pt x="4074016" y="6080369"/>
                  <a:pt x="4078453" y="6087150"/>
                </a:cubicBezTo>
                <a:cubicBezTo>
                  <a:pt x="4084564" y="6096694"/>
                  <a:pt x="4092391" y="6103935"/>
                  <a:pt x="4101935" y="6108875"/>
                </a:cubicBezTo>
                <a:cubicBezTo>
                  <a:pt x="4111479" y="6113814"/>
                  <a:pt x="4123994" y="6116283"/>
                  <a:pt x="4139481" y="6116283"/>
                </a:cubicBezTo>
                <a:cubicBezTo>
                  <a:pt x="4167108" y="6116283"/>
                  <a:pt x="4186572" y="6108540"/>
                  <a:pt x="4197873" y="6093052"/>
                </a:cubicBezTo>
                <a:cubicBezTo>
                  <a:pt x="4209175" y="6077565"/>
                  <a:pt x="4214826" y="6053120"/>
                  <a:pt x="4214826" y="6019717"/>
                </a:cubicBezTo>
                <a:cubicBezTo>
                  <a:pt x="4214826" y="6004816"/>
                  <a:pt x="4213110" y="5990500"/>
                  <a:pt x="4209677" y="5976771"/>
                </a:cubicBezTo>
                <a:cubicBezTo>
                  <a:pt x="4207919" y="5969572"/>
                  <a:pt x="4205596" y="5963272"/>
                  <a:pt x="4202708" y="5957872"/>
                </a:cubicBezTo>
                <a:cubicBezTo>
                  <a:pt x="4199820" y="5952473"/>
                  <a:pt x="4195864" y="5947324"/>
                  <a:pt x="4190841" y="5942427"/>
                </a:cubicBezTo>
                <a:cubicBezTo>
                  <a:pt x="4185818" y="5937529"/>
                  <a:pt x="4179330" y="5933553"/>
                  <a:pt x="4171377" y="5930497"/>
                </a:cubicBezTo>
                <a:cubicBezTo>
                  <a:pt x="4163424" y="5927442"/>
                  <a:pt x="4153253" y="5925914"/>
                  <a:pt x="4140863" y="5925914"/>
                </a:cubicBezTo>
                <a:close/>
                <a:moveTo>
                  <a:pt x="3965143" y="5925914"/>
                </a:moveTo>
                <a:cubicBezTo>
                  <a:pt x="3946558" y="5925914"/>
                  <a:pt x="3931615" y="5929681"/>
                  <a:pt x="3920313" y="5937215"/>
                </a:cubicBezTo>
                <a:cubicBezTo>
                  <a:pt x="3905831" y="5947010"/>
                  <a:pt x="3898589" y="5959609"/>
                  <a:pt x="3898589" y="5975013"/>
                </a:cubicBezTo>
                <a:cubicBezTo>
                  <a:pt x="3898589" y="5984389"/>
                  <a:pt x="3901101" y="5992677"/>
                  <a:pt x="3906124" y="5999877"/>
                </a:cubicBezTo>
                <a:cubicBezTo>
                  <a:pt x="3909807" y="6005151"/>
                  <a:pt x="3915667" y="6009923"/>
                  <a:pt x="3923704" y="6014192"/>
                </a:cubicBezTo>
                <a:cubicBezTo>
                  <a:pt x="3913239" y="6018294"/>
                  <a:pt x="3905496" y="6024091"/>
                  <a:pt x="3900473" y="6031584"/>
                </a:cubicBezTo>
                <a:cubicBezTo>
                  <a:pt x="3895450" y="6039077"/>
                  <a:pt x="3892938" y="6048223"/>
                  <a:pt x="3892938" y="6059022"/>
                </a:cubicBezTo>
                <a:cubicBezTo>
                  <a:pt x="3892938" y="6070072"/>
                  <a:pt x="3895617" y="6080076"/>
                  <a:pt x="3900975" y="6089034"/>
                </a:cubicBezTo>
                <a:cubicBezTo>
                  <a:pt x="3906333" y="6097992"/>
                  <a:pt x="3914160" y="6104773"/>
                  <a:pt x="3924457" y="6109377"/>
                </a:cubicBezTo>
                <a:cubicBezTo>
                  <a:pt x="3934754" y="6113981"/>
                  <a:pt x="3949656" y="6116283"/>
                  <a:pt x="3969162" y="6116283"/>
                </a:cubicBezTo>
                <a:cubicBezTo>
                  <a:pt x="3979542" y="6116283"/>
                  <a:pt x="3989316" y="6115258"/>
                  <a:pt x="3998483" y="6113207"/>
                </a:cubicBezTo>
                <a:cubicBezTo>
                  <a:pt x="4007650" y="6111156"/>
                  <a:pt x="4015310" y="6107954"/>
                  <a:pt x="4021463" y="6103601"/>
                </a:cubicBezTo>
                <a:cubicBezTo>
                  <a:pt x="4027616" y="6099247"/>
                  <a:pt x="4032807" y="6093073"/>
                  <a:pt x="4037034" y="6085078"/>
                </a:cubicBezTo>
                <a:cubicBezTo>
                  <a:pt x="4041262" y="6077084"/>
                  <a:pt x="4043376" y="6068482"/>
                  <a:pt x="4043376" y="6059273"/>
                </a:cubicBezTo>
                <a:cubicBezTo>
                  <a:pt x="4043376" y="6049729"/>
                  <a:pt x="4040927" y="6041023"/>
                  <a:pt x="4036030" y="6033154"/>
                </a:cubicBezTo>
                <a:cubicBezTo>
                  <a:pt x="4031132" y="6025284"/>
                  <a:pt x="4023702" y="6018964"/>
                  <a:pt x="4013740" y="6014192"/>
                </a:cubicBezTo>
                <a:cubicBezTo>
                  <a:pt x="4021275" y="6009169"/>
                  <a:pt x="4026800" y="6003979"/>
                  <a:pt x="4030316" y="5998621"/>
                </a:cubicBezTo>
                <a:cubicBezTo>
                  <a:pt x="4035004" y="5991421"/>
                  <a:pt x="4037348" y="5983678"/>
                  <a:pt x="4037348" y="5975390"/>
                </a:cubicBezTo>
                <a:cubicBezTo>
                  <a:pt x="4037348" y="5961158"/>
                  <a:pt x="4031467" y="5949354"/>
                  <a:pt x="4019705" y="5939978"/>
                </a:cubicBezTo>
                <a:cubicBezTo>
                  <a:pt x="4007943" y="5930602"/>
                  <a:pt x="3989756" y="5925914"/>
                  <a:pt x="3965143" y="5925914"/>
                </a:cubicBezTo>
                <a:close/>
                <a:moveTo>
                  <a:pt x="3790554" y="5925914"/>
                </a:moveTo>
                <a:cubicBezTo>
                  <a:pt x="3775234" y="5925914"/>
                  <a:pt x="3762509" y="5928488"/>
                  <a:pt x="3752380" y="5933636"/>
                </a:cubicBezTo>
                <a:cubicBezTo>
                  <a:pt x="3742250" y="5938785"/>
                  <a:pt x="3734297" y="5946382"/>
                  <a:pt x="3728521" y="5956428"/>
                </a:cubicBezTo>
                <a:cubicBezTo>
                  <a:pt x="3722744" y="5966474"/>
                  <a:pt x="3719856" y="5977608"/>
                  <a:pt x="3719856" y="5989831"/>
                </a:cubicBezTo>
                <a:cubicBezTo>
                  <a:pt x="3719856" y="6007746"/>
                  <a:pt x="3725528" y="6022564"/>
                  <a:pt x="3736871" y="6034284"/>
                </a:cubicBezTo>
                <a:cubicBezTo>
                  <a:pt x="3748215" y="6046004"/>
                  <a:pt x="3762132" y="6051864"/>
                  <a:pt x="3778624" y="6051864"/>
                </a:cubicBezTo>
                <a:cubicBezTo>
                  <a:pt x="3787080" y="6051864"/>
                  <a:pt x="3794530" y="6050399"/>
                  <a:pt x="3800977" y="6047469"/>
                </a:cubicBezTo>
                <a:cubicBezTo>
                  <a:pt x="3807423" y="6044539"/>
                  <a:pt x="3813701" y="6039935"/>
                  <a:pt x="3819813" y="6033656"/>
                </a:cubicBezTo>
                <a:cubicBezTo>
                  <a:pt x="3818138" y="6053413"/>
                  <a:pt x="3815627" y="6066347"/>
                  <a:pt x="3812278" y="6072458"/>
                </a:cubicBezTo>
                <a:cubicBezTo>
                  <a:pt x="3807674" y="6080746"/>
                  <a:pt x="3801270" y="6084890"/>
                  <a:pt x="3793065" y="6084890"/>
                </a:cubicBezTo>
                <a:cubicBezTo>
                  <a:pt x="3788461" y="6084890"/>
                  <a:pt x="3784568" y="6083425"/>
                  <a:pt x="3781387" y="6080495"/>
                </a:cubicBezTo>
                <a:cubicBezTo>
                  <a:pt x="3778206" y="6077565"/>
                  <a:pt x="3775946" y="6072542"/>
                  <a:pt x="3774606" y="6065426"/>
                </a:cubicBezTo>
                <a:lnTo>
                  <a:pt x="3723749" y="6071830"/>
                </a:lnTo>
                <a:cubicBezTo>
                  <a:pt x="3726762" y="6081625"/>
                  <a:pt x="3731074" y="6089787"/>
                  <a:pt x="3736683" y="6096317"/>
                </a:cubicBezTo>
                <a:cubicBezTo>
                  <a:pt x="3742292" y="6102847"/>
                  <a:pt x="3749324" y="6107807"/>
                  <a:pt x="3757779" y="6111198"/>
                </a:cubicBezTo>
                <a:cubicBezTo>
                  <a:pt x="3766234" y="6114588"/>
                  <a:pt x="3777787" y="6116283"/>
                  <a:pt x="3792438" y="6116283"/>
                </a:cubicBezTo>
                <a:cubicBezTo>
                  <a:pt x="3817217" y="6116283"/>
                  <a:pt x="3836598" y="6108561"/>
                  <a:pt x="3850578" y="6093115"/>
                </a:cubicBezTo>
                <a:cubicBezTo>
                  <a:pt x="3864559" y="6077670"/>
                  <a:pt x="3871549" y="6053329"/>
                  <a:pt x="3871549" y="6020094"/>
                </a:cubicBezTo>
                <a:cubicBezTo>
                  <a:pt x="3871549" y="5997491"/>
                  <a:pt x="3868221" y="5979303"/>
                  <a:pt x="3861566" y="5965532"/>
                </a:cubicBezTo>
                <a:cubicBezTo>
                  <a:pt x="3854910" y="5951761"/>
                  <a:pt x="3846016" y="5941715"/>
                  <a:pt x="3834881" y="5935395"/>
                </a:cubicBezTo>
                <a:cubicBezTo>
                  <a:pt x="3823747" y="5929074"/>
                  <a:pt x="3808971" y="5925914"/>
                  <a:pt x="3790554" y="5925914"/>
                </a:cubicBezTo>
                <a:close/>
                <a:moveTo>
                  <a:pt x="3623625" y="5925914"/>
                </a:moveTo>
                <a:cubicBezTo>
                  <a:pt x="3618183" y="5937466"/>
                  <a:pt x="3610649" y="5947178"/>
                  <a:pt x="3601021" y="5955047"/>
                </a:cubicBezTo>
                <a:cubicBezTo>
                  <a:pt x="3591394" y="5962916"/>
                  <a:pt x="3577874" y="5969655"/>
                  <a:pt x="3560461" y="5975264"/>
                </a:cubicBezTo>
                <a:lnTo>
                  <a:pt x="3560461" y="6017206"/>
                </a:lnTo>
                <a:cubicBezTo>
                  <a:pt x="3572265" y="6013606"/>
                  <a:pt x="3582081" y="6009839"/>
                  <a:pt x="3589908" y="6005904"/>
                </a:cubicBezTo>
                <a:cubicBezTo>
                  <a:pt x="3597735" y="6001970"/>
                  <a:pt x="3605835" y="5996821"/>
                  <a:pt x="3614207" y="5990459"/>
                </a:cubicBezTo>
                <a:lnTo>
                  <a:pt x="3614207" y="6113144"/>
                </a:lnTo>
                <a:lnTo>
                  <a:pt x="3665943" y="6113144"/>
                </a:lnTo>
                <a:lnTo>
                  <a:pt x="3665943" y="5925914"/>
                </a:lnTo>
                <a:close/>
                <a:moveTo>
                  <a:pt x="3788726" y="5745055"/>
                </a:moveTo>
                <a:lnTo>
                  <a:pt x="3788726" y="5753217"/>
                </a:lnTo>
                <a:cubicBezTo>
                  <a:pt x="3788726" y="5759580"/>
                  <a:pt x="3787701" y="5764749"/>
                  <a:pt x="3785650" y="5768726"/>
                </a:cubicBezTo>
                <a:cubicBezTo>
                  <a:pt x="3783599" y="5772702"/>
                  <a:pt x="3780124" y="5776072"/>
                  <a:pt x="3775227" y="5778834"/>
                </a:cubicBezTo>
                <a:cubicBezTo>
                  <a:pt x="3770330" y="5781597"/>
                  <a:pt x="3765035" y="5782978"/>
                  <a:pt x="3759342" y="5782978"/>
                </a:cubicBezTo>
                <a:cubicBezTo>
                  <a:pt x="3753900" y="5782978"/>
                  <a:pt x="3749777" y="5781702"/>
                  <a:pt x="3746973" y="5779148"/>
                </a:cubicBezTo>
                <a:cubicBezTo>
                  <a:pt x="3744168" y="5776595"/>
                  <a:pt x="3742766" y="5773309"/>
                  <a:pt x="3742766" y="5769291"/>
                </a:cubicBezTo>
                <a:cubicBezTo>
                  <a:pt x="3742766" y="5765775"/>
                  <a:pt x="3744189" y="5762635"/>
                  <a:pt x="3747036" y="5759873"/>
                </a:cubicBezTo>
                <a:cubicBezTo>
                  <a:pt x="3749798" y="5757194"/>
                  <a:pt x="3756370" y="5754473"/>
                  <a:pt x="3766751" y="5751710"/>
                </a:cubicBezTo>
                <a:cubicBezTo>
                  <a:pt x="3774369" y="5749785"/>
                  <a:pt x="3781694" y="5747566"/>
                  <a:pt x="3788726" y="5745055"/>
                </a:cubicBezTo>
                <a:close/>
                <a:moveTo>
                  <a:pt x="1836102" y="5745055"/>
                </a:moveTo>
                <a:lnTo>
                  <a:pt x="1836102" y="5753217"/>
                </a:lnTo>
                <a:cubicBezTo>
                  <a:pt x="1836102" y="5759580"/>
                  <a:pt x="1835076" y="5764749"/>
                  <a:pt x="1833025" y="5768726"/>
                </a:cubicBezTo>
                <a:cubicBezTo>
                  <a:pt x="1830974" y="5772702"/>
                  <a:pt x="1827500" y="5776072"/>
                  <a:pt x="1822603" y="5778834"/>
                </a:cubicBezTo>
                <a:cubicBezTo>
                  <a:pt x="1817705" y="5781597"/>
                  <a:pt x="1812410" y="5782978"/>
                  <a:pt x="1806718" y="5782978"/>
                </a:cubicBezTo>
                <a:cubicBezTo>
                  <a:pt x="1801276" y="5782978"/>
                  <a:pt x="1797153" y="5781702"/>
                  <a:pt x="1794349" y="5779148"/>
                </a:cubicBezTo>
                <a:cubicBezTo>
                  <a:pt x="1791544" y="5776595"/>
                  <a:pt x="1790142" y="5773309"/>
                  <a:pt x="1790142" y="5769291"/>
                </a:cubicBezTo>
                <a:cubicBezTo>
                  <a:pt x="1790142" y="5765775"/>
                  <a:pt x="1791565" y="5762635"/>
                  <a:pt x="1794412" y="5759873"/>
                </a:cubicBezTo>
                <a:cubicBezTo>
                  <a:pt x="1797174" y="5757194"/>
                  <a:pt x="1803746" y="5754473"/>
                  <a:pt x="1814127" y="5751710"/>
                </a:cubicBezTo>
                <a:cubicBezTo>
                  <a:pt x="1821745" y="5749785"/>
                  <a:pt x="1829070" y="5747566"/>
                  <a:pt x="1836102" y="5745055"/>
                </a:cubicBezTo>
                <a:close/>
                <a:moveTo>
                  <a:pt x="1083627" y="5745055"/>
                </a:moveTo>
                <a:lnTo>
                  <a:pt x="1083627" y="5753217"/>
                </a:lnTo>
                <a:cubicBezTo>
                  <a:pt x="1083627" y="5759580"/>
                  <a:pt x="1082602" y="5764749"/>
                  <a:pt x="1080550" y="5768726"/>
                </a:cubicBezTo>
                <a:cubicBezTo>
                  <a:pt x="1078500" y="5772702"/>
                  <a:pt x="1075025" y="5776072"/>
                  <a:pt x="1070128" y="5778834"/>
                </a:cubicBezTo>
                <a:cubicBezTo>
                  <a:pt x="1065230" y="5781597"/>
                  <a:pt x="1059936" y="5782978"/>
                  <a:pt x="1054243" y="5782978"/>
                </a:cubicBezTo>
                <a:cubicBezTo>
                  <a:pt x="1048801" y="5782978"/>
                  <a:pt x="1044678" y="5781702"/>
                  <a:pt x="1041873" y="5779148"/>
                </a:cubicBezTo>
                <a:cubicBezTo>
                  <a:pt x="1039069" y="5776595"/>
                  <a:pt x="1037667" y="5773309"/>
                  <a:pt x="1037667" y="5769291"/>
                </a:cubicBezTo>
                <a:cubicBezTo>
                  <a:pt x="1037667" y="5765775"/>
                  <a:pt x="1039090" y="5762635"/>
                  <a:pt x="1041936" y="5759873"/>
                </a:cubicBezTo>
                <a:cubicBezTo>
                  <a:pt x="1044699" y="5757194"/>
                  <a:pt x="1051271" y="5754473"/>
                  <a:pt x="1061652" y="5751710"/>
                </a:cubicBezTo>
                <a:cubicBezTo>
                  <a:pt x="1069270" y="5749785"/>
                  <a:pt x="1076595" y="5747566"/>
                  <a:pt x="1083627" y="5745055"/>
                </a:cubicBezTo>
                <a:close/>
                <a:moveTo>
                  <a:pt x="3258661" y="5710145"/>
                </a:moveTo>
                <a:cubicBezTo>
                  <a:pt x="3265442" y="5710145"/>
                  <a:pt x="3271051" y="5712720"/>
                  <a:pt x="3275488" y="5717868"/>
                </a:cubicBezTo>
                <a:cubicBezTo>
                  <a:pt x="3279925" y="5723017"/>
                  <a:pt x="3282143" y="5730823"/>
                  <a:pt x="3282143" y="5741288"/>
                </a:cubicBezTo>
                <a:cubicBezTo>
                  <a:pt x="3282143" y="5752841"/>
                  <a:pt x="3279967" y="5761170"/>
                  <a:pt x="3275614" y="5766277"/>
                </a:cubicBezTo>
                <a:cubicBezTo>
                  <a:pt x="3271261" y="5771384"/>
                  <a:pt x="3265819" y="5773937"/>
                  <a:pt x="3259289" y="5773937"/>
                </a:cubicBezTo>
                <a:cubicBezTo>
                  <a:pt x="3253178" y="5773937"/>
                  <a:pt x="3248050" y="5771405"/>
                  <a:pt x="3243906" y="5766340"/>
                </a:cubicBezTo>
                <a:cubicBezTo>
                  <a:pt x="3239762" y="5761275"/>
                  <a:pt x="3237690" y="5753301"/>
                  <a:pt x="3237690" y="5742418"/>
                </a:cubicBezTo>
                <a:cubicBezTo>
                  <a:pt x="3237690" y="5730781"/>
                  <a:pt x="3239699" y="5722494"/>
                  <a:pt x="3243718" y="5717554"/>
                </a:cubicBezTo>
                <a:cubicBezTo>
                  <a:pt x="3247736" y="5712615"/>
                  <a:pt x="3252717" y="5710145"/>
                  <a:pt x="3258661" y="5710145"/>
                </a:cubicBezTo>
                <a:close/>
                <a:moveTo>
                  <a:pt x="5654459" y="5707132"/>
                </a:moveTo>
                <a:cubicBezTo>
                  <a:pt x="5661491" y="5707132"/>
                  <a:pt x="5667393" y="5709957"/>
                  <a:pt x="5672164" y="5715608"/>
                </a:cubicBezTo>
                <a:cubicBezTo>
                  <a:pt x="5676936" y="5721259"/>
                  <a:pt x="5679322" y="5729861"/>
                  <a:pt x="5679322" y="5741413"/>
                </a:cubicBezTo>
                <a:cubicBezTo>
                  <a:pt x="5679322" y="5753803"/>
                  <a:pt x="5676957" y="5762803"/>
                  <a:pt x="5672227" y="5768412"/>
                </a:cubicBezTo>
                <a:cubicBezTo>
                  <a:pt x="5667497" y="5774021"/>
                  <a:pt x="5661449" y="5776825"/>
                  <a:pt x="5654082" y="5776825"/>
                </a:cubicBezTo>
                <a:cubicBezTo>
                  <a:pt x="5646799" y="5776825"/>
                  <a:pt x="5640750" y="5773979"/>
                  <a:pt x="5635936" y="5768286"/>
                </a:cubicBezTo>
                <a:cubicBezTo>
                  <a:pt x="5631123" y="5762593"/>
                  <a:pt x="5628716" y="5753803"/>
                  <a:pt x="5628716" y="5741916"/>
                </a:cubicBezTo>
                <a:cubicBezTo>
                  <a:pt x="5628716" y="5730195"/>
                  <a:pt x="5631144" y="5721468"/>
                  <a:pt x="5635999" y="5715734"/>
                </a:cubicBezTo>
                <a:cubicBezTo>
                  <a:pt x="5640855" y="5709999"/>
                  <a:pt x="5647008" y="5707132"/>
                  <a:pt x="5654459" y="5707132"/>
                </a:cubicBezTo>
                <a:close/>
                <a:moveTo>
                  <a:pt x="4854359" y="5707132"/>
                </a:moveTo>
                <a:cubicBezTo>
                  <a:pt x="4861391" y="5707132"/>
                  <a:pt x="4867293" y="5709957"/>
                  <a:pt x="4872065" y="5715608"/>
                </a:cubicBezTo>
                <a:cubicBezTo>
                  <a:pt x="4876837" y="5721259"/>
                  <a:pt x="4879222" y="5729861"/>
                  <a:pt x="4879222" y="5741413"/>
                </a:cubicBezTo>
                <a:cubicBezTo>
                  <a:pt x="4879222" y="5753803"/>
                  <a:pt x="4876858" y="5762803"/>
                  <a:pt x="4872128" y="5768412"/>
                </a:cubicBezTo>
                <a:cubicBezTo>
                  <a:pt x="4867398" y="5774021"/>
                  <a:pt x="4861349" y="5776825"/>
                  <a:pt x="4853982" y="5776825"/>
                </a:cubicBezTo>
                <a:cubicBezTo>
                  <a:pt x="4846699" y="5776825"/>
                  <a:pt x="4840650" y="5773979"/>
                  <a:pt x="4835837" y="5768286"/>
                </a:cubicBezTo>
                <a:cubicBezTo>
                  <a:pt x="4831023" y="5762593"/>
                  <a:pt x="4828616" y="5753803"/>
                  <a:pt x="4828616" y="5741916"/>
                </a:cubicBezTo>
                <a:cubicBezTo>
                  <a:pt x="4828616" y="5730195"/>
                  <a:pt x="4831044" y="5721468"/>
                  <a:pt x="4835900" y="5715734"/>
                </a:cubicBezTo>
                <a:cubicBezTo>
                  <a:pt x="4840755" y="5709999"/>
                  <a:pt x="4846908" y="5707132"/>
                  <a:pt x="4854359" y="5707132"/>
                </a:cubicBezTo>
                <a:close/>
                <a:moveTo>
                  <a:pt x="4511459" y="5707132"/>
                </a:moveTo>
                <a:cubicBezTo>
                  <a:pt x="4518491" y="5707132"/>
                  <a:pt x="4524393" y="5709957"/>
                  <a:pt x="4529165" y="5715608"/>
                </a:cubicBezTo>
                <a:cubicBezTo>
                  <a:pt x="4533937" y="5721259"/>
                  <a:pt x="4536322" y="5729861"/>
                  <a:pt x="4536322" y="5741413"/>
                </a:cubicBezTo>
                <a:cubicBezTo>
                  <a:pt x="4536322" y="5753803"/>
                  <a:pt x="4533958" y="5762803"/>
                  <a:pt x="4529228" y="5768412"/>
                </a:cubicBezTo>
                <a:cubicBezTo>
                  <a:pt x="4524498" y="5774021"/>
                  <a:pt x="4518449" y="5776825"/>
                  <a:pt x="4511082" y="5776825"/>
                </a:cubicBezTo>
                <a:cubicBezTo>
                  <a:pt x="4503799" y="5776825"/>
                  <a:pt x="4497750" y="5773979"/>
                  <a:pt x="4492937" y="5768286"/>
                </a:cubicBezTo>
                <a:cubicBezTo>
                  <a:pt x="4488123" y="5762593"/>
                  <a:pt x="4485716" y="5753803"/>
                  <a:pt x="4485716" y="5741916"/>
                </a:cubicBezTo>
                <a:cubicBezTo>
                  <a:pt x="4485716" y="5730195"/>
                  <a:pt x="4488144" y="5721468"/>
                  <a:pt x="4493000" y="5715734"/>
                </a:cubicBezTo>
                <a:cubicBezTo>
                  <a:pt x="4497855" y="5709999"/>
                  <a:pt x="4504008" y="5707132"/>
                  <a:pt x="4511459" y="5707132"/>
                </a:cubicBezTo>
                <a:close/>
                <a:moveTo>
                  <a:pt x="491909" y="5707132"/>
                </a:moveTo>
                <a:cubicBezTo>
                  <a:pt x="498941" y="5707132"/>
                  <a:pt x="504843" y="5709957"/>
                  <a:pt x="509615" y="5715608"/>
                </a:cubicBezTo>
                <a:cubicBezTo>
                  <a:pt x="514387" y="5721259"/>
                  <a:pt x="516773" y="5729861"/>
                  <a:pt x="516773" y="5741413"/>
                </a:cubicBezTo>
                <a:cubicBezTo>
                  <a:pt x="516773" y="5753803"/>
                  <a:pt x="514408" y="5762803"/>
                  <a:pt x="509678" y="5768412"/>
                </a:cubicBezTo>
                <a:cubicBezTo>
                  <a:pt x="504948" y="5774021"/>
                  <a:pt x="498900" y="5776825"/>
                  <a:pt x="491533" y="5776825"/>
                </a:cubicBezTo>
                <a:cubicBezTo>
                  <a:pt x="484249" y="5776825"/>
                  <a:pt x="478201" y="5773979"/>
                  <a:pt x="473387" y="5768286"/>
                </a:cubicBezTo>
                <a:cubicBezTo>
                  <a:pt x="468574" y="5762593"/>
                  <a:pt x="466167" y="5753803"/>
                  <a:pt x="466167" y="5741916"/>
                </a:cubicBezTo>
                <a:cubicBezTo>
                  <a:pt x="466167" y="5730195"/>
                  <a:pt x="468595" y="5721468"/>
                  <a:pt x="473450" y="5715734"/>
                </a:cubicBezTo>
                <a:cubicBezTo>
                  <a:pt x="478306" y="5709999"/>
                  <a:pt x="484459" y="5707132"/>
                  <a:pt x="491909" y="5707132"/>
                </a:cubicBezTo>
                <a:close/>
                <a:moveTo>
                  <a:pt x="6188235" y="5702234"/>
                </a:moveTo>
                <a:cubicBezTo>
                  <a:pt x="6195267" y="5702234"/>
                  <a:pt x="6200939" y="5704369"/>
                  <a:pt x="6205251" y="5708639"/>
                </a:cubicBezTo>
                <a:cubicBezTo>
                  <a:pt x="6209562" y="5712908"/>
                  <a:pt x="6212220" y="5719982"/>
                  <a:pt x="6213224" y="5729861"/>
                </a:cubicBezTo>
                <a:lnTo>
                  <a:pt x="6162869" y="5729861"/>
                </a:lnTo>
                <a:cubicBezTo>
                  <a:pt x="6163707" y="5721908"/>
                  <a:pt x="6165674" y="5715922"/>
                  <a:pt x="6168771" y="5711904"/>
                </a:cubicBezTo>
                <a:cubicBezTo>
                  <a:pt x="6173627" y="5705457"/>
                  <a:pt x="6180115" y="5702234"/>
                  <a:pt x="6188235" y="5702234"/>
                </a:cubicBezTo>
                <a:close/>
                <a:moveTo>
                  <a:pt x="3092611" y="5702234"/>
                </a:moveTo>
                <a:cubicBezTo>
                  <a:pt x="3099643" y="5702234"/>
                  <a:pt x="3105315" y="5704369"/>
                  <a:pt x="3109626" y="5708639"/>
                </a:cubicBezTo>
                <a:cubicBezTo>
                  <a:pt x="3113937" y="5712908"/>
                  <a:pt x="3116595" y="5719982"/>
                  <a:pt x="3117600" y="5729861"/>
                </a:cubicBezTo>
                <a:lnTo>
                  <a:pt x="3067245" y="5729861"/>
                </a:lnTo>
                <a:cubicBezTo>
                  <a:pt x="3068082" y="5721908"/>
                  <a:pt x="3070050" y="5715922"/>
                  <a:pt x="3073147" y="5711904"/>
                </a:cubicBezTo>
                <a:cubicBezTo>
                  <a:pt x="3078003" y="5705457"/>
                  <a:pt x="3084491" y="5702234"/>
                  <a:pt x="3092611" y="5702234"/>
                </a:cubicBezTo>
                <a:close/>
                <a:moveTo>
                  <a:pt x="2683035" y="5702234"/>
                </a:moveTo>
                <a:cubicBezTo>
                  <a:pt x="2690068" y="5702234"/>
                  <a:pt x="2695740" y="5704369"/>
                  <a:pt x="2700051" y="5708639"/>
                </a:cubicBezTo>
                <a:cubicBezTo>
                  <a:pt x="2704362" y="5712908"/>
                  <a:pt x="2707021" y="5719982"/>
                  <a:pt x="2708025" y="5729861"/>
                </a:cubicBezTo>
                <a:lnTo>
                  <a:pt x="2657670" y="5729861"/>
                </a:lnTo>
                <a:cubicBezTo>
                  <a:pt x="2658507" y="5721908"/>
                  <a:pt x="2660474" y="5715922"/>
                  <a:pt x="2663572" y="5711904"/>
                </a:cubicBezTo>
                <a:cubicBezTo>
                  <a:pt x="2668428" y="5705457"/>
                  <a:pt x="2674916" y="5702234"/>
                  <a:pt x="2683035" y="5702234"/>
                </a:cubicBezTo>
                <a:close/>
                <a:moveTo>
                  <a:pt x="2340136" y="5702234"/>
                </a:moveTo>
                <a:cubicBezTo>
                  <a:pt x="2347169" y="5702234"/>
                  <a:pt x="2352840" y="5704369"/>
                  <a:pt x="2357152" y="5708639"/>
                </a:cubicBezTo>
                <a:cubicBezTo>
                  <a:pt x="2361463" y="5712908"/>
                  <a:pt x="2364120" y="5719982"/>
                  <a:pt x="2365126" y="5729861"/>
                </a:cubicBezTo>
                <a:lnTo>
                  <a:pt x="2314770" y="5729861"/>
                </a:lnTo>
                <a:cubicBezTo>
                  <a:pt x="2315608" y="5721908"/>
                  <a:pt x="2317575" y="5715922"/>
                  <a:pt x="2320672" y="5711904"/>
                </a:cubicBezTo>
                <a:cubicBezTo>
                  <a:pt x="2325527" y="5705457"/>
                  <a:pt x="2332016" y="5702234"/>
                  <a:pt x="2340136" y="5702234"/>
                </a:cubicBezTo>
                <a:close/>
                <a:moveTo>
                  <a:pt x="1406686" y="5702234"/>
                </a:moveTo>
                <a:cubicBezTo>
                  <a:pt x="1413718" y="5702234"/>
                  <a:pt x="1419390" y="5704369"/>
                  <a:pt x="1423702" y="5708639"/>
                </a:cubicBezTo>
                <a:cubicBezTo>
                  <a:pt x="1428013" y="5712908"/>
                  <a:pt x="1430671" y="5719982"/>
                  <a:pt x="1431676" y="5729861"/>
                </a:cubicBezTo>
                <a:lnTo>
                  <a:pt x="1381320" y="5729861"/>
                </a:lnTo>
                <a:cubicBezTo>
                  <a:pt x="1382157" y="5721908"/>
                  <a:pt x="1384125" y="5715922"/>
                  <a:pt x="1387222" y="5711904"/>
                </a:cubicBezTo>
                <a:cubicBezTo>
                  <a:pt x="1392078" y="5705457"/>
                  <a:pt x="1398566" y="5702234"/>
                  <a:pt x="1406686" y="5702234"/>
                </a:cubicBezTo>
                <a:close/>
                <a:moveTo>
                  <a:pt x="806611" y="5702234"/>
                </a:moveTo>
                <a:cubicBezTo>
                  <a:pt x="813643" y="5702234"/>
                  <a:pt x="819315" y="5704369"/>
                  <a:pt x="823626" y="5708639"/>
                </a:cubicBezTo>
                <a:cubicBezTo>
                  <a:pt x="827938" y="5712908"/>
                  <a:pt x="830596" y="5719982"/>
                  <a:pt x="831600" y="5729861"/>
                </a:cubicBezTo>
                <a:lnTo>
                  <a:pt x="781245" y="5729861"/>
                </a:lnTo>
                <a:cubicBezTo>
                  <a:pt x="782082" y="5721908"/>
                  <a:pt x="784050" y="5715922"/>
                  <a:pt x="787147" y="5711904"/>
                </a:cubicBezTo>
                <a:cubicBezTo>
                  <a:pt x="792003" y="5705457"/>
                  <a:pt x="798491" y="5702234"/>
                  <a:pt x="806611" y="5702234"/>
                </a:cubicBezTo>
                <a:close/>
                <a:moveTo>
                  <a:pt x="4954609" y="5674985"/>
                </a:moveTo>
                <a:lnTo>
                  <a:pt x="4954609" y="5759873"/>
                </a:lnTo>
                <a:cubicBezTo>
                  <a:pt x="4954609" y="5777369"/>
                  <a:pt x="4958606" y="5790324"/>
                  <a:pt x="4966601" y="5798738"/>
                </a:cubicBezTo>
                <a:cubicBezTo>
                  <a:pt x="4974596" y="5807151"/>
                  <a:pt x="4985625" y="5811358"/>
                  <a:pt x="4999690" y="5811358"/>
                </a:cubicBezTo>
                <a:cubicBezTo>
                  <a:pt x="5010238" y="5811358"/>
                  <a:pt x="5019133" y="5809474"/>
                  <a:pt x="5026374" y="5805707"/>
                </a:cubicBezTo>
                <a:cubicBezTo>
                  <a:pt x="5033615" y="5801940"/>
                  <a:pt x="5040794" y="5795619"/>
                  <a:pt x="5047910" y="5786745"/>
                </a:cubicBezTo>
                <a:lnTo>
                  <a:pt x="5047910" y="5808344"/>
                </a:lnTo>
                <a:lnTo>
                  <a:pt x="5095628" y="5808344"/>
                </a:lnTo>
                <a:lnTo>
                  <a:pt x="5095628" y="5674985"/>
                </a:lnTo>
                <a:lnTo>
                  <a:pt x="5044519" y="5674985"/>
                </a:lnTo>
                <a:lnTo>
                  <a:pt x="5044519" y="5739153"/>
                </a:lnTo>
                <a:cubicBezTo>
                  <a:pt x="5044519" y="5751292"/>
                  <a:pt x="5042573" y="5759705"/>
                  <a:pt x="5038680" y="5764393"/>
                </a:cubicBezTo>
                <a:cubicBezTo>
                  <a:pt x="5034787" y="5769081"/>
                  <a:pt x="5029785" y="5771425"/>
                  <a:pt x="5023674" y="5771425"/>
                </a:cubicBezTo>
                <a:cubicBezTo>
                  <a:pt x="5018065" y="5771425"/>
                  <a:pt x="5013712" y="5769667"/>
                  <a:pt x="5010614" y="5766151"/>
                </a:cubicBezTo>
                <a:cubicBezTo>
                  <a:pt x="5007517" y="5762635"/>
                  <a:pt x="5005968" y="5756691"/>
                  <a:pt x="5005968" y="5748320"/>
                </a:cubicBezTo>
                <a:lnTo>
                  <a:pt x="5005968" y="5674985"/>
                </a:lnTo>
                <a:close/>
                <a:moveTo>
                  <a:pt x="4026019" y="5674985"/>
                </a:moveTo>
                <a:lnTo>
                  <a:pt x="4081981" y="5808321"/>
                </a:lnTo>
                <a:cubicBezTo>
                  <a:pt x="4079389" y="5815446"/>
                  <a:pt x="4076232" y="5820391"/>
                  <a:pt x="4072509" y="5823157"/>
                </a:cubicBezTo>
                <a:cubicBezTo>
                  <a:pt x="4068787" y="5825923"/>
                  <a:pt x="4063915" y="5827306"/>
                  <a:pt x="4057893" y="5827306"/>
                </a:cubicBezTo>
                <a:cubicBezTo>
                  <a:pt x="4048859" y="5827306"/>
                  <a:pt x="4040662" y="5826134"/>
                  <a:pt x="4033302" y="5823790"/>
                </a:cubicBezTo>
                <a:lnTo>
                  <a:pt x="4037316" y="5859453"/>
                </a:lnTo>
                <a:cubicBezTo>
                  <a:pt x="4052714" y="5861462"/>
                  <a:pt x="4064094" y="5862466"/>
                  <a:pt x="4071459" y="5862466"/>
                </a:cubicBezTo>
                <a:cubicBezTo>
                  <a:pt x="4089617" y="5862466"/>
                  <a:pt x="4103131" y="5858445"/>
                  <a:pt x="4112001" y="5850402"/>
                </a:cubicBezTo>
                <a:cubicBezTo>
                  <a:pt x="4118277" y="5844705"/>
                  <a:pt x="4124428" y="5833730"/>
                  <a:pt x="4130453" y="5817478"/>
                </a:cubicBezTo>
                <a:lnTo>
                  <a:pt x="4183363" y="5674985"/>
                </a:lnTo>
                <a:lnTo>
                  <a:pt x="4133000" y="5674985"/>
                </a:lnTo>
                <a:lnTo>
                  <a:pt x="4107453" y="5763765"/>
                </a:lnTo>
                <a:lnTo>
                  <a:pt x="4079947" y="5674985"/>
                </a:lnTo>
                <a:close/>
                <a:moveTo>
                  <a:pt x="2854067" y="5674985"/>
                </a:moveTo>
                <a:lnTo>
                  <a:pt x="2909527" y="5808344"/>
                </a:lnTo>
                <a:lnTo>
                  <a:pt x="2954858" y="5808344"/>
                </a:lnTo>
                <a:lnTo>
                  <a:pt x="3011537" y="5674985"/>
                </a:lnTo>
                <a:lnTo>
                  <a:pt x="2959962" y="5674985"/>
                </a:lnTo>
                <a:lnTo>
                  <a:pt x="2933116" y="5759496"/>
                </a:lnTo>
                <a:lnTo>
                  <a:pt x="2907244" y="5674985"/>
                </a:lnTo>
                <a:close/>
                <a:moveTo>
                  <a:pt x="2785295" y="5674985"/>
                </a:moveTo>
                <a:lnTo>
                  <a:pt x="2785295" y="5808344"/>
                </a:lnTo>
                <a:lnTo>
                  <a:pt x="2836403" y="5808344"/>
                </a:lnTo>
                <a:lnTo>
                  <a:pt x="2836403" y="5674985"/>
                </a:lnTo>
                <a:close/>
                <a:moveTo>
                  <a:pt x="568067" y="5674985"/>
                </a:moveTo>
                <a:lnTo>
                  <a:pt x="623528" y="5808344"/>
                </a:lnTo>
                <a:lnTo>
                  <a:pt x="668858" y="5808344"/>
                </a:lnTo>
                <a:lnTo>
                  <a:pt x="725537" y="5674985"/>
                </a:lnTo>
                <a:lnTo>
                  <a:pt x="673961" y="5674985"/>
                </a:lnTo>
                <a:lnTo>
                  <a:pt x="647116" y="5759496"/>
                </a:lnTo>
                <a:lnTo>
                  <a:pt x="621244" y="5674985"/>
                </a:lnTo>
                <a:close/>
                <a:moveTo>
                  <a:pt x="6369354" y="5671971"/>
                </a:moveTo>
                <a:cubicBezTo>
                  <a:pt x="6362155" y="5671971"/>
                  <a:pt x="6356106" y="5673750"/>
                  <a:pt x="6351209" y="5677308"/>
                </a:cubicBezTo>
                <a:cubicBezTo>
                  <a:pt x="6346312" y="5680866"/>
                  <a:pt x="6341561" y="5687375"/>
                  <a:pt x="6336956" y="5696835"/>
                </a:cubicBezTo>
                <a:lnTo>
                  <a:pt x="6336956" y="5674985"/>
                </a:lnTo>
                <a:lnTo>
                  <a:pt x="6289113" y="5674985"/>
                </a:lnTo>
                <a:lnTo>
                  <a:pt x="6289113" y="5808344"/>
                </a:lnTo>
                <a:lnTo>
                  <a:pt x="6340473" y="5808344"/>
                </a:lnTo>
                <a:lnTo>
                  <a:pt x="6340473" y="5763640"/>
                </a:lnTo>
                <a:cubicBezTo>
                  <a:pt x="6340473" y="5742292"/>
                  <a:pt x="6343110" y="5727726"/>
                  <a:pt x="6348384" y="5719940"/>
                </a:cubicBezTo>
                <a:cubicBezTo>
                  <a:pt x="6352067" y="5714415"/>
                  <a:pt x="6357258" y="5711652"/>
                  <a:pt x="6363955" y="5711652"/>
                </a:cubicBezTo>
                <a:cubicBezTo>
                  <a:pt x="6367471" y="5711652"/>
                  <a:pt x="6372243" y="5712908"/>
                  <a:pt x="6378270" y="5715420"/>
                </a:cubicBezTo>
                <a:lnTo>
                  <a:pt x="6394093" y="5679003"/>
                </a:lnTo>
                <a:cubicBezTo>
                  <a:pt x="6385135" y="5674315"/>
                  <a:pt x="6376889" y="5671971"/>
                  <a:pt x="6369354" y="5671971"/>
                </a:cubicBezTo>
                <a:close/>
                <a:moveTo>
                  <a:pt x="6186101" y="5671971"/>
                </a:moveTo>
                <a:cubicBezTo>
                  <a:pt x="6162576" y="5671971"/>
                  <a:pt x="6144138" y="5678417"/>
                  <a:pt x="6130785" y="5691309"/>
                </a:cubicBezTo>
                <a:cubicBezTo>
                  <a:pt x="6117433" y="5704202"/>
                  <a:pt x="6110756" y="5721070"/>
                  <a:pt x="6110756" y="5741916"/>
                </a:cubicBezTo>
                <a:cubicBezTo>
                  <a:pt x="6110756" y="5756566"/>
                  <a:pt x="6114084" y="5769312"/>
                  <a:pt x="6120739" y="5780153"/>
                </a:cubicBezTo>
                <a:cubicBezTo>
                  <a:pt x="6127395" y="5790994"/>
                  <a:pt x="6135787" y="5798905"/>
                  <a:pt x="6145917" y="5803886"/>
                </a:cubicBezTo>
                <a:cubicBezTo>
                  <a:pt x="6156047" y="5808867"/>
                  <a:pt x="6169943" y="5811358"/>
                  <a:pt x="6187607" y="5811358"/>
                </a:cubicBezTo>
                <a:cubicBezTo>
                  <a:pt x="6207950" y="5811358"/>
                  <a:pt x="6223563" y="5808449"/>
                  <a:pt x="6234446" y="5802631"/>
                </a:cubicBezTo>
                <a:cubicBezTo>
                  <a:pt x="6245330" y="5796812"/>
                  <a:pt x="6254622" y="5787206"/>
                  <a:pt x="6262324" y="5773811"/>
                </a:cubicBezTo>
                <a:lnTo>
                  <a:pt x="6211969" y="5769165"/>
                </a:lnTo>
                <a:cubicBezTo>
                  <a:pt x="6208788" y="5773183"/>
                  <a:pt x="6205816" y="5775988"/>
                  <a:pt x="6203053" y="5777579"/>
                </a:cubicBezTo>
                <a:cubicBezTo>
                  <a:pt x="6198532" y="5780090"/>
                  <a:pt x="6193761" y="5781346"/>
                  <a:pt x="6188738" y="5781346"/>
                </a:cubicBezTo>
                <a:cubicBezTo>
                  <a:pt x="6180785" y="5781346"/>
                  <a:pt x="6174338" y="5778458"/>
                  <a:pt x="6169399" y="5772681"/>
                </a:cubicBezTo>
                <a:cubicBezTo>
                  <a:pt x="6165883" y="5768663"/>
                  <a:pt x="6163665" y="5762552"/>
                  <a:pt x="6162744" y="5754347"/>
                </a:cubicBezTo>
                <a:lnTo>
                  <a:pt x="6265212" y="5754347"/>
                </a:lnTo>
                <a:lnTo>
                  <a:pt x="6265212" y="5748571"/>
                </a:lnTo>
                <a:cubicBezTo>
                  <a:pt x="6265212" y="5730991"/>
                  <a:pt x="6262324" y="5716717"/>
                  <a:pt x="6256547" y="5705750"/>
                </a:cubicBezTo>
                <a:cubicBezTo>
                  <a:pt x="6250771" y="5694784"/>
                  <a:pt x="6242358" y="5686412"/>
                  <a:pt x="6231307" y="5680636"/>
                </a:cubicBezTo>
                <a:cubicBezTo>
                  <a:pt x="6220257" y="5674859"/>
                  <a:pt x="6205188" y="5671971"/>
                  <a:pt x="6186101" y="5671971"/>
                </a:cubicBezTo>
                <a:close/>
                <a:moveTo>
                  <a:pt x="5835954" y="5671971"/>
                </a:moveTo>
                <a:cubicBezTo>
                  <a:pt x="5828755" y="5671971"/>
                  <a:pt x="5822706" y="5673750"/>
                  <a:pt x="5817809" y="5677308"/>
                </a:cubicBezTo>
                <a:cubicBezTo>
                  <a:pt x="5812912" y="5680866"/>
                  <a:pt x="5808161" y="5687375"/>
                  <a:pt x="5803556" y="5696835"/>
                </a:cubicBezTo>
                <a:lnTo>
                  <a:pt x="5803556" y="5674985"/>
                </a:lnTo>
                <a:lnTo>
                  <a:pt x="5755713" y="5674985"/>
                </a:lnTo>
                <a:lnTo>
                  <a:pt x="5755713" y="5808344"/>
                </a:lnTo>
                <a:lnTo>
                  <a:pt x="5807073" y="5808344"/>
                </a:lnTo>
                <a:lnTo>
                  <a:pt x="5807073" y="5763640"/>
                </a:lnTo>
                <a:cubicBezTo>
                  <a:pt x="5807073" y="5742292"/>
                  <a:pt x="5809710" y="5727726"/>
                  <a:pt x="5814984" y="5719940"/>
                </a:cubicBezTo>
                <a:cubicBezTo>
                  <a:pt x="5818667" y="5714415"/>
                  <a:pt x="5823858" y="5711652"/>
                  <a:pt x="5830555" y="5711652"/>
                </a:cubicBezTo>
                <a:cubicBezTo>
                  <a:pt x="5834071" y="5711652"/>
                  <a:pt x="5838843" y="5712908"/>
                  <a:pt x="5844870" y="5715420"/>
                </a:cubicBezTo>
                <a:lnTo>
                  <a:pt x="5860693" y="5679003"/>
                </a:lnTo>
                <a:cubicBezTo>
                  <a:pt x="5851735" y="5674315"/>
                  <a:pt x="5843489" y="5671971"/>
                  <a:pt x="5835954" y="5671971"/>
                </a:cubicBezTo>
                <a:close/>
                <a:moveTo>
                  <a:pt x="5653705" y="5671971"/>
                </a:moveTo>
                <a:cubicBezTo>
                  <a:pt x="5630348" y="5671971"/>
                  <a:pt x="5611805" y="5678564"/>
                  <a:pt x="5598076" y="5691749"/>
                </a:cubicBezTo>
                <a:cubicBezTo>
                  <a:pt x="5584347" y="5704934"/>
                  <a:pt x="5577482" y="5721698"/>
                  <a:pt x="5577482" y="5742041"/>
                </a:cubicBezTo>
                <a:cubicBezTo>
                  <a:pt x="5577482" y="5763891"/>
                  <a:pt x="5585602" y="5781555"/>
                  <a:pt x="5601843" y="5795033"/>
                </a:cubicBezTo>
                <a:cubicBezTo>
                  <a:pt x="5615070" y="5805916"/>
                  <a:pt x="5632399" y="5811358"/>
                  <a:pt x="5653831" y="5811358"/>
                </a:cubicBezTo>
                <a:cubicBezTo>
                  <a:pt x="5677857" y="5811358"/>
                  <a:pt x="5696672" y="5804807"/>
                  <a:pt x="5710276" y="5791706"/>
                </a:cubicBezTo>
                <a:cubicBezTo>
                  <a:pt x="5723880" y="5778604"/>
                  <a:pt x="5730682" y="5761798"/>
                  <a:pt x="5730682" y="5741288"/>
                </a:cubicBezTo>
                <a:cubicBezTo>
                  <a:pt x="5730682" y="5723038"/>
                  <a:pt x="5725198" y="5707676"/>
                  <a:pt x="5714232" y="5695202"/>
                </a:cubicBezTo>
                <a:cubicBezTo>
                  <a:pt x="5700586" y="5679715"/>
                  <a:pt x="5680411" y="5671971"/>
                  <a:pt x="5653705" y="5671971"/>
                </a:cubicBezTo>
                <a:close/>
                <a:moveTo>
                  <a:pt x="5311792" y="5671971"/>
                </a:moveTo>
                <a:cubicBezTo>
                  <a:pt x="5296723" y="5671971"/>
                  <a:pt x="5284709" y="5673539"/>
                  <a:pt x="5275751" y="5676675"/>
                </a:cubicBezTo>
                <a:cubicBezTo>
                  <a:pt x="5266794" y="5679811"/>
                  <a:pt x="5259762" y="5684557"/>
                  <a:pt x="5254655" y="5690913"/>
                </a:cubicBezTo>
                <a:cubicBezTo>
                  <a:pt x="5249548" y="5697269"/>
                  <a:pt x="5246995" y="5704838"/>
                  <a:pt x="5246995" y="5713621"/>
                </a:cubicBezTo>
                <a:cubicBezTo>
                  <a:pt x="5246995" y="5721649"/>
                  <a:pt x="5249360" y="5728800"/>
                  <a:pt x="5254090" y="5735072"/>
                </a:cubicBezTo>
                <a:cubicBezTo>
                  <a:pt x="5258820" y="5741344"/>
                  <a:pt x="5264638" y="5745797"/>
                  <a:pt x="5271545" y="5748432"/>
                </a:cubicBezTo>
                <a:cubicBezTo>
                  <a:pt x="5278451" y="5751066"/>
                  <a:pt x="5290778" y="5753930"/>
                  <a:pt x="5308527" y="5757024"/>
                </a:cubicBezTo>
                <a:cubicBezTo>
                  <a:pt x="5320414" y="5759114"/>
                  <a:pt x="5327740" y="5760869"/>
                  <a:pt x="5330502" y="5762290"/>
                </a:cubicBezTo>
                <a:cubicBezTo>
                  <a:pt x="5334353" y="5764297"/>
                  <a:pt x="5336279" y="5767139"/>
                  <a:pt x="5336279" y="5770817"/>
                </a:cubicBezTo>
                <a:cubicBezTo>
                  <a:pt x="5336279" y="5774077"/>
                  <a:pt x="5334813" y="5776793"/>
                  <a:pt x="5331884" y="5778966"/>
                </a:cubicBezTo>
                <a:cubicBezTo>
                  <a:pt x="5328116" y="5781892"/>
                  <a:pt x="5322800" y="5783355"/>
                  <a:pt x="5315936" y="5783355"/>
                </a:cubicBezTo>
                <a:cubicBezTo>
                  <a:pt x="5309657" y="5783355"/>
                  <a:pt x="5304634" y="5782057"/>
                  <a:pt x="5300867" y="5779462"/>
                </a:cubicBezTo>
                <a:cubicBezTo>
                  <a:pt x="5297100" y="5776867"/>
                  <a:pt x="5294169" y="5772556"/>
                  <a:pt x="5292077" y="5766528"/>
                </a:cubicBezTo>
                <a:lnTo>
                  <a:pt x="5241344" y="5771300"/>
                </a:lnTo>
                <a:cubicBezTo>
                  <a:pt x="5244274" y="5784108"/>
                  <a:pt x="5250909" y="5793987"/>
                  <a:pt x="5261248" y="5800935"/>
                </a:cubicBezTo>
                <a:cubicBezTo>
                  <a:pt x="5271587" y="5807884"/>
                  <a:pt x="5288937" y="5811358"/>
                  <a:pt x="5313299" y="5811358"/>
                </a:cubicBezTo>
                <a:cubicBezTo>
                  <a:pt x="5330543" y="5811358"/>
                  <a:pt x="5344168" y="5809205"/>
                  <a:pt x="5354173" y="5804898"/>
                </a:cubicBezTo>
                <a:cubicBezTo>
                  <a:pt x="5364176" y="5800591"/>
                  <a:pt x="5371502" y="5794800"/>
                  <a:pt x="5376148" y="5787524"/>
                </a:cubicBezTo>
                <a:cubicBezTo>
                  <a:pt x="5380794" y="5780248"/>
                  <a:pt x="5383118" y="5772762"/>
                  <a:pt x="5383118" y="5765068"/>
                </a:cubicBezTo>
                <a:cubicBezTo>
                  <a:pt x="5383118" y="5757458"/>
                  <a:pt x="5380920" y="5750475"/>
                  <a:pt x="5376525" y="5744119"/>
                </a:cubicBezTo>
                <a:cubicBezTo>
                  <a:pt x="5372130" y="5737763"/>
                  <a:pt x="5365788" y="5732871"/>
                  <a:pt x="5357501" y="5729442"/>
                </a:cubicBezTo>
                <a:cubicBezTo>
                  <a:pt x="5349213" y="5726013"/>
                  <a:pt x="5336571" y="5723337"/>
                  <a:pt x="5319577" y="5721414"/>
                </a:cubicBezTo>
                <a:cubicBezTo>
                  <a:pt x="5308359" y="5720076"/>
                  <a:pt x="5301076" y="5718571"/>
                  <a:pt x="5297727" y="5716899"/>
                </a:cubicBezTo>
                <a:cubicBezTo>
                  <a:pt x="5294378" y="5715227"/>
                  <a:pt x="5292705" y="5712762"/>
                  <a:pt x="5292705" y="5709502"/>
                </a:cubicBezTo>
                <a:cubicBezTo>
                  <a:pt x="5292705" y="5706576"/>
                  <a:pt x="5294023" y="5704089"/>
                  <a:pt x="5296660" y="5702041"/>
                </a:cubicBezTo>
                <a:cubicBezTo>
                  <a:pt x="5299297" y="5699993"/>
                  <a:pt x="5303504" y="5698969"/>
                  <a:pt x="5309280" y="5698969"/>
                </a:cubicBezTo>
                <a:cubicBezTo>
                  <a:pt x="5314972" y="5698969"/>
                  <a:pt x="5319828" y="5700309"/>
                  <a:pt x="5323847" y="5702988"/>
                </a:cubicBezTo>
                <a:cubicBezTo>
                  <a:pt x="5326776" y="5704997"/>
                  <a:pt x="5328870" y="5708136"/>
                  <a:pt x="5330125" y="5712406"/>
                </a:cubicBezTo>
                <a:lnTo>
                  <a:pt x="5378597" y="5707634"/>
                </a:lnTo>
                <a:cubicBezTo>
                  <a:pt x="5375248" y="5698928"/>
                  <a:pt x="5371041" y="5692021"/>
                  <a:pt x="5365977" y="5686914"/>
                </a:cubicBezTo>
                <a:cubicBezTo>
                  <a:pt x="5360911" y="5681808"/>
                  <a:pt x="5354591" y="5678040"/>
                  <a:pt x="5347015" y="5675613"/>
                </a:cubicBezTo>
                <a:cubicBezTo>
                  <a:pt x="5339438" y="5673185"/>
                  <a:pt x="5327697" y="5671971"/>
                  <a:pt x="5311792" y="5671971"/>
                </a:cubicBezTo>
                <a:close/>
                <a:moveTo>
                  <a:pt x="5207304" y="5671971"/>
                </a:moveTo>
                <a:cubicBezTo>
                  <a:pt x="5200105" y="5671971"/>
                  <a:pt x="5194056" y="5673750"/>
                  <a:pt x="5189159" y="5677308"/>
                </a:cubicBezTo>
                <a:cubicBezTo>
                  <a:pt x="5184262" y="5680866"/>
                  <a:pt x="5179511" y="5687375"/>
                  <a:pt x="5174906" y="5696835"/>
                </a:cubicBezTo>
                <a:lnTo>
                  <a:pt x="5174906" y="5674985"/>
                </a:lnTo>
                <a:lnTo>
                  <a:pt x="5127063" y="5674985"/>
                </a:lnTo>
                <a:lnTo>
                  <a:pt x="5127063" y="5808344"/>
                </a:lnTo>
                <a:lnTo>
                  <a:pt x="5178423" y="5808344"/>
                </a:lnTo>
                <a:lnTo>
                  <a:pt x="5178423" y="5763640"/>
                </a:lnTo>
                <a:cubicBezTo>
                  <a:pt x="5178423" y="5742292"/>
                  <a:pt x="5181060" y="5727726"/>
                  <a:pt x="5186334" y="5719940"/>
                </a:cubicBezTo>
                <a:cubicBezTo>
                  <a:pt x="5190017" y="5714415"/>
                  <a:pt x="5195208" y="5711652"/>
                  <a:pt x="5201905" y="5711652"/>
                </a:cubicBezTo>
                <a:cubicBezTo>
                  <a:pt x="5205421" y="5711652"/>
                  <a:pt x="5210193" y="5712908"/>
                  <a:pt x="5216220" y="5715420"/>
                </a:cubicBezTo>
                <a:lnTo>
                  <a:pt x="5232043" y="5679003"/>
                </a:lnTo>
                <a:cubicBezTo>
                  <a:pt x="5223085" y="5674315"/>
                  <a:pt x="5214839" y="5671971"/>
                  <a:pt x="5207304" y="5671971"/>
                </a:cubicBezTo>
                <a:close/>
                <a:moveTo>
                  <a:pt x="4853605" y="5671971"/>
                </a:moveTo>
                <a:cubicBezTo>
                  <a:pt x="4830249" y="5671971"/>
                  <a:pt x="4811706" y="5678564"/>
                  <a:pt x="4797976" y="5691749"/>
                </a:cubicBezTo>
                <a:cubicBezTo>
                  <a:pt x="4784247" y="5704934"/>
                  <a:pt x="4777382" y="5721698"/>
                  <a:pt x="4777382" y="5742041"/>
                </a:cubicBezTo>
                <a:cubicBezTo>
                  <a:pt x="4777382" y="5763891"/>
                  <a:pt x="4785503" y="5781555"/>
                  <a:pt x="4801743" y="5795033"/>
                </a:cubicBezTo>
                <a:cubicBezTo>
                  <a:pt x="4814971" y="5805916"/>
                  <a:pt x="4832300" y="5811358"/>
                  <a:pt x="4853731" y="5811358"/>
                </a:cubicBezTo>
                <a:cubicBezTo>
                  <a:pt x="4877757" y="5811358"/>
                  <a:pt x="4896573" y="5804807"/>
                  <a:pt x="4910176" y="5791706"/>
                </a:cubicBezTo>
                <a:cubicBezTo>
                  <a:pt x="4923780" y="5778604"/>
                  <a:pt x="4930582" y="5761798"/>
                  <a:pt x="4930582" y="5741288"/>
                </a:cubicBezTo>
                <a:cubicBezTo>
                  <a:pt x="4930582" y="5723038"/>
                  <a:pt x="4925099" y="5707676"/>
                  <a:pt x="4914132" y="5695202"/>
                </a:cubicBezTo>
                <a:cubicBezTo>
                  <a:pt x="4900486" y="5679715"/>
                  <a:pt x="4880311" y="5671971"/>
                  <a:pt x="4853605" y="5671971"/>
                </a:cubicBezTo>
                <a:close/>
                <a:moveTo>
                  <a:pt x="4708024" y="5671971"/>
                </a:moveTo>
                <a:cubicBezTo>
                  <a:pt x="4697559" y="5671971"/>
                  <a:pt x="4688685" y="5673876"/>
                  <a:pt x="4681402" y="5677685"/>
                </a:cubicBezTo>
                <a:cubicBezTo>
                  <a:pt x="4674119" y="5681494"/>
                  <a:pt x="4666919" y="5687835"/>
                  <a:pt x="4659803" y="5696709"/>
                </a:cubicBezTo>
                <a:lnTo>
                  <a:pt x="4659803" y="5674985"/>
                </a:lnTo>
                <a:lnTo>
                  <a:pt x="4612211" y="5674985"/>
                </a:lnTo>
                <a:lnTo>
                  <a:pt x="4612211" y="5808344"/>
                </a:lnTo>
                <a:lnTo>
                  <a:pt x="4663319" y="5808344"/>
                </a:lnTo>
                <a:lnTo>
                  <a:pt x="4663319" y="5744302"/>
                </a:lnTo>
                <a:cubicBezTo>
                  <a:pt x="4663319" y="5732163"/>
                  <a:pt x="4665245" y="5723749"/>
                  <a:pt x="4669096" y="5719061"/>
                </a:cubicBezTo>
                <a:cubicBezTo>
                  <a:pt x="4672947" y="5714373"/>
                  <a:pt x="4677970" y="5712029"/>
                  <a:pt x="4684165" y="5712029"/>
                </a:cubicBezTo>
                <a:cubicBezTo>
                  <a:pt x="4689774" y="5712029"/>
                  <a:pt x="4694127" y="5713766"/>
                  <a:pt x="4697224" y="5717240"/>
                </a:cubicBezTo>
                <a:cubicBezTo>
                  <a:pt x="4700322" y="5720715"/>
                  <a:pt x="4701871" y="5726637"/>
                  <a:pt x="4701871" y="5735009"/>
                </a:cubicBezTo>
                <a:lnTo>
                  <a:pt x="4701871" y="5808344"/>
                </a:lnTo>
                <a:lnTo>
                  <a:pt x="4753230" y="5808344"/>
                </a:lnTo>
                <a:lnTo>
                  <a:pt x="4753230" y="5723582"/>
                </a:lnTo>
                <a:cubicBezTo>
                  <a:pt x="4753230" y="5706002"/>
                  <a:pt x="4749233" y="5693005"/>
                  <a:pt x="4741238" y="5684591"/>
                </a:cubicBezTo>
                <a:cubicBezTo>
                  <a:pt x="4733243" y="5676178"/>
                  <a:pt x="4722172" y="5671971"/>
                  <a:pt x="4708024" y="5671971"/>
                </a:cubicBezTo>
                <a:close/>
                <a:moveTo>
                  <a:pt x="4510705" y="5671971"/>
                </a:moveTo>
                <a:cubicBezTo>
                  <a:pt x="4487349" y="5671971"/>
                  <a:pt x="4468806" y="5678564"/>
                  <a:pt x="4455076" y="5691749"/>
                </a:cubicBezTo>
                <a:cubicBezTo>
                  <a:pt x="4441347" y="5704934"/>
                  <a:pt x="4434482" y="5721698"/>
                  <a:pt x="4434482" y="5742041"/>
                </a:cubicBezTo>
                <a:cubicBezTo>
                  <a:pt x="4434482" y="5763891"/>
                  <a:pt x="4442603" y="5781555"/>
                  <a:pt x="4458843" y="5795033"/>
                </a:cubicBezTo>
                <a:cubicBezTo>
                  <a:pt x="4472071" y="5805916"/>
                  <a:pt x="4489400" y="5811358"/>
                  <a:pt x="4510831" y="5811358"/>
                </a:cubicBezTo>
                <a:cubicBezTo>
                  <a:pt x="4534857" y="5811358"/>
                  <a:pt x="4553673" y="5804807"/>
                  <a:pt x="4567276" y="5791706"/>
                </a:cubicBezTo>
                <a:cubicBezTo>
                  <a:pt x="4580880" y="5778604"/>
                  <a:pt x="4587682" y="5761798"/>
                  <a:pt x="4587682" y="5741288"/>
                </a:cubicBezTo>
                <a:cubicBezTo>
                  <a:pt x="4587682" y="5723038"/>
                  <a:pt x="4582199" y="5707676"/>
                  <a:pt x="4571232" y="5695202"/>
                </a:cubicBezTo>
                <a:cubicBezTo>
                  <a:pt x="4557586" y="5679715"/>
                  <a:pt x="4537411" y="5671971"/>
                  <a:pt x="4510705" y="5671971"/>
                </a:cubicBezTo>
                <a:close/>
                <a:moveTo>
                  <a:pt x="3965074" y="5671971"/>
                </a:moveTo>
                <a:cubicBezTo>
                  <a:pt x="3954609" y="5671971"/>
                  <a:pt x="3945735" y="5673876"/>
                  <a:pt x="3938452" y="5677685"/>
                </a:cubicBezTo>
                <a:cubicBezTo>
                  <a:pt x="3931169" y="5681494"/>
                  <a:pt x="3923969" y="5687835"/>
                  <a:pt x="3916853" y="5696709"/>
                </a:cubicBezTo>
                <a:lnTo>
                  <a:pt x="3916853" y="5674985"/>
                </a:lnTo>
                <a:lnTo>
                  <a:pt x="3869261" y="5674985"/>
                </a:lnTo>
                <a:lnTo>
                  <a:pt x="3869261" y="5808344"/>
                </a:lnTo>
                <a:lnTo>
                  <a:pt x="3920369" y="5808344"/>
                </a:lnTo>
                <a:lnTo>
                  <a:pt x="3920369" y="5744302"/>
                </a:lnTo>
                <a:cubicBezTo>
                  <a:pt x="3920369" y="5732163"/>
                  <a:pt x="3922295" y="5723749"/>
                  <a:pt x="3926146" y="5719061"/>
                </a:cubicBezTo>
                <a:cubicBezTo>
                  <a:pt x="3929997" y="5714373"/>
                  <a:pt x="3935020" y="5712029"/>
                  <a:pt x="3941214" y="5712029"/>
                </a:cubicBezTo>
                <a:cubicBezTo>
                  <a:pt x="3946823" y="5712029"/>
                  <a:pt x="3951177" y="5713766"/>
                  <a:pt x="3954274" y="5717240"/>
                </a:cubicBezTo>
                <a:cubicBezTo>
                  <a:pt x="3957372" y="5720715"/>
                  <a:pt x="3958920" y="5726637"/>
                  <a:pt x="3958920" y="5735009"/>
                </a:cubicBezTo>
                <a:lnTo>
                  <a:pt x="3958920" y="5808344"/>
                </a:lnTo>
                <a:lnTo>
                  <a:pt x="4010280" y="5808344"/>
                </a:lnTo>
                <a:lnTo>
                  <a:pt x="4010280" y="5723582"/>
                </a:lnTo>
                <a:cubicBezTo>
                  <a:pt x="4010280" y="5706002"/>
                  <a:pt x="4006283" y="5693005"/>
                  <a:pt x="3998288" y="5684591"/>
                </a:cubicBezTo>
                <a:cubicBezTo>
                  <a:pt x="3990293" y="5676178"/>
                  <a:pt x="3979221" y="5671971"/>
                  <a:pt x="3965074" y="5671971"/>
                </a:cubicBezTo>
                <a:close/>
                <a:moveTo>
                  <a:pt x="3764490" y="5671971"/>
                </a:moveTo>
                <a:cubicBezTo>
                  <a:pt x="3754947" y="5671971"/>
                  <a:pt x="3746073" y="5672683"/>
                  <a:pt x="3737869" y="5674106"/>
                </a:cubicBezTo>
                <a:cubicBezTo>
                  <a:pt x="3729665" y="5675529"/>
                  <a:pt x="3723219" y="5677538"/>
                  <a:pt x="3718530" y="5680133"/>
                </a:cubicBezTo>
                <a:cubicBezTo>
                  <a:pt x="3712001" y="5683733"/>
                  <a:pt x="3706999" y="5687982"/>
                  <a:pt x="3703524" y="5692879"/>
                </a:cubicBezTo>
                <a:cubicBezTo>
                  <a:pt x="3700050" y="5697776"/>
                  <a:pt x="3697392" y="5704495"/>
                  <a:pt x="3695550" y="5713034"/>
                </a:cubicBezTo>
                <a:lnTo>
                  <a:pt x="3744399" y="5718182"/>
                </a:lnTo>
                <a:cubicBezTo>
                  <a:pt x="3746408" y="5712406"/>
                  <a:pt x="3749045" y="5708471"/>
                  <a:pt x="3752310" y="5706378"/>
                </a:cubicBezTo>
                <a:cubicBezTo>
                  <a:pt x="3756496" y="5703699"/>
                  <a:pt x="3762774" y="5702360"/>
                  <a:pt x="3771146" y="5702360"/>
                </a:cubicBezTo>
                <a:cubicBezTo>
                  <a:pt x="3777676" y="5702360"/>
                  <a:pt x="3782238" y="5703616"/>
                  <a:pt x="3784833" y="5706127"/>
                </a:cubicBezTo>
                <a:cubicBezTo>
                  <a:pt x="3787429" y="5708639"/>
                  <a:pt x="3788726" y="5713034"/>
                  <a:pt x="3788726" y="5719312"/>
                </a:cubicBezTo>
                <a:cubicBezTo>
                  <a:pt x="3782364" y="5721824"/>
                  <a:pt x="3776336" y="5723854"/>
                  <a:pt x="3770644" y="5725403"/>
                </a:cubicBezTo>
                <a:cubicBezTo>
                  <a:pt x="3764951" y="5726951"/>
                  <a:pt x="3752519" y="5729651"/>
                  <a:pt x="3733348" y="5733502"/>
                </a:cubicBezTo>
                <a:cubicBezTo>
                  <a:pt x="3717358" y="5736683"/>
                  <a:pt x="3706392" y="5741539"/>
                  <a:pt x="3700448" y="5748069"/>
                </a:cubicBezTo>
                <a:cubicBezTo>
                  <a:pt x="3694504" y="5754599"/>
                  <a:pt x="3691532" y="5762928"/>
                  <a:pt x="3691532" y="5773058"/>
                </a:cubicBezTo>
                <a:cubicBezTo>
                  <a:pt x="3691532" y="5783857"/>
                  <a:pt x="3695655" y="5792940"/>
                  <a:pt x="3703901" y="5800307"/>
                </a:cubicBezTo>
                <a:cubicBezTo>
                  <a:pt x="3712147" y="5807674"/>
                  <a:pt x="3724223" y="5811358"/>
                  <a:pt x="3740129" y="5811358"/>
                </a:cubicBezTo>
                <a:cubicBezTo>
                  <a:pt x="3752100" y="5811358"/>
                  <a:pt x="3762607" y="5809516"/>
                  <a:pt x="3771648" y="5805833"/>
                </a:cubicBezTo>
                <a:cubicBezTo>
                  <a:pt x="3778262" y="5803070"/>
                  <a:pt x="3784917" y="5798466"/>
                  <a:pt x="3791614" y="5792020"/>
                </a:cubicBezTo>
                <a:cubicBezTo>
                  <a:pt x="3792200" y="5795870"/>
                  <a:pt x="3792786" y="5798696"/>
                  <a:pt x="3793372" y="5800496"/>
                </a:cubicBezTo>
                <a:cubicBezTo>
                  <a:pt x="3793958" y="5802296"/>
                  <a:pt x="3795214" y="5804912"/>
                  <a:pt x="3797140" y="5808344"/>
                </a:cubicBezTo>
                <a:lnTo>
                  <a:pt x="3845109" y="5808344"/>
                </a:lnTo>
                <a:cubicBezTo>
                  <a:pt x="3842430" y="5802819"/>
                  <a:pt x="3840693" y="5798277"/>
                  <a:pt x="3839897" y="5794719"/>
                </a:cubicBezTo>
                <a:cubicBezTo>
                  <a:pt x="3839102" y="5791161"/>
                  <a:pt x="3838704" y="5786243"/>
                  <a:pt x="3838704" y="5779964"/>
                </a:cubicBezTo>
                <a:lnTo>
                  <a:pt x="3838704" y="5721070"/>
                </a:lnTo>
                <a:cubicBezTo>
                  <a:pt x="3838704" y="5714792"/>
                  <a:pt x="3837449" y="5708199"/>
                  <a:pt x="3834937" y="5701293"/>
                </a:cubicBezTo>
                <a:cubicBezTo>
                  <a:pt x="3832426" y="5694386"/>
                  <a:pt x="3828993" y="5689049"/>
                  <a:pt x="3824640" y="5685282"/>
                </a:cubicBezTo>
                <a:cubicBezTo>
                  <a:pt x="3818445" y="5679840"/>
                  <a:pt x="3810702" y="5676261"/>
                  <a:pt x="3801409" y="5674545"/>
                </a:cubicBezTo>
                <a:cubicBezTo>
                  <a:pt x="3792117" y="5672829"/>
                  <a:pt x="3779810" y="5671971"/>
                  <a:pt x="3764490" y="5671971"/>
                </a:cubicBezTo>
                <a:close/>
                <a:moveTo>
                  <a:pt x="3534883" y="5671971"/>
                </a:moveTo>
                <a:cubicBezTo>
                  <a:pt x="3524990" y="5671971"/>
                  <a:pt x="3516543" y="5673687"/>
                  <a:pt x="3509543" y="5677120"/>
                </a:cubicBezTo>
                <a:cubicBezTo>
                  <a:pt x="3502543" y="5680552"/>
                  <a:pt x="3495606" y="5686328"/>
                  <a:pt x="3488730" y="5694449"/>
                </a:cubicBezTo>
                <a:lnTo>
                  <a:pt x="3488730" y="5674985"/>
                </a:lnTo>
                <a:lnTo>
                  <a:pt x="3441012" y="5674985"/>
                </a:lnTo>
                <a:lnTo>
                  <a:pt x="3441012" y="5808344"/>
                </a:lnTo>
                <a:lnTo>
                  <a:pt x="3492247" y="5808344"/>
                </a:lnTo>
                <a:lnTo>
                  <a:pt x="3492247" y="5740283"/>
                </a:lnTo>
                <a:cubicBezTo>
                  <a:pt x="3492247" y="5730154"/>
                  <a:pt x="3494137" y="5722870"/>
                  <a:pt x="3497917" y="5718433"/>
                </a:cubicBezTo>
                <a:cubicBezTo>
                  <a:pt x="3501697" y="5713996"/>
                  <a:pt x="3506528" y="5711778"/>
                  <a:pt x="3512409" y="5711778"/>
                </a:cubicBezTo>
                <a:cubicBezTo>
                  <a:pt x="3516021" y="5711778"/>
                  <a:pt x="3519170" y="5712803"/>
                  <a:pt x="3521858" y="5714854"/>
                </a:cubicBezTo>
                <a:cubicBezTo>
                  <a:pt x="3524547" y="5716906"/>
                  <a:pt x="3526437" y="5719605"/>
                  <a:pt x="3527529" y="5722954"/>
                </a:cubicBezTo>
                <a:cubicBezTo>
                  <a:pt x="3528201" y="5725047"/>
                  <a:pt x="3528537" y="5729023"/>
                  <a:pt x="3528537" y="5734884"/>
                </a:cubicBezTo>
                <a:lnTo>
                  <a:pt x="3528537" y="5808344"/>
                </a:lnTo>
                <a:lnTo>
                  <a:pt x="3579771" y="5808344"/>
                </a:lnTo>
                <a:lnTo>
                  <a:pt x="3579771" y="5739530"/>
                </a:lnTo>
                <a:cubicBezTo>
                  <a:pt x="3579771" y="5729902"/>
                  <a:pt x="3581607" y="5722912"/>
                  <a:pt x="3585278" y="5718559"/>
                </a:cubicBezTo>
                <a:cubicBezTo>
                  <a:pt x="3588949" y="5714206"/>
                  <a:pt x="3593788" y="5712029"/>
                  <a:pt x="3599795" y="5712029"/>
                </a:cubicBezTo>
                <a:cubicBezTo>
                  <a:pt x="3604883" y="5712029"/>
                  <a:pt x="3609137" y="5714331"/>
                  <a:pt x="3612558" y="5718936"/>
                </a:cubicBezTo>
                <a:cubicBezTo>
                  <a:pt x="3614894" y="5721866"/>
                  <a:pt x="3616062" y="5726344"/>
                  <a:pt x="3616062" y="5732372"/>
                </a:cubicBezTo>
                <a:lnTo>
                  <a:pt x="3616062" y="5808344"/>
                </a:lnTo>
                <a:lnTo>
                  <a:pt x="3667296" y="5808344"/>
                </a:lnTo>
                <a:lnTo>
                  <a:pt x="3667296" y="5724586"/>
                </a:lnTo>
                <a:cubicBezTo>
                  <a:pt x="3667296" y="5706504"/>
                  <a:pt x="3663283" y="5693214"/>
                  <a:pt x="3655258" y="5684717"/>
                </a:cubicBezTo>
                <a:cubicBezTo>
                  <a:pt x="3647232" y="5676220"/>
                  <a:pt x="3636072" y="5671971"/>
                  <a:pt x="3621776" y="5671971"/>
                </a:cubicBezTo>
                <a:cubicBezTo>
                  <a:pt x="3612078" y="5671971"/>
                  <a:pt x="3603927" y="5673541"/>
                  <a:pt x="3597322" y="5676680"/>
                </a:cubicBezTo>
                <a:cubicBezTo>
                  <a:pt x="3590718" y="5679819"/>
                  <a:pt x="3583403" y="5685742"/>
                  <a:pt x="3575376" y="5694449"/>
                </a:cubicBezTo>
                <a:cubicBezTo>
                  <a:pt x="3571436" y="5686998"/>
                  <a:pt x="3566365" y="5681389"/>
                  <a:pt x="3560160" y="5677622"/>
                </a:cubicBezTo>
                <a:cubicBezTo>
                  <a:pt x="3553956" y="5673855"/>
                  <a:pt x="3545531" y="5671971"/>
                  <a:pt x="3534883" y="5671971"/>
                </a:cubicBezTo>
                <a:close/>
                <a:moveTo>
                  <a:pt x="3090476" y="5671971"/>
                </a:moveTo>
                <a:cubicBezTo>
                  <a:pt x="3066952" y="5671971"/>
                  <a:pt x="3048514" y="5678417"/>
                  <a:pt x="3035161" y="5691309"/>
                </a:cubicBezTo>
                <a:cubicBezTo>
                  <a:pt x="3021809" y="5704202"/>
                  <a:pt x="3015132" y="5721070"/>
                  <a:pt x="3015132" y="5741916"/>
                </a:cubicBezTo>
                <a:cubicBezTo>
                  <a:pt x="3015132" y="5756566"/>
                  <a:pt x="3018459" y="5769312"/>
                  <a:pt x="3025115" y="5780153"/>
                </a:cubicBezTo>
                <a:cubicBezTo>
                  <a:pt x="3031771" y="5790994"/>
                  <a:pt x="3040163" y="5798905"/>
                  <a:pt x="3050292" y="5803886"/>
                </a:cubicBezTo>
                <a:cubicBezTo>
                  <a:pt x="3060422" y="5808867"/>
                  <a:pt x="3074319" y="5811358"/>
                  <a:pt x="3091983" y="5811358"/>
                </a:cubicBezTo>
                <a:cubicBezTo>
                  <a:pt x="3112327" y="5811358"/>
                  <a:pt x="3127939" y="5808449"/>
                  <a:pt x="3138822" y="5802631"/>
                </a:cubicBezTo>
                <a:cubicBezTo>
                  <a:pt x="3149705" y="5796812"/>
                  <a:pt x="3158997" y="5787206"/>
                  <a:pt x="3166699" y="5773811"/>
                </a:cubicBezTo>
                <a:lnTo>
                  <a:pt x="3116344" y="5769165"/>
                </a:lnTo>
                <a:cubicBezTo>
                  <a:pt x="3113163" y="5773183"/>
                  <a:pt x="3110191" y="5775988"/>
                  <a:pt x="3107428" y="5777579"/>
                </a:cubicBezTo>
                <a:cubicBezTo>
                  <a:pt x="3102908" y="5780090"/>
                  <a:pt x="3098136" y="5781346"/>
                  <a:pt x="3093114" y="5781346"/>
                </a:cubicBezTo>
                <a:cubicBezTo>
                  <a:pt x="3085160" y="5781346"/>
                  <a:pt x="3078714" y="5778458"/>
                  <a:pt x="3073776" y="5772681"/>
                </a:cubicBezTo>
                <a:cubicBezTo>
                  <a:pt x="3070259" y="5768663"/>
                  <a:pt x="3068040" y="5762552"/>
                  <a:pt x="3067119" y="5754347"/>
                </a:cubicBezTo>
                <a:lnTo>
                  <a:pt x="3169587" y="5754347"/>
                </a:lnTo>
                <a:lnTo>
                  <a:pt x="3169587" y="5748571"/>
                </a:lnTo>
                <a:cubicBezTo>
                  <a:pt x="3169587" y="5730991"/>
                  <a:pt x="3166699" y="5716717"/>
                  <a:pt x="3160923" y="5705750"/>
                </a:cubicBezTo>
                <a:cubicBezTo>
                  <a:pt x="3155147" y="5694784"/>
                  <a:pt x="3146733" y="5686412"/>
                  <a:pt x="3135683" y="5680636"/>
                </a:cubicBezTo>
                <a:cubicBezTo>
                  <a:pt x="3124632" y="5674859"/>
                  <a:pt x="3109563" y="5671971"/>
                  <a:pt x="3090476" y="5671971"/>
                </a:cubicBezTo>
                <a:close/>
                <a:moveTo>
                  <a:pt x="2680901" y="5671971"/>
                </a:moveTo>
                <a:cubicBezTo>
                  <a:pt x="2657377" y="5671971"/>
                  <a:pt x="2638938" y="5678417"/>
                  <a:pt x="2625586" y="5691309"/>
                </a:cubicBezTo>
                <a:cubicBezTo>
                  <a:pt x="2612233" y="5704202"/>
                  <a:pt x="2605557" y="5721070"/>
                  <a:pt x="2605557" y="5741916"/>
                </a:cubicBezTo>
                <a:cubicBezTo>
                  <a:pt x="2605557" y="5756566"/>
                  <a:pt x="2608884" y="5769312"/>
                  <a:pt x="2615540" y="5780153"/>
                </a:cubicBezTo>
                <a:cubicBezTo>
                  <a:pt x="2622195" y="5790994"/>
                  <a:pt x="2630587" y="5798905"/>
                  <a:pt x="2640718" y="5803886"/>
                </a:cubicBezTo>
                <a:cubicBezTo>
                  <a:pt x="2650847" y="5808867"/>
                  <a:pt x="2664743" y="5811358"/>
                  <a:pt x="2682408" y="5811358"/>
                </a:cubicBezTo>
                <a:cubicBezTo>
                  <a:pt x="2702751" y="5811358"/>
                  <a:pt x="2718364" y="5808449"/>
                  <a:pt x="2729247" y="5802631"/>
                </a:cubicBezTo>
                <a:cubicBezTo>
                  <a:pt x="2740131" y="5796812"/>
                  <a:pt x="2749423" y="5787206"/>
                  <a:pt x="2757124" y="5773811"/>
                </a:cubicBezTo>
                <a:lnTo>
                  <a:pt x="2706769" y="5769165"/>
                </a:lnTo>
                <a:cubicBezTo>
                  <a:pt x="2703588" y="5773183"/>
                  <a:pt x="2700617" y="5775988"/>
                  <a:pt x="2697854" y="5777579"/>
                </a:cubicBezTo>
                <a:cubicBezTo>
                  <a:pt x="2693333" y="5780090"/>
                  <a:pt x="2688561" y="5781346"/>
                  <a:pt x="2683538" y="5781346"/>
                </a:cubicBezTo>
                <a:cubicBezTo>
                  <a:pt x="2675585" y="5781346"/>
                  <a:pt x="2669139" y="5778458"/>
                  <a:pt x="2664200" y="5772681"/>
                </a:cubicBezTo>
                <a:cubicBezTo>
                  <a:pt x="2660684" y="5768663"/>
                  <a:pt x="2658465" y="5762552"/>
                  <a:pt x="2657544" y="5754347"/>
                </a:cubicBezTo>
                <a:lnTo>
                  <a:pt x="2760012" y="5754347"/>
                </a:lnTo>
                <a:lnTo>
                  <a:pt x="2760012" y="5748571"/>
                </a:lnTo>
                <a:cubicBezTo>
                  <a:pt x="2760012" y="5730991"/>
                  <a:pt x="2757124" y="5716717"/>
                  <a:pt x="2751348" y="5705750"/>
                </a:cubicBezTo>
                <a:cubicBezTo>
                  <a:pt x="2745572" y="5694784"/>
                  <a:pt x="2737158" y="5686412"/>
                  <a:pt x="2726107" y="5680636"/>
                </a:cubicBezTo>
                <a:cubicBezTo>
                  <a:pt x="2715058" y="5674859"/>
                  <a:pt x="2699988" y="5671971"/>
                  <a:pt x="2680901" y="5671971"/>
                </a:cubicBezTo>
                <a:close/>
                <a:moveTo>
                  <a:pt x="2512088" y="5671971"/>
                </a:moveTo>
                <a:cubicBezTo>
                  <a:pt x="2496517" y="5671971"/>
                  <a:pt x="2483750" y="5674020"/>
                  <a:pt x="2473789" y="5678118"/>
                </a:cubicBezTo>
                <a:cubicBezTo>
                  <a:pt x="2467510" y="5680711"/>
                  <a:pt x="2461398" y="5684663"/>
                  <a:pt x="2455455" y="5689974"/>
                </a:cubicBezTo>
                <a:cubicBezTo>
                  <a:pt x="2449510" y="5695286"/>
                  <a:pt x="2444823" y="5701287"/>
                  <a:pt x="2441390" y="5707978"/>
                </a:cubicBezTo>
                <a:cubicBezTo>
                  <a:pt x="2436702" y="5717095"/>
                  <a:pt x="2434358" y="5728512"/>
                  <a:pt x="2434358" y="5742230"/>
                </a:cubicBezTo>
                <a:cubicBezTo>
                  <a:pt x="2434358" y="5755361"/>
                  <a:pt x="2436284" y="5765900"/>
                  <a:pt x="2440135" y="5773846"/>
                </a:cubicBezTo>
                <a:cubicBezTo>
                  <a:pt x="2443985" y="5781792"/>
                  <a:pt x="2449302" y="5788713"/>
                  <a:pt x="2456082" y="5794610"/>
                </a:cubicBezTo>
                <a:cubicBezTo>
                  <a:pt x="2462863" y="5800506"/>
                  <a:pt x="2470963" y="5804772"/>
                  <a:pt x="2480381" y="5807406"/>
                </a:cubicBezTo>
                <a:cubicBezTo>
                  <a:pt x="2489798" y="5810041"/>
                  <a:pt x="2501582" y="5811358"/>
                  <a:pt x="2515730" y="5811358"/>
                </a:cubicBezTo>
                <a:cubicBezTo>
                  <a:pt x="2530380" y="5811358"/>
                  <a:pt x="2542456" y="5809307"/>
                  <a:pt x="2551958" y="5805205"/>
                </a:cubicBezTo>
                <a:cubicBezTo>
                  <a:pt x="2561460" y="5801103"/>
                  <a:pt x="2569266" y="5795347"/>
                  <a:pt x="2575377" y="5787938"/>
                </a:cubicBezTo>
                <a:cubicBezTo>
                  <a:pt x="2581488" y="5780530"/>
                  <a:pt x="2585883" y="5771760"/>
                  <a:pt x="2588562" y="5761631"/>
                </a:cubicBezTo>
                <a:lnTo>
                  <a:pt x="2539966" y="5756105"/>
                </a:lnTo>
                <a:cubicBezTo>
                  <a:pt x="2537705" y="5763221"/>
                  <a:pt x="2534294" y="5768495"/>
                  <a:pt x="2529732" y="5771928"/>
                </a:cubicBezTo>
                <a:cubicBezTo>
                  <a:pt x="2525169" y="5775360"/>
                  <a:pt x="2519539" y="5777076"/>
                  <a:pt x="2512841" y="5777076"/>
                </a:cubicBezTo>
                <a:cubicBezTo>
                  <a:pt x="2504805" y="5777076"/>
                  <a:pt x="2498191" y="5774235"/>
                  <a:pt x="2493001" y="5768553"/>
                </a:cubicBezTo>
                <a:cubicBezTo>
                  <a:pt x="2487810" y="5762871"/>
                  <a:pt x="2485216" y="5754556"/>
                  <a:pt x="2485216" y="5743609"/>
                </a:cubicBezTo>
                <a:cubicBezTo>
                  <a:pt x="2485216" y="5731324"/>
                  <a:pt x="2487831" y="5722152"/>
                  <a:pt x="2493064" y="5716094"/>
                </a:cubicBezTo>
                <a:cubicBezTo>
                  <a:pt x="2498296" y="5710035"/>
                  <a:pt x="2505139" y="5707006"/>
                  <a:pt x="2513595" y="5707006"/>
                </a:cubicBezTo>
                <a:cubicBezTo>
                  <a:pt x="2520293" y="5707006"/>
                  <a:pt x="2525629" y="5708450"/>
                  <a:pt x="2529606" y="5711338"/>
                </a:cubicBezTo>
                <a:cubicBezTo>
                  <a:pt x="2533583" y="5714227"/>
                  <a:pt x="2536324" y="5718517"/>
                  <a:pt x="2537831" y="5724210"/>
                </a:cubicBezTo>
                <a:lnTo>
                  <a:pt x="2585926" y="5717805"/>
                </a:lnTo>
                <a:cubicBezTo>
                  <a:pt x="2581321" y="5702820"/>
                  <a:pt x="2573305" y="5691435"/>
                  <a:pt x="2561878" y="5683649"/>
                </a:cubicBezTo>
                <a:cubicBezTo>
                  <a:pt x="2550451" y="5675864"/>
                  <a:pt x="2533854" y="5671971"/>
                  <a:pt x="2512088" y="5671971"/>
                </a:cubicBezTo>
                <a:close/>
                <a:moveTo>
                  <a:pt x="2338001" y="5671971"/>
                </a:moveTo>
                <a:cubicBezTo>
                  <a:pt x="2314477" y="5671971"/>
                  <a:pt x="2296038" y="5678417"/>
                  <a:pt x="2282687" y="5691309"/>
                </a:cubicBezTo>
                <a:cubicBezTo>
                  <a:pt x="2269334" y="5704202"/>
                  <a:pt x="2262657" y="5721070"/>
                  <a:pt x="2262657" y="5741916"/>
                </a:cubicBezTo>
                <a:cubicBezTo>
                  <a:pt x="2262657" y="5756566"/>
                  <a:pt x="2265984" y="5769312"/>
                  <a:pt x="2272640" y="5780153"/>
                </a:cubicBezTo>
                <a:cubicBezTo>
                  <a:pt x="2279296" y="5790994"/>
                  <a:pt x="2287688" y="5798905"/>
                  <a:pt x="2297818" y="5803886"/>
                </a:cubicBezTo>
                <a:cubicBezTo>
                  <a:pt x="2307947" y="5808867"/>
                  <a:pt x="2321845" y="5811358"/>
                  <a:pt x="2339508" y="5811358"/>
                </a:cubicBezTo>
                <a:cubicBezTo>
                  <a:pt x="2359850" y="5811358"/>
                  <a:pt x="2375464" y="5808449"/>
                  <a:pt x="2386348" y="5802631"/>
                </a:cubicBezTo>
                <a:cubicBezTo>
                  <a:pt x="2397230" y="5796812"/>
                  <a:pt x="2406523" y="5787206"/>
                  <a:pt x="2414224" y="5773811"/>
                </a:cubicBezTo>
                <a:lnTo>
                  <a:pt x="2363869" y="5769165"/>
                </a:lnTo>
                <a:cubicBezTo>
                  <a:pt x="2360689" y="5773183"/>
                  <a:pt x="2357716" y="5775988"/>
                  <a:pt x="2354954" y="5777579"/>
                </a:cubicBezTo>
                <a:cubicBezTo>
                  <a:pt x="2350433" y="5780090"/>
                  <a:pt x="2345661" y="5781346"/>
                  <a:pt x="2340638" y="5781346"/>
                </a:cubicBezTo>
                <a:cubicBezTo>
                  <a:pt x="2332686" y="5781346"/>
                  <a:pt x="2326239" y="5778458"/>
                  <a:pt x="2321299" y="5772681"/>
                </a:cubicBezTo>
                <a:cubicBezTo>
                  <a:pt x="2317784" y="5768663"/>
                  <a:pt x="2315565" y="5762552"/>
                  <a:pt x="2314645" y="5754347"/>
                </a:cubicBezTo>
                <a:lnTo>
                  <a:pt x="2417113" y="5754347"/>
                </a:lnTo>
                <a:lnTo>
                  <a:pt x="2417113" y="5748571"/>
                </a:lnTo>
                <a:cubicBezTo>
                  <a:pt x="2417113" y="5730991"/>
                  <a:pt x="2414224" y="5716717"/>
                  <a:pt x="2408448" y="5705750"/>
                </a:cubicBezTo>
                <a:cubicBezTo>
                  <a:pt x="2402672" y="5694784"/>
                  <a:pt x="2394259" y="5686412"/>
                  <a:pt x="2383208" y="5680636"/>
                </a:cubicBezTo>
                <a:cubicBezTo>
                  <a:pt x="2372158" y="5674859"/>
                  <a:pt x="2357088" y="5671971"/>
                  <a:pt x="2338001" y="5671971"/>
                </a:cubicBezTo>
                <a:close/>
                <a:moveTo>
                  <a:pt x="2235505" y="5671971"/>
                </a:moveTo>
                <a:cubicBezTo>
                  <a:pt x="2228305" y="5671971"/>
                  <a:pt x="2222257" y="5673750"/>
                  <a:pt x="2217359" y="5677308"/>
                </a:cubicBezTo>
                <a:cubicBezTo>
                  <a:pt x="2212463" y="5680866"/>
                  <a:pt x="2207713" y="5687375"/>
                  <a:pt x="2203108" y="5696835"/>
                </a:cubicBezTo>
                <a:lnTo>
                  <a:pt x="2203108" y="5674985"/>
                </a:lnTo>
                <a:lnTo>
                  <a:pt x="2155263" y="5674985"/>
                </a:lnTo>
                <a:lnTo>
                  <a:pt x="2155263" y="5808344"/>
                </a:lnTo>
                <a:lnTo>
                  <a:pt x="2206623" y="5808344"/>
                </a:lnTo>
                <a:lnTo>
                  <a:pt x="2206623" y="5763640"/>
                </a:lnTo>
                <a:cubicBezTo>
                  <a:pt x="2206623" y="5742292"/>
                  <a:pt x="2209261" y="5727726"/>
                  <a:pt x="2214534" y="5719940"/>
                </a:cubicBezTo>
                <a:cubicBezTo>
                  <a:pt x="2218218" y="5714415"/>
                  <a:pt x="2223409" y="5711652"/>
                  <a:pt x="2230105" y="5711652"/>
                </a:cubicBezTo>
                <a:cubicBezTo>
                  <a:pt x="2233622" y="5711652"/>
                  <a:pt x="2238394" y="5712908"/>
                  <a:pt x="2244420" y="5715420"/>
                </a:cubicBezTo>
                <a:lnTo>
                  <a:pt x="2260243" y="5679003"/>
                </a:lnTo>
                <a:cubicBezTo>
                  <a:pt x="2251285" y="5674315"/>
                  <a:pt x="2243039" y="5671971"/>
                  <a:pt x="2235505" y="5671971"/>
                </a:cubicBezTo>
                <a:close/>
                <a:moveTo>
                  <a:pt x="1978042" y="5671971"/>
                </a:moveTo>
                <a:cubicBezTo>
                  <a:pt x="1962973" y="5671971"/>
                  <a:pt x="1950960" y="5673539"/>
                  <a:pt x="1942002" y="5676675"/>
                </a:cubicBezTo>
                <a:cubicBezTo>
                  <a:pt x="1933045" y="5679811"/>
                  <a:pt x="1926013" y="5684557"/>
                  <a:pt x="1920906" y="5690913"/>
                </a:cubicBezTo>
                <a:cubicBezTo>
                  <a:pt x="1915799" y="5697269"/>
                  <a:pt x="1913246" y="5704838"/>
                  <a:pt x="1913246" y="5713621"/>
                </a:cubicBezTo>
                <a:cubicBezTo>
                  <a:pt x="1913246" y="5721649"/>
                  <a:pt x="1915611" y="5728800"/>
                  <a:pt x="1920341" y="5735072"/>
                </a:cubicBezTo>
                <a:cubicBezTo>
                  <a:pt x="1925071" y="5741344"/>
                  <a:pt x="1930889" y="5745797"/>
                  <a:pt x="1937796" y="5748432"/>
                </a:cubicBezTo>
                <a:cubicBezTo>
                  <a:pt x="1944703" y="5751066"/>
                  <a:pt x="1957029" y="5753930"/>
                  <a:pt x="1974777" y="5757024"/>
                </a:cubicBezTo>
                <a:cubicBezTo>
                  <a:pt x="1986665" y="5759114"/>
                  <a:pt x="1993990" y="5760869"/>
                  <a:pt x="1996752" y="5762290"/>
                </a:cubicBezTo>
                <a:cubicBezTo>
                  <a:pt x="2000604" y="5764297"/>
                  <a:pt x="2002529" y="5767139"/>
                  <a:pt x="2002529" y="5770817"/>
                </a:cubicBezTo>
                <a:cubicBezTo>
                  <a:pt x="2002529" y="5774077"/>
                  <a:pt x="2001064" y="5776793"/>
                  <a:pt x="1998134" y="5778966"/>
                </a:cubicBezTo>
                <a:cubicBezTo>
                  <a:pt x="1994367" y="5781892"/>
                  <a:pt x="1989051" y="5783355"/>
                  <a:pt x="1982186" y="5783355"/>
                </a:cubicBezTo>
                <a:cubicBezTo>
                  <a:pt x="1975907" y="5783355"/>
                  <a:pt x="1970885" y="5782057"/>
                  <a:pt x="1967117" y="5779462"/>
                </a:cubicBezTo>
                <a:cubicBezTo>
                  <a:pt x="1963350" y="5776867"/>
                  <a:pt x="1960420" y="5772556"/>
                  <a:pt x="1958327" y="5766528"/>
                </a:cubicBezTo>
                <a:lnTo>
                  <a:pt x="1907595" y="5771300"/>
                </a:lnTo>
                <a:cubicBezTo>
                  <a:pt x="1910525" y="5784108"/>
                  <a:pt x="1917160" y="5793987"/>
                  <a:pt x="1927499" y="5800935"/>
                </a:cubicBezTo>
                <a:cubicBezTo>
                  <a:pt x="1937838" y="5807884"/>
                  <a:pt x="1955188" y="5811358"/>
                  <a:pt x="1979549" y="5811358"/>
                </a:cubicBezTo>
                <a:cubicBezTo>
                  <a:pt x="1996794" y="5811358"/>
                  <a:pt x="2010419" y="5809205"/>
                  <a:pt x="2020423" y="5804898"/>
                </a:cubicBezTo>
                <a:cubicBezTo>
                  <a:pt x="2030427" y="5800591"/>
                  <a:pt x="2037753" y="5794800"/>
                  <a:pt x="2042399" y="5787524"/>
                </a:cubicBezTo>
                <a:cubicBezTo>
                  <a:pt x="2047045" y="5780248"/>
                  <a:pt x="2049368" y="5772762"/>
                  <a:pt x="2049368" y="5765068"/>
                </a:cubicBezTo>
                <a:cubicBezTo>
                  <a:pt x="2049368" y="5757458"/>
                  <a:pt x="2047170" y="5750475"/>
                  <a:pt x="2042775" y="5744119"/>
                </a:cubicBezTo>
                <a:cubicBezTo>
                  <a:pt x="2038380" y="5737763"/>
                  <a:pt x="2032039" y="5732871"/>
                  <a:pt x="2023751" y="5729442"/>
                </a:cubicBezTo>
                <a:cubicBezTo>
                  <a:pt x="2015463" y="5726013"/>
                  <a:pt x="2002822" y="5723337"/>
                  <a:pt x="1985828" y="5721414"/>
                </a:cubicBezTo>
                <a:cubicBezTo>
                  <a:pt x="1974610" y="5720076"/>
                  <a:pt x="1967327" y="5718571"/>
                  <a:pt x="1963978" y="5716899"/>
                </a:cubicBezTo>
                <a:cubicBezTo>
                  <a:pt x="1960629" y="5715227"/>
                  <a:pt x="1958955" y="5712762"/>
                  <a:pt x="1958955" y="5709502"/>
                </a:cubicBezTo>
                <a:cubicBezTo>
                  <a:pt x="1958955" y="5706576"/>
                  <a:pt x="1960273" y="5704089"/>
                  <a:pt x="1962911" y="5702041"/>
                </a:cubicBezTo>
                <a:cubicBezTo>
                  <a:pt x="1965548" y="5699993"/>
                  <a:pt x="1969754" y="5698969"/>
                  <a:pt x="1975531" y="5698969"/>
                </a:cubicBezTo>
                <a:cubicBezTo>
                  <a:pt x="1981223" y="5698969"/>
                  <a:pt x="1986079" y="5700309"/>
                  <a:pt x="1990097" y="5702988"/>
                </a:cubicBezTo>
                <a:cubicBezTo>
                  <a:pt x="1993027" y="5704997"/>
                  <a:pt x="1995120" y="5708136"/>
                  <a:pt x="1996376" y="5712406"/>
                </a:cubicBezTo>
                <a:lnTo>
                  <a:pt x="2044847" y="5707634"/>
                </a:lnTo>
                <a:cubicBezTo>
                  <a:pt x="2041499" y="5698928"/>
                  <a:pt x="2037292" y="5692021"/>
                  <a:pt x="2032227" y="5686914"/>
                </a:cubicBezTo>
                <a:cubicBezTo>
                  <a:pt x="2027162" y="5681808"/>
                  <a:pt x="2020842" y="5678040"/>
                  <a:pt x="2013266" y="5675613"/>
                </a:cubicBezTo>
                <a:cubicBezTo>
                  <a:pt x="2005689" y="5673185"/>
                  <a:pt x="1993948" y="5671971"/>
                  <a:pt x="1978042" y="5671971"/>
                </a:cubicBezTo>
                <a:close/>
                <a:moveTo>
                  <a:pt x="1811866" y="5671971"/>
                </a:moveTo>
                <a:cubicBezTo>
                  <a:pt x="1802323" y="5671971"/>
                  <a:pt x="1793449" y="5672683"/>
                  <a:pt x="1785245" y="5674106"/>
                </a:cubicBezTo>
                <a:cubicBezTo>
                  <a:pt x="1777040" y="5675529"/>
                  <a:pt x="1770594" y="5677538"/>
                  <a:pt x="1765906" y="5680133"/>
                </a:cubicBezTo>
                <a:cubicBezTo>
                  <a:pt x="1759376" y="5683733"/>
                  <a:pt x="1754374" y="5687982"/>
                  <a:pt x="1750900" y="5692879"/>
                </a:cubicBezTo>
                <a:cubicBezTo>
                  <a:pt x="1747426" y="5697776"/>
                  <a:pt x="1744768" y="5704495"/>
                  <a:pt x="1742926" y="5713034"/>
                </a:cubicBezTo>
                <a:lnTo>
                  <a:pt x="1791774" y="5718182"/>
                </a:lnTo>
                <a:cubicBezTo>
                  <a:pt x="1793783" y="5712406"/>
                  <a:pt x="1796421" y="5708471"/>
                  <a:pt x="1799685" y="5706378"/>
                </a:cubicBezTo>
                <a:cubicBezTo>
                  <a:pt x="1803871" y="5703699"/>
                  <a:pt x="1810150" y="5702360"/>
                  <a:pt x="1818522" y="5702360"/>
                </a:cubicBezTo>
                <a:cubicBezTo>
                  <a:pt x="1825052" y="5702360"/>
                  <a:pt x="1829614" y="5703616"/>
                  <a:pt x="1832209" y="5706127"/>
                </a:cubicBezTo>
                <a:cubicBezTo>
                  <a:pt x="1834804" y="5708639"/>
                  <a:pt x="1836102" y="5713034"/>
                  <a:pt x="1836102" y="5719312"/>
                </a:cubicBezTo>
                <a:cubicBezTo>
                  <a:pt x="1829740" y="5721824"/>
                  <a:pt x="1823712" y="5723854"/>
                  <a:pt x="1818020" y="5725403"/>
                </a:cubicBezTo>
                <a:cubicBezTo>
                  <a:pt x="1812327" y="5726951"/>
                  <a:pt x="1799895" y="5729651"/>
                  <a:pt x="1780724" y="5733502"/>
                </a:cubicBezTo>
                <a:cubicBezTo>
                  <a:pt x="1764734" y="5736683"/>
                  <a:pt x="1753767" y="5741539"/>
                  <a:pt x="1747824" y="5748069"/>
                </a:cubicBezTo>
                <a:cubicBezTo>
                  <a:pt x="1741880" y="5754599"/>
                  <a:pt x="1738908" y="5762928"/>
                  <a:pt x="1738908" y="5773058"/>
                </a:cubicBezTo>
                <a:cubicBezTo>
                  <a:pt x="1738908" y="5783857"/>
                  <a:pt x="1743031" y="5792940"/>
                  <a:pt x="1751277" y="5800307"/>
                </a:cubicBezTo>
                <a:cubicBezTo>
                  <a:pt x="1759523" y="5807674"/>
                  <a:pt x="1771599" y="5811358"/>
                  <a:pt x="1787505" y="5811358"/>
                </a:cubicBezTo>
                <a:cubicBezTo>
                  <a:pt x="1799477" y="5811358"/>
                  <a:pt x="1809983" y="5809516"/>
                  <a:pt x="1819024" y="5805833"/>
                </a:cubicBezTo>
                <a:cubicBezTo>
                  <a:pt x="1825637" y="5803070"/>
                  <a:pt x="1832293" y="5798466"/>
                  <a:pt x="1838990" y="5792020"/>
                </a:cubicBezTo>
                <a:cubicBezTo>
                  <a:pt x="1839576" y="5795870"/>
                  <a:pt x="1840162" y="5798696"/>
                  <a:pt x="1840748" y="5800496"/>
                </a:cubicBezTo>
                <a:cubicBezTo>
                  <a:pt x="1841334" y="5802296"/>
                  <a:pt x="1842590" y="5804912"/>
                  <a:pt x="1844515" y="5808344"/>
                </a:cubicBezTo>
                <a:lnTo>
                  <a:pt x="1892485" y="5808344"/>
                </a:lnTo>
                <a:cubicBezTo>
                  <a:pt x="1889806" y="5802819"/>
                  <a:pt x="1888069" y="5798277"/>
                  <a:pt x="1887273" y="5794719"/>
                </a:cubicBezTo>
                <a:cubicBezTo>
                  <a:pt x="1886478" y="5791161"/>
                  <a:pt x="1886080" y="5786243"/>
                  <a:pt x="1886080" y="5779964"/>
                </a:cubicBezTo>
                <a:lnTo>
                  <a:pt x="1886080" y="5721070"/>
                </a:lnTo>
                <a:cubicBezTo>
                  <a:pt x="1886080" y="5714792"/>
                  <a:pt x="1884824" y="5708199"/>
                  <a:pt x="1882313" y="5701293"/>
                </a:cubicBezTo>
                <a:cubicBezTo>
                  <a:pt x="1879801" y="5694386"/>
                  <a:pt x="1876369" y="5689049"/>
                  <a:pt x="1872016" y="5685282"/>
                </a:cubicBezTo>
                <a:cubicBezTo>
                  <a:pt x="1865821" y="5679840"/>
                  <a:pt x="1858077" y="5676261"/>
                  <a:pt x="1848785" y="5674545"/>
                </a:cubicBezTo>
                <a:cubicBezTo>
                  <a:pt x="1839493" y="5672829"/>
                  <a:pt x="1827186" y="5671971"/>
                  <a:pt x="1811866" y="5671971"/>
                </a:cubicBezTo>
                <a:close/>
                <a:moveTo>
                  <a:pt x="1404552" y="5671971"/>
                </a:moveTo>
                <a:cubicBezTo>
                  <a:pt x="1381027" y="5671971"/>
                  <a:pt x="1362589" y="5678417"/>
                  <a:pt x="1349236" y="5691309"/>
                </a:cubicBezTo>
                <a:cubicBezTo>
                  <a:pt x="1335884" y="5704202"/>
                  <a:pt x="1329207" y="5721070"/>
                  <a:pt x="1329207" y="5741916"/>
                </a:cubicBezTo>
                <a:cubicBezTo>
                  <a:pt x="1329207" y="5756566"/>
                  <a:pt x="1332535" y="5769312"/>
                  <a:pt x="1339190" y="5780153"/>
                </a:cubicBezTo>
                <a:cubicBezTo>
                  <a:pt x="1345846" y="5790994"/>
                  <a:pt x="1354238" y="5798905"/>
                  <a:pt x="1364368" y="5803886"/>
                </a:cubicBezTo>
                <a:cubicBezTo>
                  <a:pt x="1374497" y="5808867"/>
                  <a:pt x="1388394" y="5811358"/>
                  <a:pt x="1406058" y="5811358"/>
                </a:cubicBezTo>
                <a:cubicBezTo>
                  <a:pt x="1426401" y="5811358"/>
                  <a:pt x="1442014" y="5808449"/>
                  <a:pt x="1452897" y="5802631"/>
                </a:cubicBezTo>
                <a:cubicBezTo>
                  <a:pt x="1463781" y="5796812"/>
                  <a:pt x="1473073" y="5787206"/>
                  <a:pt x="1480775" y="5773811"/>
                </a:cubicBezTo>
                <a:lnTo>
                  <a:pt x="1430420" y="5769165"/>
                </a:lnTo>
                <a:cubicBezTo>
                  <a:pt x="1427239" y="5773183"/>
                  <a:pt x="1424267" y="5775988"/>
                  <a:pt x="1421504" y="5777579"/>
                </a:cubicBezTo>
                <a:cubicBezTo>
                  <a:pt x="1416983" y="5780090"/>
                  <a:pt x="1412211" y="5781346"/>
                  <a:pt x="1407189" y="5781346"/>
                </a:cubicBezTo>
                <a:cubicBezTo>
                  <a:pt x="1399236" y="5781346"/>
                  <a:pt x="1392789" y="5778458"/>
                  <a:pt x="1387850" y="5772681"/>
                </a:cubicBezTo>
                <a:cubicBezTo>
                  <a:pt x="1384334" y="5768663"/>
                  <a:pt x="1382116" y="5762552"/>
                  <a:pt x="1381195" y="5754347"/>
                </a:cubicBezTo>
                <a:lnTo>
                  <a:pt x="1483663" y="5754347"/>
                </a:lnTo>
                <a:lnTo>
                  <a:pt x="1483663" y="5748571"/>
                </a:lnTo>
                <a:cubicBezTo>
                  <a:pt x="1483663" y="5730991"/>
                  <a:pt x="1480775" y="5716717"/>
                  <a:pt x="1474999" y="5705750"/>
                </a:cubicBezTo>
                <a:cubicBezTo>
                  <a:pt x="1469222" y="5694784"/>
                  <a:pt x="1460809" y="5686412"/>
                  <a:pt x="1449758" y="5680636"/>
                </a:cubicBezTo>
                <a:cubicBezTo>
                  <a:pt x="1438708" y="5674859"/>
                  <a:pt x="1423639" y="5671971"/>
                  <a:pt x="1404552" y="5671971"/>
                </a:cubicBezTo>
                <a:close/>
                <a:moveTo>
                  <a:pt x="1235739" y="5671971"/>
                </a:moveTo>
                <a:cubicBezTo>
                  <a:pt x="1220167" y="5671971"/>
                  <a:pt x="1207401" y="5674020"/>
                  <a:pt x="1197439" y="5678118"/>
                </a:cubicBezTo>
                <a:cubicBezTo>
                  <a:pt x="1191160" y="5680711"/>
                  <a:pt x="1185048" y="5684663"/>
                  <a:pt x="1179105" y="5689974"/>
                </a:cubicBezTo>
                <a:cubicBezTo>
                  <a:pt x="1173161" y="5695286"/>
                  <a:pt x="1168473" y="5701287"/>
                  <a:pt x="1165040" y="5707978"/>
                </a:cubicBezTo>
                <a:cubicBezTo>
                  <a:pt x="1160352" y="5717095"/>
                  <a:pt x="1158009" y="5728512"/>
                  <a:pt x="1158009" y="5742230"/>
                </a:cubicBezTo>
                <a:cubicBezTo>
                  <a:pt x="1158009" y="5755361"/>
                  <a:pt x="1159934" y="5765900"/>
                  <a:pt x="1163785" y="5773846"/>
                </a:cubicBezTo>
                <a:cubicBezTo>
                  <a:pt x="1167636" y="5781792"/>
                  <a:pt x="1172952" y="5788713"/>
                  <a:pt x="1179733" y="5794610"/>
                </a:cubicBezTo>
                <a:cubicBezTo>
                  <a:pt x="1186514" y="5800506"/>
                  <a:pt x="1194613" y="5804772"/>
                  <a:pt x="1204031" y="5807406"/>
                </a:cubicBezTo>
                <a:cubicBezTo>
                  <a:pt x="1213449" y="5810041"/>
                  <a:pt x="1225232" y="5811358"/>
                  <a:pt x="1239380" y="5811358"/>
                </a:cubicBezTo>
                <a:cubicBezTo>
                  <a:pt x="1254030" y="5811358"/>
                  <a:pt x="1266107" y="5809307"/>
                  <a:pt x="1275608" y="5805205"/>
                </a:cubicBezTo>
                <a:cubicBezTo>
                  <a:pt x="1285110" y="5801103"/>
                  <a:pt x="1292916" y="5795347"/>
                  <a:pt x="1299028" y="5787938"/>
                </a:cubicBezTo>
                <a:cubicBezTo>
                  <a:pt x="1305139" y="5780530"/>
                  <a:pt x="1309534" y="5771760"/>
                  <a:pt x="1312213" y="5761631"/>
                </a:cubicBezTo>
                <a:lnTo>
                  <a:pt x="1263616" y="5756105"/>
                </a:lnTo>
                <a:cubicBezTo>
                  <a:pt x="1261356" y="5763221"/>
                  <a:pt x="1257944" y="5768495"/>
                  <a:pt x="1253382" y="5771928"/>
                </a:cubicBezTo>
                <a:cubicBezTo>
                  <a:pt x="1248819" y="5775360"/>
                  <a:pt x="1243189" y="5777076"/>
                  <a:pt x="1236492" y="5777076"/>
                </a:cubicBezTo>
                <a:cubicBezTo>
                  <a:pt x="1228455" y="5777076"/>
                  <a:pt x="1221842" y="5774235"/>
                  <a:pt x="1216651" y="5768553"/>
                </a:cubicBezTo>
                <a:cubicBezTo>
                  <a:pt x="1211461" y="5762871"/>
                  <a:pt x="1208866" y="5754556"/>
                  <a:pt x="1208866" y="5743609"/>
                </a:cubicBezTo>
                <a:cubicBezTo>
                  <a:pt x="1208866" y="5731324"/>
                  <a:pt x="1211482" y="5722152"/>
                  <a:pt x="1216714" y="5716094"/>
                </a:cubicBezTo>
                <a:cubicBezTo>
                  <a:pt x="1221946" y="5710035"/>
                  <a:pt x="1228790" y="5707006"/>
                  <a:pt x="1237246" y="5707006"/>
                </a:cubicBezTo>
                <a:cubicBezTo>
                  <a:pt x="1243943" y="5707006"/>
                  <a:pt x="1249280" y="5708450"/>
                  <a:pt x="1253256" y="5711338"/>
                </a:cubicBezTo>
                <a:cubicBezTo>
                  <a:pt x="1257233" y="5714227"/>
                  <a:pt x="1259974" y="5718517"/>
                  <a:pt x="1261481" y="5724210"/>
                </a:cubicBezTo>
                <a:lnTo>
                  <a:pt x="1309576" y="5717805"/>
                </a:lnTo>
                <a:cubicBezTo>
                  <a:pt x="1304972" y="5702820"/>
                  <a:pt x="1296956" y="5691435"/>
                  <a:pt x="1285529" y="5683649"/>
                </a:cubicBezTo>
                <a:cubicBezTo>
                  <a:pt x="1274101" y="5675864"/>
                  <a:pt x="1257505" y="5671971"/>
                  <a:pt x="1235739" y="5671971"/>
                </a:cubicBezTo>
                <a:close/>
                <a:moveTo>
                  <a:pt x="1059391" y="5671971"/>
                </a:moveTo>
                <a:cubicBezTo>
                  <a:pt x="1049847" y="5671971"/>
                  <a:pt x="1040974" y="5672683"/>
                  <a:pt x="1032769" y="5674106"/>
                </a:cubicBezTo>
                <a:cubicBezTo>
                  <a:pt x="1024565" y="5675529"/>
                  <a:pt x="1018119" y="5677538"/>
                  <a:pt x="1013431" y="5680133"/>
                </a:cubicBezTo>
                <a:cubicBezTo>
                  <a:pt x="1006901" y="5683733"/>
                  <a:pt x="1001899" y="5687982"/>
                  <a:pt x="998425" y="5692879"/>
                </a:cubicBezTo>
                <a:cubicBezTo>
                  <a:pt x="994951" y="5697776"/>
                  <a:pt x="992293" y="5704495"/>
                  <a:pt x="990451" y="5713034"/>
                </a:cubicBezTo>
                <a:lnTo>
                  <a:pt x="1039299" y="5718182"/>
                </a:lnTo>
                <a:cubicBezTo>
                  <a:pt x="1041308" y="5712406"/>
                  <a:pt x="1043945" y="5708471"/>
                  <a:pt x="1047210" y="5706378"/>
                </a:cubicBezTo>
                <a:cubicBezTo>
                  <a:pt x="1051396" y="5703699"/>
                  <a:pt x="1057675" y="5702360"/>
                  <a:pt x="1066047" y="5702360"/>
                </a:cubicBezTo>
                <a:cubicBezTo>
                  <a:pt x="1072576" y="5702360"/>
                  <a:pt x="1077139" y="5703616"/>
                  <a:pt x="1079734" y="5706127"/>
                </a:cubicBezTo>
                <a:cubicBezTo>
                  <a:pt x="1082329" y="5708639"/>
                  <a:pt x="1083627" y="5713034"/>
                  <a:pt x="1083627" y="5719312"/>
                </a:cubicBezTo>
                <a:cubicBezTo>
                  <a:pt x="1077265" y="5721824"/>
                  <a:pt x="1071237" y="5723854"/>
                  <a:pt x="1065544" y="5725403"/>
                </a:cubicBezTo>
                <a:cubicBezTo>
                  <a:pt x="1059851" y="5726951"/>
                  <a:pt x="1047420" y="5729651"/>
                  <a:pt x="1028249" y="5733502"/>
                </a:cubicBezTo>
                <a:cubicBezTo>
                  <a:pt x="1012259" y="5736683"/>
                  <a:pt x="1001292" y="5741539"/>
                  <a:pt x="995348" y="5748069"/>
                </a:cubicBezTo>
                <a:cubicBezTo>
                  <a:pt x="989404" y="5754599"/>
                  <a:pt x="986433" y="5762928"/>
                  <a:pt x="986433" y="5773058"/>
                </a:cubicBezTo>
                <a:cubicBezTo>
                  <a:pt x="986433" y="5783857"/>
                  <a:pt x="990556" y="5792940"/>
                  <a:pt x="998802" y="5800307"/>
                </a:cubicBezTo>
                <a:cubicBezTo>
                  <a:pt x="1007048" y="5807674"/>
                  <a:pt x="1019124" y="5811358"/>
                  <a:pt x="1035030" y="5811358"/>
                </a:cubicBezTo>
                <a:cubicBezTo>
                  <a:pt x="1047001" y="5811358"/>
                  <a:pt x="1057508" y="5809516"/>
                  <a:pt x="1066549" y="5805833"/>
                </a:cubicBezTo>
                <a:cubicBezTo>
                  <a:pt x="1073163" y="5803070"/>
                  <a:pt x="1079818" y="5798466"/>
                  <a:pt x="1086515" y="5792020"/>
                </a:cubicBezTo>
                <a:cubicBezTo>
                  <a:pt x="1087101" y="5795870"/>
                  <a:pt x="1087687" y="5798696"/>
                  <a:pt x="1088273" y="5800496"/>
                </a:cubicBezTo>
                <a:cubicBezTo>
                  <a:pt x="1088859" y="5802296"/>
                  <a:pt x="1090115" y="5804912"/>
                  <a:pt x="1092040" y="5808344"/>
                </a:cubicBezTo>
                <a:lnTo>
                  <a:pt x="1140009" y="5808344"/>
                </a:lnTo>
                <a:cubicBezTo>
                  <a:pt x="1137331" y="5802819"/>
                  <a:pt x="1135593" y="5798277"/>
                  <a:pt x="1134798" y="5794719"/>
                </a:cubicBezTo>
                <a:cubicBezTo>
                  <a:pt x="1134003" y="5791161"/>
                  <a:pt x="1133605" y="5786243"/>
                  <a:pt x="1133605" y="5779964"/>
                </a:cubicBezTo>
                <a:lnTo>
                  <a:pt x="1133605" y="5721070"/>
                </a:lnTo>
                <a:cubicBezTo>
                  <a:pt x="1133605" y="5714792"/>
                  <a:pt x="1132349" y="5708199"/>
                  <a:pt x="1129838" y="5701293"/>
                </a:cubicBezTo>
                <a:cubicBezTo>
                  <a:pt x="1127327" y="5694386"/>
                  <a:pt x="1123894" y="5689049"/>
                  <a:pt x="1119541" y="5685282"/>
                </a:cubicBezTo>
                <a:cubicBezTo>
                  <a:pt x="1113346" y="5679840"/>
                  <a:pt x="1105602" y="5676261"/>
                  <a:pt x="1096310" y="5674545"/>
                </a:cubicBezTo>
                <a:cubicBezTo>
                  <a:pt x="1087017" y="5672829"/>
                  <a:pt x="1074711" y="5671971"/>
                  <a:pt x="1059391" y="5671971"/>
                </a:cubicBezTo>
                <a:close/>
                <a:moveTo>
                  <a:pt x="804476" y="5671971"/>
                </a:moveTo>
                <a:cubicBezTo>
                  <a:pt x="780952" y="5671971"/>
                  <a:pt x="762514" y="5678417"/>
                  <a:pt x="749161" y="5691309"/>
                </a:cubicBezTo>
                <a:cubicBezTo>
                  <a:pt x="735808" y="5704202"/>
                  <a:pt x="729132" y="5721070"/>
                  <a:pt x="729132" y="5741916"/>
                </a:cubicBezTo>
                <a:cubicBezTo>
                  <a:pt x="729132" y="5756566"/>
                  <a:pt x="732460" y="5769312"/>
                  <a:pt x="739115" y="5780153"/>
                </a:cubicBezTo>
                <a:cubicBezTo>
                  <a:pt x="745771" y="5790994"/>
                  <a:pt x="754163" y="5798905"/>
                  <a:pt x="764293" y="5803886"/>
                </a:cubicBezTo>
                <a:cubicBezTo>
                  <a:pt x="774422" y="5808867"/>
                  <a:pt x="788319" y="5811358"/>
                  <a:pt x="805983" y="5811358"/>
                </a:cubicBezTo>
                <a:cubicBezTo>
                  <a:pt x="826326" y="5811358"/>
                  <a:pt x="841939" y="5808449"/>
                  <a:pt x="852822" y="5802631"/>
                </a:cubicBezTo>
                <a:cubicBezTo>
                  <a:pt x="863705" y="5796812"/>
                  <a:pt x="872998" y="5787206"/>
                  <a:pt x="880700" y="5773811"/>
                </a:cubicBezTo>
                <a:lnTo>
                  <a:pt x="830344" y="5769165"/>
                </a:lnTo>
                <a:cubicBezTo>
                  <a:pt x="827164" y="5773183"/>
                  <a:pt x="824191" y="5775988"/>
                  <a:pt x="821429" y="5777579"/>
                </a:cubicBezTo>
                <a:cubicBezTo>
                  <a:pt x="816908" y="5780090"/>
                  <a:pt x="812136" y="5781346"/>
                  <a:pt x="807113" y="5781346"/>
                </a:cubicBezTo>
                <a:cubicBezTo>
                  <a:pt x="799161" y="5781346"/>
                  <a:pt x="792714" y="5778458"/>
                  <a:pt x="787775" y="5772681"/>
                </a:cubicBezTo>
                <a:cubicBezTo>
                  <a:pt x="784259" y="5768663"/>
                  <a:pt x="782040" y="5762552"/>
                  <a:pt x="781120" y="5754347"/>
                </a:cubicBezTo>
                <a:lnTo>
                  <a:pt x="883588" y="5754347"/>
                </a:lnTo>
                <a:lnTo>
                  <a:pt x="883588" y="5748571"/>
                </a:lnTo>
                <a:cubicBezTo>
                  <a:pt x="883588" y="5730991"/>
                  <a:pt x="880700" y="5716717"/>
                  <a:pt x="874923" y="5705750"/>
                </a:cubicBezTo>
                <a:cubicBezTo>
                  <a:pt x="869147" y="5694784"/>
                  <a:pt x="860733" y="5686412"/>
                  <a:pt x="849683" y="5680636"/>
                </a:cubicBezTo>
                <a:cubicBezTo>
                  <a:pt x="838632" y="5674859"/>
                  <a:pt x="823564" y="5671971"/>
                  <a:pt x="804476" y="5671971"/>
                </a:cubicBezTo>
                <a:close/>
                <a:moveTo>
                  <a:pt x="491156" y="5671971"/>
                </a:moveTo>
                <a:cubicBezTo>
                  <a:pt x="467799" y="5671971"/>
                  <a:pt x="449256" y="5678564"/>
                  <a:pt x="435527" y="5691749"/>
                </a:cubicBezTo>
                <a:cubicBezTo>
                  <a:pt x="421797" y="5704934"/>
                  <a:pt x="414933" y="5721698"/>
                  <a:pt x="414933" y="5742041"/>
                </a:cubicBezTo>
                <a:cubicBezTo>
                  <a:pt x="414933" y="5763891"/>
                  <a:pt x="423053" y="5781555"/>
                  <a:pt x="439294" y="5795033"/>
                </a:cubicBezTo>
                <a:cubicBezTo>
                  <a:pt x="452521" y="5805916"/>
                  <a:pt x="469850" y="5811358"/>
                  <a:pt x="491282" y="5811358"/>
                </a:cubicBezTo>
                <a:cubicBezTo>
                  <a:pt x="515308" y="5811358"/>
                  <a:pt x="534123" y="5804807"/>
                  <a:pt x="547727" y="5791706"/>
                </a:cubicBezTo>
                <a:cubicBezTo>
                  <a:pt x="561331" y="5778604"/>
                  <a:pt x="568133" y="5761798"/>
                  <a:pt x="568133" y="5741288"/>
                </a:cubicBezTo>
                <a:cubicBezTo>
                  <a:pt x="568133" y="5723038"/>
                  <a:pt x="562649" y="5707676"/>
                  <a:pt x="551682" y="5695202"/>
                </a:cubicBezTo>
                <a:cubicBezTo>
                  <a:pt x="538037" y="5679715"/>
                  <a:pt x="517861" y="5671971"/>
                  <a:pt x="491156" y="5671971"/>
                </a:cubicBezTo>
                <a:close/>
                <a:moveTo>
                  <a:pt x="5945711" y="5624253"/>
                </a:moveTo>
                <a:lnTo>
                  <a:pt x="5945711" y="5808344"/>
                </a:lnTo>
                <a:lnTo>
                  <a:pt x="5996819" y="5808344"/>
                </a:lnTo>
                <a:lnTo>
                  <a:pt x="5996819" y="5744302"/>
                </a:lnTo>
                <a:cubicBezTo>
                  <a:pt x="5996819" y="5732163"/>
                  <a:pt x="5998745" y="5723749"/>
                  <a:pt x="6002595" y="5719061"/>
                </a:cubicBezTo>
                <a:cubicBezTo>
                  <a:pt x="6006446" y="5714373"/>
                  <a:pt x="6011469" y="5712029"/>
                  <a:pt x="6017664" y="5712029"/>
                </a:cubicBezTo>
                <a:cubicBezTo>
                  <a:pt x="6023273" y="5712029"/>
                  <a:pt x="6027627" y="5713766"/>
                  <a:pt x="6030724" y="5717240"/>
                </a:cubicBezTo>
                <a:cubicBezTo>
                  <a:pt x="6033821" y="5720715"/>
                  <a:pt x="6035370" y="5726637"/>
                  <a:pt x="6035370" y="5735009"/>
                </a:cubicBezTo>
                <a:lnTo>
                  <a:pt x="6035370" y="5808344"/>
                </a:lnTo>
                <a:lnTo>
                  <a:pt x="6086730" y="5808344"/>
                </a:lnTo>
                <a:lnTo>
                  <a:pt x="6086730" y="5723582"/>
                </a:lnTo>
                <a:cubicBezTo>
                  <a:pt x="6086730" y="5706085"/>
                  <a:pt x="6082732" y="5693109"/>
                  <a:pt x="6074738" y="5684654"/>
                </a:cubicBezTo>
                <a:cubicBezTo>
                  <a:pt x="6066743" y="5676199"/>
                  <a:pt x="6055797" y="5671971"/>
                  <a:pt x="6041900" y="5671971"/>
                </a:cubicBezTo>
                <a:cubicBezTo>
                  <a:pt x="6032524" y="5671971"/>
                  <a:pt x="6024403" y="5673520"/>
                  <a:pt x="6017539" y="5676617"/>
                </a:cubicBezTo>
                <a:cubicBezTo>
                  <a:pt x="6010674" y="5679715"/>
                  <a:pt x="6003768" y="5684863"/>
                  <a:pt x="5996819" y="5692063"/>
                </a:cubicBezTo>
                <a:lnTo>
                  <a:pt x="5996819" y="5624253"/>
                </a:lnTo>
                <a:close/>
                <a:moveTo>
                  <a:pt x="4269311" y="5624253"/>
                </a:moveTo>
                <a:lnTo>
                  <a:pt x="4269311" y="5808344"/>
                </a:lnTo>
                <a:lnTo>
                  <a:pt x="4320419" y="5808344"/>
                </a:lnTo>
                <a:lnTo>
                  <a:pt x="4320419" y="5744302"/>
                </a:lnTo>
                <a:cubicBezTo>
                  <a:pt x="4320419" y="5732163"/>
                  <a:pt x="4322345" y="5723749"/>
                  <a:pt x="4326196" y="5719061"/>
                </a:cubicBezTo>
                <a:cubicBezTo>
                  <a:pt x="4330047" y="5714373"/>
                  <a:pt x="4335070" y="5712029"/>
                  <a:pt x="4341265" y="5712029"/>
                </a:cubicBezTo>
                <a:cubicBezTo>
                  <a:pt x="4346874" y="5712029"/>
                  <a:pt x="4351227" y="5713766"/>
                  <a:pt x="4354324" y="5717240"/>
                </a:cubicBezTo>
                <a:cubicBezTo>
                  <a:pt x="4357422" y="5720715"/>
                  <a:pt x="4358971" y="5726637"/>
                  <a:pt x="4358971" y="5735009"/>
                </a:cubicBezTo>
                <a:lnTo>
                  <a:pt x="4358971" y="5808344"/>
                </a:lnTo>
                <a:lnTo>
                  <a:pt x="4410330" y="5808344"/>
                </a:lnTo>
                <a:lnTo>
                  <a:pt x="4410330" y="5723582"/>
                </a:lnTo>
                <a:cubicBezTo>
                  <a:pt x="4410330" y="5706085"/>
                  <a:pt x="4406333" y="5693109"/>
                  <a:pt x="4398338" y="5684654"/>
                </a:cubicBezTo>
                <a:cubicBezTo>
                  <a:pt x="4390343" y="5676199"/>
                  <a:pt x="4379397" y="5671971"/>
                  <a:pt x="4365500" y="5671971"/>
                </a:cubicBezTo>
                <a:cubicBezTo>
                  <a:pt x="4356124" y="5671971"/>
                  <a:pt x="4348004" y="5673520"/>
                  <a:pt x="4341139" y="5676617"/>
                </a:cubicBezTo>
                <a:cubicBezTo>
                  <a:pt x="4334274" y="5679715"/>
                  <a:pt x="4327368" y="5684863"/>
                  <a:pt x="4320419" y="5692063"/>
                </a:cubicBezTo>
                <a:lnTo>
                  <a:pt x="4320419" y="5624253"/>
                </a:lnTo>
                <a:close/>
                <a:moveTo>
                  <a:pt x="3281767" y="5624253"/>
                </a:moveTo>
                <a:lnTo>
                  <a:pt x="3281767" y="5688044"/>
                </a:lnTo>
                <a:cubicBezTo>
                  <a:pt x="3276744" y="5682687"/>
                  <a:pt x="3270988" y="5678668"/>
                  <a:pt x="3264500" y="5675989"/>
                </a:cubicBezTo>
                <a:cubicBezTo>
                  <a:pt x="3258012" y="5673311"/>
                  <a:pt x="3250792" y="5671971"/>
                  <a:pt x="3242839" y="5671971"/>
                </a:cubicBezTo>
                <a:cubicBezTo>
                  <a:pt x="3226514" y="5671971"/>
                  <a:pt x="3213057" y="5677831"/>
                  <a:pt x="3202467" y="5689551"/>
                </a:cubicBezTo>
                <a:cubicBezTo>
                  <a:pt x="3191877" y="5701272"/>
                  <a:pt x="3186581" y="5718182"/>
                  <a:pt x="3186581" y="5740283"/>
                </a:cubicBezTo>
                <a:cubicBezTo>
                  <a:pt x="3186581" y="5760040"/>
                  <a:pt x="3191374" y="5776825"/>
                  <a:pt x="3200960" y="5790638"/>
                </a:cubicBezTo>
                <a:cubicBezTo>
                  <a:pt x="3210545" y="5804451"/>
                  <a:pt x="3224422" y="5811358"/>
                  <a:pt x="3242587" y="5811358"/>
                </a:cubicBezTo>
                <a:cubicBezTo>
                  <a:pt x="3251629" y="5811358"/>
                  <a:pt x="3259833" y="5809432"/>
                  <a:pt x="3267200" y="5805582"/>
                </a:cubicBezTo>
                <a:cubicBezTo>
                  <a:pt x="3272725" y="5802651"/>
                  <a:pt x="3278837" y="5797001"/>
                  <a:pt x="3285534" y="5788629"/>
                </a:cubicBezTo>
                <a:lnTo>
                  <a:pt x="3285534" y="5808344"/>
                </a:lnTo>
                <a:lnTo>
                  <a:pt x="3333377" y="5808344"/>
                </a:lnTo>
                <a:lnTo>
                  <a:pt x="3333377" y="5624253"/>
                </a:lnTo>
                <a:close/>
                <a:moveTo>
                  <a:pt x="2785295" y="5624253"/>
                </a:moveTo>
                <a:lnTo>
                  <a:pt x="2785295" y="5659037"/>
                </a:lnTo>
                <a:lnTo>
                  <a:pt x="2836403" y="5659037"/>
                </a:lnTo>
                <a:lnTo>
                  <a:pt x="2836403" y="5624253"/>
                </a:lnTo>
                <a:close/>
                <a:moveTo>
                  <a:pt x="1573737" y="5624253"/>
                </a:moveTo>
                <a:lnTo>
                  <a:pt x="1573737" y="5808344"/>
                </a:lnTo>
                <a:lnTo>
                  <a:pt x="1624845" y="5808344"/>
                </a:lnTo>
                <a:lnTo>
                  <a:pt x="1624845" y="5744302"/>
                </a:lnTo>
                <a:cubicBezTo>
                  <a:pt x="1624845" y="5732163"/>
                  <a:pt x="1626770" y="5723749"/>
                  <a:pt x="1630621" y="5719061"/>
                </a:cubicBezTo>
                <a:cubicBezTo>
                  <a:pt x="1634472" y="5714373"/>
                  <a:pt x="1639495" y="5712029"/>
                  <a:pt x="1645690" y="5712029"/>
                </a:cubicBezTo>
                <a:cubicBezTo>
                  <a:pt x="1651299" y="5712029"/>
                  <a:pt x="1655653" y="5713766"/>
                  <a:pt x="1658750" y="5717240"/>
                </a:cubicBezTo>
                <a:cubicBezTo>
                  <a:pt x="1661848" y="5720715"/>
                  <a:pt x="1663396" y="5726637"/>
                  <a:pt x="1663396" y="5735009"/>
                </a:cubicBezTo>
                <a:lnTo>
                  <a:pt x="1663396" y="5808344"/>
                </a:lnTo>
                <a:lnTo>
                  <a:pt x="1714756" y="5808344"/>
                </a:lnTo>
                <a:lnTo>
                  <a:pt x="1714756" y="5723582"/>
                </a:lnTo>
                <a:cubicBezTo>
                  <a:pt x="1714756" y="5706085"/>
                  <a:pt x="1710758" y="5693109"/>
                  <a:pt x="1702764" y="5684654"/>
                </a:cubicBezTo>
                <a:cubicBezTo>
                  <a:pt x="1694769" y="5676199"/>
                  <a:pt x="1683823" y="5671971"/>
                  <a:pt x="1669926" y="5671971"/>
                </a:cubicBezTo>
                <a:cubicBezTo>
                  <a:pt x="1660550" y="5671971"/>
                  <a:pt x="1652430" y="5673520"/>
                  <a:pt x="1645565" y="5676617"/>
                </a:cubicBezTo>
                <a:cubicBezTo>
                  <a:pt x="1638700" y="5679715"/>
                  <a:pt x="1631793" y="5684863"/>
                  <a:pt x="1624845" y="5692063"/>
                </a:cubicBezTo>
                <a:lnTo>
                  <a:pt x="1624845" y="5624253"/>
                </a:lnTo>
                <a:close/>
                <a:moveTo>
                  <a:pt x="908744" y="5624253"/>
                </a:moveTo>
                <a:lnTo>
                  <a:pt x="908744" y="5808344"/>
                </a:lnTo>
                <a:lnTo>
                  <a:pt x="959979" y="5808344"/>
                </a:lnTo>
                <a:lnTo>
                  <a:pt x="959979" y="5624253"/>
                </a:lnTo>
                <a:close/>
                <a:moveTo>
                  <a:pt x="253152" y="5624253"/>
                </a:moveTo>
                <a:lnTo>
                  <a:pt x="253152" y="5808344"/>
                </a:lnTo>
                <a:lnTo>
                  <a:pt x="398817" y="5808344"/>
                </a:lnTo>
                <a:lnTo>
                  <a:pt x="398817" y="5763012"/>
                </a:lnTo>
                <a:lnTo>
                  <a:pt x="310037" y="5763012"/>
                </a:lnTo>
                <a:lnTo>
                  <a:pt x="310037" y="5624253"/>
                </a:lnTo>
                <a:close/>
                <a:moveTo>
                  <a:pt x="5532103" y="5621114"/>
                </a:moveTo>
                <a:cubicBezTo>
                  <a:pt x="5520885" y="5621114"/>
                  <a:pt x="5512367" y="5622390"/>
                  <a:pt x="5506549" y="5624944"/>
                </a:cubicBezTo>
                <a:cubicBezTo>
                  <a:pt x="5500731" y="5627497"/>
                  <a:pt x="5496210" y="5630846"/>
                  <a:pt x="5492987" y="5634990"/>
                </a:cubicBezTo>
                <a:cubicBezTo>
                  <a:pt x="5489764" y="5639134"/>
                  <a:pt x="5487566" y="5644470"/>
                  <a:pt x="5486394" y="5651000"/>
                </a:cubicBezTo>
                <a:cubicBezTo>
                  <a:pt x="5485222" y="5657530"/>
                  <a:pt x="5484636" y="5663516"/>
                  <a:pt x="5484636" y="5668957"/>
                </a:cubicBezTo>
                <a:lnTo>
                  <a:pt x="5484636" y="5674985"/>
                </a:lnTo>
                <a:lnTo>
                  <a:pt x="5465549" y="5674985"/>
                </a:lnTo>
                <a:lnTo>
                  <a:pt x="5465549" y="5712406"/>
                </a:lnTo>
                <a:lnTo>
                  <a:pt x="5484636" y="5712406"/>
                </a:lnTo>
                <a:lnTo>
                  <a:pt x="5484636" y="5808344"/>
                </a:lnTo>
                <a:lnTo>
                  <a:pt x="5535870" y="5808344"/>
                </a:lnTo>
                <a:lnTo>
                  <a:pt x="5535870" y="5712406"/>
                </a:lnTo>
                <a:lnTo>
                  <a:pt x="5560232" y="5712406"/>
                </a:lnTo>
                <a:lnTo>
                  <a:pt x="5560232" y="5674985"/>
                </a:lnTo>
                <a:lnTo>
                  <a:pt x="5535870" y="5674985"/>
                </a:lnTo>
                <a:cubicBezTo>
                  <a:pt x="5535870" y="5669041"/>
                  <a:pt x="5536080" y="5665148"/>
                  <a:pt x="5536498" y="5663306"/>
                </a:cubicBezTo>
                <a:cubicBezTo>
                  <a:pt x="5537336" y="5659958"/>
                  <a:pt x="5538759" y="5657509"/>
                  <a:pt x="5540768" y="5655960"/>
                </a:cubicBezTo>
                <a:cubicBezTo>
                  <a:pt x="5542777" y="5654412"/>
                  <a:pt x="5546084" y="5653637"/>
                  <a:pt x="5550688" y="5653637"/>
                </a:cubicBezTo>
                <a:cubicBezTo>
                  <a:pt x="5554455" y="5653637"/>
                  <a:pt x="5559395" y="5654140"/>
                  <a:pt x="5565506" y="5655144"/>
                </a:cubicBezTo>
                <a:lnTo>
                  <a:pt x="5571157" y="5624253"/>
                </a:lnTo>
                <a:cubicBezTo>
                  <a:pt x="5554079" y="5622160"/>
                  <a:pt x="5541061" y="5621114"/>
                  <a:pt x="5532103" y="5621114"/>
                </a:cubicBezTo>
                <a:close/>
                <a:moveTo>
                  <a:pt x="5879161" y="5452310"/>
                </a:moveTo>
                <a:lnTo>
                  <a:pt x="5879161" y="5503544"/>
                </a:lnTo>
                <a:lnTo>
                  <a:pt x="5933786" y="5503544"/>
                </a:lnTo>
                <a:lnTo>
                  <a:pt x="5933786" y="5452310"/>
                </a:lnTo>
                <a:close/>
                <a:moveTo>
                  <a:pt x="2277587" y="5405345"/>
                </a:moveTo>
                <a:cubicBezTo>
                  <a:pt x="2284368" y="5405345"/>
                  <a:pt x="2289976" y="5407920"/>
                  <a:pt x="2294413" y="5413068"/>
                </a:cubicBezTo>
                <a:cubicBezTo>
                  <a:pt x="2298851" y="5418217"/>
                  <a:pt x="2301069" y="5426023"/>
                  <a:pt x="2301069" y="5436488"/>
                </a:cubicBezTo>
                <a:cubicBezTo>
                  <a:pt x="2301069" y="5448040"/>
                  <a:pt x="2298892" y="5456370"/>
                  <a:pt x="2294538" y="5461477"/>
                </a:cubicBezTo>
                <a:cubicBezTo>
                  <a:pt x="2290187" y="5466584"/>
                  <a:pt x="2284745" y="5469137"/>
                  <a:pt x="2278215" y="5469137"/>
                </a:cubicBezTo>
                <a:cubicBezTo>
                  <a:pt x="2272103" y="5469137"/>
                  <a:pt x="2266975" y="5466605"/>
                  <a:pt x="2262831" y="5461540"/>
                </a:cubicBezTo>
                <a:cubicBezTo>
                  <a:pt x="2258688" y="5456475"/>
                  <a:pt x="2256616" y="5448501"/>
                  <a:pt x="2256616" y="5437618"/>
                </a:cubicBezTo>
                <a:cubicBezTo>
                  <a:pt x="2256616" y="5425981"/>
                  <a:pt x="2258625" y="5417693"/>
                  <a:pt x="2262643" y="5412754"/>
                </a:cubicBezTo>
                <a:cubicBezTo>
                  <a:pt x="2266661" y="5407815"/>
                  <a:pt x="2271643" y="5405345"/>
                  <a:pt x="2277587" y="5405345"/>
                </a:cubicBezTo>
                <a:close/>
                <a:moveTo>
                  <a:pt x="905879" y="5405345"/>
                </a:moveTo>
                <a:cubicBezTo>
                  <a:pt x="911656" y="5405345"/>
                  <a:pt x="916574" y="5407815"/>
                  <a:pt x="920634" y="5412754"/>
                </a:cubicBezTo>
                <a:cubicBezTo>
                  <a:pt x="924695" y="5417693"/>
                  <a:pt x="926725" y="5425437"/>
                  <a:pt x="926725" y="5435985"/>
                </a:cubicBezTo>
                <a:cubicBezTo>
                  <a:pt x="926725" y="5447957"/>
                  <a:pt x="924653" y="5456475"/>
                  <a:pt x="920509" y="5461540"/>
                </a:cubicBezTo>
                <a:cubicBezTo>
                  <a:pt x="916365" y="5466605"/>
                  <a:pt x="911237" y="5469137"/>
                  <a:pt x="905126" y="5469137"/>
                </a:cubicBezTo>
                <a:cubicBezTo>
                  <a:pt x="898513" y="5469137"/>
                  <a:pt x="893050" y="5466563"/>
                  <a:pt x="888739" y="5461414"/>
                </a:cubicBezTo>
                <a:cubicBezTo>
                  <a:pt x="884427" y="5456266"/>
                  <a:pt x="882272" y="5447957"/>
                  <a:pt x="882272" y="5436488"/>
                </a:cubicBezTo>
                <a:cubicBezTo>
                  <a:pt x="882272" y="5426023"/>
                  <a:pt x="884469" y="5418217"/>
                  <a:pt x="888864" y="5413068"/>
                </a:cubicBezTo>
                <a:cubicBezTo>
                  <a:pt x="893259" y="5407920"/>
                  <a:pt x="898931" y="5405345"/>
                  <a:pt x="905879" y="5405345"/>
                </a:cubicBezTo>
                <a:close/>
                <a:moveTo>
                  <a:pt x="5640413" y="5404215"/>
                </a:moveTo>
                <a:cubicBezTo>
                  <a:pt x="5646943" y="5404215"/>
                  <a:pt x="5652468" y="5406789"/>
                  <a:pt x="5656989" y="5411938"/>
                </a:cubicBezTo>
                <a:cubicBezTo>
                  <a:pt x="5661509" y="5417086"/>
                  <a:pt x="5663770" y="5424516"/>
                  <a:pt x="5663770" y="5434227"/>
                </a:cubicBezTo>
                <a:cubicBezTo>
                  <a:pt x="5663770" y="5443938"/>
                  <a:pt x="5661614" y="5451201"/>
                  <a:pt x="5657303" y="5456014"/>
                </a:cubicBezTo>
                <a:cubicBezTo>
                  <a:pt x="5652991" y="5460828"/>
                  <a:pt x="5647654" y="5463235"/>
                  <a:pt x="5641292" y="5463235"/>
                </a:cubicBezTo>
                <a:cubicBezTo>
                  <a:pt x="5634595" y="5463235"/>
                  <a:pt x="5629195" y="5460912"/>
                  <a:pt x="5625093" y="5456266"/>
                </a:cubicBezTo>
                <a:cubicBezTo>
                  <a:pt x="5620991" y="5451619"/>
                  <a:pt x="5618940" y="5444482"/>
                  <a:pt x="5618940" y="5434855"/>
                </a:cubicBezTo>
                <a:cubicBezTo>
                  <a:pt x="5618940" y="5423888"/>
                  <a:pt x="5620886" y="5416040"/>
                  <a:pt x="5624779" y="5411310"/>
                </a:cubicBezTo>
                <a:cubicBezTo>
                  <a:pt x="5628672" y="5406580"/>
                  <a:pt x="5633883" y="5404215"/>
                  <a:pt x="5640413" y="5404215"/>
                </a:cubicBezTo>
                <a:close/>
                <a:moveTo>
                  <a:pt x="5473484" y="5402332"/>
                </a:moveTo>
                <a:cubicBezTo>
                  <a:pt x="5480516" y="5402332"/>
                  <a:pt x="5486418" y="5405157"/>
                  <a:pt x="5491189" y="5410808"/>
                </a:cubicBezTo>
                <a:cubicBezTo>
                  <a:pt x="5495961" y="5416459"/>
                  <a:pt x="5498347" y="5425060"/>
                  <a:pt x="5498347" y="5436613"/>
                </a:cubicBezTo>
                <a:cubicBezTo>
                  <a:pt x="5498347" y="5449003"/>
                  <a:pt x="5495982" y="5458003"/>
                  <a:pt x="5491252" y="5463612"/>
                </a:cubicBezTo>
                <a:cubicBezTo>
                  <a:pt x="5486522" y="5469221"/>
                  <a:pt x="5480474" y="5472025"/>
                  <a:pt x="5473107" y="5472025"/>
                </a:cubicBezTo>
                <a:cubicBezTo>
                  <a:pt x="5465824" y="5472025"/>
                  <a:pt x="5459775" y="5469179"/>
                  <a:pt x="5454961" y="5463486"/>
                </a:cubicBezTo>
                <a:cubicBezTo>
                  <a:pt x="5450148" y="5457793"/>
                  <a:pt x="5447741" y="5449003"/>
                  <a:pt x="5447741" y="5437116"/>
                </a:cubicBezTo>
                <a:cubicBezTo>
                  <a:pt x="5447741" y="5425395"/>
                  <a:pt x="5450169" y="5416668"/>
                  <a:pt x="5455024" y="5410933"/>
                </a:cubicBezTo>
                <a:cubicBezTo>
                  <a:pt x="5459880" y="5405199"/>
                  <a:pt x="5466033" y="5402332"/>
                  <a:pt x="5473484" y="5402332"/>
                </a:cubicBezTo>
                <a:close/>
                <a:moveTo>
                  <a:pt x="5216309" y="5402332"/>
                </a:moveTo>
                <a:cubicBezTo>
                  <a:pt x="5223341" y="5402332"/>
                  <a:pt x="5229243" y="5405157"/>
                  <a:pt x="5234014" y="5410808"/>
                </a:cubicBezTo>
                <a:cubicBezTo>
                  <a:pt x="5238786" y="5416459"/>
                  <a:pt x="5241172" y="5425060"/>
                  <a:pt x="5241172" y="5436613"/>
                </a:cubicBezTo>
                <a:cubicBezTo>
                  <a:pt x="5241172" y="5449003"/>
                  <a:pt x="5238807" y="5458003"/>
                  <a:pt x="5234077" y="5463612"/>
                </a:cubicBezTo>
                <a:cubicBezTo>
                  <a:pt x="5229347" y="5469221"/>
                  <a:pt x="5223299" y="5472025"/>
                  <a:pt x="5215932" y="5472025"/>
                </a:cubicBezTo>
                <a:cubicBezTo>
                  <a:pt x="5208649" y="5472025"/>
                  <a:pt x="5202600" y="5469179"/>
                  <a:pt x="5197786" y="5463486"/>
                </a:cubicBezTo>
                <a:cubicBezTo>
                  <a:pt x="5192973" y="5457793"/>
                  <a:pt x="5190566" y="5449003"/>
                  <a:pt x="5190566" y="5437116"/>
                </a:cubicBezTo>
                <a:cubicBezTo>
                  <a:pt x="5190566" y="5425395"/>
                  <a:pt x="5192994" y="5416668"/>
                  <a:pt x="5197849" y="5410933"/>
                </a:cubicBezTo>
                <a:cubicBezTo>
                  <a:pt x="5202705" y="5405199"/>
                  <a:pt x="5208858" y="5402332"/>
                  <a:pt x="5216309" y="5402332"/>
                </a:cubicBezTo>
                <a:close/>
                <a:moveTo>
                  <a:pt x="3235109" y="5402332"/>
                </a:moveTo>
                <a:cubicBezTo>
                  <a:pt x="3242141" y="5402332"/>
                  <a:pt x="3248043" y="5405157"/>
                  <a:pt x="3252815" y="5410808"/>
                </a:cubicBezTo>
                <a:cubicBezTo>
                  <a:pt x="3257587" y="5416459"/>
                  <a:pt x="3259973" y="5425060"/>
                  <a:pt x="3259973" y="5436613"/>
                </a:cubicBezTo>
                <a:cubicBezTo>
                  <a:pt x="3259973" y="5449003"/>
                  <a:pt x="3257607" y="5458003"/>
                  <a:pt x="3252878" y="5463612"/>
                </a:cubicBezTo>
                <a:cubicBezTo>
                  <a:pt x="3248148" y="5469221"/>
                  <a:pt x="3242099" y="5472025"/>
                  <a:pt x="3234732" y="5472025"/>
                </a:cubicBezTo>
                <a:cubicBezTo>
                  <a:pt x="3227449" y="5472025"/>
                  <a:pt x="3221401" y="5469179"/>
                  <a:pt x="3216587" y="5463486"/>
                </a:cubicBezTo>
                <a:cubicBezTo>
                  <a:pt x="3211773" y="5457793"/>
                  <a:pt x="3209366" y="5449003"/>
                  <a:pt x="3209366" y="5437116"/>
                </a:cubicBezTo>
                <a:cubicBezTo>
                  <a:pt x="3209366" y="5425395"/>
                  <a:pt x="3211794" y="5416668"/>
                  <a:pt x="3216650" y="5410933"/>
                </a:cubicBezTo>
                <a:cubicBezTo>
                  <a:pt x="3221505" y="5405199"/>
                  <a:pt x="3227658" y="5402332"/>
                  <a:pt x="3235109" y="5402332"/>
                </a:cubicBezTo>
                <a:close/>
                <a:moveTo>
                  <a:pt x="2111159" y="5402332"/>
                </a:moveTo>
                <a:cubicBezTo>
                  <a:pt x="2118192" y="5402332"/>
                  <a:pt x="2124093" y="5405157"/>
                  <a:pt x="2128865" y="5410808"/>
                </a:cubicBezTo>
                <a:cubicBezTo>
                  <a:pt x="2133637" y="5416459"/>
                  <a:pt x="2136023" y="5425060"/>
                  <a:pt x="2136023" y="5436613"/>
                </a:cubicBezTo>
                <a:cubicBezTo>
                  <a:pt x="2136023" y="5449003"/>
                  <a:pt x="2133657" y="5458003"/>
                  <a:pt x="2128929" y="5463612"/>
                </a:cubicBezTo>
                <a:cubicBezTo>
                  <a:pt x="2124198" y="5469221"/>
                  <a:pt x="2118150" y="5472025"/>
                  <a:pt x="2110783" y="5472025"/>
                </a:cubicBezTo>
                <a:cubicBezTo>
                  <a:pt x="2103499" y="5472025"/>
                  <a:pt x="2097450" y="5469179"/>
                  <a:pt x="2092637" y="5463486"/>
                </a:cubicBezTo>
                <a:cubicBezTo>
                  <a:pt x="2087824" y="5457793"/>
                  <a:pt x="2085417" y="5449003"/>
                  <a:pt x="2085417" y="5437116"/>
                </a:cubicBezTo>
                <a:cubicBezTo>
                  <a:pt x="2085417" y="5425395"/>
                  <a:pt x="2087845" y="5416668"/>
                  <a:pt x="2092701" y="5410933"/>
                </a:cubicBezTo>
                <a:cubicBezTo>
                  <a:pt x="2097555" y="5405199"/>
                  <a:pt x="2103709" y="5402332"/>
                  <a:pt x="2111159" y="5402332"/>
                </a:cubicBezTo>
                <a:close/>
                <a:moveTo>
                  <a:pt x="1501560" y="5402332"/>
                </a:moveTo>
                <a:cubicBezTo>
                  <a:pt x="1508592" y="5402332"/>
                  <a:pt x="1514494" y="5405157"/>
                  <a:pt x="1519266" y="5410808"/>
                </a:cubicBezTo>
                <a:cubicBezTo>
                  <a:pt x="1524038" y="5416459"/>
                  <a:pt x="1526423" y="5425060"/>
                  <a:pt x="1526423" y="5436613"/>
                </a:cubicBezTo>
                <a:cubicBezTo>
                  <a:pt x="1526423" y="5449003"/>
                  <a:pt x="1524058" y="5458003"/>
                  <a:pt x="1519329" y="5463612"/>
                </a:cubicBezTo>
                <a:cubicBezTo>
                  <a:pt x="1514598" y="5469221"/>
                  <a:pt x="1508550" y="5472025"/>
                  <a:pt x="1501183" y="5472025"/>
                </a:cubicBezTo>
                <a:cubicBezTo>
                  <a:pt x="1493899" y="5472025"/>
                  <a:pt x="1487851" y="5469179"/>
                  <a:pt x="1483038" y="5463486"/>
                </a:cubicBezTo>
                <a:cubicBezTo>
                  <a:pt x="1478224" y="5457793"/>
                  <a:pt x="1475817" y="5449003"/>
                  <a:pt x="1475817" y="5437116"/>
                </a:cubicBezTo>
                <a:cubicBezTo>
                  <a:pt x="1475817" y="5425395"/>
                  <a:pt x="1478245" y="5416668"/>
                  <a:pt x="1483101" y="5410933"/>
                </a:cubicBezTo>
                <a:cubicBezTo>
                  <a:pt x="1487956" y="5405199"/>
                  <a:pt x="1494109" y="5402332"/>
                  <a:pt x="1501560" y="5402332"/>
                </a:cubicBezTo>
                <a:close/>
                <a:moveTo>
                  <a:pt x="1072935" y="5402332"/>
                </a:moveTo>
                <a:cubicBezTo>
                  <a:pt x="1079967" y="5402332"/>
                  <a:pt x="1085869" y="5405157"/>
                  <a:pt x="1090640" y="5410808"/>
                </a:cubicBezTo>
                <a:cubicBezTo>
                  <a:pt x="1095412" y="5416459"/>
                  <a:pt x="1097798" y="5425060"/>
                  <a:pt x="1097798" y="5436613"/>
                </a:cubicBezTo>
                <a:cubicBezTo>
                  <a:pt x="1097798" y="5449003"/>
                  <a:pt x="1095433" y="5458003"/>
                  <a:pt x="1090703" y="5463612"/>
                </a:cubicBezTo>
                <a:cubicBezTo>
                  <a:pt x="1085973" y="5469221"/>
                  <a:pt x="1079925" y="5472025"/>
                  <a:pt x="1072558" y="5472025"/>
                </a:cubicBezTo>
                <a:cubicBezTo>
                  <a:pt x="1065275" y="5472025"/>
                  <a:pt x="1059226" y="5469179"/>
                  <a:pt x="1054413" y="5463486"/>
                </a:cubicBezTo>
                <a:cubicBezTo>
                  <a:pt x="1049599" y="5457793"/>
                  <a:pt x="1047192" y="5449003"/>
                  <a:pt x="1047192" y="5437116"/>
                </a:cubicBezTo>
                <a:cubicBezTo>
                  <a:pt x="1047192" y="5425395"/>
                  <a:pt x="1049620" y="5416668"/>
                  <a:pt x="1054475" y="5410933"/>
                </a:cubicBezTo>
                <a:cubicBezTo>
                  <a:pt x="1059331" y="5405199"/>
                  <a:pt x="1065484" y="5402332"/>
                  <a:pt x="1072935" y="5402332"/>
                </a:cubicBezTo>
                <a:close/>
                <a:moveTo>
                  <a:pt x="4530886" y="5397434"/>
                </a:moveTo>
                <a:cubicBezTo>
                  <a:pt x="4537918" y="5397434"/>
                  <a:pt x="4543589" y="5399569"/>
                  <a:pt x="4547901" y="5403838"/>
                </a:cubicBezTo>
                <a:cubicBezTo>
                  <a:pt x="4552212" y="5408108"/>
                  <a:pt x="4554870" y="5415182"/>
                  <a:pt x="4555875" y="5425060"/>
                </a:cubicBezTo>
                <a:lnTo>
                  <a:pt x="4505520" y="5425060"/>
                </a:lnTo>
                <a:cubicBezTo>
                  <a:pt x="4506357" y="5417107"/>
                  <a:pt x="4508324" y="5411122"/>
                  <a:pt x="4511422" y="5407103"/>
                </a:cubicBezTo>
                <a:cubicBezTo>
                  <a:pt x="4516277" y="5400657"/>
                  <a:pt x="4522765" y="5397434"/>
                  <a:pt x="4530886" y="5397434"/>
                </a:cubicBezTo>
                <a:close/>
                <a:moveTo>
                  <a:pt x="3664110" y="5397434"/>
                </a:moveTo>
                <a:cubicBezTo>
                  <a:pt x="3671143" y="5397434"/>
                  <a:pt x="3676814" y="5399569"/>
                  <a:pt x="3681126" y="5403838"/>
                </a:cubicBezTo>
                <a:cubicBezTo>
                  <a:pt x="3685437" y="5408108"/>
                  <a:pt x="3688095" y="5415182"/>
                  <a:pt x="3689100" y="5425060"/>
                </a:cubicBezTo>
                <a:lnTo>
                  <a:pt x="3638745" y="5425060"/>
                </a:lnTo>
                <a:cubicBezTo>
                  <a:pt x="3639582" y="5417107"/>
                  <a:pt x="3641549" y="5411122"/>
                  <a:pt x="3644647" y="5407103"/>
                </a:cubicBezTo>
                <a:cubicBezTo>
                  <a:pt x="3649502" y="5400657"/>
                  <a:pt x="3655990" y="5397434"/>
                  <a:pt x="3664110" y="5397434"/>
                </a:cubicBezTo>
                <a:close/>
                <a:moveTo>
                  <a:pt x="2454436" y="5397434"/>
                </a:moveTo>
                <a:cubicBezTo>
                  <a:pt x="2461468" y="5397434"/>
                  <a:pt x="2467139" y="5399569"/>
                  <a:pt x="2471451" y="5403838"/>
                </a:cubicBezTo>
                <a:cubicBezTo>
                  <a:pt x="2475763" y="5408108"/>
                  <a:pt x="2478421" y="5415182"/>
                  <a:pt x="2479425" y="5425060"/>
                </a:cubicBezTo>
                <a:lnTo>
                  <a:pt x="2429071" y="5425060"/>
                </a:lnTo>
                <a:cubicBezTo>
                  <a:pt x="2429907" y="5417107"/>
                  <a:pt x="2431875" y="5411122"/>
                  <a:pt x="2434973" y="5407103"/>
                </a:cubicBezTo>
                <a:cubicBezTo>
                  <a:pt x="2439828" y="5400657"/>
                  <a:pt x="2446315" y="5397434"/>
                  <a:pt x="2454436" y="5397434"/>
                </a:cubicBezTo>
                <a:close/>
                <a:moveTo>
                  <a:pt x="5730993" y="5370185"/>
                </a:moveTo>
                <a:lnTo>
                  <a:pt x="5786956" y="5503521"/>
                </a:lnTo>
                <a:cubicBezTo>
                  <a:pt x="5784363" y="5510646"/>
                  <a:pt x="5781207" y="5515591"/>
                  <a:pt x="5777484" y="5518357"/>
                </a:cubicBezTo>
                <a:cubicBezTo>
                  <a:pt x="5773762" y="5521123"/>
                  <a:pt x="5768890" y="5522506"/>
                  <a:pt x="5762868" y="5522506"/>
                </a:cubicBezTo>
                <a:cubicBezTo>
                  <a:pt x="5753835" y="5522506"/>
                  <a:pt x="5745637" y="5521334"/>
                  <a:pt x="5738277" y="5518990"/>
                </a:cubicBezTo>
                <a:lnTo>
                  <a:pt x="5742291" y="5554653"/>
                </a:lnTo>
                <a:cubicBezTo>
                  <a:pt x="5757688" y="5556662"/>
                  <a:pt x="5769069" y="5557666"/>
                  <a:pt x="5776434" y="5557666"/>
                </a:cubicBezTo>
                <a:cubicBezTo>
                  <a:pt x="5794592" y="5557666"/>
                  <a:pt x="5808106" y="5553645"/>
                  <a:pt x="5816976" y="5545602"/>
                </a:cubicBezTo>
                <a:cubicBezTo>
                  <a:pt x="5823252" y="5539905"/>
                  <a:pt x="5829403" y="5528930"/>
                  <a:pt x="5835428" y="5512678"/>
                </a:cubicBezTo>
                <a:lnTo>
                  <a:pt x="5888337" y="5370185"/>
                </a:lnTo>
                <a:lnTo>
                  <a:pt x="5837975" y="5370185"/>
                </a:lnTo>
                <a:lnTo>
                  <a:pt x="5812428" y="5458965"/>
                </a:lnTo>
                <a:lnTo>
                  <a:pt x="5784922" y="5370185"/>
                </a:lnTo>
                <a:close/>
                <a:moveTo>
                  <a:pt x="4014019" y="5370185"/>
                </a:moveTo>
                <a:lnTo>
                  <a:pt x="4014019" y="5503544"/>
                </a:lnTo>
                <a:lnTo>
                  <a:pt x="4065128" y="5503544"/>
                </a:lnTo>
                <a:lnTo>
                  <a:pt x="4065128" y="5370185"/>
                </a:lnTo>
                <a:close/>
                <a:moveTo>
                  <a:pt x="2911343" y="5370185"/>
                </a:moveTo>
                <a:lnTo>
                  <a:pt x="2960794" y="5503544"/>
                </a:lnTo>
                <a:lnTo>
                  <a:pt x="3006479" y="5503544"/>
                </a:lnTo>
                <a:lnTo>
                  <a:pt x="3032584" y="5423302"/>
                </a:lnTo>
                <a:lnTo>
                  <a:pt x="3059596" y="5503544"/>
                </a:lnTo>
                <a:lnTo>
                  <a:pt x="3105078" y="5503544"/>
                </a:lnTo>
                <a:lnTo>
                  <a:pt x="3154202" y="5370185"/>
                </a:lnTo>
                <a:lnTo>
                  <a:pt x="3105090" y="5370185"/>
                </a:lnTo>
                <a:lnTo>
                  <a:pt x="3083585" y="5454361"/>
                </a:lnTo>
                <a:lnTo>
                  <a:pt x="3055382" y="5370185"/>
                </a:lnTo>
                <a:lnTo>
                  <a:pt x="3009196" y="5370185"/>
                </a:lnTo>
                <a:lnTo>
                  <a:pt x="2982142" y="5454149"/>
                </a:lnTo>
                <a:lnTo>
                  <a:pt x="2960762" y="5370185"/>
                </a:lnTo>
                <a:close/>
                <a:moveTo>
                  <a:pt x="396994" y="5370185"/>
                </a:moveTo>
                <a:lnTo>
                  <a:pt x="452957" y="5503521"/>
                </a:lnTo>
                <a:cubicBezTo>
                  <a:pt x="450364" y="5510646"/>
                  <a:pt x="447207" y="5515591"/>
                  <a:pt x="443485" y="5518357"/>
                </a:cubicBezTo>
                <a:cubicBezTo>
                  <a:pt x="439763" y="5521123"/>
                  <a:pt x="434891" y="5522506"/>
                  <a:pt x="428869" y="5522506"/>
                </a:cubicBezTo>
                <a:cubicBezTo>
                  <a:pt x="419835" y="5522506"/>
                  <a:pt x="411638" y="5521334"/>
                  <a:pt x="404278" y="5518990"/>
                </a:cubicBezTo>
                <a:lnTo>
                  <a:pt x="408292" y="5554653"/>
                </a:lnTo>
                <a:cubicBezTo>
                  <a:pt x="423689" y="5556662"/>
                  <a:pt x="435070" y="5557666"/>
                  <a:pt x="442434" y="5557666"/>
                </a:cubicBezTo>
                <a:cubicBezTo>
                  <a:pt x="460593" y="5557666"/>
                  <a:pt x="474107" y="5553645"/>
                  <a:pt x="482977" y="5545602"/>
                </a:cubicBezTo>
                <a:cubicBezTo>
                  <a:pt x="489253" y="5539905"/>
                  <a:pt x="495404" y="5528930"/>
                  <a:pt x="501428" y="5512678"/>
                </a:cubicBezTo>
                <a:lnTo>
                  <a:pt x="554338" y="5370185"/>
                </a:lnTo>
                <a:lnTo>
                  <a:pt x="503975" y="5370185"/>
                </a:lnTo>
                <a:lnTo>
                  <a:pt x="478429" y="5458965"/>
                </a:lnTo>
                <a:lnTo>
                  <a:pt x="450922" y="5370185"/>
                </a:lnTo>
                <a:close/>
                <a:moveTo>
                  <a:pt x="5622456" y="5367171"/>
                </a:moveTo>
                <a:cubicBezTo>
                  <a:pt x="5606215" y="5367171"/>
                  <a:pt x="5593072" y="5372612"/>
                  <a:pt x="5583026" y="5383496"/>
                </a:cubicBezTo>
                <a:cubicBezTo>
                  <a:pt x="5572980" y="5394379"/>
                  <a:pt x="5567957" y="5410201"/>
                  <a:pt x="5567957" y="5430962"/>
                </a:cubicBezTo>
                <a:cubicBezTo>
                  <a:pt x="5567957" y="5449129"/>
                  <a:pt x="5571850" y="5463737"/>
                  <a:pt x="5579635" y="5474788"/>
                </a:cubicBezTo>
                <a:cubicBezTo>
                  <a:pt x="5590602" y="5490359"/>
                  <a:pt x="5605001" y="5498144"/>
                  <a:pt x="5622833" y="5498144"/>
                </a:cubicBezTo>
                <a:cubicBezTo>
                  <a:pt x="5631958" y="5498144"/>
                  <a:pt x="5640455" y="5496052"/>
                  <a:pt x="5648324" y="5491866"/>
                </a:cubicBezTo>
                <a:cubicBezTo>
                  <a:pt x="5653347" y="5489187"/>
                  <a:pt x="5658370" y="5484876"/>
                  <a:pt x="5663393" y="5478932"/>
                </a:cubicBezTo>
                <a:lnTo>
                  <a:pt x="5663393" y="5499149"/>
                </a:lnTo>
                <a:cubicBezTo>
                  <a:pt x="5663393" y="5508944"/>
                  <a:pt x="5661572" y="5515809"/>
                  <a:pt x="5657930" y="5519743"/>
                </a:cubicBezTo>
                <a:cubicBezTo>
                  <a:pt x="5654289" y="5523678"/>
                  <a:pt x="5648785" y="5525645"/>
                  <a:pt x="5641418" y="5525645"/>
                </a:cubicBezTo>
                <a:cubicBezTo>
                  <a:pt x="5635725" y="5525645"/>
                  <a:pt x="5630995" y="5524348"/>
                  <a:pt x="5627228" y="5521752"/>
                </a:cubicBezTo>
                <a:cubicBezTo>
                  <a:pt x="5624633" y="5519994"/>
                  <a:pt x="5622707" y="5516813"/>
                  <a:pt x="5621451" y="5512209"/>
                </a:cubicBezTo>
                <a:lnTo>
                  <a:pt x="5571850" y="5506558"/>
                </a:lnTo>
                <a:cubicBezTo>
                  <a:pt x="5571682" y="5509404"/>
                  <a:pt x="5571599" y="5511665"/>
                  <a:pt x="5571599" y="5513339"/>
                </a:cubicBezTo>
                <a:cubicBezTo>
                  <a:pt x="5571599" y="5526817"/>
                  <a:pt x="5576601" y="5537575"/>
                  <a:pt x="5586605" y="5545611"/>
                </a:cubicBezTo>
                <a:cubicBezTo>
                  <a:pt x="5596609" y="5553648"/>
                  <a:pt x="5615005" y="5557666"/>
                  <a:pt x="5641794" y="5557666"/>
                </a:cubicBezTo>
                <a:cubicBezTo>
                  <a:pt x="5653514" y="5557666"/>
                  <a:pt x="5663916" y="5556620"/>
                  <a:pt x="5672999" y="5554527"/>
                </a:cubicBezTo>
                <a:cubicBezTo>
                  <a:pt x="5682082" y="5552434"/>
                  <a:pt x="5689575" y="5549044"/>
                  <a:pt x="5695477" y="5544356"/>
                </a:cubicBezTo>
                <a:cubicBezTo>
                  <a:pt x="5701379" y="5539668"/>
                  <a:pt x="5706109" y="5533535"/>
                  <a:pt x="5709667" y="5525959"/>
                </a:cubicBezTo>
                <a:cubicBezTo>
                  <a:pt x="5713225" y="5518383"/>
                  <a:pt x="5715004" y="5510409"/>
                  <a:pt x="5715004" y="5502037"/>
                </a:cubicBezTo>
                <a:lnTo>
                  <a:pt x="5714878" y="5496135"/>
                </a:lnTo>
                <a:lnTo>
                  <a:pt x="5714878" y="5370185"/>
                </a:lnTo>
                <a:lnTo>
                  <a:pt x="5667035" y="5370185"/>
                </a:lnTo>
                <a:lnTo>
                  <a:pt x="5667035" y="5389900"/>
                </a:lnTo>
                <a:cubicBezTo>
                  <a:pt x="5661174" y="5381779"/>
                  <a:pt x="5654875" y="5375961"/>
                  <a:pt x="5648136" y="5372445"/>
                </a:cubicBezTo>
                <a:cubicBezTo>
                  <a:pt x="5641397" y="5368929"/>
                  <a:pt x="5632837" y="5367171"/>
                  <a:pt x="5622456" y="5367171"/>
                </a:cubicBezTo>
                <a:close/>
                <a:moveTo>
                  <a:pt x="5472730" y="5367171"/>
                </a:moveTo>
                <a:cubicBezTo>
                  <a:pt x="5449373" y="5367171"/>
                  <a:pt x="5430830" y="5373764"/>
                  <a:pt x="5417101" y="5386949"/>
                </a:cubicBezTo>
                <a:cubicBezTo>
                  <a:pt x="5403372" y="5400134"/>
                  <a:pt x="5396507" y="5416898"/>
                  <a:pt x="5396507" y="5437241"/>
                </a:cubicBezTo>
                <a:cubicBezTo>
                  <a:pt x="5396507" y="5459091"/>
                  <a:pt x="5404627" y="5476755"/>
                  <a:pt x="5420868" y="5490233"/>
                </a:cubicBezTo>
                <a:cubicBezTo>
                  <a:pt x="5434095" y="5501116"/>
                  <a:pt x="5451424" y="5506558"/>
                  <a:pt x="5472856" y="5506558"/>
                </a:cubicBezTo>
                <a:cubicBezTo>
                  <a:pt x="5496882" y="5506558"/>
                  <a:pt x="5515697" y="5500007"/>
                  <a:pt x="5529301" y="5486906"/>
                </a:cubicBezTo>
                <a:cubicBezTo>
                  <a:pt x="5542905" y="5473804"/>
                  <a:pt x="5549707" y="5456998"/>
                  <a:pt x="5549707" y="5436488"/>
                </a:cubicBezTo>
                <a:cubicBezTo>
                  <a:pt x="5549707" y="5418238"/>
                  <a:pt x="5544223" y="5402876"/>
                  <a:pt x="5533257" y="5390402"/>
                </a:cubicBezTo>
                <a:cubicBezTo>
                  <a:pt x="5519611" y="5374915"/>
                  <a:pt x="5499436" y="5367171"/>
                  <a:pt x="5472730" y="5367171"/>
                </a:cubicBezTo>
                <a:close/>
                <a:moveTo>
                  <a:pt x="5215555" y="5367171"/>
                </a:moveTo>
                <a:cubicBezTo>
                  <a:pt x="5192198" y="5367171"/>
                  <a:pt x="5173655" y="5373764"/>
                  <a:pt x="5159926" y="5386949"/>
                </a:cubicBezTo>
                <a:cubicBezTo>
                  <a:pt x="5146197" y="5400134"/>
                  <a:pt x="5139332" y="5416898"/>
                  <a:pt x="5139332" y="5437241"/>
                </a:cubicBezTo>
                <a:cubicBezTo>
                  <a:pt x="5139332" y="5459091"/>
                  <a:pt x="5147452" y="5476755"/>
                  <a:pt x="5163693" y="5490233"/>
                </a:cubicBezTo>
                <a:cubicBezTo>
                  <a:pt x="5176920" y="5501116"/>
                  <a:pt x="5194249" y="5506558"/>
                  <a:pt x="5215681" y="5506558"/>
                </a:cubicBezTo>
                <a:cubicBezTo>
                  <a:pt x="5239707" y="5506558"/>
                  <a:pt x="5258522" y="5500007"/>
                  <a:pt x="5272126" y="5486906"/>
                </a:cubicBezTo>
                <a:cubicBezTo>
                  <a:pt x="5285730" y="5473804"/>
                  <a:pt x="5292532" y="5456998"/>
                  <a:pt x="5292532" y="5436488"/>
                </a:cubicBezTo>
                <a:cubicBezTo>
                  <a:pt x="5292532" y="5418238"/>
                  <a:pt x="5287048" y="5402876"/>
                  <a:pt x="5276082" y="5390402"/>
                </a:cubicBezTo>
                <a:cubicBezTo>
                  <a:pt x="5262436" y="5374915"/>
                  <a:pt x="5242261" y="5367171"/>
                  <a:pt x="5215555" y="5367171"/>
                </a:cubicBezTo>
                <a:close/>
                <a:moveTo>
                  <a:pt x="5069973" y="5367171"/>
                </a:moveTo>
                <a:cubicBezTo>
                  <a:pt x="5059509" y="5367171"/>
                  <a:pt x="5050635" y="5369075"/>
                  <a:pt x="5043352" y="5372885"/>
                </a:cubicBezTo>
                <a:cubicBezTo>
                  <a:pt x="5036068" y="5376694"/>
                  <a:pt x="5028869" y="5383035"/>
                  <a:pt x="5021753" y="5391909"/>
                </a:cubicBezTo>
                <a:lnTo>
                  <a:pt x="5021753" y="5370185"/>
                </a:lnTo>
                <a:lnTo>
                  <a:pt x="4974161" y="5370185"/>
                </a:lnTo>
                <a:lnTo>
                  <a:pt x="4974161" y="5503544"/>
                </a:lnTo>
                <a:lnTo>
                  <a:pt x="5025269" y="5503544"/>
                </a:lnTo>
                <a:lnTo>
                  <a:pt x="5025269" y="5439501"/>
                </a:lnTo>
                <a:cubicBezTo>
                  <a:pt x="5025269" y="5427363"/>
                  <a:pt x="5027195" y="5418949"/>
                  <a:pt x="5031045" y="5414261"/>
                </a:cubicBezTo>
                <a:cubicBezTo>
                  <a:pt x="5034896" y="5409573"/>
                  <a:pt x="5039919" y="5407229"/>
                  <a:pt x="5046114" y="5407229"/>
                </a:cubicBezTo>
                <a:cubicBezTo>
                  <a:pt x="5051723" y="5407229"/>
                  <a:pt x="5056077" y="5408966"/>
                  <a:pt x="5059174" y="5412440"/>
                </a:cubicBezTo>
                <a:cubicBezTo>
                  <a:pt x="5062271" y="5415914"/>
                  <a:pt x="5063820" y="5421837"/>
                  <a:pt x="5063820" y="5430209"/>
                </a:cubicBezTo>
                <a:lnTo>
                  <a:pt x="5063820" y="5503544"/>
                </a:lnTo>
                <a:lnTo>
                  <a:pt x="5115180" y="5503544"/>
                </a:lnTo>
                <a:lnTo>
                  <a:pt x="5115180" y="5418782"/>
                </a:lnTo>
                <a:cubicBezTo>
                  <a:pt x="5115180" y="5401201"/>
                  <a:pt x="5111182" y="5388205"/>
                  <a:pt x="5103188" y="5379791"/>
                </a:cubicBezTo>
                <a:cubicBezTo>
                  <a:pt x="5095193" y="5371378"/>
                  <a:pt x="5084121" y="5367171"/>
                  <a:pt x="5069973" y="5367171"/>
                </a:cubicBezTo>
                <a:close/>
                <a:moveTo>
                  <a:pt x="4702838" y="5367171"/>
                </a:moveTo>
                <a:cubicBezTo>
                  <a:pt x="4687267" y="5367171"/>
                  <a:pt x="4674500" y="5369220"/>
                  <a:pt x="4664538" y="5373318"/>
                </a:cubicBezTo>
                <a:cubicBezTo>
                  <a:pt x="4658259" y="5375911"/>
                  <a:pt x="4652148" y="5379863"/>
                  <a:pt x="4646204" y="5385174"/>
                </a:cubicBezTo>
                <a:cubicBezTo>
                  <a:pt x="4640260" y="5390486"/>
                  <a:pt x="4635572" y="5396487"/>
                  <a:pt x="4632140" y="5403177"/>
                </a:cubicBezTo>
                <a:cubicBezTo>
                  <a:pt x="4627452" y="5412295"/>
                  <a:pt x="4625108" y="5423712"/>
                  <a:pt x="4625108" y="5437429"/>
                </a:cubicBezTo>
                <a:cubicBezTo>
                  <a:pt x="4625108" y="5450561"/>
                  <a:pt x="4627033" y="5461100"/>
                  <a:pt x="4630884" y="5469046"/>
                </a:cubicBezTo>
                <a:cubicBezTo>
                  <a:pt x="4634735" y="5476992"/>
                  <a:pt x="4640051" y="5483913"/>
                  <a:pt x="4646832" y="5489810"/>
                </a:cubicBezTo>
                <a:cubicBezTo>
                  <a:pt x="4653613" y="5495706"/>
                  <a:pt x="4661713" y="5499972"/>
                  <a:pt x="4671131" y="5502606"/>
                </a:cubicBezTo>
                <a:cubicBezTo>
                  <a:pt x="4680549" y="5505241"/>
                  <a:pt x="4692331" y="5506558"/>
                  <a:pt x="4706480" y="5506558"/>
                </a:cubicBezTo>
                <a:cubicBezTo>
                  <a:pt x="4721130" y="5506558"/>
                  <a:pt x="4733206" y="5504507"/>
                  <a:pt x="4742708" y="5500405"/>
                </a:cubicBezTo>
                <a:cubicBezTo>
                  <a:pt x="4752209" y="5496303"/>
                  <a:pt x="4760016" y="5490547"/>
                  <a:pt x="4766127" y="5483138"/>
                </a:cubicBezTo>
                <a:cubicBezTo>
                  <a:pt x="4772238" y="5475730"/>
                  <a:pt x="4776633" y="5466960"/>
                  <a:pt x="4779312" y="5456831"/>
                </a:cubicBezTo>
                <a:lnTo>
                  <a:pt x="4730715" y="5451305"/>
                </a:lnTo>
                <a:cubicBezTo>
                  <a:pt x="4728455" y="5458421"/>
                  <a:pt x="4725043" y="5463695"/>
                  <a:pt x="4720481" y="5467128"/>
                </a:cubicBezTo>
                <a:cubicBezTo>
                  <a:pt x="4715919" y="5470560"/>
                  <a:pt x="4710288" y="5472276"/>
                  <a:pt x="4703591" y="5472276"/>
                </a:cubicBezTo>
                <a:cubicBezTo>
                  <a:pt x="4695555" y="5472276"/>
                  <a:pt x="4688941" y="5469435"/>
                  <a:pt x="4683751" y="5463753"/>
                </a:cubicBezTo>
                <a:cubicBezTo>
                  <a:pt x="4678560" y="5458071"/>
                  <a:pt x="4675965" y="5449756"/>
                  <a:pt x="4675965" y="5438809"/>
                </a:cubicBezTo>
                <a:cubicBezTo>
                  <a:pt x="4675965" y="5426524"/>
                  <a:pt x="4678581" y="5417352"/>
                  <a:pt x="4683813" y="5411294"/>
                </a:cubicBezTo>
                <a:cubicBezTo>
                  <a:pt x="4689046" y="5405235"/>
                  <a:pt x="4695889" y="5402206"/>
                  <a:pt x="4704345" y="5402206"/>
                </a:cubicBezTo>
                <a:cubicBezTo>
                  <a:pt x="4711042" y="5402206"/>
                  <a:pt x="4716379" y="5403650"/>
                  <a:pt x="4720355" y="5406538"/>
                </a:cubicBezTo>
                <a:cubicBezTo>
                  <a:pt x="4724332" y="5409426"/>
                  <a:pt x="4727074" y="5413717"/>
                  <a:pt x="4728581" y="5419410"/>
                </a:cubicBezTo>
                <a:lnTo>
                  <a:pt x="4776675" y="5413005"/>
                </a:lnTo>
                <a:cubicBezTo>
                  <a:pt x="4772071" y="5398020"/>
                  <a:pt x="4764055" y="5386635"/>
                  <a:pt x="4752628" y="5378849"/>
                </a:cubicBezTo>
                <a:cubicBezTo>
                  <a:pt x="4741201" y="5371064"/>
                  <a:pt x="4724604" y="5367171"/>
                  <a:pt x="4702838" y="5367171"/>
                </a:cubicBezTo>
                <a:close/>
                <a:moveTo>
                  <a:pt x="4528751" y="5367171"/>
                </a:moveTo>
                <a:cubicBezTo>
                  <a:pt x="4505226" y="5367171"/>
                  <a:pt x="4486788" y="5373617"/>
                  <a:pt x="4473436" y="5386509"/>
                </a:cubicBezTo>
                <a:cubicBezTo>
                  <a:pt x="4460083" y="5399402"/>
                  <a:pt x="4453407" y="5416270"/>
                  <a:pt x="4453407" y="5437116"/>
                </a:cubicBezTo>
                <a:cubicBezTo>
                  <a:pt x="4453407" y="5451766"/>
                  <a:pt x="4456734" y="5464512"/>
                  <a:pt x="4463390" y="5475353"/>
                </a:cubicBezTo>
                <a:cubicBezTo>
                  <a:pt x="4470045" y="5486194"/>
                  <a:pt x="4478438" y="5494105"/>
                  <a:pt x="4488567" y="5499086"/>
                </a:cubicBezTo>
                <a:cubicBezTo>
                  <a:pt x="4498697" y="5504067"/>
                  <a:pt x="4512594" y="5506558"/>
                  <a:pt x="4530258" y="5506558"/>
                </a:cubicBezTo>
                <a:cubicBezTo>
                  <a:pt x="4550601" y="5506558"/>
                  <a:pt x="4566214" y="5503649"/>
                  <a:pt x="4577097" y="5497831"/>
                </a:cubicBezTo>
                <a:cubicBezTo>
                  <a:pt x="4587980" y="5492012"/>
                  <a:pt x="4597272" y="5482406"/>
                  <a:pt x="4604974" y="5469011"/>
                </a:cubicBezTo>
                <a:lnTo>
                  <a:pt x="4554619" y="5464365"/>
                </a:lnTo>
                <a:cubicBezTo>
                  <a:pt x="4551438" y="5468383"/>
                  <a:pt x="4548466" y="5471188"/>
                  <a:pt x="4545703" y="5472779"/>
                </a:cubicBezTo>
                <a:cubicBezTo>
                  <a:pt x="4541183" y="5475290"/>
                  <a:pt x="4536411" y="5476546"/>
                  <a:pt x="4531388" y="5476546"/>
                </a:cubicBezTo>
                <a:cubicBezTo>
                  <a:pt x="4523435" y="5476546"/>
                  <a:pt x="4516989" y="5473658"/>
                  <a:pt x="4512050" y="5467881"/>
                </a:cubicBezTo>
                <a:cubicBezTo>
                  <a:pt x="4508533" y="5463863"/>
                  <a:pt x="4506315" y="5457752"/>
                  <a:pt x="4505394" y="5449547"/>
                </a:cubicBezTo>
                <a:lnTo>
                  <a:pt x="4607862" y="5449547"/>
                </a:lnTo>
                <a:lnTo>
                  <a:pt x="4607862" y="5443771"/>
                </a:lnTo>
                <a:cubicBezTo>
                  <a:pt x="4607862" y="5426191"/>
                  <a:pt x="4604974" y="5411917"/>
                  <a:pt x="4599198" y="5400950"/>
                </a:cubicBezTo>
                <a:cubicBezTo>
                  <a:pt x="4593421" y="5389983"/>
                  <a:pt x="4585008" y="5381612"/>
                  <a:pt x="4573957" y="5375836"/>
                </a:cubicBezTo>
                <a:cubicBezTo>
                  <a:pt x="4562907" y="5370059"/>
                  <a:pt x="4547838" y="5367171"/>
                  <a:pt x="4528751" y="5367171"/>
                </a:cubicBezTo>
                <a:close/>
                <a:moveTo>
                  <a:pt x="4193674" y="5367171"/>
                </a:moveTo>
                <a:cubicBezTo>
                  <a:pt x="4183209" y="5367171"/>
                  <a:pt x="4174335" y="5369075"/>
                  <a:pt x="4167052" y="5372885"/>
                </a:cubicBezTo>
                <a:cubicBezTo>
                  <a:pt x="4159769" y="5376694"/>
                  <a:pt x="4152569" y="5383035"/>
                  <a:pt x="4145453" y="5391909"/>
                </a:cubicBezTo>
                <a:lnTo>
                  <a:pt x="4145453" y="5370185"/>
                </a:lnTo>
                <a:lnTo>
                  <a:pt x="4097861" y="5370185"/>
                </a:lnTo>
                <a:lnTo>
                  <a:pt x="4097861" y="5503544"/>
                </a:lnTo>
                <a:lnTo>
                  <a:pt x="4148969" y="5503544"/>
                </a:lnTo>
                <a:lnTo>
                  <a:pt x="4148969" y="5439501"/>
                </a:lnTo>
                <a:cubicBezTo>
                  <a:pt x="4148969" y="5427363"/>
                  <a:pt x="4150895" y="5418949"/>
                  <a:pt x="4154746" y="5414261"/>
                </a:cubicBezTo>
                <a:cubicBezTo>
                  <a:pt x="4158597" y="5409573"/>
                  <a:pt x="4163620" y="5407229"/>
                  <a:pt x="4169814" y="5407229"/>
                </a:cubicBezTo>
                <a:cubicBezTo>
                  <a:pt x="4175423" y="5407229"/>
                  <a:pt x="4179777" y="5408966"/>
                  <a:pt x="4182874" y="5412440"/>
                </a:cubicBezTo>
                <a:cubicBezTo>
                  <a:pt x="4185972" y="5415914"/>
                  <a:pt x="4187520" y="5421837"/>
                  <a:pt x="4187520" y="5430209"/>
                </a:cubicBezTo>
                <a:lnTo>
                  <a:pt x="4187520" y="5503544"/>
                </a:lnTo>
                <a:lnTo>
                  <a:pt x="4238880" y="5503544"/>
                </a:lnTo>
                <a:lnTo>
                  <a:pt x="4238880" y="5418782"/>
                </a:lnTo>
                <a:cubicBezTo>
                  <a:pt x="4238880" y="5401201"/>
                  <a:pt x="4234883" y="5388205"/>
                  <a:pt x="4226888" y="5379791"/>
                </a:cubicBezTo>
                <a:cubicBezTo>
                  <a:pt x="4218893" y="5371378"/>
                  <a:pt x="4207821" y="5367171"/>
                  <a:pt x="4193674" y="5367171"/>
                </a:cubicBezTo>
                <a:close/>
                <a:moveTo>
                  <a:pt x="3860299" y="5367171"/>
                </a:moveTo>
                <a:cubicBezTo>
                  <a:pt x="3849834" y="5367171"/>
                  <a:pt x="3840960" y="5369075"/>
                  <a:pt x="3833677" y="5372885"/>
                </a:cubicBezTo>
                <a:cubicBezTo>
                  <a:pt x="3826394" y="5376694"/>
                  <a:pt x="3819194" y="5383035"/>
                  <a:pt x="3812078" y="5391909"/>
                </a:cubicBezTo>
                <a:lnTo>
                  <a:pt x="3812078" y="5370185"/>
                </a:lnTo>
                <a:lnTo>
                  <a:pt x="3764486" y="5370185"/>
                </a:lnTo>
                <a:lnTo>
                  <a:pt x="3764486" y="5503544"/>
                </a:lnTo>
                <a:lnTo>
                  <a:pt x="3815594" y="5503544"/>
                </a:lnTo>
                <a:lnTo>
                  <a:pt x="3815594" y="5439501"/>
                </a:lnTo>
                <a:cubicBezTo>
                  <a:pt x="3815594" y="5427363"/>
                  <a:pt x="3817520" y="5418949"/>
                  <a:pt x="3821371" y="5414261"/>
                </a:cubicBezTo>
                <a:cubicBezTo>
                  <a:pt x="3825222" y="5409573"/>
                  <a:pt x="3830245" y="5407229"/>
                  <a:pt x="3836439" y="5407229"/>
                </a:cubicBezTo>
                <a:cubicBezTo>
                  <a:pt x="3842048" y="5407229"/>
                  <a:pt x="3846402" y="5408966"/>
                  <a:pt x="3849499" y="5412440"/>
                </a:cubicBezTo>
                <a:cubicBezTo>
                  <a:pt x="3852597" y="5415914"/>
                  <a:pt x="3854145" y="5421837"/>
                  <a:pt x="3854145" y="5430209"/>
                </a:cubicBezTo>
                <a:lnTo>
                  <a:pt x="3854145" y="5503544"/>
                </a:lnTo>
                <a:lnTo>
                  <a:pt x="3905505" y="5503544"/>
                </a:lnTo>
                <a:lnTo>
                  <a:pt x="3905505" y="5418782"/>
                </a:lnTo>
                <a:cubicBezTo>
                  <a:pt x="3905505" y="5401201"/>
                  <a:pt x="3901508" y="5388205"/>
                  <a:pt x="3893513" y="5379791"/>
                </a:cubicBezTo>
                <a:cubicBezTo>
                  <a:pt x="3885518" y="5371378"/>
                  <a:pt x="3874446" y="5367171"/>
                  <a:pt x="3860299" y="5367171"/>
                </a:cubicBezTo>
                <a:close/>
                <a:moveTo>
                  <a:pt x="3661976" y="5367171"/>
                </a:moveTo>
                <a:cubicBezTo>
                  <a:pt x="3638452" y="5367171"/>
                  <a:pt x="3620013" y="5373617"/>
                  <a:pt x="3606661" y="5386509"/>
                </a:cubicBezTo>
                <a:cubicBezTo>
                  <a:pt x="3593308" y="5399402"/>
                  <a:pt x="3586631" y="5416270"/>
                  <a:pt x="3586631" y="5437116"/>
                </a:cubicBezTo>
                <a:cubicBezTo>
                  <a:pt x="3586631" y="5451766"/>
                  <a:pt x="3589959" y="5464512"/>
                  <a:pt x="3596615" y="5475353"/>
                </a:cubicBezTo>
                <a:cubicBezTo>
                  <a:pt x="3603270" y="5486194"/>
                  <a:pt x="3611663" y="5494105"/>
                  <a:pt x="3621792" y="5499086"/>
                </a:cubicBezTo>
                <a:cubicBezTo>
                  <a:pt x="3631922" y="5504067"/>
                  <a:pt x="3645819" y="5506558"/>
                  <a:pt x="3663483" y="5506558"/>
                </a:cubicBezTo>
                <a:cubicBezTo>
                  <a:pt x="3683826" y="5506558"/>
                  <a:pt x="3699439" y="5503649"/>
                  <a:pt x="3710322" y="5497831"/>
                </a:cubicBezTo>
                <a:cubicBezTo>
                  <a:pt x="3721205" y="5492012"/>
                  <a:pt x="3730497" y="5482406"/>
                  <a:pt x="3738199" y="5469011"/>
                </a:cubicBezTo>
                <a:lnTo>
                  <a:pt x="3687844" y="5464365"/>
                </a:lnTo>
                <a:cubicBezTo>
                  <a:pt x="3684663" y="5468383"/>
                  <a:pt x="3681691" y="5471188"/>
                  <a:pt x="3678928" y="5472779"/>
                </a:cubicBezTo>
                <a:cubicBezTo>
                  <a:pt x="3674408" y="5475290"/>
                  <a:pt x="3669636" y="5476546"/>
                  <a:pt x="3664613" y="5476546"/>
                </a:cubicBezTo>
                <a:cubicBezTo>
                  <a:pt x="3656660" y="5476546"/>
                  <a:pt x="3650214" y="5473658"/>
                  <a:pt x="3645274" y="5467881"/>
                </a:cubicBezTo>
                <a:cubicBezTo>
                  <a:pt x="3641758" y="5463863"/>
                  <a:pt x="3639540" y="5457752"/>
                  <a:pt x="3638619" y="5449547"/>
                </a:cubicBezTo>
                <a:lnTo>
                  <a:pt x="3741087" y="5449547"/>
                </a:lnTo>
                <a:lnTo>
                  <a:pt x="3741087" y="5443771"/>
                </a:lnTo>
                <a:cubicBezTo>
                  <a:pt x="3741087" y="5426191"/>
                  <a:pt x="3738199" y="5411917"/>
                  <a:pt x="3732423" y="5400950"/>
                </a:cubicBezTo>
                <a:cubicBezTo>
                  <a:pt x="3726646" y="5389983"/>
                  <a:pt x="3718233" y="5381612"/>
                  <a:pt x="3707182" y="5375836"/>
                </a:cubicBezTo>
                <a:cubicBezTo>
                  <a:pt x="3696132" y="5370059"/>
                  <a:pt x="3681063" y="5367171"/>
                  <a:pt x="3661976" y="5367171"/>
                </a:cubicBezTo>
                <a:close/>
                <a:moveTo>
                  <a:pt x="3430108" y="5367171"/>
                </a:moveTo>
                <a:cubicBezTo>
                  <a:pt x="3420215" y="5367171"/>
                  <a:pt x="3411768" y="5368887"/>
                  <a:pt x="3404768" y="5372319"/>
                </a:cubicBezTo>
                <a:cubicBezTo>
                  <a:pt x="3397769" y="5375752"/>
                  <a:pt x="3390831" y="5381528"/>
                  <a:pt x="3383956" y="5389649"/>
                </a:cubicBezTo>
                <a:lnTo>
                  <a:pt x="3383956" y="5370185"/>
                </a:lnTo>
                <a:lnTo>
                  <a:pt x="3336238" y="5370185"/>
                </a:lnTo>
                <a:lnTo>
                  <a:pt x="3336238" y="5503544"/>
                </a:lnTo>
                <a:lnTo>
                  <a:pt x="3387472" y="5503544"/>
                </a:lnTo>
                <a:lnTo>
                  <a:pt x="3387472" y="5435483"/>
                </a:lnTo>
                <a:cubicBezTo>
                  <a:pt x="3387472" y="5425353"/>
                  <a:pt x="3389362" y="5418070"/>
                  <a:pt x="3393142" y="5413633"/>
                </a:cubicBezTo>
                <a:cubicBezTo>
                  <a:pt x="3396922" y="5409196"/>
                  <a:pt x="3401753" y="5406978"/>
                  <a:pt x="3407634" y="5406978"/>
                </a:cubicBezTo>
                <a:cubicBezTo>
                  <a:pt x="3411245" y="5406978"/>
                  <a:pt x="3414395" y="5408003"/>
                  <a:pt x="3417083" y="5410054"/>
                </a:cubicBezTo>
                <a:cubicBezTo>
                  <a:pt x="3419771" y="5412105"/>
                  <a:pt x="3421662" y="5414805"/>
                  <a:pt x="3422754" y="5418154"/>
                </a:cubicBezTo>
                <a:cubicBezTo>
                  <a:pt x="3423426" y="5420247"/>
                  <a:pt x="3423762" y="5424223"/>
                  <a:pt x="3423762" y="5430083"/>
                </a:cubicBezTo>
                <a:lnTo>
                  <a:pt x="3423762" y="5503544"/>
                </a:lnTo>
                <a:lnTo>
                  <a:pt x="3474996" y="5503544"/>
                </a:lnTo>
                <a:lnTo>
                  <a:pt x="3474996" y="5434730"/>
                </a:lnTo>
                <a:cubicBezTo>
                  <a:pt x="3474996" y="5425102"/>
                  <a:pt x="3476832" y="5418112"/>
                  <a:pt x="3480503" y="5413759"/>
                </a:cubicBezTo>
                <a:cubicBezTo>
                  <a:pt x="3484174" y="5409406"/>
                  <a:pt x="3489013" y="5407229"/>
                  <a:pt x="3495020" y="5407229"/>
                </a:cubicBezTo>
                <a:cubicBezTo>
                  <a:pt x="3500108" y="5407229"/>
                  <a:pt x="3504362" y="5409531"/>
                  <a:pt x="3507783" y="5414136"/>
                </a:cubicBezTo>
                <a:cubicBezTo>
                  <a:pt x="3510119" y="5417066"/>
                  <a:pt x="3511287" y="5421544"/>
                  <a:pt x="3511287" y="5427572"/>
                </a:cubicBezTo>
                <a:lnTo>
                  <a:pt x="3511287" y="5503544"/>
                </a:lnTo>
                <a:lnTo>
                  <a:pt x="3562521" y="5503544"/>
                </a:lnTo>
                <a:lnTo>
                  <a:pt x="3562521" y="5419786"/>
                </a:lnTo>
                <a:cubicBezTo>
                  <a:pt x="3562521" y="5401704"/>
                  <a:pt x="3558508" y="5388414"/>
                  <a:pt x="3550483" y="5379917"/>
                </a:cubicBezTo>
                <a:cubicBezTo>
                  <a:pt x="3542457" y="5371420"/>
                  <a:pt x="3531296" y="5367171"/>
                  <a:pt x="3517001" y="5367171"/>
                </a:cubicBezTo>
                <a:cubicBezTo>
                  <a:pt x="3507303" y="5367171"/>
                  <a:pt x="3499152" y="5368741"/>
                  <a:pt x="3492547" y="5371880"/>
                </a:cubicBezTo>
                <a:cubicBezTo>
                  <a:pt x="3485943" y="5375019"/>
                  <a:pt x="3478628" y="5380942"/>
                  <a:pt x="3470601" y="5389649"/>
                </a:cubicBezTo>
                <a:cubicBezTo>
                  <a:pt x="3466661" y="5382198"/>
                  <a:pt x="3461589" y="5376589"/>
                  <a:pt x="3455385" y="5372822"/>
                </a:cubicBezTo>
                <a:cubicBezTo>
                  <a:pt x="3449181" y="5369055"/>
                  <a:pt x="3440755" y="5367171"/>
                  <a:pt x="3430108" y="5367171"/>
                </a:cubicBezTo>
                <a:close/>
                <a:moveTo>
                  <a:pt x="3234356" y="5367171"/>
                </a:moveTo>
                <a:cubicBezTo>
                  <a:pt x="3210999" y="5367171"/>
                  <a:pt x="3192456" y="5373764"/>
                  <a:pt x="3178726" y="5386949"/>
                </a:cubicBezTo>
                <a:cubicBezTo>
                  <a:pt x="3164997" y="5400134"/>
                  <a:pt x="3158133" y="5416898"/>
                  <a:pt x="3158133" y="5437241"/>
                </a:cubicBezTo>
                <a:cubicBezTo>
                  <a:pt x="3158133" y="5459091"/>
                  <a:pt x="3166253" y="5476755"/>
                  <a:pt x="3182494" y="5490233"/>
                </a:cubicBezTo>
                <a:cubicBezTo>
                  <a:pt x="3195720" y="5501116"/>
                  <a:pt x="3213050" y="5506558"/>
                  <a:pt x="3234481" y="5506558"/>
                </a:cubicBezTo>
                <a:cubicBezTo>
                  <a:pt x="3258507" y="5506558"/>
                  <a:pt x="3277323" y="5500007"/>
                  <a:pt x="3290927" y="5486906"/>
                </a:cubicBezTo>
                <a:cubicBezTo>
                  <a:pt x="3304530" y="5473804"/>
                  <a:pt x="3311332" y="5456998"/>
                  <a:pt x="3311332" y="5436488"/>
                </a:cubicBezTo>
                <a:cubicBezTo>
                  <a:pt x="3311332" y="5418238"/>
                  <a:pt x="3305849" y="5402876"/>
                  <a:pt x="3294882" y="5390402"/>
                </a:cubicBezTo>
                <a:cubicBezTo>
                  <a:pt x="3281236" y="5374915"/>
                  <a:pt x="3261061" y="5367171"/>
                  <a:pt x="3234356" y="5367171"/>
                </a:cubicBezTo>
                <a:close/>
                <a:moveTo>
                  <a:pt x="2774449" y="5367171"/>
                </a:moveTo>
                <a:cubicBezTo>
                  <a:pt x="2763985" y="5367171"/>
                  <a:pt x="2755110" y="5369075"/>
                  <a:pt x="2747827" y="5372885"/>
                </a:cubicBezTo>
                <a:cubicBezTo>
                  <a:pt x="2740544" y="5376694"/>
                  <a:pt x="2733344" y="5383035"/>
                  <a:pt x="2726229" y="5391909"/>
                </a:cubicBezTo>
                <a:lnTo>
                  <a:pt x="2726229" y="5370185"/>
                </a:lnTo>
                <a:lnTo>
                  <a:pt x="2678636" y="5370185"/>
                </a:lnTo>
                <a:lnTo>
                  <a:pt x="2678636" y="5503544"/>
                </a:lnTo>
                <a:lnTo>
                  <a:pt x="2729745" y="5503544"/>
                </a:lnTo>
                <a:lnTo>
                  <a:pt x="2729745" y="5439501"/>
                </a:lnTo>
                <a:cubicBezTo>
                  <a:pt x="2729745" y="5427363"/>
                  <a:pt x="2731670" y="5418949"/>
                  <a:pt x="2735521" y="5414261"/>
                </a:cubicBezTo>
                <a:cubicBezTo>
                  <a:pt x="2739372" y="5409573"/>
                  <a:pt x="2744395" y="5407229"/>
                  <a:pt x="2750590" y="5407229"/>
                </a:cubicBezTo>
                <a:cubicBezTo>
                  <a:pt x="2756199" y="5407229"/>
                  <a:pt x="2760552" y="5408966"/>
                  <a:pt x="2763649" y="5412440"/>
                </a:cubicBezTo>
                <a:cubicBezTo>
                  <a:pt x="2766747" y="5415914"/>
                  <a:pt x="2768296" y="5421837"/>
                  <a:pt x="2768296" y="5430209"/>
                </a:cubicBezTo>
                <a:lnTo>
                  <a:pt x="2768296" y="5503544"/>
                </a:lnTo>
                <a:lnTo>
                  <a:pt x="2819656" y="5503544"/>
                </a:lnTo>
                <a:lnTo>
                  <a:pt x="2819656" y="5418782"/>
                </a:lnTo>
                <a:cubicBezTo>
                  <a:pt x="2819656" y="5401201"/>
                  <a:pt x="2815658" y="5388205"/>
                  <a:pt x="2807663" y="5379791"/>
                </a:cubicBezTo>
                <a:cubicBezTo>
                  <a:pt x="2799668" y="5371378"/>
                  <a:pt x="2788597" y="5367171"/>
                  <a:pt x="2774449" y="5367171"/>
                </a:cubicBezTo>
                <a:close/>
                <a:moveTo>
                  <a:pt x="2635555" y="5367171"/>
                </a:moveTo>
                <a:cubicBezTo>
                  <a:pt x="2628356" y="5367171"/>
                  <a:pt x="2622307" y="5368950"/>
                  <a:pt x="2617409" y="5372508"/>
                </a:cubicBezTo>
                <a:cubicBezTo>
                  <a:pt x="2612512" y="5376066"/>
                  <a:pt x="2607762" y="5382575"/>
                  <a:pt x="2603157" y="5392035"/>
                </a:cubicBezTo>
                <a:lnTo>
                  <a:pt x="2603157" y="5370185"/>
                </a:lnTo>
                <a:lnTo>
                  <a:pt x="2555314" y="5370185"/>
                </a:lnTo>
                <a:lnTo>
                  <a:pt x="2555314" y="5503544"/>
                </a:lnTo>
                <a:lnTo>
                  <a:pt x="2606673" y="5503544"/>
                </a:lnTo>
                <a:lnTo>
                  <a:pt x="2606673" y="5458840"/>
                </a:lnTo>
                <a:cubicBezTo>
                  <a:pt x="2606673" y="5437492"/>
                  <a:pt x="2609310" y="5422926"/>
                  <a:pt x="2614585" y="5415140"/>
                </a:cubicBezTo>
                <a:cubicBezTo>
                  <a:pt x="2618268" y="5409615"/>
                  <a:pt x="2623458" y="5406852"/>
                  <a:pt x="2630155" y="5406852"/>
                </a:cubicBezTo>
                <a:cubicBezTo>
                  <a:pt x="2633672" y="5406852"/>
                  <a:pt x="2638443" y="5408108"/>
                  <a:pt x="2644471" y="5410619"/>
                </a:cubicBezTo>
                <a:lnTo>
                  <a:pt x="2660293" y="5374203"/>
                </a:lnTo>
                <a:cubicBezTo>
                  <a:pt x="2651336" y="5369515"/>
                  <a:pt x="2643089" y="5367171"/>
                  <a:pt x="2635555" y="5367171"/>
                </a:cubicBezTo>
                <a:close/>
                <a:moveTo>
                  <a:pt x="2452302" y="5367171"/>
                </a:moveTo>
                <a:cubicBezTo>
                  <a:pt x="2428777" y="5367171"/>
                  <a:pt x="2410339" y="5373617"/>
                  <a:pt x="2396987" y="5386509"/>
                </a:cubicBezTo>
                <a:cubicBezTo>
                  <a:pt x="2383634" y="5399402"/>
                  <a:pt x="2376958" y="5416270"/>
                  <a:pt x="2376958" y="5437116"/>
                </a:cubicBezTo>
                <a:cubicBezTo>
                  <a:pt x="2376958" y="5451766"/>
                  <a:pt x="2380285" y="5464512"/>
                  <a:pt x="2386941" y="5475353"/>
                </a:cubicBezTo>
                <a:cubicBezTo>
                  <a:pt x="2393596" y="5486194"/>
                  <a:pt x="2401988" y="5494105"/>
                  <a:pt x="2412117" y="5499086"/>
                </a:cubicBezTo>
                <a:cubicBezTo>
                  <a:pt x="2422247" y="5504067"/>
                  <a:pt x="2436144" y="5506558"/>
                  <a:pt x="2453808" y="5506558"/>
                </a:cubicBezTo>
                <a:cubicBezTo>
                  <a:pt x="2474152" y="5506558"/>
                  <a:pt x="2489764" y="5503649"/>
                  <a:pt x="2500647" y="5497831"/>
                </a:cubicBezTo>
                <a:cubicBezTo>
                  <a:pt x="2511530" y="5492012"/>
                  <a:pt x="2520822" y="5482406"/>
                  <a:pt x="2528525" y="5469011"/>
                </a:cubicBezTo>
                <a:lnTo>
                  <a:pt x="2478169" y="5464365"/>
                </a:lnTo>
                <a:cubicBezTo>
                  <a:pt x="2474989" y="5468383"/>
                  <a:pt x="2472017" y="5471188"/>
                  <a:pt x="2469253" y="5472779"/>
                </a:cubicBezTo>
                <a:cubicBezTo>
                  <a:pt x="2464733" y="5475290"/>
                  <a:pt x="2459962" y="5476546"/>
                  <a:pt x="2454938" y="5476546"/>
                </a:cubicBezTo>
                <a:cubicBezTo>
                  <a:pt x="2446985" y="5476546"/>
                  <a:pt x="2440539" y="5473658"/>
                  <a:pt x="2435601" y="5467881"/>
                </a:cubicBezTo>
                <a:cubicBezTo>
                  <a:pt x="2432084" y="5463863"/>
                  <a:pt x="2429866" y="5457752"/>
                  <a:pt x="2428944" y="5449547"/>
                </a:cubicBezTo>
                <a:lnTo>
                  <a:pt x="2531413" y="5449547"/>
                </a:lnTo>
                <a:lnTo>
                  <a:pt x="2531413" y="5443771"/>
                </a:lnTo>
                <a:cubicBezTo>
                  <a:pt x="2531413" y="5426191"/>
                  <a:pt x="2528525" y="5411917"/>
                  <a:pt x="2522748" y="5400950"/>
                </a:cubicBezTo>
                <a:cubicBezTo>
                  <a:pt x="2516973" y="5389983"/>
                  <a:pt x="2508559" y="5381612"/>
                  <a:pt x="2497508" y="5375836"/>
                </a:cubicBezTo>
                <a:cubicBezTo>
                  <a:pt x="2486457" y="5370059"/>
                  <a:pt x="2471388" y="5367171"/>
                  <a:pt x="2452302" y="5367171"/>
                </a:cubicBezTo>
                <a:close/>
                <a:moveTo>
                  <a:pt x="2110406" y="5367171"/>
                </a:moveTo>
                <a:cubicBezTo>
                  <a:pt x="2087050" y="5367171"/>
                  <a:pt x="2068507" y="5373764"/>
                  <a:pt x="2054777" y="5386949"/>
                </a:cubicBezTo>
                <a:cubicBezTo>
                  <a:pt x="2041048" y="5400134"/>
                  <a:pt x="2034183" y="5416898"/>
                  <a:pt x="2034183" y="5437241"/>
                </a:cubicBezTo>
                <a:cubicBezTo>
                  <a:pt x="2034183" y="5459091"/>
                  <a:pt x="2042304" y="5476755"/>
                  <a:pt x="2058544" y="5490233"/>
                </a:cubicBezTo>
                <a:cubicBezTo>
                  <a:pt x="2071771" y="5501116"/>
                  <a:pt x="2089100" y="5506558"/>
                  <a:pt x="2110532" y="5506558"/>
                </a:cubicBezTo>
                <a:cubicBezTo>
                  <a:pt x="2134559" y="5506558"/>
                  <a:pt x="2153374" y="5500007"/>
                  <a:pt x="2166977" y="5486906"/>
                </a:cubicBezTo>
                <a:cubicBezTo>
                  <a:pt x="2180581" y="5473804"/>
                  <a:pt x="2187383" y="5456998"/>
                  <a:pt x="2187383" y="5436488"/>
                </a:cubicBezTo>
                <a:cubicBezTo>
                  <a:pt x="2187383" y="5418238"/>
                  <a:pt x="2181900" y="5402876"/>
                  <a:pt x="2170932" y="5390402"/>
                </a:cubicBezTo>
                <a:cubicBezTo>
                  <a:pt x="2157287" y="5374915"/>
                  <a:pt x="2137111" y="5367171"/>
                  <a:pt x="2110406" y="5367171"/>
                </a:cubicBezTo>
                <a:close/>
                <a:moveTo>
                  <a:pt x="1877534" y="5367171"/>
                </a:moveTo>
                <a:cubicBezTo>
                  <a:pt x="1867641" y="5367171"/>
                  <a:pt x="1859194" y="5368887"/>
                  <a:pt x="1852195" y="5372319"/>
                </a:cubicBezTo>
                <a:cubicBezTo>
                  <a:pt x="1845194" y="5375752"/>
                  <a:pt x="1838257" y="5381528"/>
                  <a:pt x="1831381" y="5389649"/>
                </a:cubicBezTo>
                <a:lnTo>
                  <a:pt x="1831381" y="5370185"/>
                </a:lnTo>
                <a:lnTo>
                  <a:pt x="1783664" y="5370185"/>
                </a:lnTo>
                <a:lnTo>
                  <a:pt x="1783664" y="5503544"/>
                </a:lnTo>
                <a:lnTo>
                  <a:pt x="1834898" y="5503544"/>
                </a:lnTo>
                <a:lnTo>
                  <a:pt x="1834898" y="5435483"/>
                </a:lnTo>
                <a:cubicBezTo>
                  <a:pt x="1834898" y="5425353"/>
                  <a:pt x="1836788" y="5418070"/>
                  <a:pt x="1840568" y="5413633"/>
                </a:cubicBezTo>
                <a:cubicBezTo>
                  <a:pt x="1844348" y="5409196"/>
                  <a:pt x="1849179" y="5406978"/>
                  <a:pt x="1855060" y="5406978"/>
                </a:cubicBezTo>
                <a:cubicBezTo>
                  <a:pt x="1858671" y="5406978"/>
                  <a:pt x="1861821" y="5408003"/>
                  <a:pt x="1864509" y="5410054"/>
                </a:cubicBezTo>
                <a:cubicBezTo>
                  <a:pt x="1867198" y="5412105"/>
                  <a:pt x="1869088" y="5414805"/>
                  <a:pt x="1870180" y="5418154"/>
                </a:cubicBezTo>
                <a:cubicBezTo>
                  <a:pt x="1870852" y="5420247"/>
                  <a:pt x="1871188" y="5424223"/>
                  <a:pt x="1871188" y="5430083"/>
                </a:cubicBezTo>
                <a:lnTo>
                  <a:pt x="1871188" y="5503544"/>
                </a:lnTo>
                <a:lnTo>
                  <a:pt x="1922423" y="5503544"/>
                </a:lnTo>
                <a:lnTo>
                  <a:pt x="1922423" y="5434730"/>
                </a:lnTo>
                <a:cubicBezTo>
                  <a:pt x="1922423" y="5425102"/>
                  <a:pt x="1924258" y="5418112"/>
                  <a:pt x="1927929" y="5413759"/>
                </a:cubicBezTo>
                <a:cubicBezTo>
                  <a:pt x="1931600" y="5409406"/>
                  <a:pt x="1936439" y="5407229"/>
                  <a:pt x="1942446" y="5407229"/>
                </a:cubicBezTo>
                <a:cubicBezTo>
                  <a:pt x="1947534" y="5407229"/>
                  <a:pt x="1951788" y="5409531"/>
                  <a:pt x="1955209" y="5414136"/>
                </a:cubicBezTo>
                <a:cubicBezTo>
                  <a:pt x="1957545" y="5417066"/>
                  <a:pt x="1958713" y="5421544"/>
                  <a:pt x="1958713" y="5427572"/>
                </a:cubicBezTo>
                <a:lnTo>
                  <a:pt x="1958713" y="5503544"/>
                </a:lnTo>
                <a:lnTo>
                  <a:pt x="2009948" y="5503544"/>
                </a:lnTo>
                <a:lnTo>
                  <a:pt x="2009948" y="5419786"/>
                </a:lnTo>
                <a:cubicBezTo>
                  <a:pt x="2009948" y="5401704"/>
                  <a:pt x="2005934" y="5388414"/>
                  <a:pt x="1997909" y="5379917"/>
                </a:cubicBezTo>
                <a:cubicBezTo>
                  <a:pt x="1989883" y="5371420"/>
                  <a:pt x="1978723" y="5367171"/>
                  <a:pt x="1964427" y="5367171"/>
                </a:cubicBezTo>
                <a:cubicBezTo>
                  <a:pt x="1954729" y="5367171"/>
                  <a:pt x="1946578" y="5368741"/>
                  <a:pt x="1939973" y="5371880"/>
                </a:cubicBezTo>
                <a:cubicBezTo>
                  <a:pt x="1933369" y="5375019"/>
                  <a:pt x="1926054" y="5380942"/>
                  <a:pt x="1918027" y="5389649"/>
                </a:cubicBezTo>
                <a:cubicBezTo>
                  <a:pt x="1914087" y="5382198"/>
                  <a:pt x="1909015" y="5376589"/>
                  <a:pt x="1902811" y="5372822"/>
                </a:cubicBezTo>
                <a:cubicBezTo>
                  <a:pt x="1896607" y="5369055"/>
                  <a:pt x="1888181" y="5367171"/>
                  <a:pt x="1877534" y="5367171"/>
                </a:cubicBezTo>
                <a:close/>
                <a:moveTo>
                  <a:pt x="1683055" y="5367171"/>
                </a:moveTo>
                <a:cubicBezTo>
                  <a:pt x="1675856" y="5367171"/>
                  <a:pt x="1669808" y="5368950"/>
                  <a:pt x="1664910" y="5372508"/>
                </a:cubicBezTo>
                <a:cubicBezTo>
                  <a:pt x="1660013" y="5376066"/>
                  <a:pt x="1655262" y="5382575"/>
                  <a:pt x="1650658" y="5392035"/>
                </a:cubicBezTo>
                <a:lnTo>
                  <a:pt x="1650658" y="5370185"/>
                </a:lnTo>
                <a:lnTo>
                  <a:pt x="1602814" y="5370185"/>
                </a:lnTo>
                <a:lnTo>
                  <a:pt x="1602814" y="5503544"/>
                </a:lnTo>
                <a:lnTo>
                  <a:pt x="1654173" y="5503544"/>
                </a:lnTo>
                <a:lnTo>
                  <a:pt x="1654173" y="5458840"/>
                </a:lnTo>
                <a:cubicBezTo>
                  <a:pt x="1654173" y="5437492"/>
                  <a:pt x="1656811" y="5422926"/>
                  <a:pt x="1662085" y="5415140"/>
                </a:cubicBezTo>
                <a:cubicBezTo>
                  <a:pt x="1665769" y="5409615"/>
                  <a:pt x="1670959" y="5406852"/>
                  <a:pt x="1677656" y="5406852"/>
                </a:cubicBezTo>
                <a:cubicBezTo>
                  <a:pt x="1681172" y="5406852"/>
                  <a:pt x="1685944" y="5408108"/>
                  <a:pt x="1691971" y="5410619"/>
                </a:cubicBezTo>
                <a:lnTo>
                  <a:pt x="1707794" y="5374203"/>
                </a:lnTo>
                <a:cubicBezTo>
                  <a:pt x="1698836" y="5369515"/>
                  <a:pt x="1690590" y="5367171"/>
                  <a:pt x="1683055" y="5367171"/>
                </a:cubicBezTo>
                <a:close/>
                <a:moveTo>
                  <a:pt x="1500806" y="5367171"/>
                </a:moveTo>
                <a:cubicBezTo>
                  <a:pt x="1477450" y="5367171"/>
                  <a:pt x="1458907" y="5373764"/>
                  <a:pt x="1445177" y="5386949"/>
                </a:cubicBezTo>
                <a:cubicBezTo>
                  <a:pt x="1431448" y="5400134"/>
                  <a:pt x="1424583" y="5416898"/>
                  <a:pt x="1424583" y="5437241"/>
                </a:cubicBezTo>
                <a:cubicBezTo>
                  <a:pt x="1424583" y="5459091"/>
                  <a:pt x="1432703" y="5476755"/>
                  <a:pt x="1448944" y="5490233"/>
                </a:cubicBezTo>
                <a:cubicBezTo>
                  <a:pt x="1462171" y="5501116"/>
                  <a:pt x="1479501" y="5506558"/>
                  <a:pt x="1500932" y="5506558"/>
                </a:cubicBezTo>
                <a:cubicBezTo>
                  <a:pt x="1524958" y="5506558"/>
                  <a:pt x="1543774" y="5500007"/>
                  <a:pt x="1557377" y="5486906"/>
                </a:cubicBezTo>
                <a:cubicBezTo>
                  <a:pt x="1570981" y="5473804"/>
                  <a:pt x="1577783" y="5456998"/>
                  <a:pt x="1577783" y="5436488"/>
                </a:cubicBezTo>
                <a:cubicBezTo>
                  <a:pt x="1577783" y="5418238"/>
                  <a:pt x="1572300" y="5402876"/>
                  <a:pt x="1561333" y="5390402"/>
                </a:cubicBezTo>
                <a:cubicBezTo>
                  <a:pt x="1547687" y="5374915"/>
                  <a:pt x="1527512" y="5367171"/>
                  <a:pt x="1500806" y="5367171"/>
                </a:cubicBezTo>
                <a:close/>
                <a:moveTo>
                  <a:pt x="1072181" y="5367171"/>
                </a:moveTo>
                <a:cubicBezTo>
                  <a:pt x="1048825" y="5367171"/>
                  <a:pt x="1030281" y="5373764"/>
                  <a:pt x="1016552" y="5386949"/>
                </a:cubicBezTo>
                <a:cubicBezTo>
                  <a:pt x="1002822" y="5400134"/>
                  <a:pt x="995958" y="5416898"/>
                  <a:pt x="995958" y="5437241"/>
                </a:cubicBezTo>
                <a:cubicBezTo>
                  <a:pt x="995958" y="5459091"/>
                  <a:pt x="1004078" y="5476755"/>
                  <a:pt x="1020319" y="5490233"/>
                </a:cubicBezTo>
                <a:cubicBezTo>
                  <a:pt x="1033546" y="5501116"/>
                  <a:pt x="1050876" y="5506558"/>
                  <a:pt x="1072307" y="5506558"/>
                </a:cubicBezTo>
                <a:cubicBezTo>
                  <a:pt x="1096333" y="5506558"/>
                  <a:pt x="1115149" y="5500007"/>
                  <a:pt x="1128752" y="5486906"/>
                </a:cubicBezTo>
                <a:cubicBezTo>
                  <a:pt x="1142356" y="5473804"/>
                  <a:pt x="1149158" y="5456998"/>
                  <a:pt x="1149158" y="5436488"/>
                </a:cubicBezTo>
                <a:cubicBezTo>
                  <a:pt x="1149158" y="5418238"/>
                  <a:pt x="1143675" y="5402876"/>
                  <a:pt x="1132708" y="5390402"/>
                </a:cubicBezTo>
                <a:cubicBezTo>
                  <a:pt x="1119062" y="5374915"/>
                  <a:pt x="1098887" y="5367171"/>
                  <a:pt x="1072181" y="5367171"/>
                </a:cubicBezTo>
                <a:close/>
                <a:moveTo>
                  <a:pt x="667858" y="5367171"/>
                </a:moveTo>
                <a:cubicBezTo>
                  <a:pt x="657966" y="5367171"/>
                  <a:pt x="649519" y="5368887"/>
                  <a:pt x="642519" y="5372319"/>
                </a:cubicBezTo>
                <a:cubicBezTo>
                  <a:pt x="635519" y="5375752"/>
                  <a:pt x="628581" y="5381528"/>
                  <a:pt x="621706" y="5389649"/>
                </a:cubicBezTo>
                <a:lnTo>
                  <a:pt x="621706" y="5370185"/>
                </a:lnTo>
                <a:lnTo>
                  <a:pt x="573988" y="5370185"/>
                </a:lnTo>
                <a:lnTo>
                  <a:pt x="573988" y="5503544"/>
                </a:lnTo>
                <a:lnTo>
                  <a:pt x="625222" y="5503544"/>
                </a:lnTo>
                <a:lnTo>
                  <a:pt x="625222" y="5435483"/>
                </a:lnTo>
                <a:cubicBezTo>
                  <a:pt x="625222" y="5425353"/>
                  <a:pt x="627112" y="5418070"/>
                  <a:pt x="630893" y="5413633"/>
                </a:cubicBezTo>
                <a:cubicBezTo>
                  <a:pt x="634673" y="5409196"/>
                  <a:pt x="639504" y="5406978"/>
                  <a:pt x="645385" y="5406978"/>
                </a:cubicBezTo>
                <a:cubicBezTo>
                  <a:pt x="648996" y="5406978"/>
                  <a:pt x="652146" y="5408003"/>
                  <a:pt x="654834" y="5410054"/>
                </a:cubicBezTo>
                <a:cubicBezTo>
                  <a:pt x="657522" y="5412105"/>
                  <a:pt x="659412" y="5414805"/>
                  <a:pt x="660505" y="5418154"/>
                </a:cubicBezTo>
                <a:cubicBezTo>
                  <a:pt x="661177" y="5420247"/>
                  <a:pt x="661513" y="5424223"/>
                  <a:pt x="661513" y="5430083"/>
                </a:cubicBezTo>
                <a:lnTo>
                  <a:pt x="661513" y="5503544"/>
                </a:lnTo>
                <a:lnTo>
                  <a:pt x="712747" y="5503544"/>
                </a:lnTo>
                <a:lnTo>
                  <a:pt x="712747" y="5434730"/>
                </a:lnTo>
                <a:cubicBezTo>
                  <a:pt x="712747" y="5425102"/>
                  <a:pt x="714583" y="5418112"/>
                  <a:pt x="718254" y="5413759"/>
                </a:cubicBezTo>
                <a:cubicBezTo>
                  <a:pt x="721925" y="5409406"/>
                  <a:pt x="726764" y="5407229"/>
                  <a:pt x="732770" y="5407229"/>
                </a:cubicBezTo>
                <a:cubicBezTo>
                  <a:pt x="737859" y="5407229"/>
                  <a:pt x="742113" y="5409531"/>
                  <a:pt x="745534" y="5414136"/>
                </a:cubicBezTo>
                <a:cubicBezTo>
                  <a:pt x="747870" y="5417066"/>
                  <a:pt x="749038" y="5421544"/>
                  <a:pt x="749038" y="5427572"/>
                </a:cubicBezTo>
                <a:lnTo>
                  <a:pt x="749038" y="5503544"/>
                </a:lnTo>
                <a:lnTo>
                  <a:pt x="800272" y="5503544"/>
                </a:lnTo>
                <a:lnTo>
                  <a:pt x="800272" y="5419786"/>
                </a:lnTo>
                <a:cubicBezTo>
                  <a:pt x="800272" y="5401704"/>
                  <a:pt x="796259" y="5388414"/>
                  <a:pt x="788234" y="5379917"/>
                </a:cubicBezTo>
                <a:cubicBezTo>
                  <a:pt x="780208" y="5371420"/>
                  <a:pt x="769047" y="5367171"/>
                  <a:pt x="754752" y="5367171"/>
                </a:cubicBezTo>
                <a:cubicBezTo>
                  <a:pt x="745054" y="5367171"/>
                  <a:pt x="736902" y="5368741"/>
                  <a:pt x="730298" y="5371880"/>
                </a:cubicBezTo>
                <a:cubicBezTo>
                  <a:pt x="723694" y="5375019"/>
                  <a:pt x="716378" y="5380942"/>
                  <a:pt x="708352" y="5389649"/>
                </a:cubicBezTo>
                <a:cubicBezTo>
                  <a:pt x="704412" y="5382198"/>
                  <a:pt x="699340" y="5376589"/>
                  <a:pt x="693136" y="5372822"/>
                </a:cubicBezTo>
                <a:cubicBezTo>
                  <a:pt x="686932" y="5369055"/>
                  <a:pt x="678506" y="5367171"/>
                  <a:pt x="667858" y="5367171"/>
                </a:cubicBezTo>
                <a:close/>
                <a:moveTo>
                  <a:pt x="311167" y="5367171"/>
                </a:moveTo>
                <a:cubicBezTo>
                  <a:pt x="296098" y="5367171"/>
                  <a:pt x="284085" y="5368739"/>
                  <a:pt x="275127" y="5371875"/>
                </a:cubicBezTo>
                <a:cubicBezTo>
                  <a:pt x="266170" y="5375011"/>
                  <a:pt x="259138" y="5379757"/>
                  <a:pt x="254031" y="5386113"/>
                </a:cubicBezTo>
                <a:cubicBezTo>
                  <a:pt x="248924" y="5392469"/>
                  <a:pt x="246371" y="5400038"/>
                  <a:pt x="246371" y="5408820"/>
                </a:cubicBezTo>
                <a:cubicBezTo>
                  <a:pt x="246371" y="5416849"/>
                  <a:pt x="248736" y="5424000"/>
                  <a:pt x="253466" y="5430272"/>
                </a:cubicBezTo>
                <a:cubicBezTo>
                  <a:pt x="258196" y="5436544"/>
                  <a:pt x="264014" y="5440997"/>
                  <a:pt x="270921" y="5443632"/>
                </a:cubicBezTo>
                <a:cubicBezTo>
                  <a:pt x="277827" y="5446266"/>
                  <a:pt x="290155" y="5449130"/>
                  <a:pt x="307902" y="5452224"/>
                </a:cubicBezTo>
                <a:cubicBezTo>
                  <a:pt x="319790" y="5454314"/>
                  <a:pt x="327115" y="5456069"/>
                  <a:pt x="329878" y="5457490"/>
                </a:cubicBezTo>
                <a:cubicBezTo>
                  <a:pt x="333728" y="5459497"/>
                  <a:pt x="335654" y="5462339"/>
                  <a:pt x="335654" y="5466017"/>
                </a:cubicBezTo>
                <a:cubicBezTo>
                  <a:pt x="335654" y="5469277"/>
                  <a:pt x="334189" y="5471993"/>
                  <a:pt x="331259" y="5474166"/>
                </a:cubicBezTo>
                <a:cubicBezTo>
                  <a:pt x="327492" y="5477092"/>
                  <a:pt x="322176" y="5478555"/>
                  <a:pt x="315311" y="5478555"/>
                </a:cubicBezTo>
                <a:cubicBezTo>
                  <a:pt x="309032" y="5478555"/>
                  <a:pt x="304009" y="5477257"/>
                  <a:pt x="300242" y="5474662"/>
                </a:cubicBezTo>
                <a:cubicBezTo>
                  <a:pt x="296475" y="5472067"/>
                  <a:pt x="293545" y="5467756"/>
                  <a:pt x="291452" y="5461728"/>
                </a:cubicBezTo>
                <a:lnTo>
                  <a:pt x="240720" y="5466500"/>
                </a:lnTo>
                <a:cubicBezTo>
                  <a:pt x="243650" y="5479308"/>
                  <a:pt x="250285" y="5489187"/>
                  <a:pt x="260624" y="5496135"/>
                </a:cubicBezTo>
                <a:cubicBezTo>
                  <a:pt x="270963" y="5503084"/>
                  <a:pt x="288313" y="5506558"/>
                  <a:pt x="312674" y="5506558"/>
                </a:cubicBezTo>
                <a:cubicBezTo>
                  <a:pt x="329919" y="5506558"/>
                  <a:pt x="343544" y="5504405"/>
                  <a:pt x="353548" y="5500098"/>
                </a:cubicBezTo>
                <a:cubicBezTo>
                  <a:pt x="363552" y="5495791"/>
                  <a:pt x="370877" y="5490000"/>
                  <a:pt x="375524" y="5482724"/>
                </a:cubicBezTo>
                <a:cubicBezTo>
                  <a:pt x="380170" y="5475448"/>
                  <a:pt x="382493" y="5467962"/>
                  <a:pt x="382493" y="5460268"/>
                </a:cubicBezTo>
                <a:cubicBezTo>
                  <a:pt x="382493" y="5452658"/>
                  <a:pt x="380295" y="5445675"/>
                  <a:pt x="375900" y="5439319"/>
                </a:cubicBezTo>
                <a:cubicBezTo>
                  <a:pt x="371505" y="5432963"/>
                  <a:pt x="365164" y="5428071"/>
                  <a:pt x="356876" y="5424642"/>
                </a:cubicBezTo>
                <a:cubicBezTo>
                  <a:pt x="348588" y="5421213"/>
                  <a:pt x="335947" y="5418537"/>
                  <a:pt x="318953" y="5416614"/>
                </a:cubicBezTo>
                <a:cubicBezTo>
                  <a:pt x="307735" y="5415276"/>
                  <a:pt x="300451" y="5413771"/>
                  <a:pt x="297103" y="5412099"/>
                </a:cubicBezTo>
                <a:cubicBezTo>
                  <a:pt x="293754" y="5410427"/>
                  <a:pt x="292080" y="5407961"/>
                  <a:pt x="292080" y="5404702"/>
                </a:cubicBezTo>
                <a:cubicBezTo>
                  <a:pt x="292080" y="5401776"/>
                  <a:pt x="293398" y="5399289"/>
                  <a:pt x="296035" y="5397241"/>
                </a:cubicBezTo>
                <a:cubicBezTo>
                  <a:pt x="298673" y="5395193"/>
                  <a:pt x="302879" y="5394169"/>
                  <a:pt x="308656" y="5394169"/>
                </a:cubicBezTo>
                <a:cubicBezTo>
                  <a:pt x="314348" y="5394169"/>
                  <a:pt x="319204" y="5395509"/>
                  <a:pt x="323222" y="5398188"/>
                </a:cubicBezTo>
                <a:cubicBezTo>
                  <a:pt x="326152" y="5400197"/>
                  <a:pt x="328245" y="5403336"/>
                  <a:pt x="329501" y="5407606"/>
                </a:cubicBezTo>
                <a:lnTo>
                  <a:pt x="377972" y="5402834"/>
                </a:lnTo>
                <a:cubicBezTo>
                  <a:pt x="374624" y="5394127"/>
                  <a:pt x="370417" y="5387221"/>
                  <a:pt x="365352" y="5382114"/>
                </a:cubicBezTo>
                <a:cubicBezTo>
                  <a:pt x="360287" y="5377008"/>
                  <a:pt x="353967" y="5373240"/>
                  <a:pt x="346391" y="5370813"/>
                </a:cubicBezTo>
                <a:cubicBezTo>
                  <a:pt x="338814" y="5368385"/>
                  <a:pt x="327073" y="5367171"/>
                  <a:pt x="311167" y="5367171"/>
                </a:cubicBezTo>
                <a:close/>
                <a:moveTo>
                  <a:pt x="5318819" y="5319453"/>
                </a:moveTo>
                <a:lnTo>
                  <a:pt x="5318819" y="5503544"/>
                </a:lnTo>
                <a:lnTo>
                  <a:pt x="5370053" y="5503544"/>
                </a:lnTo>
                <a:lnTo>
                  <a:pt x="5370053" y="5319453"/>
                </a:lnTo>
                <a:close/>
                <a:moveTo>
                  <a:pt x="4802711" y="5319453"/>
                </a:moveTo>
                <a:lnTo>
                  <a:pt x="4802711" y="5503544"/>
                </a:lnTo>
                <a:lnTo>
                  <a:pt x="4853819" y="5503544"/>
                </a:lnTo>
                <a:lnTo>
                  <a:pt x="4853819" y="5439501"/>
                </a:lnTo>
                <a:cubicBezTo>
                  <a:pt x="4853819" y="5427363"/>
                  <a:pt x="4855745" y="5418949"/>
                  <a:pt x="4859595" y="5414261"/>
                </a:cubicBezTo>
                <a:cubicBezTo>
                  <a:pt x="4863447" y="5409573"/>
                  <a:pt x="4868470" y="5407229"/>
                  <a:pt x="4874664" y="5407229"/>
                </a:cubicBezTo>
                <a:cubicBezTo>
                  <a:pt x="4880274" y="5407229"/>
                  <a:pt x="4884627" y="5408966"/>
                  <a:pt x="4887724" y="5412440"/>
                </a:cubicBezTo>
                <a:cubicBezTo>
                  <a:pt x="4890822" y="5415914"/>
                  <a:pt x="4892370" y="5421837"/>
                  <a:pt x="4892370" y="5430209"/>
                </a:cubicBezTo>
                <a:lnTo>
                  <a:pt x="4892370" y="5503544"/>
                </a:lnTo>
                <a:lnTo>
                  <a:pt x="4943730" y="5503544"/>
                </a:lnTo>
                <a:lnTo>
                  <a:pt x="4943730" y="5418782"/>
                </a:lnTo>
                <a:cubicBezTo>
                  <a:pt x="4943730" y="5401285"/>
                  <a:pt x="4939733" y="5388309"/>
                  <a:pt x="4931738" y="5379854"/>
                </a:cubicBezTo>
                <a:cubicBezTo>
                  <a:pt x="4923743" y="5371399"/>
                  <a:pt x="4912797" y="5367171"/>
                  <a:pt x="4898900" y="5367171"/>
                </a:cubicBezTo>
                <a:cubicBezTo>
                  <a:pt x="4889524" y="5367171"/>
                  <a:pt x="4881404" y="5368720"/>
                  <a:pt x="4874539" y="5371817"/>
                </a:cubicBezTo>
                <a:cubicBezTo>
                  <a:pt x="4867674" y="5374915"/>
                  <a:pt x="4860768" y="5380063"/>
                  <a:pt x="4853819" y="5387263"/>
                </a:cubicBezTo>
                <a:lnTo>
                  <a:pt x="4853819" y="5319453"/>
                </a:lnTo>
                <a:close/>
                <a:moveTo>
                  <a:pt x="4407168" y="5319453"/>
                </a:moveTo>
                <a:lnTo>
                  <a:pt x="4355933" y="5345698"/>
                </a:lnTo>
                <a:lnTo>
                  <a:pt x="4355933" y="5370185"/>
                </a:lnTo>
                <a:lnTo>
                  <a:pt x="4337097" y="5370185"/>
                </a:lnTo>
                <a:lnTo>
                  <a:pt x="4337097" y="5407606"/>
                </a:lnTo>
                <a:lnTo>
                  <a:pt x="4355933" y="5407606"/>
                </a:lnTo>
                <a:lnTo>
                  <a:pt x="4355933" y="5454512"/>
                </a:lnTo>
                <a:cubicBezTo>
                  <a:pt x="4355933" y="5469393"/>
                  <a:pt x="4357378" y="5480158"/>
                  <a:pt x="4360266" y="5486805"/>
                </a:cubicBezTo>
                <a:cubicBezTo>
                  <a:pt x="4363154" y="5493452"/>
                  <a:pt x="4367612" y="5498405"/>
                  <a:pt x="4373639" y="5501667"/>
                </a:cubicBezTo>
                <a:cubicBezTo>
                  <a:pt x="4379667" y="5504927"/>
                  <a:pt x="4389043" y="5506558"/>
                  <a:pt x="4401768" y="5506558"/>
                </a:cubicBezTo>
                <a:cubicBezTo>
                  <a:pt x="4412735" y="5506558"/>
                  <a:pt x="4424539" y="5505177"/>
                  <a:pt x="4437180" y="5502414"/>
                </a:cubicBezTo>
                <a:lnTo>
                  <a:pt x="4433412" y="5467134"/>
                </a:lnTo>
                <a:cubicBezTo>
                  <a:pt x="4426632" y="5469306"/>
                  <a:pt x="4421357" y="5470393"/>
                  <a:pt x="4417590" y="5470393"/>
                </a:cubicBezTo>
                <a:cubicBezTo>
                  <a:pt x="4413405" y="5470393"/>
                  <a:pt x="4410474" y="5468972"/>
                  <a:pt x="4408800" y="5466131"/>
                </a:cubicBezTo>
                <a:cubicBezTo>
                  <a:pt x="4407712" y="5464293"/>
                  <a:pt x="4407168" y="5460534"/>
                  <a:pt x="4407168" y="5454853"/>
                </a:cubicBezTo>
                <a:lnTo>
                  <a:pt x="4407168" y="5407606"/>
                </a:lnTo>
                <a:lnTo>
                  <a:pt x="4435296" y="5407606"/>
                </a:lnTo>
                <a:lnTo>
                  <a:pt x="4435296" y="5370185"/>
                </a:lnTo>
                <a:lnTo>
                  <a:pt x="4407168" y="5370185"/>
                </a:lnTo>
                <a:close/>
                <a:moveTo>
                  <a:pt x="4014019" y="5319453"/>
                </a:moveTo>
                <a:lnTo>
                  <a:pt x="4014019" y="5354237"/>
                </a:lnTo>
                <a:lnTo>
                  <a:pt x="4065128" y="5354237"/>
                </a:lnTo>
                <a:lnTo>
                  <a:pt x="4065128" y="5319453"/>
                </a:lnTo>
                <a:close/>
                <a:moveTo>
                  <a:pt x="2300693" y="5319453"/>
                </a:moveTo>
                <a:lnTo>
                  <a:pt x="2300693" y="5383244"/>
                </a:lnTo>
                <a:cubicBezTo>
                  <a:pt x="2295669" y="5377887"/>
                  <a:pt x="2289914" y="5373868"/>
                  <a:pt x="2283427" y="5371189"/>
                </a:cubicBezTo>
                <a:cubicBezTo>
                  <a:pt x="2276938" y="5368510"/>
                  <a:pt x="2269717" y="5367171"/>
                  <a:pt x="2261764" y="5367171"/>
                </a:cubicBezTo>
                <a:cubicBezTo>
                  <a:pt x="2245440" y="5367171"/>
                  <a:pt x="2231982" y="5373031"/>
                  <a:pt x="2221392" y="5384751"/>
                </a:cubicBezTo>
                <a:cubicBezTo>
                  <a:pt x="2210802" y="5396471"/>
                  <a:pt x="2205507" y="5413382"/>
                  <a:pt x="2205507" y="5435483"/>
                </a:cubicBezTo>
                <a:cubicBezTo>
                  <a:pt x="2205507" y="5455240"/>
                  <a:pt x="2210299" y="5472025"/>
                  <a:pt x="2219886" y="5485838"/>
                </a:cubicBezTo>
                <a:cubicBezTo>
                  <a:pt x="2229471" y="5499651"/>
                  <a:pt x="2243347" y="5506558"/>
                  <a:pt x="2261513" y="5506558"/>
                </a:cubicBezTo>
                <a:cubicBezTo>
                  <a:pt x="2270554" y="5506558"/>
                  <a:pt x="2278758" y="5504632"/>
                  <a:pt x="2286126" y="5500782"/>
                </a:cubicBezTo>
                <a:cubicBezTo>
                  <a:pt x="2291651" y="5497851"/>
                  <a:pt x="2297762" y="5492201"/>
                  <a:pt x="2304459" y="5483829"/>
                </a:cubicBezTo>
                <a:lnTo>
                  <a:pt x="2304459" y="5503544"/>
                </a:lnTo>
                <a:lnTo>
                  <a:pt x="2352303" y="5503544"/>
                </a:lnTo>
                <a:lnTo>
                  <a:pt x="2352303" y="5319453"/>
                </a:lnTo>
                <a:close/>
                <a:moveTo>
                  <a:pt x="1175445" y="5319453"/>
                </a:moveTo>
                <a:lnTo>
                  <a:pt x="1175445" y="5503544"/>
                </a:lnTo>
                <a:lnTo>
                  <a:pt x="1226679" y="5503544"/>
                </a:lnTo>
                <a:lnTo>
                  <a:pt x="1226679" y="5319453"/>
                </a:lnTo>
                <a:close/>
                <a:moveTo>
                  <a:pt x="831038" y="5319453"/>
                </a:moveTo>
                <a:lnTo>
                  <a:pt x="831038" y="5503544"/>
                </a:lnTo>
                <a:lnTo>
                  <a:pt x="878881" y="5503544"/>
                </a:lnTo>
                <a:lnTo>
                  <a:pt x="878881" y="5483829"/>
                </a:lnTo>
                <a:cubicBezTo>
                  <a:pt x="885495" y="5492117"/>
                  <a:pt x="891606" y="5497768"/>
                  <a:pt x="897215" y="5500782"/>
                </a:cubicBezTo>
                <a:cubicBezTo>
                  <a:pt x="904666" y="5504632"/>
                  <a:pt x="912870" y="5506558"/>
                  <a:pt x="921827" y="5506558"/>
                </a:cubicBezTo>
                <a:cubicBezTo>
                  <a:pt x="932292" y="5506558"/>
                  <a:pt x="941815" y="5503816"/>
                  <a:pt x="950395" y="5498333"/>
                </a:cubicBezTo>
                <a:cubicBezTo>
                  <a:pt x="958976" y="5492849"/>
                  <a:pt x="965694" y="5484562"/>
                  <a:pt x="970550" y="5473469"/>
                </a:cubicBezTo>
                <a:cubicBezTo>
                  <a:pt x="975406" y="5462377"/>
                  <a:pt x="977833" y="5449547"/>
                  <a:pt x="977833" y="5434981"/>
                </a:cubicBezTo>
                <a:cubicBezTo>
                  <a:pt x="977833" y="5413131"/>
                  <a:pt x="972517" y="5396367"/>
                  <a:pt x="961886" y="5384688"/>
                </a:cubicBezTo>
                <a:cubicBezTo>
                  <a:pt x="951253" y="5373010"/>
                  <a:pt x="937817" y="5367171"/>
                  <a:pt x="921576" y="5367171"/>
                </a:cubicBezTo>
                <a:cubicBezTo>
                  <a:pt x="913707" y="5367171"/>
                  <a:pt x="906528" y="5368510"/>
                  <a:pt x="900040" y="5371189"/>
                </a:cubicBezTo>
                <a:cubicBezTo>
                  <a:pt x="893552" y="5373868"/>
                  <a:pt x="887755" y="5377887"/>
                  <a:pt x="882648" y="5383244"/>
                </a:cubicBezTo>
                <a:lnTo>
                  <a:pt x="882648" y="5319453"/>
                </a:lnTo>
                <a:close/>
                <a:moveTo>
                  <a:pt x="1379204" y="5316314"/>
                </a:moveTo>
                <a:cubicBezTo>
                  <a:pt x="1367986" y="5316314"/>
                  <a:pt x="1359468" y="5317590"/>
                  <a:pt x="1353650" y="5320144"/>
                </a:cubicBezTo>
                <a:cubicBezTo>
                  <a:pt x="1347832" y="5322697"/>
                  <a:pt x="1343311" y="5326046"/>
                  <a:pt x="1340088" y="5330189"/>
                </a:cubicBezTo>
                <a:cubicBezTo>
                  <a:pt x="1336865" y="5334333"/>
                  <a:pt x="1334668" y="5339670"/>
                  <a:pt x="1333495" y="5346200"/>
                </a:cubicBezTo>
                <a:cubicBezTo>
                  <a:pt x="1332324" y="5352730"/>
                  <a:pt x="1331737" y="5358716"/>
                  <a:pt x="1331737" y="5364157"/>
                </a:cubicBezTo>
                <a:lnTo>
                  <a:pt x="1331737" y="5370185"/>
                </a:lnTo>
                <a:lnTo>
                  <a:pt x="1312650" y="5370185"/>
                </a:lnTo>
                <a:lnTo>
                  <a:pt x="1312650" y="5407606"/>
                </a:lnTo>
                <a:lnTo>
                  <a:pt x="1331737" y="5407606"/>
                </a:lnTo>
                <a:lnTo>
                  <a:pt x="1331737" y="5503544"/>
                </a:lnTo>
                <a:lnTo>
                  <a:pt x="1382971" y="5503544"/>
                </a:lnTo>
                <a:lnTo>
                  <a:pt x="1382971" y="5407606"/>
                </a:lnTo>
                <a:lnTo>
                  <a:pt x="1407333" y="5407606"/>
                </a:lnTo>
                <a:lnTo>
                  <a:pt x="1407333" y="5370185"/>
                </a:lnTo>
                <a:lnTo>
                  <a:pt x="1382971" y="5370185"/>
                </a:lnTo>
                <a:cubicBezTo>
                  <a:pt x="1382971" y="5364241"/>
                  <a:pt x="1383181" y="5360348"/>
                  <a:pt x="1383599" y="5358506"/>
                </a:cubicBezTo>
                <a:cubicBezTo>
                  <a:pt x="1384437" y="5355158"/>
                  <a:pt x="1385860" y="5352709"/>
                  <a:pt x="1387869" y="5351160"/>
                </a:cubicBezTo>
                <a:cubicBezTo>
                  <a:pt x="1389878" y="5349612"/>
                  <a:pt x="1393185" y="5348837"/>
                  <a:pt x="1397789" y="5348837"/>
                </a:cubicBezTo>
                <a:cubicBezTo>
                  <a:pt x="1401557" y="5348837"/>
                  <a:pt x="1406496" y="5349339"/>
                  <a:pt x="1412607" y="5350344"/>
                </a:cubicBezTo>
                <a:lnTo>
                  <a:pt x="1418258" y="5319453"/>
                </a:lnTo>
                <a:cubicBezTo>
                  <a:pt x="1401180" y="5317360"/>
                  <a:pt x="1388162" y="5316314"/>
                  <a:pt x="1379204" y="5316314"/>
                </a:cubicBezTo>
                <a:close/>
                <a:moveTo>
                  <a:pt x="5598476" y="5135455"/>
                </a:moveTo>
                <a:lnTo>
                  <a:pt x="5598476" y="5143617"/>
                </a:lnTo>
                <a:cubicBezTo>
                  <a:pt x="5598476" y="5149980"/>
                  <a:pt x="5597450" y="5155149"/>
                  <a:pt x="5595399" y="5159125"/>
                </a:cubicBezTo>
                <a:cubicBezTo>
                  <a:pt x="5593348" y="5163102"/>
                  <a:pt x="5589874" y="5166472"/>
                  <a:pt x="5584977" y="5169234"/>
                </a:cubicBezTo>
                <a:cubicBezTo>
                  <a:pt x="5580079" y="5171997"/>
                  <a:pt x="5574784" y="5173378"/>
                  <a:pt x="5569092" y="5173378"/>
                </a:cubicBezTo>
                <a:cubicBezTo>
                  <a:pt x="5563650" y="5173378"/>
                  <a:pt x="5559527" y="5172101"/>
                  <a:pt x="5556723" y="5169548"/>
                </a:cubicBezTo>
                <a:cubicBezTo>
                  <a:pt x="5553918" y="5166995"/>
                  <a:pt x="5552516" y="5163709"/>
                  <a:pt x="5552516" y="5159691"/>
                </a:cubicBezTo>
                <a:cubicBezTo>
                  <a:pt x="5552516" y="5156175"/>
                  <a:pt x="5553939" y="5153035"/>
                  <a:pt x="5556785" y="5150273"/>
                </a:cubicBezTo>
                <a:cubicBezTo>
                  <a:pt x="5559548" y="5147594"/>
                  <a:pt x="5566120" y="5144873"/>
                  <a:pt x="5576501" y="5142110"/>
                </a:cubicBezTo>
                <a:cubicBezTo>
                  <a:pt x="5584119" y="5140185"/>
                  <a:pt x="5591444" y="5137966"/>
                  <a:pt x="5598476" y="5135455"/>
                </a:cubicBezTo>
                <a:close/>
                <a:moveTo>
                  <a:pt x="4474526" y="5135455"/>
                </a:moveTo>
                <a:lnTo>
                  <a:pt x="4474526" y="5143617"/>
                </a:lnTo>
                <a:cubicBezTo>
                  <a:pt x="4474526" y="5149980"/>
                  <a:pt x="4473500" y="5155149"/>
                  <a:pt x="4471450" y="5159125"/>
                </a:cubicBezTo>
                <a:cubicBezTo>
                  <a:pt x="4469399" y="5163102"/>
                  <a:pt x="4465924" y="5166472"/>
                  <a:pt x="4461027" y="5169234"/>
                </a:cubicBezTo>
                <a:cubicBezTo>
                  <a:pt x="4456130" y="5171997"/>
                  <a:pt x="4450834" y="5173378"/>
                  <a:pt x="4445142" y="5173378"/>
                </a:cubicBezTo>
                <a:cubicBezTo>
                  <a:pt x="4439700" y="5173378"/>
                  <a:pt x="4435577" y="5172101"/>
                  <a:pt x="4432773" y="5169548"/>
                </a:cubicBezTo>
                <a:cubicBezTo>
                  <a:pt x="4429969" y="5166995"/>
                  <a:pt x="4428566" y="5163709"/>
                  <a:pt x="4428566" y="5159691"/>
                </a:cubicBezTo>
                <a:cubicBezTo>
                  <a:pt x="4428566" y="5156175"/>
                  <a:pt x="4429989" y="5153035"/>
                  <a:pt x="4432836" y="5150273"/>
                </a:cubicBezTo>
                <a:cubicBezTo>
                  <a:pt x="4435598" y="5147594"/>
                  <a:pt x="4442170" y="5144873"/>
                  <a:pt x="4452551" y="5142110"/>
                </a:cubicBezTo>
                <a:cubicBezTo>
                  <a:pt x="4460169" y="5140185"/>
                  <a:pt x="4467494" y="5137966"/>
                  <a:pt x="4474526" y="5135455"/>
                </a:cubicBezTo>
                <a:close/>
                <a:moveTo>
                  <a:pt x="3645851" y="5135455"/>
                </a:moveTo>
                <a:lnTo>
                  <a:pt x="3645851" y="5143617"/>
                </a:lnTo>
                <a:cubicBezTo>
                  <a:pt x="3645851" y="5149980"/>
                  <a:pt x="3644826" y="5155149"/>
                  <a:pt x="3642775" y="5159125"/>
                </a:cubicBezTo>
                <a:cubicBezTo>
                  <a:pt x="3640724" y="5163102"/>
                  <a:pt x="3637249" y="5166472"/>
                  <a:pt x="3632352" y="5169234"/>
                </a:cubicBezTo>
                <a:cubicBezTo>
                  <a:pt x="3627455" y="5171997"/>
                  <a:pt x="3622160" y="5173378"/>
                  <a:pt x="3616467" y="5173378"/>
                </a:cubicBezTo>
                <a:cubicBezTo>
                  <a:pt x="3611025" y="5173378"/>
                  <a:pt x="3606902" y="5172101"/>
                  <a:pt x="3604098" y="5169548"/>
                </a:cubicBezTo>
                <a:cubicBezTo>
                  <a:pt x="3601293" y="5166995"/>
                  <a:pt x="3599891" y="5163709"/>
                  <a:pt x="3599891" y="5159691"/>
                </a:cubicBezTo>
                <a:cubicBezTo>
                  <a:pt x="3599891" y="5156175"/>
                  <a:pt x="3601314" y="5153035"/>
                  <a:pt x="3604161" y="5150273"/>
                </a:cubicBezTo>
                <a:cubicBezTo>
                  <a:pt x="3606923" y="5147594"/>
                  <a:pt x="3613495" y="5144873"/>
                  <a:pt x="3623876" y="5142110"/>
                </a:cubicBezTo>
                <a:cubicBezTo>
                  <a:pt x="3631494" y="5140185"/>
                  <a:pt x="3638819" y="5137966"/>
                  <a:pt x="3645851" y="5135455"/>
                </a:cubicBezTo>
                <a:close/>
                <a:moveTo>
                  <a:pt x="4620736" y="5100545"/>
                </a:moveTo>
                <a:cubicBezTo>
                  <a:pt x="4627517" y="5100545"/>
                  <a:pt x="4633126" y="5103120"/>
                  <a:pt x="4637563" y="5108268"/>
                </a:cubicBezTo>
                <a:cubicBezTo>
                  <a:pt x="4642000" y="5113417"/>
                  <a:pt x="4644218" y="5121223"/>
                  <a:pt x="4644218" y="5131688"/>
                </a:cubicBezTo>
                <a:cubicBezTo>
                  <a:pt x="4644218" y="5143240"/>
                  <a:pt x="4642042" y="5151570"/>
                  <a:pt x="4637688" y="5156677"/>
                </a:cubicBezTo>
                <a:cubicBezTo>
                  <a:pt x="4633335" y="5161783"/>
                  <a:pt x="4627893" y="5164337"/>
                  <a:pt x="4621364" y="5164337"/>
                </a:cubicBezTo>
                <a:cubicBezTo>
                  <a:pt x="4615253" y="5164337"/>
                  <a:pt x="4610125" y="5161804"/>
                  <a:pt x="4605981" y="5156740"/>
                </a:cubicBezTo>
                <a:cubicBezTo>
                  <a:pt x="4601837" y="5151675"/>
                  <a:pt x="4599765" y="5143701"/>
                  <a:pt x="4599765" y="5132818"/>
                </a:cubicBezTo>
                <a:cubicBezTo>
                  <a:pt x="4599765" y="5121181"/>
                  <a:pt x="4601774" y="5112893"/>
                  <a:pt x="4605792" y="5107954"/>
                </a:cubicBezTo>
                <a:cubicBezTo>
                  <a:pt x="4609811" y="5103015"/>
                  <a:pt x="4614792" y="5100545"/>
                  <a:pt x="4620736" y="5100545"/>
                </a:cubicBezTo>
                <a:close/>
                <a:moveTo>
                  <a:pt x="924176" y="5099917"/>
                </a:moveTo>
                <a:cubicBezTo>
                  <a:pt x="930204" y="5099917"/>
                  <a:pt x="935310" y="5102450"/>
                  <a:pt x="939496" y="5107515"/>
                </a:cubicBezTo>
                <a:cubicBezTo>
                  <a:pt x="943682" y="5112580"/>
                  <a:pt x="945775" y="5120512"/>
                  <a:pt x="945775" y="5131311"/>
                </a:cubicBezTo>
                <a:cubicBezTo>
                  <a:pt x="945775" y="5143031"/>
                  <a:pt x="943766" y="5151340"/>
                  <a:pt x="939747" y="5156237"/>
                </a:cubicBezTo>
                <a:cubicBezTo>
                  <a:pt x="935729" y="5161135"/>
                  <a:pt x="930748" y="5163583"/>
                  <a:pt x="924804" y="5163583"/>
                </a:cubicBezTo>
                <a:cubicBezTo>
                  <a:pt x="918023" y="5163583"/>
                  <a:pt x="912414" y="5161030"/>
                  <a:pt x="907977" y="5155923"/>
                </a:cubicBezTo>
                <a:cubicBezTo>
                  <a:pt x="903540" y="5150817"/>
                  <a:pt x="901322" y="5142989"/>
                  <a:pt x="901322" y="5132441"/>
                </a:cubicBezTo>
                <a:cubicBezTo>
                  <a:pt x="901322" y="5120972"/>
                  <a:pt x="903498" y="5112684"/>
                  <a:pt x="907852" y="5107577"/>
                </a:cubicBezTo>
                <a:cubicBezTo>
                  <a:pt x="912205" y="5102471"/>
                  <a:pt x="917646" y="5099917"/>
                  <a:pt x="924176" y="5099917"/>
                </a:cubicBezTo>
                <a:close/>
                <a:moveTo>
                  <a:pt x="3211538" y="5099415"/>
                </a:moveTo>
                <a:cubicBezTo>
                  <a:pt x="3218068" y="5099415"/>
                  <a:pt x="3223593" y="5101989"/>
                  <a:pt x="3228114" y="5107138"/>
                </a:cubicBezTo>
                <a:cubicBezTo>
                  <a:pt x="3232635" y="5112286"/>
                  <a:pt x="3234895" y="5119716"/>
                  <a:pt x="3234895" y="5129427"/>
                </a:cubicBezTo>
                <a:cubicBezTo>
                  <a:pt x="3234895" y="5139138"/>
                  <a:pt x="3232739" y="5146401"/>
                  <a:pt x="3228428" y="5151214"/>
                </a:cubicBezTo>
                <a:cubicBezTo>
                  <a:pt x="3224116" y="5156028"/>
                  <a:pt x="3218780" y="5158435"/>
                  <a:pt x="3212417" y="5158435"/>
                </a:cubicBezTo>
                <a:cubicBezTo>
                  <a:pt x="3205720" y="5158435"/>
                  <a:pt x="3200320" y="5156112"/>
                  <a:pt x="3196219" y="5151465"/>
                </a:cubicBezTo>
                <a:cubicBezTo>
                  <a:pt x="3192116" y="5146819"/>
                  <a:pt x="3190065" y="5139682"/>
                  <a:pt x="3190065" y="5130055"/>
                </a:cubicBezTo>
                <a:cubicBezTo>
                  <a:pt x="3190065" y="5119088"/>
                  <a:pt x="3192012" y="5111240"/>
                  <a:pt x="3195905" y="5106510"/>
                </a:cubicBezTo>
                <a:cubicBezTo>
                  <a:pt x="3199797" y="5101780"/>
                  <a:pt x="3205009" y="5099415"/>
                  <a:pt x="3211538" y="5099415"/>
                </a:cubicBezTo>
                <a:close/>
                <a:moveTo>
                  <a:pt x="2068539" y="5099415"/>
                </a:moveTo>
                <a:cubicBezTo>
                  <a:pt x="2075069" y="5099415"/>
                  <a:pt x="2080594" y="5101989"/>
                  <a:pt x="2085115" y="5107138"/>
                </a:cubicBezTo>
                <a:cubicBezTo>
                  <a:pt x="2089635" y="5112286"/>
                  <a:pt x="2091896" y="5119716"/>
                  <a:pt x="2091896" y="5129427"/>
                </a:cubicBezTo>
                <a:cubicBezTo>
                  <a:pt x="2091896" y="5139138"/>
                  <a:pt x="2089740" y="5146401"/>
                  <a:pt x="2085429" y="5151214"/>
                </a:cubicBezTo>
                <a:cubicBezTo>
                  <a:pt x="2081117" y="5156028"/>
                  <a:pt x="2075780" y="5158435"/>
                  <a:pt x="2069418" y="5158435"/>
                </a:cubicBezTo>
                <a:cubicBezTo>
                  <a:pt x="2062721" y="5158435"/>
                  <a:pt x="2057321" y="5156112"/>
                  <a:pt x="2053219" y="5151465"/>
                </a:cubicBezTo>
                <a:cubicBezTo>
                  <a:pt x="2049117" y="5146819"/>
                  <a:pt x="2047066" y="5139682"/>
                  <a:pt x="2047066" y="5130055"/>
                </a:cubicBezTo>
                <a:cubicBezTo>
                  <a:pt x="2047066" y="5119088"/>
                  <a:pt x="2049012" y="5111240"/>
                  <a:pt x="2052906" y="5106510"/>
                </a:cubicBezTo>
                <a:cubicBezTo>
                  <a:pt x="2056798" y="5101780"/>
                  <a:pt x="2062009" y="5099415"/>
                  <a:pt x="2068539" y="5099415"/>
                </a:cubicBezTo>
                <a:close/>
                <a:moveTo>
                  <a:pt x="491910" y="5097532"/>
                </a:moveTo>
                <a:cubicBezTo>
                  <a:pt x="498942" y="5097532"/>
                  <a:pt x="504843" y="5100357"/>
                  <a:pt x="509615" y="5106008"/>
                </a:cubicBezTo>
                <a:cubicBezTo>
                  <a:pt x="514387" y="5111659"/>
                  <a:pt x="516773" y="5120260"/>
                  <a:pt x="516773" y="5131813"/>
                </a:cubicBezTo>
                <a:cubicBezTo>
                  <a:pt x="516773" y="5144203"/>
                  <a:pt x="514408" y="5153203"/>
                  <a:pt x="509678" y="5158812"/>
                </a:cubicBezTo>
                <a:cubicBezTo>
                  <a:pt x="504948" y="5164421"/>
                  <a:pt x="498900" y="5167225"/>
                  <a:pt x="491533" y="5167225"/>
                </a:cubicBezTo>
                <a:cubicBezTo>
                  <a:pt x="484250" y="5167225"/>
                  <a:pt x="478201" y="5164379"/>
                  <a:pt x="473387" y="5158686"/>
                </a:cubicBezTo>
                <a:cubicBezTo>
                  <a:pt x="468574" y="5152993"/>
                  <a:pt x="466167" y="5144203"/>
                  <a:pt x="466167" y="5132316"/>
                </a:cubicBezTo>
                <a:cubicBezTo>
                  <a:pt x="466167" y="5120595"/>
                  <a:pt x="468595" y="5111868"/>
                  <a:pt x="473450" y="5106133"/>
                </a:cubicBezTo>
                <a:cubicBezTo>
                  <a:pt x="478306" y="5100399"/>
                  <a:pt x="484459" y="5097532"/>
                  <a:pt x="491910" y="5097532"/>
                </a:cubicBezTo>
                <a:close/>
                <a:moveTo>
                  <a:pt x="5216685" y="5092634"/>
                </a:moveTo>
                <a:cubicBezTo>
                  <a:pt x="5223717" y="5092634"/>
                  <a:pt x="5229389" y="5094769"/>
                  <a:pt x="5233701" y="5099038"/>
                </a:cubicBezTo>
                <a:cubicBezTo>
                  <a:pt x="5238012" y="5103308"/>
                  <a:pt x="5240670" y="5110382"/>
                  <a:pt x="5241674" y="5120260"/>
                </a:cubicBezTo>
                <a:lnTo>
                  <a:pt x="5191319" y="5120260"/>
                </a:lnTo>
                <a:cubicBezTo>
                  <a:pt x="5192157" y="5112307"/>
                  <a:pt x="5194124" y="5106322"/>
                  <a:pt x="5197221" y="5102303"/>
                </a:cubicBezTo>
                <a:cubicBezTo>
                  <a:pt x="5202077" y="5095857"/>
                  <a:pt x="5208565" y="5092634"/>
                  <a:pt x="5216685" y="5092634"/>
                </a:cubicBezTo>
                <a:close/>
                <a:moveTo>
                  <a:pt x="4797586" y="5092634"/>
                </a:moveTo>
                <a:cubicBezTo>
                  <a:pt x="4804618" y="5092634"/>
                  <a:pt x="4810290" y="5094769"/>
                  <a:pt x="4814601" y="5099038"/>
                </a:cubicBezTo>
                <a:cubicBezTo>
                  <a:pt x="4818912" y="5103308"/>
                  <a:pt x="4821570" y="5110382"/>
                  <a:pt x="4822575" y="5120260"/>
                </a:cubicBezTo>
                <a:lnTo>
                  <a:pt x="4772220" y="5120260"/>
                </a:lnTo>
                <a:cubicBezTo>
                  <a:pt x="4773057" y="5112307"/>
                  <a:pt x="4775024" y="5106322"/>
                  <a:pt x="4778122" y="5102303"/>
                </a:cubicBezTo>
                <a:cubicBezTo>
                  <a:pt x="4782977" y="5095857"/>
                  <a:pt x="4789465" y="5092634"/>
                  <a:pt x="4797586" y="5092634"/>
                </a:cubicBezTo>
                <a:close/>
                <a:moveTo>
                  <a:pt x="3949860" y="5092634"/>
                </a:moveTo>
                <a:cubicBezTo>
                  <a:pt x="3956893" y="5092634"/>
                  <a:pt x="3962564" y="5094769"/>
                  <a:pt x="3966876" y="5099038"/>
                </a:cubicBezTo>
                <a:cubicBezTo>
                  <a:pt x="3971187" y="5103308"/>
                  <a:pt x="3973845" y="5110382"/>
                  <a:pt x="3974850" y="5120260"/>
                </a:cubicBezTo>
                <a:lnTo>
                  <a:pt x="3924495" y="5120260"/>
                </a:lnTo>
                <a:cubicBezTo>
                  <a:pt x="3925332" y="5112307"/>
                  <a:pt x="3927299" y="5106322"/>
                  <a:pt x="3930397" y="5102303"/>
                </a:cubicBezTo>
                <a:cubicBezTo>
                  <a:pt x="3935252" y="5095857"/>
                  <a:pt x="3941740" y="5092634"/>
                  <a:pt x="3949860" y="5092634"/>
                </a:cubicBezTo>
                <a:close/>
                <a:moveTo>
                  <a:pt x="2673511" y="5092634"/>
                </a:moveTo>
                <a:cubicBezTo>
                  <a:pt x="2680543" y="5092634"/>
                  <a:pt x="2686215" y="5094769"/>
                  <a:pt x="2690526" y="5099038"/>
                </a:cubicBezTo>
                <a:cubicBezTo>
                  <a:pt x="2694838" y="5103308"/>
                  <a:pt x="2697496" y="5110382"/>
                  <a:pt x="2698500" y="5120260"/>
                </a:cubicBezTo>
                <a:lnTo>
                  <a:pt x="2648145" y="5120260"/>
                </a:lnTo>
                <a:cubicBezTo>
                  <a:pt x="2648982" y="5112307"/>
                  <a:pt x="2650950" y="5106322"/>
                  <a:pt x="2654047" y="5102303"/>
                </a:cubicBezTo>
                <a:cubicBezTo>
                  <a:pt x="2658903" y="5095857"/>
                  <a:pt x="2665391" y="5092634"/>
                  <a:pt x="2673511" y="5092634"/>
                </a:cubicBezTo>
                <a:close/>
                <a:moveTo>
                  <a:pt x="2502061" y="5092634"/>
                </a:moveTo>
                <a:cubicBezTo>
                  <a:pt x="2509093" y="5092634"/>
                  <a:pt x="2514765" y="5094769"/>
                  <a:pt x="2519076" y="5099038"/>
                </a:cubicBezTo>
                <a:cubicBezTo>
                  <a:pt x="2523388" y="5103308"/>
                  <a:pt x="2526046" y="5110382"/>
                  <a:pt x="2527050" y="5120260"/>
                </a:cubicBezTo>
                <a:lnTo>
                  <a:pt x="2476696" y="5120260"/>
                </a:lnTo>
                <a:cubicBezTo>
                  <a:pt x="2477532" y="5112307"/>
                  <a:pt x="2479500" y="5106322"/>
                  <a:pt x="2482598" y="5102303"/>
                </a:cubicBezTo>
                <a:cubicBezTo>
                  <a:pt x="2487453" y="5095857"/>
                  <a:pt x="2493941" y="5092634"/>
                  <a:pt x="2502061" y="5092634"/>
                </a:cubicBezTo>
                <a:close/>
                <a:moveTo>
                  <a:pt x="1730537" y="5092634"/>
                </a:moveTo>
                <a:cubicBezTo>
                  <a:pt x="1737569" y="5092634"/>
                  <a:pt x="1743240" y="5094769"/>
                  <a:pt x="1747552" y="5099038"/>
                </a:cubicBezTo>
                <a:cubicBezTo>
                  <a:pt x="1751863" y="5103308"/>
                  <a:pt x="1754521" y="5110382"/>
                  <a:pt x="1755526" y="5120260"/>
                </a:cubicBezTo>
                <a:lnTo>
                  <a:pt x="1705170" y="5120260"/>
                </a:lnTo>
                <a:cubicBezTo>
                  <a:pt x="1706008" y="5112307"/>
                  <a:pt x="1707975" y="5106322"/>
                  <a:pt x="1711073" y="5102303"/>
                </a:cubicBezTo>
                <a:cubicBezTo>
                  <a:pt x="1715928" y="5095857"/>
                  <a:pt x="1722416" y="5092634"/>
                  <a:pt x="1730537" y="5092634"/>
                </a:cubicBezTo>
                <a:close/>
                <a:moveTo>
                  <a:pt x="1378111" y="5092634"/>
                </a:moveTo>
                <a:cubicBezTo>
                  <a:pt x="1385144" y="5092634"/>
                  <a:pt x="1390816" y="5094769"/>
                  <a:pt x="1395127" y="5099038"/>
                </a:cubicBezTo>
                <a:cubicBezTo>
                  <a:pt x="1399438" y="5103308"/>
                  <a:pt x="1402096" y="5110382"/>
                  <a:pt x="1403101" y="5120260"/>
                </a:cubicBezTo>
                <a:lnTo>
                  <a:pt x="1352746" y="5120260"/>
                </a:lnTo>
                <a:cubicBezTo>
                  <a:pt x="1353583" y="5112307"/>
                  <a:pt x="1355550" y="5106322"/>
                  <a:pt x="1358647" y="5102303"/>
                </a:cubicBezTo>
                <a:cubicBezTo>
                  <a:pt x="1363503" y="5095857"/>
                  <a:pt x="1369991" y="5092634"/>
                  <a:pt x="1378111" y="5092634"/>
                </a:cubicBezTo>
                <a:close/>
                <a:moveTo>
                  <a:pt x="3711317" y="5065385"/>
                </a:moveTo>
                <a:lnTo>
                  <a:pt x="3766777" y="5198744"/>
                </a:lnTo>
                <a:lnTo>
                  <a:pt x="3812108" y="5198744"/>
                </a:lnTo>
                <a:lnTo>
                  <a:pt x="3868786" y="5065385"/>
                </a:lnTo>
                <a:lnTo>
                  <a:pt x="3817211" y="5065385"/>
                </a:lnTo>
                <a:lnTo>
                  <a:pt x="3790366" y="5149896"/>
                </a:lnTo>
                <a:lnTo>
                  <a:pt x="3764493" y="5065385"/>
                </a:lnTo>
                <a:close/>
                <a:moveTo>
                  <a:pt x="2890070" y="5065385"/>
                </a:moveTo>
                <a:lnTo>
                  <a:pt x="2890070" y="5198744"/>
                </a:lnTo>
                <a:lnTo>
                  <a:pt x="2941178" y="5198744"/>
                </a:lnTo>
                <a:lnTo>
                  <a:pt x="2941178" y="5065385"/>
                </a:lnTo>
                <a:close/>
                <a:moveTo>
                  <a:pt x="2175696" y="5065385"/>
                </a:moveTo>
                <a:lnTo>
                  <a:pt x="2175696" y="5198744"/>
                </a:lnTo>
                <a:lnTo>
                  <a:pt x="2226803" y="5198744"/>
                </a:lnTo>
                <a:lnTo>
                  <a:pt x="2226803" y="5065385"/>
                </a:lnTo>
                <a:close/>
                <a:moveTo>
                  <a:pt x="1020784" y="5065385"/>
                </a:moveTo>
                <a:lnTo>
                  <a:pt x="1020784" y="5150273"/>
                </a:lnTo>
                <a:cubicBezTo>
                  <a:pt x="1020784" y="5167769"/>
                  <a:pt x="1024782" y="5180724"/>
                  <a:pt x="1032777" y="5189138"/>
                </a:cubicBezTo>
                <a:cubicBezTo>
                  <a:pt x="1040771" y="5197551"/>
                  <a:pt x="1051801" y="5201758"/>
                  <a:pt x="1065865" y="5201758"/>
                </a:cubicBezTo>
                <a:cubicBezTo>
                  <a:pt x="1076414" y="5201758"/>
                  <a:pt x="1085308" y="5199874"/>
                  <a:pt x="1092550" y="5196107"/>
                </a:cubicBezTo>
                <a:cubicBezTo>
                  <a:pt x="1099791" y="5192340"/>
                  <a:pt x="1106970" y="5186019"/>
                  <a:pt x="1114086" y="5177145"/>
                </a:cubicBezTo>
                <a:lnTo>
                  <a:pt x="1114086" y="5198744"/>
                </a:lnTo>
                <a:lnTo>
                  <a:pt x="1161804" y="5198744"/>
                </a:lnTo>
                <a:lnTo>
                  <a:pt x="1161804" y="5065385"/>
                </a:lnTo>
                <a:lnTo>
                  <a:pt x="1110695" y="5065385"/>
                </a:lnTo>
                <a:lnTo>
                  <a:pt x="1110695" y="5129553"/>
                </a:lnTo>
                <a:cubicBezTo>
                  <a:pt x="1110695" y="5141692"/>
                  <a:pt x="1108749" y="5150105"/>
                  <a:pt x="1104856" y="5154793"/>
                </a:cubicBezTo>
                <a:cubicBezTo>
                  <a:pt x="1100964" y="5159481"/>
                  <a:pt x="1095961" y="5161825"/>
                  <a:pt x="1089850" y="5161825"/>
                </a:cubicBezTo>
                <a:cubicBezTo>
                  <a:pt x="1084241" y="5161825"/>
                  <a:pt x="1079888" y="5160067"/>
                  <a:pt x="1076791" y="5156551"/>
                </a:cubicBezTo>
                <a:cubicBezTo>
                  <a:pt x="1073693" y="5153035"/>
                  <a:pt x="1072144" y="5147091"/>
                  <a:pt x="1072144" y="5138720"/>
                </a:cubicBezTo>
                <a:lnTo>
                  <a:pt x="1072144" y="5065385"/>
                </a:lnTo>
                <a:close/>
                <a:moveTo>
                  <a:pt x="5574240" y="5062371"/>
                </a:moveTo>
                <a:cubicBezTo>
                  <a:pt x="5564697" y="5062371"/>
                  <a:pt x="5555823" y="5063083"/>
                  <a:pt x="5547619" y="5064506"/>
                </a:cubicBezTo>
                <a:cubicBezTo>
                  <a:pt x="5539414" y="5065929"/>
                  <a:pt x="5532968" y="5067938"/>
                  <a:pt x="5528280" y="5070533"/>
                </a:cubicBezTo>
                <a:cubicBezTo>
                  <a:pt x="5521750" y="5074133"/>
                  <a:pt x="5516748" y="5078382"/>
                  <a:pt x="5513274" y="5083279"/>
                </a:cubicBezTo>
                <a:cubicBezTo>
                  <a:pt x="5509800" y="5088176"/>
                  <a:pt x="5507142" y="5094895"/>
                  <a:pt x="5505300" y="5103434"/>
                </a:cubicBezTo>
                <a:lnTo>
                  <a:pt x="5554148" y="5108582"/>
                </a:lnTo>
                <a:cubicBezTo>
                  <a:pt x="5556158" y="5102806"/>
                  <a:pt x="5558795" y="5098871"/>
                  <a:pt x="5562060" y="5096778"/>
                </a:cubicBezTo>
                <a:cubicBezTo>
                  <a:pt x="5566245" y="5094099"/>
                  <a:pt x="5572524" y="5092760"/>
                  <a:pt x="5580896" y="5092760"/>
                </a:cubicBezTo>
                <a:cubicBezTo>
                  <a:pt x="5587425" y="5092760"/>
                  <a:pt x="5591988" y="5094016"/>
                  <a:pt x="5594583" y="5096527"/>
                </a:cubicBezTo>
                <a:cubicBezTo>
                  <a:pt x="5597178" y="5099038"/>
                  <a:pt x="5598476" y="5103434"/>
                  <a:pt x="5598476" y="5109712"/>
                </a:cubicBezTo>
                <a:cubicBezTo>
                  <a:pt x="5592114" y="5112224"/>
                  <a:pt x="5586086" y="5114254"/>
                  <a:pt x="5580393" y="5115803"/>
                </a:cubicBezTo>
                <a:cubicBezTo>
                  <a:pt x="5574701" y="5117351"/>
                  <a:pt x="5562269" y="5120051"/>
                  <a:pt x="5543098" y="5123902"/>
                </a:cubicBezTo>
                <a:cubicBezTo>
                  <a:pt x="5527108" y="5127083"/>
                  <a:pt x="5516141" y="5131939"/>
                  <a:pt x="5510198" y="5138469"/>
                </a:cubicBezTo>
                <a:cubicBezTo>
                  <a:pt x="5504254" y="5144998"/>
                  <a:pt x="5501282" y="5153328"/>
                  <a:pt x="5501282" y="5163458"/>
                </a:cubicBezTo>
                <a:cubicBezTo>
                  <a:pt x="5501282" y="5174257"/>
                  <a:pt x="5505405" y="5183340"/>
                  <a:pt x="5513651" y="5190707"/>
                </a:cubicBezTo>
                <a:cubicBezTo>
                  <a:pt x="5521897" y="5198074"/>
                  <a:pt x="5533973" y="5201758"/>
                  <a:pt x="5549879" y="5201758"/>
                </a:cubicBezTo>
                <a:cubicBezTo>
                  <a:pt x="5561850" y="5201758"/>
                  <a:pt x="5572357" y="5199916"/>
                  <a:pt x="5581398" y="5196233"/>
                </a:cubicBezTo>
                <a:cubicBezTo>
                  <a:pt x="5588011" y="5193470"/>
                  <a:pt x="5594667" y="5188866"/>
                  <a:pt x="5601364" y="5182419"/>
                </a:cubicBezTo>
                <a:cubicBezTo>
                  <a:pt x="5601950" y="5186270"/>
                  <a:pt x="5602536" y="5189096"/>
                  <a:pt x="5603122" y="5190896"/>
                </a:cubicBezTo>
                <a:cubicBezTo>
                  <a:pt x="5603708" y="5192696"/>
                  <a:pt x="5604964" y="5195312"/>
                  <a:pt x="5606889" y="5198744"/>
                </a:cubicBezTo>
                <a:lnTo>
                  <a:pt x="5654859" y="5198744"/>
                </a:lnTo>
                <a:cubicBezTo>
                  <a:pt x="5652180" y="5193219"/>
                  <a:pt x="5650443" y="5188677"/>
                  <a:pt x="5649647" y="5185119"/>
                </a:cubicBezTo>
                <a:cubicBezTo>
                  <a:pt x="5648852" y="5181561"/>
                  <a:pt x="5648454" y="5176643"/>
                  <a:pt x="5648454" y="5170364"/>
                </a:cubicBezTo>
                <a:lnTo>
                  <a:pt x="5648454" y="5111470"/>
                </a:lnTo>
                <a:cubicBezTo>
                  <a:pt x="5648454" y="5105192"/>
                  <a:pt x="5647199" y="5098599"/>
                  <a:pt x="5644687" y="5091692"/>
                </a:cubicBezTo>
                <a:cubicBezTo>
                  <a:pt x="5642176" y="5084786"/>
                  <a:pt x="5638743" y="5079449"/>
                  <a:pt x="5634390" y="5075682"/>
                </a:cubicBezTo>
                <a:cubicBezTo>
                  <a:pt x="5628195" y="5070240"/>
                  <a:pt x="5620451" y="5066661"/>
                  <a:pt x="5611159" y="5064945"/>
                </a:cubicBezTo>
                <a:cubicBezTo>
                  <a:pt x="5601866" y="5063229"/>
                  <a:pt x="5589560" y="5062371"/>
                  <a:pt x="5574240" y="5062371"/>
                </a:cubicBezTo>
                <a:close/>
                <a:moveTo>
                  <a:pt x="5397804" y="5062371"/>
                </a:moveTo>
                <a:cubicBezTo>
                  <a:pt x="5390605" y="5062371"/>
                  <a:pt x="5384556" y="5064150"/>
                  <a:pt x="5379659" y="5067708"/>
                </a:cubicBezTo>
                <a:cubicBezTo>
                  <a:pt x="5374762" y="5071266"/>
                  <a:pt x="5370011" y="5077775"/>
                  <a:pt x="5365406" y="5087235"/>
                </a:cubicBezTo>
                <a:lnTo>
                  <a:pt x="5365406" y="5065385"/>
                </a:lnTo>
                <a:lnTo>
                  <a:pt x="5317563" y="5065385"/>
                </a:lnTo>
                <a:lnTo>
                  <a:pt x="5317563" y="5198744"/>
                </a:lnTo>
                <a:lnTo>
                  <a:pt x="5368923" y="5198744"/>
                </a:lnTo>
                <a:lnTo>
                  <a:pt x="5368923" y="5154040"/>
                </a:lnTo>
                <a:cubicBezTo>
                  <a:pt x="5368923" y="5132692"/>
                  <a:pt x="5371560" y="5118126"/>
                  <a:pt x="5376834" y="5110340"/>
                </a:cubicBezTo>
                <a:cubicBezTo>
                  <a:pt x="5380517" y="5104815"/>
                  <a:pt x="5385708" y="5102052"/>
                  <a:pt x="5392405" y="5102052"/>
                </a:cubicBezTo>
                <a:cubicBezTo>
                  <a:pt x="5395921" y="5102052"/>
                  <a:pt x="5400693" y="5103308"/>
                  <a:pt x="5406720" y="5105819"/>
                </a:cubicBezTo>
                <a:lnTo>
                  <a:pt x="5422543" y="5069403"/>
                </a:lnTo>
                <a:cubicBezTo>
                  <a:pt x="5413585" y="5064715"/>
                  <a:pt x="5405339" y="5062371"/>
                  <a:pt x="5397804" y="5062371"/>
                </a:cubicBezTo>
                <a:close/>
                <a:moveTo>
                  <a:pt x="5214551" y="5062371"/>
                </a:moveTo>
                <a:cubicBezTo>
                  <a:pt x="5191026" y="5062371"/>
                  <a:pt x="5172588" y="5068817"/>
                  <a:pt x="5159235" y="5081709"/>
                </a:cubicBezTo>
                <a:cubicBezTo>
                  <a:pt x="5145883" y="5094602"/>
                  <a:pt x="5139206" y="5111470"/>
                  <a:pt x="5139206" y="5132316"/>
                </a:cubicBezTo>
                <a:cubicBezTo>
                  <a:pt x="5139206" y="5146966"/>
                  <a:pt x="5142534" y="5159712"/>
                  <a:pt x="5149189" y="5170553"/>
                </a:cubicBezTo>
                <a:cubicBezTo>
                  <a:pt x="5155845" y="5181394"/>
                  <a:pt x="5164237" y="5189305"/>
                  <a:pt x="5174367" y="5194286"/>
                </a:cubicBezTo>
                <a:cubicBezTo>
                  <a:pt x="5184497" y="5199267"/>
                  <a:pt x="5198393" y="5201758"/>
                  <a:pt x="5216057" y="5201758"/>
                </a:cubicBezTo>
                <a:cubicBezTo>
                  <a:pt x="5236400" y="5201758"/>
                  <a:pt x="5252013" y="5198849"/>
                  <a:pt x="5262896" y="5193030"/>
                </a:cubicBezTo>
                <a:cubicBezTo>
                  <a:pt x="5273780" y="5187212"/>
                  <a:pt x="5283072" y="5177606"/>
                  <a:pt x="5290774" y="5164211"/>
                </a:cubicBezTo>
                <a:lnTo>
                  <a:pt x="5240419" y="5159565"/>
                </a:lnTo>
                <a:cubicBezTo>
                  <a:pt x="5237238" y="5163583"/>
                  <a:pt x="5234266" y="5166388"/>
                  <a:pt x="5231503" y="5167978"/>
                </a:cubicBezTo>
                <a:cubicBezTo>
                  <a:pt x="5226982" y="5170490"/>
                  <a:pt x="5222211" y="5171746"/>
                  <a:pt x="5217188" y="5171746"/>
                </a:cubicBezTo>
                <a:cubicBezTo>
                  <a:pt x="5209235" y="5171746"/>
                  <a:pt x="5202788" y="5168857"/>
                  <a:pt x="5197849" y="5163081"/>
                </a:cubicBezTo>
                <a:cubicBezTo>
                  <a:pt x="5194333" y="5159063"/>
                  <a:pt x="5192115" y="5152951"/>
                  <a:pt x="5191194" y="5144747"/>
                </a:cubicBezTo>
                <a:lnTo>
                  <a:pt x="5293662" y="5144747"/>
                </a:lnTo>
                <a:lnTo>
                  <a:pt x="5293662" y="5138971"/>
                </a:lnTo>
                <a:cubicBezTo>
                  <a:pt x="5293662" y="5121391"/>
                  <a:pt x="5290774" y="5107117"/>
                  <a:pt x="5284997" y="5096150"/>
                </a:cubicBezTo>
                <a:cubicBezTo>
                  <a:pt x="5279221" y="5085183"/>
                  <a:pt x="5270808" y="5076812"/>
                  <a:pt x="5259757" y="5071036"/>
                </a:cubicBezTo>
                <a:cubicBezTo>
                  <a:pt x="5248707" y="5065259"/>
                  <a:pt x="5233638" y="5062371"/>
                  <a:pt x="5214551" y="5062371"/>
                </a:cubicBezTo>
                <a:close/>
                <a:moveTo>
                  <a:pt x="4795451" y="5062371"/>
                </a:moveTo>
                <a:cubicBezTo>
                  <a:pt x="4771926" y="5062371"/>
                  <a:pt x="4753488" y="5068817"/>
                  <a:pt x="4740136" y="5081709"/>
                </a:cubicBezTo>
                <a:cubicBezTo>
                  <a:pt x="4726783" y="5094602"/>
                  <a:pt x="4720107" y="5111470"/>
                  <a:pt x="4720107" y="5132316"/>
                </a:cubicBezTo>
                <a:cubicBezTo>
                  <a:pt x="4720107" y="5146966"/>
                  <a:pt x="4723434" y="5159712"/>
                  <a:pt x="4730090" y="5170553"/>
                </a:cubicBezTo>
                <a:cubicBezTo>
                  <a:pt x="4736745" y="5181394"/>
                  <a:pt x="4745138" y="5189305"/>
                  <a:pt x="4755267" y="5194286"/>
                </a:cubicBezTo>
                <a:cubicBezTo>
                  <a:pt x="4765397" y="5199267"/>
                  <a:pt x="4779294" y="5201758"/>
                  <a:pt x="4796958" y="5201758"/>
                </a:cubicBezTo>
                <a:cubicBezTo>
                  <a:pt x="4817301" y="5201758"/>
                  <a:pt x="4832914" y="5198849"/>
                  <a:pt x="4843797" y="5193030"/>
                </a:cubicBezTo>
                <a:cubicBezTo>
                  <a:pt x="4854680" y="5187212"/>
                  <a:pt x="4863973" y="5177606"/>
                  <a:pt x="4871674" y="5164211"/>
                </a:cubicBezTo>
                <a:lnTo>
                  <a:pt x="4821319" y="5159565"/>
                </a:lnTo>
                <a:cubicBezTo>
                  <a:pt x="4818138" y="5163583"/>
                  <a:pt x="4815166" y="5166388"/>
                  <a:pt x="4812403" y="5167978"/>
                </a:cubicBezTo>
                <a:cubicBezTo>
                  <a:pt x="4807883" y="5170490"/>
                  <a:pt x="4803111" y="5171746"/>
                  <a:pt x="4798088" y="5171746"/>
                </a:cubicBezTo>
                <a:cubicBezTo>
                  <a:pt x="4790135" y="5171746"/>
                  <a:pt x="4783689" y="5168857"/>
                  <a:pt x="4778750" y="5163081"/>
                </a:cubicBezTo>
                <a:cubicBezTo>
                  <a:pt x="4775233" y="5159063"/>
                  <a:pt x="4773015" y="5152951"/>
                  <a:pt x="4772094" y="5144747"/>
                </a:cubicBezTo>
                <a:lnTo>
                  <a:pt x="4874562" y="5144747"/>
                </a:lnTo>
                <a:lnTo>
                  <a:pt x="4874562" y="5138971"/>
                </a:lnTo>
                <a:cubicBezTo>
                  <a:pt x="4874562" y="5121391"/>
                  <a:pt x="4871674" y="5107117"/>
                  <a:pt x="4865898" y="5096150"/>
                </a:cubicBezTo>
                <a:cubicBezTo>
                  <a:pt x="4860121" y="5085183"/>
                  <a:pt x="4851708" y="5076812"/>
                  <a:pt x="4840657" y="5071036"/>
                </a:cubicBezTo>
                <a:cubicBezTo>
                  <a:pt x="4829607" y="5065259"/>
                  <a:pt x="4814538" y="5062371"/>
                  <a:pt x="4795451" y="5062371"/>
                </a:cubicBezTo>
                <a:close/>
                <a:moveTo>
                  <a:pt x="4450291" y="5062371"/>
                </a:moveTo>
                <a:cubicBezTo>
                  <a:pt x="4440747" y="5062371"/>
                  <a:pt x="4431873" y="5063083"/>
                  <a:pt x="4423669" y="5064506"/>
                </a:cubicBezTo>
                <a:cubicBezTo>
                  <a:pt x="4415465" y="5065929"/>
                  <a:pt x="4409018" y="5067938"/>
                  <a:pt x="4404331" y="5070533"/>
                </a:cubicBezTo>
                <a:cubicBezTo>
                  <a:pt x="4397801" y="5074133"/>
                  <a:pt x="4392799" y="5078382"/>
                  <a:pt x="4389324" y="5083279"/>
                </a:cubicBezTo>
                <a:cubicBezTo>
                  <a:pt x="4385850" y="5088176"/>
                  <a:pt x="4383192" y="5094895"/>
                  <a:pt x="4381351" y="5103434"/>
                </a:cubicBezTo>
                <a:lnTo>
                  <a:pt x="4430199" y="5108582"/>
                </a:lnTo>
                <a:cubicBezTo>
                  <a:pt x="4432208" y="5102806"/>
                  <a:pt x="4434845" y="5098871"/>
                  <a:pt x="4438110" y="5096778"/>
                </a:cubicBezTo>
                <a:cubicBezTo>
                  <a:pt x="4442295" y="5094099"/>
                  <a:pt x="4448574" y="5092760"/>
                  <a:pt x="4456946" y="5092760"/>
                </a:cubicBezTo>
                <a:cubicBezTo>
                  <a:pt x="4463476" y="5092760"/>
                  <a:pt x="4468038" y="5094016"/>
                  <a:pt x="4470633" y="5096527"/>
                </a:cubicBezTo>
                <a:cubicBezTo>
                  <a:pt x="4473229" y="5099038"/>
                  <a:pt x="4474526" y="5103434"/>
                  <a:pt x="4474526" y="5109712"/>
                </a:cubicBezTo>
                <a:cubicBezTo>
                  <a:pt x="4468164" y="5112224"/>
                  <a:pt x="4462136" y="5114254"/>
                  <a:pt x="4456444" y="5115803"/>
                </a:cubicBezTo>
                <a:cubicBezTo>
                  <a:pt x="4450751" y="5117351"/>
                  <a:pt x="4438319" y="5120051"/>
                  <a:pt x="4419148" y="5123902"/>
                </a:cubicBezTo>
                <a:cubicBezTo>
                  <a:pt x="4403159" y="5127083"/>
                  <a:pt x="4392191" y="5131939"/>
                  <a:pt x="4386248" y="5138469"/>
                </a:cubicBezTo>
                <a:cubicBezTo>
                  <a:pt x="4380304" y="5144998"/>
                  <a:pt x="4377332" y="5153328"/>
                  <a:pt x="4377332" y="5163458"/>
                </a:cubicBezTo>
                <a:cubicBezTo>
                  <a:pt x="4377332" y="5174257"/>
                  <a:pt x="4381455" y="5183340"/>
                  <a:pt x="4389701" y="5190707"/>
                </a:cubicBezTo>
                <a:cubicBezTo>
                  <a:pt x="4397947" y="5198074"/>
                  <a:pt x="4410023" y="5201758"/>
                  <a:pt x="4425929" y="5201758"/>
                </a:cubicBezTo>
                <a:cubicBezTo>
                  <a:pt x="4437900" y="5201758"/>
                  <a:pt x="4448407" y="5199916"/>
                  <a:pt x="4457448" y="5196233"/>
                </a:cubicBezTo>
                <a:cubicBezTo>
                  <a:pt x="4464062" y="5193470"/>
                  <a:pt x="4470717" y="5188866"/>
                  <a:pt x="4477414" y="5182419"/>
                </a:cubicBezTo>
                <a:cubicBezTo>
                  <a:pt x="4478000" y="5186270"/>
                  <a:pt x="4478586" y="5189096"/>
                  <a:pt x="4479172" y="5190896"/>
                </a:cubicBezTo>
                <a:cubicBezTo>
                  <a:pt x="4479758" y="5192696"/>
                  <a:pt x="4481014" y="5195312"/>
                  <a:pt x="4482940" y="5198744"/>
                </a:cubicBezTo>
                <a:lnTo>
                  <a:pt x="4530909" y="5198744"/>
                </a:lnTo>
                <a:cubicBezTo>
                  <a:pt x="4528230" y="5193219"/>
                  <a:pt x="4526493" y="5188677"/>
                  <a:pt x="4525698" y="5185119"/>
                </a:cubicBezTo>
                <a:cubicBezTo>
                  <a:pt x="4524902" y="5181561"/>
                  <a:pt x="4524505" y="5176643"/>
                  <a:pt x="4524505" y="5170364"/>
                </a:cubicBezTo>
                <a:lnTo>
                  <a:pt x="4524505" y="5111470"/>
                </a:lnTo>
                <a:cubicBezTo>
                  <a:pt x="4524505" y="5105192"/>
                  <a:pt x="4523249" y="5098599"/>
                  <a:pt x="4520737" y="5091692"/>
                </a:cubicBezTo>
                <a:cubicBezTo>
                  <a:pt x="4518226" y="5084786"/>
                  <a:pt x="4514794" y="5079449"/>
                  <a:pt x="4510440" y="5075682"/>
                </a:cubicBezTo>
                <a:cubicBezTo>
                  <a:pt x="4504245" y="5070240"/>
                  <a:pt x="4496502" y="5066661"/>
                  <a:pt x="4487209" y="5064945"/>
                </a:cubicBezTo>
                <a:cubicBezTo>
                  <a:pt x="4477917" y="5063229"/>
                  <a:pt x="4465611" y="5062371"/>
                  <a:pt x="4450291" y="5062371"/>
                </a:cubicBezTo>
                <a:close/>
                <a:moveTo>
                  <a:pt x="4220683" y="5062371"/>
                </a:moveTo>
                <a:cubicBezTo>
                  <a:pt x="4210790" y="5062371"/>
                  <a:pt x="4202344" y="5064087"/>
                  <a:pt x="4195343" y="5067519"/>
                </a:cubicBezTo>
                <a:cubicBezTo>
                  <a:pt x="4188343" y="5070952"/>
                  <a:pt x="4181406" y="5076728"/>
                  <a:pt x="4174530" y="5084849"/>
                </a:cubicBezTo>
                <a:lnTo>
                  <a:pt x="4174530" y="5065385"/>
                </a:lnTo>
                <a:lnTo>
                  <a:pt x="4126812" y="5065385"/>
                </a:lnTo>
                <a:lnTo>
                  <a:pt x="4126812" y="5198744"/>
                </a:lnTo>
                <a:lnTo>
                  <a:pt x="4178047" y="5198744"/>
                </a:lnTo>
                <a:lnTo>
                  <a:pt x="4178047" y="5130683"/>
                </a:lnTo>
                <a:cubicBezTo>
                  <a:pt x="4178047" y="5120553"/>
                  <a:pt x="4179937" y="5113270"/>
                  <a:pt x="4183717" y="5108833"/>
                </a:cubicBezTo>
                <a:cubicBezTo>
                  <a:pt x="4187497" y="5104396"/>
                  <a:pt x="4192328" y="5102178"/>
                  <a:pt x="4198209" y="5102178"/>
                </a:cubicBezTo>
                <a:cubicBezTo>
                  <a:pt x="4201821" y="5102178"/>
                  <a:pt x="4204970" y="5103203"/>
                  <a:pt x="4207658" y="5105254"/>
                </a:cubicBezTo>
                <a:cubicBezTo>
                  <a:pt x="4210346" y="5107305"/>
                  <a:pt x="4212237" y="5110005"/>
                  <a:pt x="4213329" y="5113354"/>
                </a:cubicBezTo>
                <a:cubicBezTo>
                  <a:pt x="4214001" y="5115447"/>
                  <a:pt x="4214337" y="5119423"/>
                  <a:pt x="4214337" y="5125283"/>
                </a:cubicBezTo>
                <a:lnTo>
                  <a:pt x="4214337" y="5198744"/>
                </a:lnTo>
                <a:lnTo>
                  <a:pt x="4265571" y="5198744"/>
                </a:lnTo>
                <a:lnTo>
                  <a:pt x="4265571" y="5129930"/>
                </a:lnTo>
                <a:cubicBezTo>
                  <a:pt x="4265571" y="5120302"/>
                  <a:pt x="4267407" y="5113312"/>
                  <a:pt x="4271078" y="5108959"/>
                </a:cubicBezTo>
                <a:cubicBezTo>
                  <a:pt x="4274749" y="5104606"/>
                  <a:pt x="4279588" y="5102429"/>
                  <a:pt x="4285595" y="5102429"/>
                </a:cubicBezTo>
                <a:cubicBezTo>
                  <a:pt x="4290683" y="5102429"/>
                  <a:pt x="4294937" y="5104731"/>
                  <a:pt x="4298358" y="5109336"/>
                </a:cubicBezTo>
                <a:cubicBezTo>
                  <a:pt x="4300694" y="5112266"/>
                  <a:pt x="4301862" y="5116744"/>
                  <a:pt x="4301862" y="5122772"/>
                </a:cubicBezTo>
                <a:lnTo>
                  <a:pt x="4301862" y="5198744"/>
                </a:lnTo>
                <a:lnTo>
                  <a:pt x="4353096" y="5198744"/>
                </a:lnTo>
                <a:lnTo>
                  <a:pt x="4353096" y="5114986"/>
                </a:lnTo>
                <a:cubicBezTo>
                  <a:pt x="4353096" y="5096904"/>
                  <a:pt x="4349084" y="5083614"/>
                  <a:pt x="4341058" y="5075117"/>
                </a:cubicBezTo>
                <a:cubicBezTo>
                  <a:pt x="4333032" y="5066620"/>
                  <a:pt x="4321871" y="5062371"/>
                  <a:pt x="4307576" y="5062371"/>
                </a:cubicBezTo>
                <a:cubicBezTo>
                  <a:pt x="4297878" y="5062371"/>
                  <a:pt x="4289727" y="5063941"/>
                  <a:pt x="4283122" y="5067080"/>
                </a:cubicBezTo>
                <a:cubicBezTo>
                  <a:pt x="4276518" y="5070219"/>
                  <a:pt x="4269203" y="5076142"/>
                  <a:pt x="4261176" y="5084849"/>
                </a:cubicBezTo>
                <a:cubicBezTo>
                  <a:pt x="4257236" y="5077398"/>
                  <a:pt x="4252164" y="5071789"/>
                  <a:pt x="4245960" y="5068022"/>
                </a:cubicBezTo>
                <a:cubicBezTo>
                  <a:pt x="4239756" y="5064255"/>
                  <a:pt x="4231331" y="5062371"/>
                  <a:pt x="4220683" y="5062371"/>
                </a:cubicBezTo>
                <a:close/>
                <a:moveTo>
                  <a:pt x="3947726" y="5062371"/>
                </a:moveTo>
                <a:cubicBezTo>
                  <a:pt x="3924202" y="5062371"/>
                  <a:pt x="3905763" y="5068817"/>
                  <a:pt x="3892411" y="5081709"/>
                </a:cubicBezTo>
                <a:cubicBezTo>
                  <a:pt x="3879058" y="5094602"/>
                  <a:pt x="3872381" y="5111470"/>
                  <a:pt x="3872381" y="5132316"/>
                </a:cubicBezTo>
                <a:cubicBezTo>
                  <a:pt x="3872381" y="5146966"/>
                  <a:pt x="3875709" y="5159712"/>
                  <a:pt x="3882365" y="5170553"/>
                </a:cubicBezTo>
                <a:cubicBezTo>
                  <a:pt x="3889020" y="5181394"/>
                  <a:pt x="3897413" y="5189305"/>
                  <a:pt x="3907542" y="5194286"/>
                </a:cubicBezTo>
                <a:cubicBezTo>
                  <a:pt x="3917672" y="5199267"/>
                  <a:pt x="3931569" y="5201758"/>
                  <a:pt x="3949233" y="5201758"/>
                </a:cubicBezTo>
                <a:cubicBezTo>
                  <a:pt x="3969576" y="5201758"/>
                  <a:pt x="3985189" y="5198849"/>
                  <a:pt x="3996072" y="5193030"/>
                </a:cubicBezTo>
                <a:cubicBezTo>
                  <a:pt x="4006955" y="5187212"/>
                  <a:pt x="4016247" y="5177606"/>
                  <a:pt x="4023949" y="5164211"/>
                </a:cubicBezTo>
                <a:lnTo>
                  <a:pt x="3973594" y="5159565"/>
                </a:lnTo>
                <a:cubicBezTo>
                  <a:pt x="3970413" y="5163583"/>
                  <a:pt x="3967441" y="5166388"/>
                  <a:pt x="3964678" y="5167978"/>
                </a:cubicBezTo>
                <a:cubicBezTo>
                  <a:pt x="3960158" y="5170490"/>
                  <a:pt x="3955386" y="5171746"/>
                  <a:pt x="3950363" y="5171746"/>
                </a:cubicBezTo>
                <a:cubicBezTo>
                  <a:pt x="3942410" y="5171746"/>
                  <a:pt x="3935964" y="5168857"/>
                  <a:pt x="3931024" y="5163081"/>
                </a:cubicBezTo>
                <a:cubicBezTo>
                  <a:pt x="3927508" y="5159063"/>
                  <a:pt x="3925290" y="5152951"/>
                  <a:pt x="3924369" y="5144747"/>
                </a:cubicBezTo>
                <a:lnTo>
                  <a:pt x="4026837" y="5144747"/>
                </a:lnTo>
                <a:lnTo>
                  <a:pt x="4026837" y="5138971"/>
                </a:lnTo>
                <a:cubicBezTo>
                  <a:pt x="4026837" y="5121391"/>
                  <a:pt x="4023949" y="5107117"/>
                  <a:pt x="4018173" y="5096150"/>
                </a:cubicBezTo>
                <a:cubicBezTo>
                  <a:pt x="4012396" y="5085183"/>
                  <a:pt x="4003983" y="5076812"/>
                  <a:pt x="3992932" y="5071036"/>
                </a:cubicBezTo>
                <a:cubicBezTo>
                  <a:pt x="3981882" y="5065259"/>
                  <a:pt x="3966813" y="5062371"/>
                  <a:pt x="3947726" y="5062371"/>
                </a:cubicBezTo>
                <a:close/>
                <a:moveTo>
                  <a:pt x="3621615" y="5062371"/>
                </a:moveTo>
                <a:cubicBezTo>
                  <a:pt x="3612072" y="5062371"/>
                  <a:pt x="3603198" y="5063083"/>
                  <a:pt x="3594994" y="5064506"/>
                </a:cubicBezTo>
                <a:cubicBezTo>
                  <a:pt x="3586790" y="5065929"/>
                  <a:pt x="3580344" y="5067938"/>
                  <a:pt x="3575655" y="5070533"/>
                </a:cubicBezTo>
                <a:cubicBezTo>
                  <a:pt x="3569126" y="5074133"/>
                  <a:pt x="3564124" y="5078382"/>
                  <a:pt x="3560649" y="5083279"/>
                </a:cubicBezTo>
                <a:cubicBezTo>
                  <a:pt x="3557175" y="5088176"/>
                  <a:pt x="3554517" y="5094895"/>
                  <a:pt x="3552675" y="5103434"/>
                </a:cubicBezTo>
                <a:lnTo>
                  <a:pt x="3601524" y="5108582"/>
                </a:lnTo>
                <a:cubicBezTo>
                  <a:pt x="3603533" y="5102806"/>
                  <a:pt x="3606170" y="5098871"/>
                  <a:pt x="3609435" y="5096778"/>
                </a:cubicBezTo>
                <a:cubicBezTo>
                  <a:pt x="3613621" y="5094099"/>
                  <a:pt x="3619899" y="5092760"/>
                  <a:pt x="3628271" y="5092760"/>
                </a:cubicBezTo>
                <a:cubicBezTo>
                  <a:pt x="3634801" y="5092760"/>
                  <a:pt x="3639363" y="5094016"/>
                  <a:pt x="3641958" y="5096527"/>
                </a:cubicBezTo>
                <a:cubicBezTo>
                  <a:pt x="3644554" y="5099038"/>
                  <a:pt x="3645851" y="5103434"/>
                  <a:pt x="3645851" y="5109712"/>
                </a:cubicBezTo>
                <a:cubicBezTo>
                  <a:pt x="3639489" y="5112224"/>
                  <a:pt x="3633461" y="5114254"/>
                  <a:pt x="3627769" y="5115803"/>
                </a:cubicBezTo>
                <a:cubicBezTo>
                  <a:pt x="3622076" y="5117351"/>
                  <a:pt x="3609644" y="5120051"/>
                  <a:pt x="3590473" y="5123902"/>
                </a:cubicBezTo>
                <a:cubicBezTo>
                  <a:pt x="3574483" y="5127083"/>
                  <a:pt x="3563517" y="5131939"/>
                  <a:pt x="3557573" y="5138469"/>
                </a:cubicBezTo>
                <a:cubicBezTo>
                  <a:pt x="3551629" y="5144998"/>
                  <a:pt x="3548657" y="5153328"/>
                  <a:pt x="3548657" y="5163458"/>
                </a:cubicBezTo>
                <a:cubicBezTo>
                  <a:pt x="3548657" y="5174257"/>
                  <a:pt x="3552780" y="5183340"/>
                  <a:pt x="3561026" y="5190707"/>
                </a:cubicBezTo>
                <a:cubicBezTo>
                  <a:pt x="3569272" y="5198074"/>
                  <a:pt x="3581348" y="5201758"/>
                  <a:pt x="3597254" y="5201758"/>
                </a:cubicBezTo>
                <a:cubicBezTo>
                  <a:pt x="3609225" y="5201758"/>
                  <a:pt x="3619732" y="5199916"/>
                  <a:pt x="3628773" y="5196233"/>
                </a:cubicBezTo>
                <a:cubicBezTo>
                  <a:pt x="3635387" y="5193470"/>
                  <a:pt x="3642042" y="5188866"/>
                  <a:pt x="3648739" y="5182419"/>
                </a:cubicBezTo>
                <a:cubicBezTo>
                  <a:pt x="3649325" y="5186270"/>
                  <a:pt x="3649911" y="5189096"/>
                  <a:pt x="3650497" y="5190896"/>
                </a:cubicBezTo>
                <a:cubicBezTo>
                  <a:pt x="3651083" y="5192696"/>
                  <a:pt x="3652339" y="5195312"/>
                  <a:pt x="3654265" y="5198744"/>
                </a:cubicBezTo>
                <a:lnTo>
                  <a:pt x="3702234" y="5198744"/>
                </a:lnTo>
                <a:cubicBezTo>
                  <a:pt x="3699555" y="5193219"/>
                  <a:pt x="3697818" y="5188677"/>
                  <a:pt x="3697022" y="5185119"/>
                </a:cubicBezTo>
                <a:cubicBezTo>
                  <a:pt x="3696227" y="5181561"/>
                  <a:pt x="3695829" y="5176643"/>
                  <a:pt x="3695829" y="5170364"/>
                </a:cubicBezTo>
                <a:lnTo>
                  <a:pt x="3695829" y="5111470"/>
                </a:lnTo>
                <a:cubicBezTo>
                  <a:pt x="3695829" y="5105192"/>
                  <a:pt x="3694574" y="5098599"/>
                  <a:pt x="3692062" y="5091692"/>
                </a:cubicBezTo>
                <a:cubicBezTo>
                  <a:pt x="3689551" y="5084786"/>
                  <a:pt x="3686118" y="5079449"/>
                  <a:pt x="3681765" y="5075682"/>
                </a:cubicBezTo>
                <a:cubicBezTo>
                  <a:pt x="3675570" y="5070240"/>
                  <a:pt x="3667827" y="5066661"/>
                  <a:pt x="3658534" y="5064945"/>
                </a:cubicBezTo>
                <a:cubicBezTo>
                  <a:pt x="3649242" y="5063229"/>
                  <a:pt x="3636935" y="5062371"/>
                  <a:pt x="3621615" y="5062371"/>
                </a:cubicBezTo>
                <a:close/>
                <a:moveTo>
                  <a:pt x="3193581" y="5062371"/>
                </a:moveTo>
                <a:cubicBezTo>
                  <a:pt x="3177341" y="5062371"/>
                  <a:pt x="3164197" y="5067812"/>
                  <a:pt x="3154151" y="5078696"/>
                </a:cubicBezTo>
                <a:cubicBezTo>
                  <a:pt x="3144105" y="5089579"/>
                  <a:pt x="3139083" y="5105401"/>
                  <a:pt x="3139083" y="5126162"/>
                </a:cubicBezTo>
                <a:cubicBezTo>
                  <a:pt x="3139083" y="5144329"/>
                  <a:pt x="3142975" y="5158937"/>
                  <a:pt x="3150760" y="5169988"/>
                </a:cubicBezTo>
                <a:cubicBezTo>
                  <a:pt x="3161727" y="5185559"/>
                  <a:pt x="3176126" y="5193344"/>
                  <a:pt x="3193958" y="5193344"/>
                </a:cubicBezTo>
                <a:cubicBezTo>
                  <a:pt x="3203083" y="5193344"/>
                  <a:pt x="3211580" y="5191251"/>
                  <a:pt x="3219449" y="5187066"/>
                </a:cubicBezTo>
                <a:cubicBezTo>
                  <a:pt x="3224473" y="5184387"/>
                  <a:pt x="3229496" y="5180075"/>
                  <a:pt x="3234518" y="5174132"/>
                </a:cubicBezTo>
                <a:lnTo>
                  <a:pt x="3234518" y="5194349"/>
                </a:lnTo>
                <a:cubicBezTo>
                  <a:pt x="3234518" y="5204144"/>
                  <a:pt x="3232698" y="5211008"/>
                  <a:pt x="3229056" y="5214943"/>
                </a:cubicBezTo>
                <a:cubicBezTo>
                  <a:pt x="3225414" y="5218878"/>
                  <a:pt x="3219910" y="5220845"/>
                  <a:pt x="3212543" y="5220845"/>
                </a:cubicBezTo>
                <a:cubicBezTo>
                  <a:pt x="3206850" y="5220845"/>
                  <a:pt x="3202120" y="5219547"/>
                  <a:pt x="3198353" y="5216952"/>
                </a:cubicBezTo>
                <a:cubicBezTo>
                  <a:pt x="3195758" y="5215194"/>
                  <a:pt x="3193832" y="5212013"/>
                  <a:pt x="3192576" y="5207409"/>
                </a:cubicBezTo>
                <a:lnTo>
                  <a:pt x="3142975" y="5201758"/>
                </a:lnTo>
                <a:cubicBezTo>
                  <a:pt x="3142808" y="5204604"/>
                  <a:pt x="3142724" y="5206864"/>
                  <a:pt x="3142724" y="5208539"/>
                </a:cubicBezTo>
                <a:cubicBezTo>
                  <a:pt x="3142724" y="5222017"/>
                  <a:pt x="3147726" y="5232774"/>
                  <a:pt x="3157730" y="5240811"/>
                </a:cubicBezTo>
                <a:cubicBezTo>
                  <a:pt x="3167734" y="5248848"/>
                  <a:pt x="3186131" y="5252866"/>
                  <a:pt x="3212920" y="5252866"/>
                </a:cubicBezTo>
                <a:cubicBezTo>
                  <a:pt x="3224640" y="5252866"/>
                  <a:pt x="3235041" y="5251820"/>
                  <a:pt x="3244125" y="5249727"/>
                </a:cubicBezTo>
                <a:cubicBezTo>
                  <a:pt x="3253208" y="5247634"/>
                  <a:pt x="3260700" y="5244244"/>
                  <a:pt x="3266602" y="5239555"/>
                </a:cubicBezTo>
                <a:cubicBezTo>
                  <a:pt x="3272505" y="5234867"/>
                  <a:pt x="3277235" y="5228735"/>
                  <a:pt x="3280792" y="5221159"/>
                </a:cubicBezTo>
                <a:cubicBezTo>
                  <a:pt x="3284350" y="5213583"/>
                  <a:pt x="3286129" y="5205609"/>
                  <a:pt x="3286129" y="5197237"/>
                </a:cubicBezTo>
                <a:lnTo>
                  <a:pt x="3286003" y="5191335"/>
                </a:lnTo>
                <a:lnTo>
                  <a:pt x="3286003" y="5065385"/>
                </a:lnTo>
                <a:lnTo>
                  <a:pt x="3238160" y="5065385"/>
                </a:lnTo>
                <a:lnTo>
                  <a:pt x="3238160" y="5085100"/>
                </a:lnTo>
                <a:cubicBezTo>
                  <a:pt x="3232300" y="5076979"/>
                  <a:pt x="3226001" y="5071161"/>
                  <a:pt x="3219261" y="5067645"/>
                </a:cubicBezTo>
                <a:cubicBezTo>
                  <a:pt x="3212522" y="5064129"/>
                  <a:pt x="3203962" y="5062371"/>
                  <a:pt x="3193581" y="5062371"/>
                </a:cubicBezTo>
                <a:close/>
                <a:moveTo>
                  <a:pt x="3069724" y="5062371"/>
                </a:moveTo>
                <a:cubicBezTo>
                  <a:pt x="3059260" y="5062371"/>
                  <a:pt x="3050386" y="5064275"/>
                  <a:pt x="3043102" y="5068085"/>
                </a:cubicBezTo>
                <a:cubicBezTo>
                  <a:pt x="3035819" y="5071894"/>
                  <a:pt x="3028620" y="5078235"/>
                  <a:pt x="3021504" y="5087109"/>
                </a:cubicBezTo>
                <a:lnTo>
                  <a:pt x="3021504" y="5065385"/>
                </a:lnTo>
                <a:lnTo>
                  <a:pt x="2973912" y="5065385"/>
                </a:lnTo>
                <a:lnTo>
                  <a:pt x="2973912" y="5198744"/>
                </a:lnTo>
                <a:lnTo>
                  <a:pt x="3025021" y="5198744"/>
                </a:lnTo>
                <a:lnTo>
                  <a:pt x="3025021" y="5134701"/>
                </a:lnTo>
                <a:cubicBezTo>
                  <a:pt x="3025021" y="5122563"/>
                  <a:pt x="3026945" y="5114149"/>
                  <a:pt x="3030796" y="5109461"/>
                </a:cubicBezTo>
                <a:cubicBezTo>
                  <a:pt x="3034647" y="5104773"/>
                  <a:pt x="3039670" y="5102429"/>
                  <a:pt x="3045865" y="5102429"/>
                </a:cubicBezTo>
                <a:cubicBezTo>
                  <a:pt x="3051474" y="5102429"/>
                  <a:pt x="3055827" y="5104166"/>
                  <a:pt x="3058924" y="5107640"/>
                </a:cubicBezTo>
                <a:cubicBezTo>
                  <a:pt x="3062022" y="5111114"/>
                  <a:pt x="3063571" y="5117037"/>
                  <a:pt x="3063571" y="5125409"/>
                </a:cubicBezTo>
                <a:lnTo>
                  <a:pt x="3063571" y="5198744"/>
                </a:lnTo>
                <a:lnTo>
                  <a:pt x="3114930" y="5198744"/>
                </a:lnTo>
                <a:lnTo>
                  <a:pt x="3114930" y="5113982"/>
                </a:lnTo>
                <a:cubicBezTo>
                  <a:pt x="3114930" y="5096401"/>
                  <a:pt x="3110933" y="5083405"/>
                  <a:pt x="3102938" y="5074991"/>
                </a:cubicBezTo>
                <a:cubicBezTo>
                  <a:pt x="3094944" y="5066578"/>
                  <a:pt x="3083872" y="5062371"/>
                  <a:pt x="3069724" y="5062371"/>
                </a:cubicBezTo>
                <a:close/>
                <a:moveTo>
                  <a:pt x="2854630" y="5062371"/>
                </a:moveTo>
                <a:cubicBezTo>
                  <a:pt x="2847430" y="5062371"/>
                  <a:pt x="2841382" y="5064150"/>
                  <a:pt x="2836485" y="5067708"/>
                </a:cubicBezTo>
                <a:cubicBezTo>
                  <a:pt x="2831587" y="5071266"/>
                  <a:pt x="2826837" y="5077775"/>
                  <a:pt x="2822232" y="5087235"/>
                </a:cubicBezTo>
                <a:lnTo>
                  <a:pt x="2822232" y="5065385"/>
                </a:lnTo>
                <a:lnTo>
                  <a:pt x="2774389" y="5065385"/>
                </a:lnTo>
                <a:lnTo>
                  <a:pt x="2774389" y="5198744"/>
                </a:lnTo>
                <a:lnTo>
                  <a:pt x="2825748" y="5198744"/>
                </a:lnTo>
                <a:lnTo>
                  <a:pt x="2825748" y="5154040"/>
                </a:lnTo>
                <a:cubicBezTo>
                  <a:pt x="2825748" y="5132692"/>
                  <a:pt x="2828385" y="5118126"/>
                  <a:pt x="2833659" y="5110340"/>
                </a:cubicBezTo>
                <a:cubicBezTo>
                  <a:pt x="2837343" y="5104815"/>
                  <a:pt x="2842534" y="5102052"/>
                  <a:pt x="2849231" y="5102052"/>
                </a:cubicBezTo>
                <a:cubicBezTo>
                  <a:pt x="2852747" y="5102052"/>
                  <a:pt x="2857519" y="5103308"/>
                  <a:pt x="2863546" y="5105819"/>
                </a:cubicBezTo>
                <a:lnTo>
                  <a:pt x="2879368" y="5069403"/>
                </a:lnTo>
                <a:cubicBezTo>
                  <a:pt x="2870411" y="5064715"/>
                  <a:pt x="2862164" y="5062371"/>
                  <a:pt x="2854630" y="5062371"/>
                </a:cubicBezTo>
                <a:close/>
                <a:moveTo>
                  <a:pt x="2671376" y="5062371"/>
                </a:moveTo>
                <a:cubicBezTo>
                  <a:pt x="2647852" y="5062371"/>
                  <a:pt x="2629414" y="5068817"/>
                  <a:pt x="2616061" y="5081709"/>
                </a:cubicBezTo>
                <a:cubicBezTo>
                  <a:pt x="2602708" y="5094602"/>
                  <a:pt x="2596033" y="5111470"/>
                  <a:pt x="2596033" y="5132316"/>
                </a:cubicBezTo>
                <a:cubicBezTo>
                  <a:pt x="2596033" y="5146966"/>
                  <a:pt x="2599360" y="5159712"/>
                  <a:pt x="2606016" y="5170553"/>
                </a:cubicBezTo>
                <a:cubicBezTo>
                  <a:pt x="2612671" y="5181394"/>
                  <a:pt x="2621063" y="5189305"/>
                  <a:pt x="2631193" y="5194286"/>
                </a:cubicBezTo>
                <a:cubicBezTo>
                  <a:pt x="2641323" y="5199267"/>
                  <a:pt x="2655219" y="5201758"/>
                  <a:pt x="2672884" y="5201758"/>
                </a:cubicBezTo>
                <a:cubicBezTo>
                  <a:pt x="2693226" y="5201758"/>
                  <a:pt x="2708839" y="5198849"/>
                  <a:pt x="2719722" y="5193030"/>
                </a:cubicBezTo>
                <a:cubicBezTo>
                  <a:pt x="2730605" y="5187212"/>
                  <a:pt x="2739898" y="5177606"/>
                  <a:pt x="2747600" y="5164211"/>
                </a:cubicBezTo>
                <a:lnTo>
                  <a:pt x="2697245" y="5159565"/>
                </a:lnTo>
                <a:cubicBezTo>
                  <a:pt x="2694063" y="5163583"/>
                  <a:pt x="2691091" y="5166388"/>
                  <a:pt x="2688329" y="5167978"/>
                </a:cubicBezTo>
                <a:cubicBezTo>
                  <a:pt x="2683808" y="5170490"/>
                  <a:pt x="2679036" y="5171746"/>
                  <a:pt x="2674014" y="5171746"/>
                </a:cubicBezTo>
                <a:cubicBezTo>
                  <a:pt x="2666060" y="5171746"/>
                  <a:pt x="2659614" y="5168857"/>
                  <a:pt x="2654675" y="5163081"/>
                </a:cubicBezTo>
                <a:cubicBezTo>
                  <a:pt x="2651159" y="5159063"/>
                  <a:pt x="2648941" y="5152951"/>
                  <a:pt x="2648020" y="5144747"/>
                </a:cubicBezTo>
                <a:lnTo>
                  <a:pt x="2750487" y="5144747"/>
                </a:lnTo>
                <a:lnTo>
                  <a:pt x="2750487" y="5138971"/>
                </a:lnTo>
                <a:cubicBezTo>
                  <a:pt x="2750487" y="5121391"/>
                  <a:pt x="2747600" y="5107117"/>
                  <a:pt x="2741823" y="5096150"/>
                </a:cubicBezTo>
                <a:cubicBezTo>
                  <a:pt x="2736047" y="5085183"/>
                  <a:pt x="2727633" y="5076812"/>
                  <a:pt x="2716584" y="5071036"/>
                </a:cubicBezTo>
                <a:cubicBezTo>
                  <a:pt x="2705532" y="5065259"/>
                  <a:pt x="2690464" y="5062371"/>
                  <a:pt x="2671376" y="5062371"/>
                </a:cubicBezTo>
                <a:close/>
                <a:moveTo>
                  <a:pt x="2499927" y="5062371"/>
                </a:moveTo>
                <a:cubicBezTo>
                  <a:pt x="2476402" y="5062371"/>
                  <a:pt x="2457964" y="5068817"/>
                  <a:pt x="2444611" y="5081709"/>
                </a:cubicBezTo>
                <a:cubicBezTo>
                  <a:pt x="2431259" y="5094602"/>
                  <a:pt x="2424582" y="5111470"/>
                  <a:pt x="2424582" y="5132316"/>
                </a:cubicBezTo>
                <a:cubicBezTo>
                  <a:pt x="2424582" y="5146966"/>
                  <a:pt x="2427910" y="5159712"/>
                  <a:pt x="2434565" y="5170553"/>
                </a:cubicBezTo>
                <a:cubicBezTo>
                  <a:pt x="2441221" y="5181394"/>
                  <a:pt x="2449613" y="5189305"/>
                  <a:pt x="2459743" y="5194286"/>
                </a:cubicBezTo>
                <a:cubicBezTo>
                  <a:pt x="2469872" y="5199267"/>
                  <a:pt x="2483770" y="5201758"/>
                  <a:pt x="2501434" y="5201758"/>
                </a:cubicBezTo>
                <a:cubicBezTo>
                  <a:pt x="2521777" y="5201758"/>
                  <a:pt x="2537389" y="5198849"/>
                  <a:pt x="2548272" y="5193030"/>
                </a:cubicBezTo>
                <a:cubicBezTo>
                  <a:pt x="2559156" y="5187212"/>
                  <a:pt x="2568448" y="5177606"/>
                  <a:pt x="2576150" y="5164211"/>
                </a:cubicBezTo>
                <a:lnTo>
                  <a:pt x="2525795" y="5159565"/>
                </a:lnTo>
                <a:cubicBezTo>
                  <a:pt x="2522613" y="5163583"/>
                  <a:pt x="2519641" y="5166388"/>
                  <a:pt x="2516879" y="5167978"/>
                </a:cubicBezTo>
                <a:cubicBezTo>
                  <a:pt x="2512358" y="5170490"/>
                  <a:pt x="2507586" y="5171746"/>
                  <a:pt x="2502563" y="5171746"/>
                </a:cubicBezTo>
                <a:cubicBezTo>
                  <a:pt x="2494610" y="5171746"/>
                  <a:pt x="2488164" y="5168857"/>
                  <a:pt x="2483226" y="5163081"/>
                </a:cubicBezTo>
                <a:cubicBezTo>
                  <a:pt x="2479709" y="5159063"/>
                  <a:pt x="2477491" y="5152951"/>
                  <a:pt x="2476570" y="5144747"/>
                </a:cubicBezTo>
                <a:lnTo>
                  <a:pt x="2579037" y="5144747"/>
                </a:lnTo>
                <a:lnTo>
                  <a:pt x="2579037" y="5138971"/>
                </a:lnTo>
                <a:cubicBezTo>
                  <a:pt x="2579037" y="5121391"/>
                  <a:pt x="2576150" y="5107117"/>
                  <a:pt x="2570373" y="5096150"/>
                </a:cubicBezTo>
                <a:cubicBezTo>
                  <a:pt x="2564597" y="5085183"/>
                  <a:pt x="2556184" y="5076812"/>
                  <a:pt x="2545132" y="5071036"/>
                </a:cubicBezTo>
                <a:cubicBezTo>
                  <a:pt x="2534083" y="5065259"/>
                  <a:pt x="2519014" y="5062371"/>
                  <a:pt x="2499927" y="5062371"/>
                </a:cubicBezTo>
                <a:close/>
                <a:moveTo>
                  <a:pt x="2355350" y="5062371"/>
                </a:moveTo>
                <a:cubicBezTo>
                  <a:pt x="2344884" y="5062371"/>
                  <a:pt x="2336011" y="5064275"/>
                  <a:pt x="2328729" y="5068085"/>
                </a:cubicBezTo>
                <a:cubicBezTo>
                  <a:pt x="2321445" y="5071894"/>
                  <a:pt x="2314246" y="5078235"/>
                  <a:pt x="2307129" y="5087109"/>
                </a:cubicBezTo>
                <a:lnTo>
                  <a:pt x="2307129" y="5065385"/>
                </a:lnTo>
                <a:lnTo>
                  <a:pt x="2259537" y="5065385"/>
                </a:lnTo>
                <a:lnTo>
                  <a:pt x="2259537" y="5198744"/>
                </a:lnTo>
                <a:lnTo>
                  <a:pt x="2310644" y="5198744"/>
                </a:lnTo>
                <a:lnTo>
                  <a:pt x="2310644" y="5134701"/>
                </a:lnTo>
                <a:cubicBezTo>
                  <a:pt x="2310644" y="5122563"/>
                  <a:pt x="2312571" y="5114149"/>
                  <a:pt x="2316422" y="5109461"/>
                </a:cubicBezTo>
                <a:cubicBezTo>
                  <a:pt x="2320272" y="5104773"/>
                  <a:pt x="2325295" y="5102429"/>
                  <a:pt x="2331490" y="5102429"/>
                </a:cubicBezTo>
                <a:cubicBezTo>
                  <a:pt x="2337099" y="5102429"/>
                  <a:pt x="2341453" y="5104166"/>
                  <a:pt x="2344549" y="5107640"/>
                </a:cubicBezTo>
                <a:cubicBezTo>
                  <a:pt x="2347648" y="5111114"/>
                  <a:pt x="2349196" y="5117037"/>
                  <a:pt x="2349196" y="5125409"/>
                </a:cubicBezTo>
                <a:lnTo>
                  <a:pt x="2349196" y="5198744"/>
                </a:lnTo>
                <a:lnTo>
                  <a:pt x="2400556" y="5198744"/>
                </a:lnTo>
                <a:lnTo>
                  <a:pt x="2400556" y="5113982"/>
                </a:lnTo>
                <a:cubicBezTo>
                  <a:pt x="2400556" y="5096401"/>
                  <a:pt x="2396558" y="5083405"/>
                  <a:pt x="2388563" y="5074991"/>
                </a:cubicBezTo>
                <a:cubicBezTo>
                  <a:pt x="2380569" y="5066578"/>
                  <a:pt x="2369497" y="5062371"/>
                  <a:pt x="2355350" y="5062371"/>
                </a:cubicBezTo>
                <a:close/>
                <a:moveTo>
                  <a:pt x="2050582" y="5062371"/>
                </a:moveTo>
                <a:cubicBezTo>
                  <a:pt x="2034341" y="5062371"/>
                  <a:pt x="2021198" y="5067812"/>
                  <a:pt x="2011152" y="5078696"/>
                </a:cubicBezTo>
                <a:cubicBezTo>
                  <a:pt x="2001106" y="5089579"/>
                  <a:pt x="1996083" y="5105401"/>
                  <a:pt x="1996083" y="5126162"/>
                </a:cubicBezTo>
                <a:cubicBezTo>
                  <a:pt x="1996083" y="5144329"/>
                  <a:pt x="1999976" y="5158937"/>
                  <a:pt x="2007761" y="5169988"/>
                </a:cubicBezTo>
                <a:cubicBezTo>
                  <a:pt x="2018728" y="5185559"/>
                  <a:pt x="2033127" y="5193344"/>
                  <a:pt x="2050959" y="5193344"/>
                </a:cubicBezTo>
                <a:cubicBezTo>
                  <a:pt x="2060084" y="5193344"/>
                  <a:pt x="2068581" y="5191251"/>
                  <a:pt x="2076450" y="5187066"/>
                </a:cubicBezTo>
                <a:cubicBezTo>
                  <a:pt x="2081473" y="5184387"/>
                  <a:pt x="2086496" y="5180075"/>
                  <a:pt x="2091519" y="5174132"/>
                </a:cubicBezTo>
                <a:lnTo>
                  <a:pt x="2091519" y="5194349"/>
                </a:lnTo>
                <a:cubicBezTo>
                  <a:pt x="2091519" y="5204144"/>
                  <a:pt x="2089699" y="5211008"/>
                  <a:pt x="2086057" y="5214943"/>
                </a:cubicBezTo>
                <a:cubicBezTo>
                  <a:pt x="2082415" y="5218878"/>
                  <a:pt x="2076910" y="5220845"/>
                  <a:pt x="2069544" y="5220845"/>
                </a:cubicBezTo>
                <a:cubicBezTo>
                  <a:pt x="2063851" y="5220845"/>
                  <a:pt x="2059121" y="5219547"/>
                  <a:pt x="2055354" y="5216952"/>
                </a:cubicBezTo>
                <a:cubicBezTo>
                  <a:pt x="2052759" y="5215194"/>
                  <a:pt x="2050833" y="5212013"/>
                  <a:pt x="2049578" y="5207409"/>
                </a:cubicBezTo>
                <a:lnTo>
                  <a:pt x="1999976" y="5201758"/>
                </a:lnTo>
                <a:cubicBezTo>
                  <a:pt x="1999808" y="5204604"/>
                  <a:pt x="1999725" y="5206864"/>
                  <a:pt x="1999725" y="5208539"/>
                </a:cubicBezTo>
                <a:cubicBezTo>
                  <a:pt x="1999725" y="5222017"/>
                  <a:pt x="2004727" y="5232774"/>
                  <a:pt x="2014730" y="5240811"/>
                </a:cubicBezTo>
                <a:cubicBezTo>
                  <a:pt x="2024735" y="5248848"/>
                  <a:pt x="2043132" y="5252866"/>
                  <a:pt x="2069920" y="5252866"/>
                </a:cubicBezTo>
                <a:cubicBezTo>
                  <a:pt x="2081641" y="5252866"/>
                  <a:pt x="2092042" y="5251820"/>
                  <a:pt x="2101126" y="5249727"/>
                </a:cubicBezTo>
                <a:cubicBezTo>
                  <a:pt x="2110208" y="5247634"/>
                  <a:pt x="2117702" y="5244244"/>
                  <a:pt x="2123602" y="5239555"/>
                </a:cubicBezTo>
                <a:cubicBezTo>
                  <a:pt x="2129504" y="5234867"/>
                  <a:pt x="2134235" y="5228735"/>
                  <a:pt x="2137793" y="5221159"/>
                </a:cubicBezTo>
                <a:cubicBezTo>
                  <a:pt x="2141351" y="5213583"/>
                  <a:pt x="2143129" y="5205609"/>
                  <a:pt x="2143129" y="5197237"/>
                </a:cubicBezTo>
                <a:lnTo>
                  <a:pt x="2143004" y="5191335"/>
                </a:lnTo>
                <a:lnTo>
                  <a:pt x="2143004" y="5065385"/>
                </a:lnTo>
                <a:lnTo>
                  <a:pt x="2095161" y="5065385"/>
                </a:lnTo>
                <a:lnTo>
                  <a:pt x="2095161" y="5085100"/>
                </a:lnTo>
                <a:cubicBezTo>
                  <a:pt x="2089300" y="5076979"/>
                  <a:pt x="2083001" y="5071161"/>
                  <a:pt x="2076262" y="5067645"/>
                </a:cubicBezTo>
                <a:cubicBezTo>
                  <a:pt x="2069523" y="5064129"/>
                  <a:pt x="2060962" y="5062371"/>
                  <a:pt x="2050582" y="5062371"/>
                </a:cubicBezTo>
                <a:close/>
                <a:moveTo>
                  <a:pt x="1926725" y="5062371"/>
                </a:moveTo>
                <a:cubicBezTo>
                  <a:pt x="1916260" y="5062371"/>
                  <a:pt x="1907386" y="5064275"/>
                  <a:pt x="1900103" y="5068085"/>
                </a:cubicBezTo>
                <a:cubicBezTo>
                  <a:pt x="1892820" y="5071894"/>
                  <a:pt x="1885620" y="5078235"/>
                  <a:pt x="1878504" y="5087109"/>
                </a:cubicBezTo>
                <a:lnTo>
                  <a:pt x="1878504" y="5065385"/>
                </a:lnTo>
                <a:lnTo>
                  <a:pt x="1830912" y="5065385"/>
                </a:lnTo>
                <a:lnTo>
                  <a:pt x="1830912" y="5198744"/>
                </a:lnTo>
                <a:lnTo>
                  <a:pt x="1882020" y="5198744"/>
                </a:lnTo>
                <a:lnTo>
                  <a:pt x="1882020" y="5134701"/>
                </a:lnTo>
                <a:cubicBezTo>
                  <a:pt x="1882020" y="5122563"/>
                  <a:pt x="1883946" y="5114149"/>
                  <a:pt x="1887796" y="5109461"/>
                </a:cubicBezTo>
                <a:cubicBezTo>
                  <a:pt x="1891648" y="5104773"/>
                  <a:pt x="1896671" y="5102429"/>
                  <a:pt x="1902866" y="5102429"/>
                </a:cubicBezTo>
                <a:cubicBezTo>
                  <a:pt x="1908475" y="5102429"/>
                  <a:pt x="1912828" y="5104166"/>
                  <a:pt x="1915925" y="5107640"/>
                </a:cubicBezTo>
                <a:cubicBezTo>
                  <a:pt x="1919023" y="5111114"/>
                  <a:pt x="1920571" y="5117037"/>
                  <a:pt x="1920571" y="5125409"/>
                </a:cubicBezTo>
                <a:lnTo>
                  <a:pt x="1920571" y="5198744"/>
                </a:lnTo>
                <a:lnTo>
                  <a:pt x="1971931" y="5198744"/>
                </a:lnTo>
                <a:lnTo>
                  <a:pt x="1971931" y="5113982"/>
                </a:lnTo>
                <a:cubicBezTo>
                  <a:pt x="1971931" y="5096401"/>
                  <a:pt x="1967934" y="5083405"/>
                  <a:pt x="1959939" y="5074991"/>
                </a:cubicBezTo>
                <a:cubicBezTo>
                  <a:pt x="1951944" y="5066578"/>
                  <a:pt x="1940872" y="5062371"/>
                  <a:pt x="1926725" y="5062371"/>
                </a:cubicBezTo>
                <a:close/>
                <a:moveTo>
                  <a:pt x="1728402" y="5062371"/>
                </a:moveTo>
                <a:cubicBezTo>
                  <a:pt x="1704878" y="5062371"/>
                  <a:pt x="1686439" y="5068817"/>
                  <a:pt x="1673087" y="5081709"/>
                </a:cubicBezTo>
                <a:cubicBezTo>
                  <a:pt x="1659734" y="5094602"/>
                  <a:pt x="1653058" y="5111470"/>
                  <a:pt x="1653058" y="5132316"/>
                </a:cubicBezTo>
                <a:cubicBezTo>
                  <a:pt x="1653058" y="5146966"/>
                  <a:pt x="1656385" y="5159712"/>
                  <a:pt x="1663041" y="5170553"/>
                </a:cubicBezTo>
                <a:cubicBezTo>
                  <a:pt x="1669696" y="5181394"/>
                  <a:pt x="1678089" y="5189305"/>
                  <a:pt x="1688218" y="5194286"/>
                </a:cubicBezTo>
                <a:cubicBezTo>
                  <a:pt x="1698348" y="5199267"/>
                  <a:pt x="1712245" y="5201758"/>
                  <a:pt x="1729908" y="5201758"/>
                </a:cubicBezTo>
                <a:cubicBezTo>
                  <a:pt x="1750252" y="5201758"/>
                  <a:pt x="1765865" y="5198849"/>
                  <a:pt x="1776748" y="5193030"/>
                </a:cubicBezTo>
                <a:cubicBezTo>
                  <a:pt x="1787631" y="5187212"/>
                  <a:pt x="1796923" y="5177606"/>
                  <a:pt x="1804625" y="5164211"/>
                </a:cubicBezTo>
                <a:lnTo>
                  <a:pt x="1754270" y="5159565"/>
                </a:lnTo>
                <a:cubicBezTo>
                  <a:pt x="1751089" y="5163583"/>
                  <a:pt x="1748117" y="5166388"/>
                  <a:pt x="1745354" y="5167978"/>
                </a:cubicBezTo>
                <a:cubicBezTo>
                  <a:pt x="1740833" y="5170490"/>
                  <a:pt x="1736062" y="5171746"/>
                  <a:pt x="1731039" y="5171746"/>
                </a:cubicBezTo>
                <a:cubicBezTo>
                  <a:pt x="1723086" y="5171746"/>
                  <a:pt x="1716640" y="5168857"/>
                  <a:pt x="1711700" y="5163081"/>
                </a:cubicBezTo>
                <a:cubicBezTo>
                  <a:pt x="1708184" y="5159063"/>
                  <a:pt x="1705966" y="5152951"/>
                  <a:pt x="1705045" y="5144747"/>
                </a:cubicBezTo>
                <a:lnTo>
                  <a:pt x="1807513" y="5144747"/>
                </a:lnTo>
                <a:lnTo>
                  <a:pt x="1807513" y="5138971"/>
                </a:lnTo>
                <a:cubicBezTo>
                  <a:pt x="1807513" y="5121391"/>
                  <a:pt x="1804625" y="5107117"/>
                  <a:pt x="1798849" y="5096150"/>
                </a:cubicBezTo>
                <a:cubicBezTo>
                  <a:pt x="1793073" y="5085183"/>
                  <a:pt x="1784659" y="5076812"/>
                  <a:pt x="1773608" y="5071036"/>
                </a:cubicBezTo>
                <a:cubicBezTo>
                  <a:pt x="1762558" y="5065259"/>
                  <a:pt x="1747489" y="5062371"/>
                  <a:pt x="1728402" y="5062371"/>
                </a:cubicBezTo>
                <a:close/>
                <a:moveTo>
                  <a:pt x="1559231" y="5062371"/>
                </a:moveTo>
                <a:cubicBezTo>
                  <a:pt x="1552031" y="5062371"/>
                  <a:pt x="1545983" y="5064150"/>
                  <a:pt x="1541085" y="5067708"/>
                </a:cubicBezTo>
                <a:cubicBezTo>
                  <a:pt x="1536188" y="5071266"/>
                  <a:pt x="1531437" y="5077775"/>
                  <a:pt x="1526833" y="5087235"/>
                </a:cubicBezTo>
                <a:lnTo>
                  <a:pt x="1526833" y="5065385"/>
                </a:lnTo>
                <a:lnTo>
                  <a:pt x="1478989" y="5065385"/>
                </a:lnTo>
                <a:lnTo>
                  <a:pt x="1478989" y="5198744"/>
                </a:lnTo>
                <a:lnTo>
                  <a:pt x="1530349" y="5198744"/>
                </a:lnTo>
                <a:lnTo>
                  <a:pt x="1530349" y="5154040"/>
                </a:lnTo>
                <a:cubicBezTo>
                  <a:pt x="1530349" y="5132692"/>
                  <a:pt x="1532986" y="5118126"/>
                  <a:pt x="1538260" y="5110340"/>
                </a:cubicBezTo>
                <a:cubicBezTo>
                  <a:pt x="1541943" y="5104815"/>
                  <a:pt x="1547134" y="5102052"/>
                  <a:pt x="1553831" y="5102052"/>
                </a:cubicBezTo>
                <a:cubicBezTo>
                  <a:pt x="1557347" y="5102052"/>
                  <a:pt x="1562119" y="5103308"/>
                  <a:pt x="1568146" y="5105819"/>
                </a:cubicBezTo>
                <a:lnTo>
                  <a:pt x="1583969" y="5069403"/>
                </a:lnTo>
                <a:cubicBezTo>
                  <a:pt x="1575011" y="5064715"/>
                  <a:pt x="1566765" y="5062371"/>
                  <a:pt x="1559231" y="5062371"/>
                </a:cubicBezTo>
                <a:close/>
                <a:moveTo>
                  <a:pt x="1375977" y="5062371"/>
                </a:moveTo>
                <a:cubicBezTo>
                  <a:pt x="1352453" y="5062371"/>
                  <a:pt x="1334014" y="5068817"/>
                  <a:pt x="1320661" y="5081709"/>
                </a:cubicBezTo>
                <a:cubicBezTo>
                  <a:pt x="1307309" y="5094602"/>
                  <a:pt x="1300632" y="5111470"/>
                  <a:pt x="1300632" y="5132316"/>
                </a:cubicBezTo>
                <a:cubicBezTo>
                  <a:pt x="1300632" y="5146966"/>
                  <a:pt x="1303960" y="5159712"/>
                  <a:pt x="1310616" y="5170553"/>
                </a:cubicBezTo>
                <a:cubicBezTo>
                  <a:pt x="1317271" y="5181394"/>
                  <a:pt x="1325663" y="5189305"/>
                  <a:pt x="1335793" y="5194286"/>
                </a:cubicBezTo>
                <a:cubicBezTo>
                  <a:pt x="1345923" y="5199267"/>
                  <a:pt x="1359820" y="5201758"/>
                  <a:pt x="1377484" y="5201758"/>
                </a:cubicBezTo>
                <a:cubicBezTo>
                  <a:pt x="1397827" y="5201758"/>
                  <a:pt x="1413439" y="5198849"/>
                  <a:pt x="1424323" y="5193030"/>
                </a:cubicBezTo>
                <a:cubicBezTo>
                  <a:pt x="1435206" y="5187212"/>
                  <a:pt x="1444498" y="5177606"/>
                  <a:pt x="1452200" y="5164211"/>
                </a:cubicBezTo>
                <a:lnTo>
                  <a:pt x="1401845" y="5159565"/>
                </a:lnTo>
                <a:cubicBezTo>
                  <a:pt x="1398664" y="5163583"/>
                  <a:pt x="1395692" y="5166388"/>
                  <a:pt x="1392929" y="5167978"/>
                </a:cubicBezTo>
                <a:cubicBezTo>
                  <a:pt x="1388409" y="5170490"/>
                  <a:pt x="1383637" y="5171746"/>
                  <a:pt x="1378614" y="5171746"/>
                </a:cubicBezTo>
                <a:cubicBezTo>
                  <a:pt x="1370661" y="5171746"/>
                  <a:pt x="1364215" y="5168857"/>
                  <a:pt x="1359275" y="5163081"/>
                </a:cubicBezTo>
                <a:cubicBezTo>
                  <a:pt x="1355759" y="5159063"/>
                  <a:pt x="1353541" y="5152951"/>
                  <a:pt x="1352620" y="5144747"/>
                </a:cubicBezTo>
                <a:lnTo>
                  <a:pt x="1455088" y="5144747"/>
                </a:lnTo>
                <a:lnTo>
                  <a:pt x="1455088" y="5138971"/>
                </a:lnTo>
                <a:cubicBezTo>
                  <a:pt x="1455088" y="5121391"/>
                  <a:pt x="1452200" y="5107117"/>
                  <a:pt x="1446424" y="5096150"/>
                </a:cubicBezTo>
                <a:cubicBezTo>
                  <a:pt x="1440647" y="5085183"/>
                  <a:pt x="1432234" y="5076812"/>
                  <a:pt x="1421183" y="5071036"/>
                </a:cubicBezTo>
                <a:cubicBezTo>
                  <a:pt x="1410133" y="5065259"/>
                  <a:pt x="1395064" y="5062371"/>
                  <a:pt x="1375977" y="5062371"/>
                </a:cubicBezTo>
                <a:close/>
                <a:moveTo>
                  <a:pt x="940877" y="5062371"/>
                </a:moveTo>
                <a:cubicBezTo>
                  <a:pt x="931836" y="5062371"/>
                  <a:pt x="923590" y="5064338"/>
                  <a:pt x="916140" y="5068273"/>
                </a:cubicBezTo>
                <a:cubicBezTo>
                  <a:pt x="910614" y="5071203"/>
                  <a:pt x="904545" y="5076812"/>
                  <a:pt x="897931" y="5085100"/>
                </a:cubicBezTo>
                <a:lnTo>
                  <a:pt x="897931" y="5065385"/>
                </a:lnTo>
                <a:lnTo>
                  <a:pt x="850088" y="5065385"/>
                </a:lnTo>
                <a:lnTo>
                  <a:pt x="850088" y="5249476"/>
                </a:lnTo>
                <a:lnTo>
                  <a:pt x="901698" y="5249476"/>
                </a:lnTo>
                <a:lnTo>
                  <a:pt x="901698" y="5185810"/>
                </a:lnTo>
                <a:cubicBezTo>
                  <a:pt x="906805" y="5191084"/>
                  <a:pt x="912602" y="5195061"/>
                  <a:pt x="919090" y="5197739"/>
                </a:cubicBezTo>
                <a:cubicBezTo>
                  <a:pt x="925578" y="5200418"/>
                  <a:pt x="932757" y="5201758"/>
                  <a:pt x="940626" y="5201758"/>
                </a:cubicBezTo>
                <a:cubicBezTo>
                  <a:pt x="956867" y="5201758"/>
                  <a:pt x="970304" y="5195919"/>
                  <a:pt x="980936" y="5184240"/>
                </a:cubicBezTo>
                <a:cubicBezTo>
                  <a:pt x="991567" y="5172562"/>
                  <a:pt x="996883" y="5155630"/>
                  <a:pt x="996883" y="5133446"/>
                </a:cubicBezTo>
                <a:cubicBezTo>
                  <a:pt x="996883" y="5113354"/>
                  <a:pt x="992007" y="5096485"/>
                  <a:pt x="982254" y="5082839"/>
                </a:cubicBezTo>
                <a:cubicBezTo>
                  <a:pt x="972501" y="5069194"/>
                  <a:pt x="958709" y="5062371"/>
                  <a:pt x="940877" y="5062371"/>
                </a:cubicBezTo>
                <a:close/>
                <a:moveTo>
                  <a:pt x="686909" y="5062371"/>
                </a:moveTo>
                <a:cubicBezTo>
                  <a:pt x="677016" y="5062371"/>
                  <a:pt x="668569" y="5064087"/>
                  <a:pt x="661569" y="5067519"/>
                </a:cubicBezTo>
                <a:cubicBezTo>
                  <a:pt x="654569" y="5070952"/>
                  <a:pt x="647631" y="5076728"/>
                  <a:pt x="640756" y="5084849"/>
                </a:cubicBezTo>
                <a:lnTo>
                  <a:pt x="640756" y="5065385"/>
                </a:lnTo>
                <a:lnTo>
                  <a:pt x="593038" y="5065385"/>
                </a:lnTo>
                <a:lnTo>
                  <a:pt x="593038" y="5198744"/>
                </a:lnTo>
                <a:lnTo>
                  <a:pt x="644272" y="5198744"/>
                </a:lnTo>
                <a:lnTo>
                  <a:pt x="644272" y="5130683"/>
                </a:lnTo>
                <a:cubicBezTo>
                  <a:pt x="644272" y="5120553"/>
                  <a:pt x="646162" y="5113270"/>
                  <a:pt x="649943" y="5108833"/>
                </a:cubicBezTo>
                <a:cubicBezTo>
                  <a:pt x="653723" y="5104396"/>
                  <a:pt x="658554" y="5102178"/>
                  <a:pt x="664435" y="5102178"/>
                </a:cubicBezTo>
                <a:cubicBezTo>
                  <a:pt x="668046" y="5102178"/>
                  <a:pt x="671196" y="5103203"/>
                  <a:pt x="673884" y="5105254"/>
                </a:cubicBezTo>
                <a:cubicBezTo>
                  <a:pt x="676572" y="5107305"/>
                  <a:pt x="678462" y="5110005"/>
                  <a:pt x="679555" y="5113354"/>
                </a:cubicBezTo>
                <a:cubicBezTo>
                  <a:pt x="680227" y="5115447"/>
                  <a:pt x="680563" y="5119423"/>
                  <a:pt x="680563" y="5125283"/>
                </a:cubicBezTo>
                <a:lnTo>
                  <a:pt x="680563" y="5198744"/>
                </a:lnTo>
                <a:lnTo>
                  <a:pt x="731797" y="5198744"/>
                </a:lnTo>
                <a:lnTo>
                  <a:pt x="731797" y="5129930"/>
                </a:lnTo>
                <a:cubicBezTo>
                  <a:pt x="731797" y="5120302"/>
                  <a:pt x="733633" y="5113312"/>
                  <a:pt x="737304" y="5108959"/>
                </a:cubicBezTo>
                <a:cubicBezTo>
                  <a:pt x="740975" y="5104606"/>
                  <a:pt x="745814" y="5102429"/>
                  <a:pt x="751820" y="5102429"/>
                </a:cubicBezTo>
                <a:cubicBezTo>
                  <a:pt x="756909" y="5102429"/>
                  <a:pt x="761163" y="5104731"/>
                  <a:pt x="764584" y="5109336"/>
                </a:cubicBezTo>
                <a:cubicBezTo>
                  <a:pt x="766920" y="5112266"/>
                  <a:pt x="768088" y="5116744"/>
                  <a:pt x="768088" y="5122772"/>
                </a:cubicBezTo>
                <a:lnTo>
                  <a:pt x="768088" y="5198744"/>
                </a:lnTo>
                <a:lnTo>
                  <a:pt x="819322" y="5198744"/>
                </a:lnTo>
                <a:lnTo>
                  <a:pt x="819322" y="5114986"/>
                </a:lnTo>
                <a:cubicBezTo>
                  <a:pt x="819322" y="5096904"/>
                  <a:pt x="815309" y="5083614"/>
                  <a:pt x="807284" y="5075117"/>
                </a:cubicBezTo>
                <a:cubicBezTo>
                  <a:pt x="799258" y="5066620"/>
                  <a:pt x="788097" y="5062371"/>
                  <a:pt x="773802" y="5062371"/>
                </a:cubicBezTo>
                <a:cubicBezTo>
                  <a:pt x="764104" y="5062371"/>
                  <a:pt x="755952" y="5063941"/>
                  <a:pt x="749348" y="5067080"/>
                </a:cubicBezTo>
                <a:cubicBezTo>
                  <a:pt x="742744" y="5070219"/>
                  <a:pt x="735428" y="5076142"/>
                  <a:pt x="727402" y="5084849"/>
                </a:cubicBezTo>
                <a:cubicBezTo>
                  <a:pt x="723462" y="5077398"/>
                  <a:pt x="718390" y="5071789"/>
                  <a:pt x="712186" y="5068022"/>
                </a:cubicBezTo>
                <a:cubicBezTo>
                  <a:pt x="705982" y="5064255"/>
                  <a:pt x="697556" y="5062371"/>
                  <a:pt x="686909" y="5062371"/>
                </a:cubicBezTo>
                <a:close/>
                <a:moveTo>
                  <a:pt x="491156" y="5062371"/>
                </a:moveTo>
                <a:cubicBezTo>
                  <a:pt x="467799" y="5062371"/>
                  <a:pt x="449256" y="5068964"/>
                  <a:pt x="435527" y="5082149"/>
                </a:cubicBezTo>
                <a:cubicBezTo>
                  <a:pt x="421798" y="5095334"/>
                  <a:pt x="414933" y="5112098"/>
                  <a:pt x="414933" y="5132441"/>
                </a:cubicBezTo>
                <a:cubicBezTo>
                  <a:pt x="414933" y="5154291"/>
                  <a:pt x="423053" y="5171955"/>
                  <a:pt x="439294" y="5185433"/>
                </a:cubicBezTo>
                <a:cubicBezTo>
                  <a:pt x="452521" y="5196316"/>
                  <a:pt x="469851" y="5201758"/>
                  <a:pt x="491282" y="5201758"/>
                </a:cubicBezTo>
                <a:cubicBezTo>
                  <a:pt x="515308" y="5201758"/>
                  <a:pt x="534123" y="5195207"/>
                  <a:pt x="547727" y="5182105"/>
                </a:cubicBezTo>
                <a:cubicBezTo>
                  <a:pt x="561331" y="5169004"/>
                  <a:pt x="568133" y="5152198"/>
                  <a:pt x="568133" y="5131688"/>
                </a:cubicBezTo>
                <a:cubicBezTo>
                  <a:pt x="568133" y="5113438"/>
                  <a:pt x="562649" y="5098076"/>
                  <a:pt x="551683" y="5085602"/>
                </a:cubicBezTo>
                <a:cubicBezTo>
                  <a:pt x="538037" y="5070115"/>
                  <a:pt x="517861" y="5062371"/>
                  <a:pt x="491156" y="5062371"/>
                </a:cubicBezTo>
                <a:close/>
                <a:moveTo>
                  <a:pt x="321339" y="5062371"/>
                </a:moveTo>
                <a:cubicBezTo>
                  <a:pt x="305767" y="5062371"/>
                  <a:pt x="293001" y="5064420"/>
                  <a:pt x="283039" y="5068518"/>
                </a:cubicBezTo>
                <a:cubicBezTo>
                  <a:pt x="276760" y="5071111"/>
                  <a:pt x="270649" y="5075063"/>
                  <a:pt x="264705" y="5080374"/>
                </a:cubicBezTo>
                <a:cubicBezTo>
                  <a:pt x="258761" y="5085686"/>
                  <a:pt x="254073" y="5091687"/>
                  <a:pt x="250641" y="5098377"/>
                </a:cubicBezTo>
                <a:cubicBezTo>
                  <a:pt x="245953" y="5107495"/>
                  <a:pt x="243609" y="5118912"/>
                  <a:pt x="243609" y="5132629"/>
                </a:cubicBezTo>
                <a:cubicBezTo>
                  <a:pt x="243609" y="5145761"/>
                  <a:pt x="245534" y="5156300"/>
                  <a:pt x="249385" y="5164246"/>
                </a:cubicBezTo>
                <a:cubicBezTo>
                  <a:pt x="253236" y="5172192"/>
                  <a:pt x="258552" y="5179113"/>
                  <a:pt x="265333" y="5185009"/>
                </a:cubicBezTo>
                <a:cubicBezTo>
                  <a:pt x="272114" y="5190906"/>
                  <a:pt x="280213" y="5195172"/>
                  <a:pt x="289631" y="5197806"/>
                </a:cubicBezTo>
                <a:cubicBezTo>
                  <a:pt x="299049" y="5200441"/>
                  <a:pt x="310832" y="5201758"/>
                  <a:pt x="324980" y="5201758"/>
                </a:cubicBezTo>
                <a:cubicBezTo>
                  <a:pt x="339630" y="5201758"/>
                  <a:pt x="351707" y="5199707"/>
                  <a:pt x="361208" y="5195605"/>
                </a:cubicBezTo>
                <a:cubicBezTo>
                  <a:pt x="370710" y="5191503"/>
                  <a:pt x="378517" y="5185747"/>
                  <a:pt x="384628" y="5178338"/>
                </a:cubicBezTo>
                <a:cubicBezTo>
                  <a:pt x="390739" y="5170929"/>
                  <a:pt x="395134" y="5162160"/>
                  <a:pt x="397813" y="5152031"/>
                </a:cubicBezTo>
                <a:lnTo>
                  <a:pt x="349216" y="5146505"/>
                </a:lnTo>
                <a:cubicBezTo>
                  <a:pt x="346956" y="5153621"/>
                  <a:pt x="343544" y="5158895"/>
                  <a:pt x="338982" y="5162328"/>
                </a:cubicBezTo>
                <a:cubicBezTo>
                  <a:pt x="334419" y="5165760"/>
                  <a:pt x="328789" y="5167476"/>
                  <a:pt x="322092" y="5167476"/>
                </a:cubicBezTo>
                <a:cubicBezTo>
                  <a:pt x="314055" y="5167476"/>
                  <a:pt x="307442" y="5164635"/>
                  <a:pt x="302251" y="5158953"/>
                </a:cubicBezTo>
                <a:cubicBezTo>
                  <a:pt x="297061" y="5153271"/>
                  <a:pt x="294466" y="5144956"/>
                  <a:pt x="294466" y="5134009"/>
                </a:cubicBezTo>
                <a:cubicBezTo>
                  <a:pt x="294466" y="5121724"/>
                  <a:pt x="297082" y="5112552"/>
                  <a:pt x="302314" y="5106494"/>
                </a:cubicBezTo>
                <a:cubicBezTo>
                  <a:pt x="307546" y="5100435"/>
                  <a:pt x="314390" y="5097406"/>
                  <a:pt x="322846" y="5097406"/>
                </a:cubicBezTo>
                <a:cubicBezTo>
                  <a:pt x="329543" y="5097406"/>
                  <a:pt x="334880" y="5098850"/>
                  <a:pt x="338856" y="5101738"/>
                </a:cubicBezTo>
                <a:cubicBezTo>
                  <a:pt x="342833" y="5104626"/>
                  <a:pt x="345574" y="5108917"/>
                  <a:pt x="347081" y="5114610"/>
                </a:cubicBezTo>
                <a:lnTo>
                  <a:pt x="395176" y="5108205"/>
                </a:lnTo>
                <a:cubicBezTo>
                  <a:pt x="390572" y="5093220"/>
                  <a:pt x="382556" y="5081835"/>
                  <a:pt x="371129" y="5074049"/>
                </a:cubicBezTo>
                <a:cubicBezTo>
                  <a:pt x="359701" y="5066264"/>
                  <a:pt x="343105" y="5062371"/>
                  <a:pt x="321339" y="5062371"/>
                </a:cubicBezTo>
                <a:close/>
                <a:moveTo>
                  <a:pt x="4974161" y="5014653"/>
                </a:moveTo>
                <a:lnTo>
                  <a:pt x="4974161" y="5198744"/>
                </a:lnTo>
                <a:lnTo>
                  <a:pt x="5025269" y="5198744"/>
                </a:lnTo>
                <a:lnTo>
                  <a:pt x="5025269" y="5134701"/>
                </a:lnTo>
                <a:cubicBezTo>
                  <a:pt x="5025269" y="5122563"/>
                  <a:pt x="5027195" y="5114149"/>
                  <a:pt x="5031045" y="5109461"/>
                </a:cubicBezTo>
                <a:cubicBezTo>
                  <a:pt x="5034896" y="5104773"/>
                  <a:pt x="5039919" y="5102429"/>
                  <a:pt x="5046114" y="5102429"/>
                </a:cubicBezTo>
                <a:cubicBezTo>
                  <a:pt x="5051723" y="5102429"/>
                  <a:pt x="5056077" y="5104166"/>
                  <a:pt x="5059174" y="5107640"/>
                </a:cubicBezTo>
                <a:cubicBezTo>
                  <a:pt x="5062271" y="5111114"/>
                  <a:pt x="5063820" y="5117037"/>
                  <a:pt x="5063820" y="5125409"/>
                </a:cubicBezTo>
                <a:lnTo>
                  <a:pt x="5063820" y="5198744"/>
                </a:lnTo>
                <a:lnTo>
                  <a:pt x="5115180" y="5198744"/>
                </a:lnTo>
                <a:lnTo>
                  <a:pt x="5115180" y="5113982"/>
                </a:lnTo>
                <a:cubicBezTo>
                  <a:pt x="5115180" y="5096485"/>
                  <a:pt x="5111182" y="5083509"/>
                  <a:pt x="5103188" y="5075054"/>
                </a:cubicBezTo>
                <a:cubicBezTo>
                  <a:pt x="5095193" y="5066599"/>
                  <a:pt x="5084247" y="5062371"/>
                  <a:pt x="5070350" y="5062371"/>
                </a:cubicBezTo>
                <a:cubicBezTo>
                  <a:pt x="5060974" y="5062371"/>
                  <a:pt x="5052853" y="5063920"/>
                  <a:pt x="5045989" y="5067017"/>
                </a:cubicBezTo>
                <a:cubicBezTo>
                  <a:pt x="5039124" y="5070115"/>
                  <a:pt x="5032218" y="5075263"/>
                  <a:pt x="5025269" y="5082463"/>
                </a:cubicBezTo>
                <a:lnTo>
                  <a:pt x="5025269" y="5014653"/>
                </a:lnTo>
                <a:close/>
                <a:moveTo>
                  <a:pt x="4643841" y="5014653"/>
                </a:moveTo>
                <a:lnTo>
                  <a:pt x="4643841" y="5078444"/>
                </a:lnTo>
                <a:cubicBezTo>
                  <a:pt x="4638818" y="5073087"/>
                  <a:pt x="4633063" y="5069068"/>
                  <a:pt x="4626575" y="5066389"/>
                </a:cubicBezTo>
                <a:cubicBezTo>
                  <a:pt x="4620087" y="5063710"/>
                  <a:pt x="4612867" y="5062371"/>
                  <a:pt x="4604913" y="5062371"/>
                </a:cubicBezTo>
                <a:cubicBezTo>
                  <a:pt x="4588589" y="5062371"/>
                  <a:pt x="4575132" y="5068231"/>
                  <a:pt x="4564541" y="5079951"/>
                </a:cubicBezTo>
                <a:cubicBezTo>
                  <a:pt x="4553952" y="5091671"/>
                  <a:pt x="4548656" y="5108582"/>
                  <a:pt x="4548656" y="5130683"/>
                </a:cubicBezTo>
                <a:cubicBezTo>
                  <a:pt x="4548656" y="5150440"/>
                  <a:pt x="4553449" y="5167225"/>
                  <a:pt x="4563035" y="5181038"/>
                </a:cubicBezTo>
                <a:cubicBezTo>
                  <a:pt x="4572620" y="5194851"/>
                  <a:pt x="4586496" y="5201758"/>
                  <a:pt x="4604662" y="5201758"/>
                </a:cubicBezTo>
                <a:cubicBezTo>
                  <a:pt x="4613704" y="5201758"/>
                  <a:pt x="4621908" y="5199832"/>
                  <a:pt x="4629275" y="5195981"/>
                </a:cubicBezTo>
                <a:cubicBezTo>
                  <a:pt x="4634800" y="5193051"/>
                  <a:pt x="4640911" y="5187401"/>
                  <a:pt x="4647608" y="5179029"/>
                </a:cubicBezTo>
                <a:lnTo>
                  <a:pt x="4647608" y="5198744"/>
                </a:lnTo>
                <a:lnTo>
                  <a:pt x="4695452" y="5198744"/>
                </a:lnTo>
                <a:lnTo>
                  <a:pt x="4695452" y="5014653"/>
                </a:lnTo>
                <a:close/>
                <a:moveTo>
                  <a:pt x="3383486" y="5014653"/>
                </a:moveTo>
                <a:lnTo>
                  <a:pt x="3383486" y="5198744"/>
                </a:lnTo>
                <a:lnTo>
                  <a:pt x="3434594" y="5198744"/>
                </a:lnTo>
                <a:lnTo>
                  <a:pt x="3434594" y="5134701"/>
                </a:lnTo>
                <a:cubicBezTo>
                  <a:pt x="3434594" y="5122563"/>
                  <a:pt x="3436520" y="5114149"/>
                  <a:pt x="3440371" y="5109461"/>
                </a:cubicBezTo>
                <a:cubicBezTo>
                  <a:pt x="3444222" y="5104773"/>
                  <a:pt x="3449245" y="5102429"/>
                  <a:pt x="3455439" y="5102429"/>
                </a:cubicBezTo>
                <a:cubicBezTo>
                  <a:pt x="3461048" y="5102429"/>
                  <a:pt x="3465402" y="5104166"/>
                  <a:pt x="3468499" y="5107640"/>
                </a:cubicBezTo>
                <a:cubicBezTo>
                  <a:pt x="3471597" y="5111114"/>
                  <a:pt x="3473145" y="5117037"/>
                  <a:pt x="3473145" y="5125409"/>
                </a:cubicBezTo>
                <a:lnTo>
                  <a:pt x="3473145" y="5198744"/>
                </a:lnTo>
                <a:lnTo>
                  <a:pt x="3524505" y="5198744"/>
                </a:lnTo>
                <a:lnTo>
                  <a:pt x="3524505" y="5113982"/>
                </a:lnTo>
                <a:cubicBezTo>
                  <a:pt x="3524505" y="5096485"/>
                  <a:pt x="3520508" y="5083509"/>
                  <a:pt x="3512513" y="5075054"/>
                </a:cubicBezTo>
                <a:cubicBezTo>
                  <a:pt x="3504518" y="5066599"/>
                  <a:pt x="3493572" y="5062371"/>
                  <a:pt x="3479675" y="5062371"/>
                </a:cubicBezTo>
                <a:cubicBezTo>
                  <a:pt x="3470299" y="5062371"/>
                  <a:pt x="3462179" y="5063920"/>
                  <a:pt x="3455314" y="5067017"/>
                </a:cubicBezTo>
                <a:cubicBezTo>
                  <a:pt x="3448449" y="5070115"/>
                  <a:pt x="3441543" y="5075263"/>
                  <a:pt x="3434594" y="5082463"/>
                </a:cubicBezTo>
                <a:lnTo>
                  <a:pt x="3434594" y="5014653"/>
                </a:lnTo>
                <a:close/>
                <a:moveTo>
                  <a:pt x="2890070" y="5014653"/>
                </a:moveTo>
                <a:lnTo>
                  <a:pt x="2890070" y="5049437"/>
                </a:lnTo>
                <a:lnTo>
                  <a:pt x="2941178" y="5049437"/>
                </a:lnTo>
                <a:lnTo>
                  <a:pt x="2941178" y="5014653"/>
                </a:lnTo>
                <a:close/>
                <a:moveTo>
                  <a:pt x="2175696" y="5014653"/>
                </a:moveTo>
                <a:lnTo>
                  <a:pt x="2175696" y="5049437"/>
                </a:lnTo>
                <a:lnTo>
                  <a:pt x="2226803" y="5049437"/>
                </a:lnTo>
                <a:lnTo>
                  <a:pt x="2226803" y="5014653"/>
                </a:lnTo>
                <a:close/>
                <a:moveTo>
                  <a:pt x="1254394" y="5014653"/>
                </a:moveTo>
                <a:lnTo>
                  <a:pt x="1203160" y="5040898"/>
                </a:lnTo>
                <a:lnTo>
                  <a:pt x="1203160" y="5065385"/>
                </a:lnTo>
                <a:lnTo>
                  <a:pt x="1184324" y="5065385"/>
                </a:lnTo>
                <a:lnTo>
                  <a:pt x="1184324" y="5102806"/>
                </a:lnTo>
                <a:lnTo>
                  <a:pt x="1203160" y="5102806"/>
                </a:lnTo>
                <a:lnTo>
                  <a:pt x="1203160" y="5149712"/>
                </a:lnTo>
                <a:cubicBezTo>
                  <a:pt x="1203160" y="5164593"/>
                  <a:pt x="1204604" y="5175358"/>
                  <a:pt x="1207492" y="5182005"/>
                </a:cubicBezTo>
                <a:cubicBezTo>
                  <a:pt x="1210380" y="5188652"/>
                  <a:pt x="1214838" y="5193605"/>
                  <a:pt x="1220865" y="5196867"/>
                </a:cubicBezTo>
                <a:cubicBezTo>
                  <a:pt x="1226893" y="5200127"/>
                  <a:pt x="1236269" y="5201758"/>
                  <a:pt x="1248994" y="5201758"/>
                </a:cubicBezTo>
                <a:cubicBezTo>
                  <a:pt x="1259960" y="5201758"/>
                  <a:pt x="1271765" y="5200376"/>
                  <a:pt x="1284406" y="5197614"/>
                </a:cubicBezTo>
                <a:lnTo>
                  <a:pt x="1280638" y="5162334"/>
                </a:lnTo>
                <a:cubicBezTo>
                  <a:pt x="1273857" y="5164506"/>
                  <a:pt x="1268583" y="5165593"/>
                  <a:pt x="1264816" y="5165593"/>
                </a:cubicBezTo>
                <a:cubicBezTo>
                  <a:pt x="1260630" y="5165593"/>
                  <a:pt x="1257700" y="5164172"/>
                  <a:pt x="1256026" y="5161331"/>
                </a:cubicBezTo>
                <a:cubicBezTo>
                  <a:pt x="1254938" y="5159493"/>
                  <a:pt x="1254394" y="5155734"/>
                  <a:pt x="1254394" y="5150053"/>
                </a:cubicBezTo>
                <a:lnTo>
                  <a:pt x="1254394" y="5102806"/>
                </a:lnTo>
                <a:lnTo>
                  <a:pt x="1282522" y="5102806"/>
                </a:lnTo>
                <a:lnTo>
                  <a:pt x="1282522" y="5065385"/>
                </a:lnTo>
                <a:lnTo>
                  <a:pt x="1254394" y="5065385"/>
                </a:lnTo>
                <a:close/>
                <a:moveTo>
                  <a:pt x="5198426" y="4830655"/>
                </a:moveTo>
                <a:lnTo>
                  <a:pt x="5198426" y="4838817"/>
                </a:lnTo>
                <a:cubicBezTo>
                  <a:pt x="5198426" y="4845180"/>
                  <a:pt x="5197400" y="4850349"/>
                  <a:pt x="5195349" y="4854325"/>
                </a:cubicBezTo>
                <a:cubicBezTo>
                  <a:pt x="5193298" y="4858302"/>
                  <a:pt x="5189824" y="4861672"/>
                  <a:pt x="5184927" y="4864434"/>
                </a:cubicBezTo>
                <a:cubicBezTo>
                  <a:pt x="5180029" y="4867197"/>
                  <a:pt x="5174734" y="4868578"/>
                  <a:pt x="5169042" y="4868578"/>
                </a:cubicBezTo>
                <a:cubicBezTo>
                  <a:pt x="5163600" y="4868578"/>
                  <a:pt x="5159477" y="4867301"/>
                  <a:pt x="5156673" y="4864748"/>
                </a:cubicBezTo>
                <a:cubicBezTo>
                  <a:pt x="5153868" y="4862195"/>
                  <a:pt x="5152466" y="4858909"/>
                  <a:pt x="5152466" y="4854891"/>
                </a:cubicBezTo>
                <a:cubicBezTo>
                  <a:pt x="5152466" y="4851375"/>
                  <a:pt x="5153889" y="4848235"/>
                  <a:pt x="5156735" y="4845473"/>
                </a:cubicBezTo>
                <a:cubicBezTo>
                  <a:pt x="5159498" y="4842794"/>
                  <a:pt x="5166070" y="4840073"/>
                  <a:pt x="5176451" y="4837310"/>
                </a:cubicBezTo>
                <a:cubicBezTo>
                  <a:pt x="5184069" y="4835385"/>
                  <a:pt x="5191394" y="4833166"/>
                  <a:pt x="5198426" y="4830655"/>
                </a:cubicBezTo>
                <a:close/>
                <a:moveTo>
                  <a:pt x="4436426" y="4830655"/>
                </a:moveTo>
                <a:lnTo>
                  <a:pt x="4436426" y="4838817"/>
                </a:lnTo>
                <a:cubicBezTo>
                  <a:pt x="4436426" y="4845180"/>
                  <a:pt x="4435401" y="4850349"/>
                  <a:pt x="4433350" y="4854325"/>
                </a:cubicBezTo>
                <a:cubicBezTo>
                  <a:pt x="4431299" y="4858302"/>
                  <a:pt x="4427824" y="4861672"/>
                  <a:pt x="4422927" y="4864434"/>
                </a:cubicBezTo>
                <a:cubicBezTo>
                  <a:pt x="4418030" y="4867197"/>
                  <a:pt x="4412735" y="4868578"/>
                  <a:pt x="4407042" y="4868578"/>
                </a:cubicBezTo>
                <a:cubicBezTo>
                  <a:pt x="4401601" y="4868578"/>
                  <a:pt x="4397477" y="4867301"/>
                  <a:pt x="4394673" y="4864748"/>
                </a:cubicBezTo>
                <a:cubicBezTo>
                  <a:pt x="4391869" y="4862195"/>
                  <a:pt x="4390466" y="4858909"/>
                  <a:pt x="4390466" y="4854891"/>
                </a:cubicBezTo>
                <a:cubicBezTo>
                  <a:pt x="4390466" y="4851375"/>
                  <a:pt x="4391889" y="4848235"/>
                  <a:pt x="4394736" y="4845473"/>
                </a:cubicBezTo>
                <a:cubicBezTo>
                  <a:pt x="4397498" y="4842794"/>
                  <a:pt x="4404070" y="4840073"/>
                  <a:pt x="4414451" y="4837310"/>
                </a:cubicBezTo>
                <a:cubicBezTo>
                  <a:pt x="4422069" y="4835385"/>
                  <a:pt x="4429394" y="4833166"/>
                  <a:pt x="4436426" y="4830655"/>
                </a:cubicBezTo>
                <a:close/>
                <a:moveTo>
                  <a:pt x="3683951" y="4830655"/>
                </a:moveTo>
                <a:lnTo>
                  <a:pt x="3683951" y="4838817"/>
                </a:lnTo>
                <a:cubicBezTo>
                  <a:pt x="3683951" y="4845180"/>
                  <a:pt x="3682926" y="4850349"/>
                  <a:pt x="3680875" y="4854325"/>
                </a:cubicBezTo>
                <a:cubicBezTo>
                  <a:pt x="3678824" y="4858302"/>
                  <a:pt x="3675349" y="4861672"/>
                  <a:pt x="3670452" y="4864434"/>
                </a:cubicBezTo>
                <a:cubicBezTo>
                  <a:pt x="3665555" y="4867197"/>
                  <a:pt x="3660260" y="4868578"/>
                  <a:pt x="3654567" y="4868578"/>
                </a:cubicBezTo>
                <a:cubicBezTo>
                  <a:pt x="3649125" y="4868578"/>
                  <a:pt x="3645002" y="4867301"/>
                  <a:pt x="3642198" y="4864748"/>
                </a:cubicBezTo>
                <a:cubicBezTo>
                  <a:pt x="3639393" y="4862195"/>
                  <a:pt x="3637991" y="4858909"/>
                  <a:pt x="3637991" y="4854891"/>
                </a:cubicBezTo>
                <a:cubicBezTo>
                  <a:pt x="3637991" y="4851375"/>
                  <a:pt x="3639414" y="4848235"/>
                  <a:pt x="3642261" y="4845473"/>
                </a:cubicBezTo>
                <a:cubicBezTo>
                  <a:pt x="3645023" y="4842794"/>
                  <a:pt x="3651595" y="4840073"/>
                  <a:pt x="3661976" y="4837310"/>
                </a:cubicBezTo>
                <a:cubicBezTo>
                  <a:pt x="3669594" y="4835385"/>
                  <a:pt x="3676919" y="4833166"/>
                  <a:pt x="3683951" y="4830655"/>
                </a:cubicBezTo>
                <a:close/>
                <a:moveTo>
                  <a:pt x="2798127" y="4830655"/>
                </a:moveTo>
                <a:lnTo>
                  <a:pt x="2798127" y="4838817"/>
                </a:lnTo>
                <a:cubicBezTo>
                  <a:pt x="2798127" y="4845180"/>
                  <a:pt x="2797101" y="4850349"/>
                  <a:pt x="2795050" y="4854325"/>
                </a:cubicBezTo>
                <a:cubicBezTo>
                  <a:pt x="2792999" y="4858302"/>
                  <a:pt x="2789525" y="4861672"/>
                  <a:pt x="2784627" y="4864434"/>
                </a:cubicBezTo>
                <a:cubicBezTo>
                  <a:pt x="2779730" y="4867197"/>
                  <a:pt x="2774435" y="4868578"/>
                  <a:pt x="2768743" y="4868578"/>
                </a:cubicBezTo>
                <a:cubicBezTo>
                  <a:pt x="2763300" y="4868578"/>
                  <a:pt x="2759178" y="4867301"/>
                  <a:pt x="2756374" y="4864748"/>
                </a:cubicBezTo>
                <a:cubicBezTo>
                  <a:pt x="2753570" y="4862195"/>
                  <a:pt x="2752167" y="4858909"/>
                  <a:pt x="2752167" y="4854891"/>
                </a:cubicBezTo>
                <a:cubicBezTo>
                  <a:pt x="2752167" y="4851375"/>
                  <a:pt x="2753591" y="4848235"/>
                  <a:pt x="2756436" y="4845473"/>
                </a:cubicBezTo>
                <a:cubicBezTo>
                  <a:pt x="2759199" y="4842794"/>
                  <a:pt x="2765771" y="4840073"/>
                  <a:pt x="2776151" y="4837310"/>
                </a:cubicBezTo>
                <a:cubicBezTo>
                  <a:pt x="2783769" y="4835385"/>
                  <a:pt x="2791095" y="4833166"/>
                  <a:pt x="2798127" y="4830655"/>
                </a:cubicBezTo>
                <a:close/>
                <a:moveTo>
                  <a:pt x="1093152" y="4830655"/>
                </a:moveTo>
                <a:lnTo>
                  <a:pt x="1093152" y="4838817"/>
                </a:lnTo>
                <a:cubicBezTo>
                  <a:pt x="1093152" y="4845180"/>
                  <a:pt x="1092127" y="4850349"/>
                  <a:pt x="1090076" y="4854325"/>
                </a:cubicBezTo>
                <a:cubicBezTo>
                  <a:pt x="1088025" y="4858302"/>
                  <a:pt x="1084551" y="4861672"/>
                  <a:pt x="1079653" y="4864434"/>
                </a:cubicBezTo>
                <a:cubicBezTo>
                  <a:pt x="1074756" y="4867197"/>
                  <a:pt x="1069461" y="4868578"/>
                  <a:pt x="1063768" y="4868578"/>
                </a:cubicBezTo>
                <a:cubicBezTo>
                  <a:pt x="1058327" y="4868578"/>
                  <a:pt x="1054203" y="4867301"/>
                  <a:pt x="1051399" y="4864748"/>
                </a:cubicBezTo>
                <a:cubicBezTo>
                  <a:pt x="1048595" y="4862195"/>
                  <a:pt x="1047192" y="4858909"/>
                  <a:pt x="1047192" y="4854891"/>
                </a:cubicBezTo>
                <a:cubicBezTo>
                  <a:pt x="1047192" y="4851375"/>
                  <a:pt x="1048616" y="4848235"/>
                  <a:pt x="1051462" y="4845473"/>
                </a:cubicBezTo>
                <a:cubicBezTo>
                  <a:pt x="1054224" y="4842794"/>
                  <a:pt x="1060796" y="4840073"/>
                  <a:pt x="1071177" y="4837310"/>
                </a:cubicBezTo>
                <a:cubicBezTo>
                  <a:pt x="1078795" y="4835385"/>
                  <a:pt x="1086120" y="4833166"/>
                  <a:pt x="1093152" y="4830655"/>
                </a:cubicBezTo>
                <a:close/>
                <a:moveTo>
                  <a:pt x="4754086" y="4795745"/>
                </a:moveTo>
                <a:cubicBezTo>
                  <a:pt x="4760867" y="4795745"/>
                  <a:pt x="4766476" y="4798320"/>
                  <a:pt x="4770913" y="4803468"/>
                </a:cubicBezTo>
                <a:cubicBezTo>
                  <a:pt x="4775350" y="4808617"/>
                  <a:pt x="4777569" y="4816423"/>
                  <a:pt x="4777569" y="4826888"/>
                </a:cubicBezTo>
                <a:cubicBezTo>
                  <a:pt x="4777569" y="4838440"/>
                  <a:pt x="4775392" y="4846770"/>
                  <a:pt x="4771039" y="4851877"/>
                </a:cubicBezTo>
                <a:cubicBezTo>
                  <a:pt x="4766685" y="4856983"/>
                  <a:pt x="4761244" y="4859537"/>
                  <a:pt x="4754714" y="4859537"/>
                </a:cubicBezTo>
                <a:cubicBezTo>
                  <a:pt x="4748603" y="4859537"/>
                  <a:pt x="4743475" y="4857004"/>
                  <a:pt x="4739331" y="4851940"/>
                </a:cubicBezTo>
                <a:cubicBezTo>
                  <a:pt x="4735187" y="4846875"/>
                  <a:pt x="4733115" y="4838901"/>
                  <a:pt x="4733115" y="4828018"/>
                </a:cubicBezTo>
                <a:cubicBezTo>
                  <a:pt x="4733115" y="4816381"/>
                  <a:pt x="4735125" y="4808093"/>
                  <a:pt x="4739143" y="4803154"/>
                </a:cubicBezTo>
                <a:cubicBezTo>
                  <a:pt x="4743161" y="4798215"/>
                  <a:pt x="4748142" y="4795745"/>
                  <a:pt x="4754086" y="4795745"/>
                </a:cubicBezTo>
                <a:close/>
                <a:moveTo>
                  <a:pt x="905126" y="4795117"/>
                </a:moveTo>
                <a:cubicBezTo>
                  <a:pt x="911154" y="4795117"/>
                  <a:pt x="916261" y="4797650"/>
                  <a:pt x="920446" y="4802715"/>
                </a:cubicBezTo>
                <a:cubicBezTo>
                  <a:pt x="924632" y="4807780"/>
                  <a:pt x="926725" y="4815712"/>
                  <a:pt x="926725" y="4826511"/>
                </a:cubicBezTo>
                <a:cubicBezTo>
                  <a:pt x="926725" y="4838231"/>
                  <a:pt x="924716" y="4846540"/>
                  <a:pt x="920697" y="4851437"/>
                </a:cubicBezTo>
                <a:cubicBezTo>
                  <a:pt x="916679" y="4856335"/>
                  <a:pt x="911698" y="4858783"/>
                  <a:pt x="905754" y="4858783"/>
                </a:cubicBezTo>
                <a:cubicBezTo>
                  <a:pt x="898973" y="4858783"/>
                  <a:pt x="893364" y="4856230"/>
                  <a:pt x="888927" y="4851123"/>
                </a:cubicBezTo>
                <a:cubicBezTo>
                  <a:pt x="884490" y="4846017"/>
                  <a:pt x="882272" y="4838189"/>
                  <a:pt x="882272" y="4827641"/>
                </a:cubicBezTo>
                <a:cubicBezTo>
                  <a:pt x="882272" y="4816172"/>
                  <a:pt x="884449" y="4807884"/>
                  <a:pt x="888802" y="4802777"/>
                </a:cubicBezTo>
                <a:cubicBezTo>
                  <a:pt x="893155" y="4797671"/>
                  <a:pt x="898597" y="4795117"/>
                  <a:pt x="905126" y="4795117"/>
                </a:cubicBezTo>
                <a:close/>
                <a:moveTo>
                  <a:pt x="2158785" y="4792732"/>
                </a:moveTo>
                <a:cubicBezTo>
                  <a:pt x="2165817" y="4792732"/>
                  <a:pt x="2171719" y="4795557"/>
                  <a:pt x="2176490" y="4801208"/>
                </a:cubicBezTo>
                <a:cubicBezTo>
                  <a:pt x="2181262" y="4806859"/>
                  <a:pt x="2183648" y="4815460"/>
                  <a:pt x="2183648" y="4827013"/>
                </a:cubicBezTo>
                <a:cubicBezTo>
                  <a:pt x="2183648" y="4839403"/>
                  <a:pt x="2181283" y="4848403"/>
                  <a:pt x="2176553" y="4854012"/>
                </a:cubicBezTo>
                <a:cubicBezTo>
                  <a:pt x="2171823" y="4859621"/>
                  <a:pt x="2165774" y="4862425"/>
                  <a:pt x="2158407" y="4862425"/>
                </a:cubicBezTo>
                <a:cubicBezTo>
                  <a:pt x="2151124" y="4862425"/>
                  <a:pt x="2145076" y="4859579"/>
                  <a:pt x="2140262" y="4853886"/>
                </a:cubicBezTo>
                <a:cubicBezTo>
                  <a:pt x="2135449" y="4848193"/>
                  <a:pt x="2133043" y="4839403"/>
                  <a:pt x="2133043" y="4827516"/>
                </a:cubicBezTo>
                <a:cubicBezTo>
                  <a:pt x="2133043" y="4815795"/>
                  <a:pt x="2135470" y="4807068"/>
                  <a:pt x="2140326" y="4801333"/>
                </a:cubicBezTo>
                <a:cubicBezTo>
                  <a:pt x="2145181" y="4795599"/>
                  <a:pt x="2151335" y="4792732"/>
                  <a:pt x="2158785" y="4792732"/>
                </a:cubicBezTo>
                <a:close/>
                <a:moveTo>
                  <a:pt x="1653960" y="4792732"/>
                </a:moveTo>
                <a:cubicBezTo>
                  <a:pt x="1660992" y="4792732"/>
                  <a:pt x="1666894" y="4795557"/>
                  <a:pt x="1671666" y="4801208"/>
                </a:cubicBezTo>
                <a:cubicBezTo>
                  <a:pt x="1676438" y="4806859"/>
                  <a:pt x="1678823" y="4815460"/>
                  <a:pt x="1678823" y="4827013"/>
                </a:cubicBezTo>
                <a:cubicBezTo>
                  <a:pt x="1678823" y="4839403"/>
                  <a:pt x="1676459" y="4848403"/>
                  <a:pt x="1671729" y="4854012"/>
                </a:cubicBezTo>
                <a:cubicBezTo>
                  <a:pt x="1666999" y="4859621"/>
                  <a:pt x="1660950" y="4862425"/>
                  <a:pt x="1653583" y="4862425"/>
                </a:cubicBezTo>
                <a:cubicBezTo>
                  <a:pt x="1646300" y="4862425"/>
                  <a:pt x="1640252" y="4859579"/>
                  <a:pt x="1635438" y="4853886"/>
                </a:cubicBezTo>
                <a:cubicBezTo>
                  <a:pt x="1630624" y="4848193"/>
                  <a:pt x="1628217" y="4839403"/>
                  <a:pt x="1628217" y="4827516"/>
                </a:cubicBezTo>
                <a:cubicBezTo>
                  <a:pt x="1628217" y="4815795"/>
                  <a:pt x="1630645" y="4807068"/>
                  <a:pt x="1635501" y="4801333"/>
                </a:cubicBezTo>
                <a:cubicBezTo>
                  <a:pt x="1640356" y="4795599"/>
                  <a:pt x="1646509" y="4792732"/>
                  <a:pt x="1653960" y="4792732"/>
                </a:cubicBezTo>
                <a:close/>
                <a:moveTo>
                  <a:pt x="5007135" y="4787834"/>
                </a:moveTo>
                <a:cubicBezTo>
                  <a:pt x="5014167" y="4787834"/>
                  <a:pt x="5019839" y="4789969"/>
                  <a:pt x="5024151" y="4794238"/>
                </a:cubicBezTo>
                <a:cubicBezTo>
                  <a:pt x="5028462" y="4798508"/>
                  <a:pt x="5031120" y="4805582"/>
                  <a:pt x="5032124" y="4815460"/>
                </a:cubicBezTo>
                <a:lnTo>
                  <a:pt x="4981769" y="4815460"/>
                </a:lnTo>
                <a:cubicBezTo>
                  <a:pt x="4982607" y="4807507"/>
                  <a:pt x="4984574" y="4801522"/>
                  <a:pt x="4987671" y="4797503"/>
                </a:cubicBezTo>
                <a:cubicBezTo>
                  <a:pt x="4992527" y="4791057"/>
                  <a:pt x="4999015" y="4787834"/>
                  <a:pt x="5007135" y="4787834"/>
                </a:cubicBezTo>
                <a:close/>
                <a:moveTo>
                  <a:pt x="3235486" y="4787834"/>
                </a:moveTo>
                <a:cubicBezTo>
                  <a:pt x="3242518" y="4787834"/>
                  <a:pt x="3248189" y="4789969"/>
                  <a:pt x="3252501" y="4794238"/>
                </a:cubicBezTo>
                <a:cubicBezTo>
                  <a:pt x="3256812" y="4798508"/>
                  <a:pt x="3259470" y="4805582"/>
                  <a:pt x="3260475" y="4815460"/>
                </a:cubicBezTo>
                <a:lnTo>
                  <a:pt x="3210120" y="4815460"/>
                </a:lnTo>
                <a:cubicBezTo>
                  <a:pt x="3210957" y="4807507"/>
                  <a:pt x="3212924" y="4801522"/>
                  <a:pt x="3216022" y="4797503"/>
                </a:cubicBezTo>
                <a:cubicBezTo>
                  <a:pt x="3220878" y="4791057"/>
                  <a:pt x="3227365" y="4787834"/>
                  <a:pt x="3235486" y="4787834"/>
                </a:cubicBezTo>
                <a:close/>
                <a:moveTo>
                  <a:pt x="530386" y="4787834"/>
                </a:moveTo>
                <a:cubicBezTo>
                  <a:pt x="537418" y="4787834"/>
                  <a:pt x="543090" y="4789969"/>
                  <a:pt x="547402" y="4794238"/>
                </a:cubicBezTo>
                <a:cubicBezTo>
                  <a:pt x="551713" y="4798508"/>
                  <a:pt x="554371" y="4805582"/>
                  <a:pt x="555376" y="4815460"/>
                </a:cubicBezTo>
                <a:lnTo>
                  <a:pt x="505020" y="4815460"/>
                </a:lnTo>
                <a:cubicBezTo>
                  <a:pt x="505858" y="4807507"/>
                  <a:pt x="507825" y="4801522"/>
                  <a:pt x="510922" y="4797503"/>
                </a:cubicBezTo>
                <a:cubicBezTo>
                  <a:pt x="515778" y="4791057"/>
                  <a:pt x="522266" y="4787834"/>
                  <a:pt x="530386" y="4787834"/>
                </a:cubicBezTo>
                <a:close/>
                <a:moveTo>
                  <a:pt x="5473818" y="4760585"/>
                </a:moveTo>
                <a:lnTo>
                  <a:pt x="5529781" y="4893920"/>
                </a:lnTo>
                <a:cubicBezTo>
                  <a:pt x="5527188" y="4901046"/>
                  <a:pt x="5524032" y="4905991"/>
                  <a:pt x="5520309" y="4908757"/>
                </a:cubicBezTo>
                <a:cubicBezTo>
                  <a:pt x="5516587" y="4911523"/>
                  <a:pt x="5511715" y="4912906"/>
                  <a:pt x="5505693" y="4912906"/>
                </a:cubicBezTo>
                <a:cubicBezTo>
                  <a:pt x="5496660" y="4912906"/>
                  <a:pt x="5488462" y="4911734"/>
                  <a:pt x="5481102" y="4909390"/>
                </a:cubicBezTo>
                <a:lnTo>
                  <a:pt x="5485116" y="4945053"/>
                </a:lnTo>
                <a:cubicBezTo>
                  <a:pt x="5500513" y="4947062"/>
                  <a:pt x="5511894" y="4948066"/>
                  <a:pt x="5519259" y="4948066"/>
                </a:cubicBezTo>
                <a:cubicBezTo>
                  <a:pt x="5537417" y="4948066"/>
                  <a:pt x="5550931" y="4944045"/>
                  <a:pt x="5559801" y="4936002"/>
                </a:cubicBezTo>
                <a:cubicBezTo>
                  <a:pt x="5566077" y="4930305"/>
                  <a:pt x="5572228" y="4919330"/>
                  <a:pt x="5578253" y="4903078"/>
                </a:cubicBezTo>
                <a:lnTo>
                  <a:pt x="5631162" y="4760585"/>
                </a:lnTo>
                <a:lnTo>
                  <a:pt x="5580800" y="4760585"/>
                </a:lnTo>
                <a:lnTo>
                  <a:pt x="5555253" y="4849365"/>
                </a:lnTo>
                <a:lnTo>
                  <a:pt x="5527747" y="4760585"/>
                </a:lnTo>
                <a:close/>
                <a:moveTo>
                  <a:pt x="3880669" y="4760585"/>
                </a:moveTo>
                <a:lnTo>
                  <a:pt x="3880669" y="4893944"/>
                </a:lnTo>
                <a:lnTo>
                  <a:pt x="3931778" y="4893944"/>
                </a:lnTo>
                <a:lnTo>
                  <a:pt x="3931778" y="4760585"/>
                </a:lnTo>
                <a:close/>
                <a:moveTo>
                  <a:pt x="1499421" y="4760585"/>
                </a:moveTo>
                <a:lnTo>
                  <a:pt x="1499421" y="4893944"/>
                </a:lnTo>
                <a:lnTo>
                  <a:pt x="1550529" y="4893944"/>
                </a:lnTo>
                <a:lnTo>
                  <a:pt x="1550529" y="4760585"/>
                </a:lnTo>
                <a:close/>
                <a:moveTo>
                  <a:pt x="5359704" y="4757571"/>
                </a:moveTo>
                <a:cubicBezTo>
                  <a:pt x="5352505" y="4757571"/>
                  <a:pt x="5346456" y="4759350"/>
                  <a:pt x="5341559" y="4762908"/>
                </a:cubicBezTo>
                <a:cubicBezTo>
                  <a:pt x="5336662" y="4766466"/>
                  <a:pt x="5331911" y="4772975"/>
                  <a:pt x="5327306" y="4782435"/>
                </a:cubicBezTo>
                <a:lnTo>
                  <a:pt x="5327306" y="4760585"/>
                </a:lnTo>
                <a:lnTo>
                  <a:pt x="5279463" y="4760585"/>
                </a:lnTo>
                <a:lnTo>
                  <a:pt x="5279463" y="4893944"/>
                </a:lnTo>
                <a:lnTo>
                  <a:pt x="5330823" y="4893944"/>
                </a:lnTo>
                <a:lnTo>
                  <a:pt x="5330823" y="4849240"/>
                </a:lnTo>
                <a:cubicBezTo>
                  <a:pt x="5330823" y="4827892"/>
                  <a:pt x="5333460" y="4813326"/>
                  <a:pt x="5338734" y="4805540"/>
                </a:cubicBezTo>
                <a:cubicBezTo>
                  <a:pt x="5342417" y="4800015"/>
                  <a:pt x="5347608" y="4797252"/>
                  <a:pt x="5354305" y="4797252"/>
                </a:cubicBezTo>
                <a:cubicBezTo>
                  <a:pt x="5357821" y="4797252"/>
                  <a:pt x="5362593" y="4798508"/>
                  <a:pt x="5368620" y="4801019"/>
                </a:cubicBezTo>
                <a:lnTo>
                  <a:pt x="5384443" y="4764603"/>
                </a:lnTo>
                <a:cubicBezTo>
                  <a:pt x="5375485" y="4759915"/>
                  <a:pt x="5367239" y="4757571"/>
                  <a:pt x="5359704" y="4757571"/>
                </a:cubicBezTo>
                <a:close/>
                <a:moveTo>
                  <a:pt x="5174190" y="4757571"/>
                </a:moveTo>
                <a:cubicBezTo>
                  <a:pt x="5164647" y="4757571"/>
                  <a:pt x="5155773" y="4758283"/>
                  <a:pt x="5147569" y="4759706"/>
                </a:cubicBezTo>
                <a:cubicBezTo>
                  <a:pt x="5139364" y="4761129"/>
                  <a:pt x="5132918" y="4763138"/>
                  <a:pt x="5128230" y="4765733"/>
                </a:cubicBezTo>
                <a:cubicBezTo>
                  <a:pt x="5121700" y="4769333"/>
                  <a:pt x="5116698" y="4773582"/>
                  <a:pt x="5113224" y="4778479"/>
                </a:cubicBezTo>
                <a:cubicBezTo>
                  <a:pt x="5109750" y="4783376"/>
                  <a:pt x="5107093" y="4790095"/>
                  <a:pt x="5105250" y="4798634"/>
                </a:cubicBezTo>
                <a:lnTo>
                  <a:pt x="5154098" y="4803782"/>
                </a:lnTo>
                <a:cubicBezTo>
                  <a:pt x="5156108" y="4798006"/>
                  <a:pt x="5158745" y="4794071"/>
                  <a:pt x="5162010" y="4791978"/>
                </a:cubicBezTo>
                <a:cubicBezTo>
                  <a:pt x="5166195" y="4789299"/>
                  <a:pt x="5172474" y="4787960"/>
                  <a:pt x="5180846" y="4787960"/>
                </a:cubicBezTo>
                <a:cubicBezTo>
                  <a:pt x="5187375" y="4787960"/>
                  <a:pt x="5191938" y="4789216"/>
                  <a:pt x="5194533" y="4791727"/>
                </a:cubicBezTo>
                <a:cubicBezTo>
                  <a:pt x="5197128" y="4794238"/>
                  <a:pt x="5198426" y="4798634"/>
                  <a:pt x="5198426" y="4804912"/>
                </a:cubicBezTo>
                <a:cubicBezTo>
                  <a:pt x="5192064" y="4807424"/>
                  <a:pt x="5186036" y="4809454"/>
                  <a:pt x="5180343" y="4811003"/>
                </a:cubicBezTo>
                <a:cubicBezTo>
                  <a:pt x="5174651" y="4812551"/>
                  <a:pt x="5162219" y="4815251"/>
                  <a:pt x="5143048" y="4819102"/>
                </a:cubicBezTo>
                <a:cubicBezTo>
                  <a:pt x="5127058" y="4822283"/>
                  <a:pt x="5116091" y="4827139"/>
                  <a:pt x="5110148" y="4833669"/>
                </a:cubicBezTo>
                <a:cubicBezTo>
                  <a:pt x="5104204" y="4840198"/>
                  <a:pt x="5101232" y="4848528"/>
                  <a:pt x="5101232" y="4858658"/>
                </a:cubicBezTo>
                <a:cubicBezTo>
                  <a:pt x="5101232" y="4869457"/>
                  <a:pt x="5105355" y="4878540"/>
                  <a:pt x="5113601" y="4885907"/>
                </a:cubicBezTo>
                <a:cubicBezTo>
                  <a:pt x="5121847" y="4893274"/>
                  <a:pt x="5133923" y="4896958"/>
                  <a:pt x="5149829" y="4896958"/>
                </a:cubicBezTo>
                <a:cubicBezTo>
                  <a:pt x="5161800" y="4896958"/>
                  <a:pt x="5172307" y="4895116"/>
                  <a:pt x="5181348" y="4891433"/>
                </a:cubicBezTo>
                <a:cubicBezTo>
                  <a:pt x="5187961" y="4888670"/>
                  <a:pt x="5194617" y="4884066"/>
                  <a:pt x="5201314" y="4877619"/>
                </a:cubicBezTo>
                <a:cubicBezTo>
                  <a:pt x="5201900" y="4881470"/>
                  <a:pt x="5202486" y="4884296"/>
                  <a:pt x="5203072" y="4886096"/>
                </a:cubicBezTo>
                <a:cubicBezTo>
                  <a:pt x="5203658" y="4887896"/>
                  <a:pt x="5204914" y="4890512"/>
                  <a:pt x="5206839" y="4893944"/>
                </a:cubicBezTo>
                <a:lnTo>
                  <a:pt x="5254809" y="4893944"/>
                </a:lnTo>
                <a:cubicBezTo>
                  <a:pt x="5252130" y="4888419"/>
                  <a:pt x="5250393" y="4883877"/>
                  <a:pt x="5249597" y="4880319"/>
                </a:cubicBezTo>
                <a:cubicBezTo>
                  <a:pt x="5248802" y="4876761"/>
                  <a:pt x="5248404" y="4871843"/>
                  <a:pt x="5248404" y="4865564"/>
                </a:cubicBezTo>
                <a:lnTo>
                  <a:pt x="5248404" y="4806670"/>
                </a:lnTo>
                <a:cubicBezTo>
                  <a:pt x="5248404" y="4800392"/>
                  <a:pt x="5247149" y="4793799"/>
                  <a:pt x="5244637" y="4786892"/>
                </a:cubicBezTo>
                <a:cubicBezTo>
                  <a:pt x="5242126" y="4779986"/>
                  <a:pt x="5238693" y="4774649"/>
                  <a:pt x="5234340" y="4770882"/>
                </a:cubicBezTo>
                <a:cubicBezTo>
                  <a:pt x="5228145" y="4765440"/>
                  <a:pt x="5220401" y="4761861"/>
                  <a:pt x="5211109" y="4760145"/>
                </a:cubicBezTo>
                <a:cubicBezTo>
                  <a:pt x="5201816" y="4758429"/>
                  <a:pt x="5189510" y="4757571"/>
                  <a:pt x="5174190" y="4757571"/>
                </a:cubicBezTo>
                <a:close/>
                <a:moveTo>
                  <a:pt x="5005001" y="4757571"/>
                </a:moveTo>
                <a:cubicBezTo>
                  <a:pt x="4981477" y="4757571"/>
                  <a:pt x="4963038" y="4764017"/>
                  <a:pt x="4949685" y="4776909"/>
                </a:cubicBezTo>
                <a:cubicBezTo>
                  <a:pt x="4936333" y="4789802"/>
                  <a:pt x="4929656" y="4806670"/>
                  <a:pt x="4929656" y="4827516"/>
                </a:cubicBezTo>
                <a:cubicBezTo>
                  <a:pt x="4929656" y="4842166"/>
                  <a:pt x="4932984" y="4854912"/>
                  <a:pt x="4939639" y="4865753"/>
                </a:cubicBezTo>
                <a:cubicBezTo>
                  <a:pt x="4946295" y="4876594"/>
                  <a:pt x="4954688" y="4884505"/>
                  <a:pt x="4964817" y="4889486"/>
                </a:cubicBezTo>
                <a:cubicBezTo>
                  <a:pt x="4974947" y="4894467"/>
                  <a:pt x="4988844" y="4896958"/>
                  <a:pt x="5006507" y="4896958"/>
                </a:cubicBezTo>
                <a:cubicBezTo>
                  <a:pt x="5026850" y="4896958"/>
                  <a:pt x="5042463" y="4894049"/>
                  <a:pt x="5053346" y="4888230"/>
                </a:cubicBezTo>
                <a:cubicBezTo>
                  <a:pt x="5064230" y="4882412"/>
                  <a:pt x="5073522" y="4872806"/>
                  <a:pt x="5081224" y="4859411"/>
                </a:cubicBezTo>
                <a:lnTo>
                  <a:pt x="5030869" y="4854765"/>
                </a:lnTo>
                <a:cubicBezTo>
                  <a:pt x="5027688" y="4858783"/>
                  <a:pt x="5024716" y="4861588"/>
                  <a:pt x="5021953" y="4863178"/>
                </a:cubicBezTo>
                <a:cubicBezTo>
                  <a:pt x="5017432" y="4865690"/>
                  <a:pt x="5012661" y="4866946"/>
                  <a:pt x="5007638" y="4866946"/>
                </a:cubicBezTo>
                <a:cubicBezTo>
                  <a:pt x="4999685" y="4866946"/>
                  <a:pt x="4993239" y="4864057"/>
                  <a:pt x="4988299" y="4858281"/>
                </a:cubicBezTo>
                <a:cubicBezTo>
                  <a:pt x="4984783" y="4854263"/>
                  <a:pt x="4982565" y="4848151"/>
                  <a:pt x="4981644" y="4839947"/>
                </a:cubicBezTo>
                <a:lnTo>
                  <a:pt x="5084112" y="4839947"/>
                </a:lnTo>
                <a:lnTo>
                  <a:pt x="5084112" y="4834171"/>
                </a:lnTo>
                <a:cubicBezTo>
                  <a:pt x="5084112" y="4816591"/>
                  <a:pt x="5081224" y="4802317"/>
                  <a:pt x="5075447" y="4791350"/>
                </a:cubicBezTo>
                <a:cubicBezTo>
                  <a:pt x="5069671" y="4780383"/>
                  <a:pt x="5061258" y="4772012"/>
                  <a:pt x="5050207" y="4766236"/>
                </a:cubicBezTo>
                <a:cubicBezTo>
                  <a:pt x="5039157" y="4760459"/>
                  <a:pt x="5024088" y="4757571"/>
                  <a:pt x="5005001" y="4757571"/>
                </a:cubicBezTo>
                <a:close/>
                <a:moveTo>
                  <a:pt x="4612774" y="4757571"/>
                </a:moveTo>
                <a:cubicBezTo>
                  <a:pt x="4602309" y="4757571"/>
                  <a:pt x="4593435" y="4759475"/>
                  <a:pt x="4586152" y="4763285"/>
                </a:cubicBezTo>
                <a:cubicBezTo>
                  <a:pt x="4578869" y="4767094"/>
                  <a:pt x="4571669" y="4773435"/>
                  <a:pt x="4564553" y="4782309"/>
                </a:cubicBezTo>
                <a:lnTo>
                  <a:pt x="4564553" y="4760585"/>
                </a:lnTo>
                <a:lnTo>
                  <a:pt x="4516961" y="4760585"/>
                </a:lnTo>
                <a:lnTo>
                  <a:pt x="4516961" y="4893944"/>
                </a:lnTo>
                <a:lnTo>
                  <a:pt x="4568069" y="4893944"/>
                </a:lnTo>
                <a:lnTo>
                  <a:pt x="4568069" y="4829901"/>
                </a:lnTo>
                <a:cubicBezTo>
                  <a:pt x="4568069" y="4817763"/>
                  <a:pt x="4569995" y="4809349"/>
                  <a:pt x="4573846" y="4804661"/>
                </a:cubicBezTo>
                <a:cubicBezTo>
                  <a:pt x="4577697" y="4799973"/>
                  <a:pt x="4582720" y="4797629"/>
                  <a:pt x="4588915" y="4797629"/>
                </a:cubicBezTo>
                <a:cubicBezTo>
                  <a:pt x="4594524" y="4797629"/>
                  <a:pt x="4598877" y="4799366"/>
                  <a:pt x="4601974" y="4802840"/>
                </a:cubicBezTo>
                <a:cubicBezTo>
                  <a:pt x="4605072" y="4806314"/>
                  <a:pt x="4606621" y="4812237"/>
                  <a:pt x="4606621" y="4820609"/>
                </a:cubicBezTo>
                <a:lnTo>
                  <a:pt x="4606621" y="4893944"/>
                </a:lnTo>
                <a:lnTo>
                  <a:pt x="4657980" y="4893944"/>
                </a:lnTo>
                <a:lnTo>
                  <a:pt x="4657980" y="4809182"/>
                </a:lnTo>
                <a:cubicBezTo>
                  <a:pt x="4657980" y="4791601"/>
                  <a:pt x="4653983" y="4778605"/>
                  <a:pt x="4645988" y="4770191"/>
                </a:cubicBezTo>
                <a:cubicBezTo>
                  <a:pt x="4637993" y="4761778"/>
                  <a:pt x="4626922" y="4757571"/>
                  <a:pt x="4612774" y="4757571"/>
                </a:cubicBezTo>
                <a:close/>
                <a:moveTo>
                  <a:pt x="4412191" y="4757571"/>
                </a:moveTo>
                <a:cubicBezTo>
                  <a:pt x="4402647" y="4757571"/>
                  <a:pt x="4393773" y="4758283"/>
                  <a:pt x="4385569" y="4759706"/>
                </a:cubicBezTo>
                <a:cubicBezTo>
                  <a:pt x="4377365" y="4761129"/>
                  <a:pt x="4370919" y="4763138"/>
                  <a:pt x="4366231" y="4765733"/>
                </a:cubicBezTo>
                <a:cubicBezTo>
                  <a:pt x="4359701" y="4769333"/>
                  <a:pt x="4354699" y="4773582"/>
                  <a:pt x="4351224" y="4778479"/>
                </a:cubicBezTo>
                <a:cubicBezTo>
                  <a:pt x="4347750" y="4783376"/>
                  <a:pt x="4345092" y="4790095"/>
                  <a:pt x="4343251" y="4798634"/>
                </a:cubicBezTo>
                <a:lnTo>
                  <a:pt x="4392099" y="4803782"/>
                </a:lnTo>
                <a:cubicBezTo>
                  <a:pt x="4394108" y="4798006"/>
                  <a:pt x="4396745" y="4794071"/>
                  <a:pt x="4400010" y="4791978"/>
                </a:cubicBezTo>
                <a:cubicBezTo>
                  <a:pt x="4404196" y="4789299"/>
                  <a:pt x="4410474" y="4787960"/>
                  <a:pt x="4418846" y="4787960"/>
                </a:cubicBezTo>
                <a:cubicBezTo>
                  <a:pt x="4425376" y="4787960"/>
                  <a:pt x="4429938" y="4789216"/>
                  <a:pt x="4432533" y="4791727"/>
                </a:cubicBezTo>
                <a:cubicBezTo>
                  <a:pt x="4435129" y="4794238"/>
                  <a:pt x="4436426" y="4798634"/>
                  <a:pt x="4436426" y="4804912"/>
                </a:cubicBezTo>
                <a:cubicBezTo>
                  <a:pt x="4430064" y="4807424"/>
                  <a:pt x="4424036" y="4809454"/>
                  <a:pt x="4418344" y="4811003"/>
                </a:cubicBezTo>
                <a:cubicBezTo>
                  <a:pt x="4412651" y="4812551"/>
                  <a:pt x="4400219" y="4815251"/>
                  <a:pt x="4381048" y="4819102"/>
                </a:cubicBezTo>
                <a:cubicBezTo>
                  <a:pt x="4365059" y="4822283"/>
                  <a:pt x="4354092" y="4827139"/>
                  <a:pt x="4348148" y="4833669"/>
                </a:cubicBezTo>
                <a:cubicBezTo>
                  <a:pt x="4342204" y="4840198"/>
                  <a:pt x="4339232" y="4848528"/>
                  <a:pt x="4339232" y="4858658"/>
                </a:cubicBezTo>
                <a:cubicBezTo>
                  <a:pt x="4339232" y="4869457"/>
                  <a:pt x="4343355" y="4878540"/>
                  <a:pt x="4351601" y="4885907"/>
                </a:cubicBezTo>
                <a:cubicBezTo>
                  <a:pt x="4359848" y="4893274"/>
                  <a:pt x="4371923" y="4896958"/>
                  <a:pt x="4387829" y="4896958"/>
                </a:cubicBezTo>
                <a:cubicBezTo>
                  <a:pt x="4399801" y="4896958"/>
                  <a:pt x="4410307" y="4895116"/>
                  <a:pt x="4419348" y="4891433"/>
                </a:cubicBezTo>
                <a:cubicBezTo>
                  <a:pt x="4425962" y="4888670"/>
                  <a:pt x="4432617" y="4884066"/>
                  <a:pt x="4439314" y="4877619"/>
                </a:cubicBezTo>
                <a:cubicBezTo>
                  <a:pt x="4439901" y="4881470"/>
                  <a:pt x="4440486" y="4884296"/>
                  <a:pt x="4441072" y="4886096"/>
                </a:cubicBezTo>
                <a:cubicBezTo>
                  <a:pt x="4441659" y="4887896"/>
                  <a:pt x="4442915" y="4890512"/>
                  <a:pt x="4444840" y="4893944"/>
                </a:cubicBezTo>
                <a:lnTo>
                  <a:pt x="4492809" y="4893944"/>
                </a:lnTo>
                <a:cubicBezTo>
                  <a:pt x="4490130" y="4888419"/>
                  <a:pt x="4488393" y="4883877"/>
                  <a:pt x="4487598" y="4880319"/>
                </a:cubicBezTo>
                <a:cubicBezTo>
                  <a:pt x="4486803" y="4876761"/>
                  <a:pt x="4486405" y="4871843"/>
                  <a:pt x="4486405" y="4865564"/>
                </a:cubicBezTo>
                <a:lnTo>
                  <a:pt x="4486405" y="4806670"/>
                </a:lnTo>
                <a:cubicBezTo>
                  <a:pt x="4486405" y="4800392"/>
                  <a:pt x="4485149" y="4793799"/>
                  <a:pt x="4482637" y="4786892"/>
                </a:cubicBezTo>
                <a:cubicBezTo>
                  <a:pt x="4480126" y="4779986"/>
                  <a:pt x="4476694" y="4774649"/>
                  <a:pt x="4472340" y="4770882"/>
                </a:cubicBezTo>
                <a:cubicBezTo>
                  <a:pt x="4466146" y="4765440"/>
                  <a:pt x="4458402" y="4761861"/>
                  <a:pt x="4449109" y="4760145"/>
                </a:cubicBezTo>
                <a:cubicBezTo>
                  <a:pt x="4439817" y="4758429"/>
                  <a:pt x="4427511" y="4757571"/>
                  <a:pt x="4412191" y="4757571"/>
                </a:cubicBezTo>
                <a:close/>
                <a:moveTo>
                  <a:pt x="4197366" y="4757571"/>
                </a:moveTo>
                <a:cubicBezTo>
                  <a:pt x="4182297" y="4757571"/>
                  <a:pt x="4170284" y="4759139"/>
                  <a:pt x="4161327" y="4762275"/>
                </a:cubicBezTo>
                <a:cubicBezTo>
                  <a:pt x="4152369" y="4765411"/>
                  <a:pt x="4145337" y="4770157"/>
                  <a:pt x="4140230" y="4776513"/>
                </a:cubicBezTo>
                <a:cubicBezTo>
                  <a:pt x="4135124" y="4782869"/>
                  <a:pt x="4132570" y="4790438"/>
                  <a:pt x="4132570" y="4799220"/>
                </a:cubicBezTo>
                <a:cubicBezTo>
                  <a:pt x="4132570" y="4807249"/>
                  <a:pt x="4134935" y="4814400"/>
                  <a:pt x="4139665" y="4820672"/>
                </a:cubicBezTo>
                <a:cubicBezTo>
                  <a:pt x="4144395" y="4826944"/>
                  <a:pt x="4150213" y="4831397"/>
                  <a:pt x="4157120" y="4834032"/>
                </a:cubicBezTo>
                <a:cubicBezTo>
                  <a:pt x="4164026" y="4836666"/>
                  <a:pt x="4176354" y="4839530"/>
                  <a:pt x="4194101" y="4842624"/>
                </a:cubicBezTo>
                <a:cubicBezTo>
                  <a:pt x="4205989" y="4844714"/>
                  <a:pt x="4213314" y="4846469"/>
                  <a:pt x="4216077" y="4847890"/>
                </a:cubicBezTo>
                <a:cubicBezTo>
                  <a:pt x="4219928" y="4849896"/>
                  <a:pt x="4221853" y="4852739"/>
                  <a:pt x="4221853" y="4856417"/>
                </a:cubicBezTo>
                <a:cubicBezTo>
                  <a:pt x="4221853" y="4859677"/>
                  <a:pt x="4220388" y="4862393"/>
                  <a:pt x="4217458" y="4864566"/>
                </a:cubicBezTo>
                <a:cubicBezTo>
                  <a:pt x="4213691" y="4867492"/>
                  <a:pt x="4208375" y="4868955"/>
                  <a:pt x="4201510" y="4868955"/>
                </a:cubicBezTo>
                <a:cubicBezTo>
                  <a:pt x="4195232" y="4868955"/>
                  <a:pt x="4190209" y="4867657"/>
                  <a:pt x="4186441" y="4865062"/>
                </a:cubicBezTo>
                <a:cubicBezTo>
                  <a:pt x="4182674" y="4862467"/>
                  <a:pt x="4179744" y="4858155"/>
                  <a:pt x="4177651" y="4852128"/>
                </a:cubicBezTo>
                <a:lnTo>
                  <a:pt x="4126919" y="4856900"/>
                </a:lnTo>
                <a:cubicBezTo>
                  <a:pt x="4129849" y="4869708"/>
                  <a:pt x="4136484" y="4879587"/>
                  <a:pt x="4146823" y="4886535"/>
                </a:cubicBezTo>
                <a:cubicBezTo>
                  <a:pt x="4157162" y="4893484"/>
                  <a:pt x="4174512" y="4896958"/>
                  <a:pt x="4198873" y="4896958"/>
                </a:cubicBezTo>
                <a:cubicBezTo>
                  <a:pt x="4216119" y="4896958"/>
                  <a:pt x="4229743" y="4894804"/>
                  <a:pt x="4239747" y="4890498"/>
                </a:cubicBezTo>
                <a:cubicBezTo>
                  <a:pt x="4249751" y="4886191"/>
                  <a:pt x="4257077" y="4880399"/>
                  <a:pt x="4261723" y="4873123"/>
                </a:cubicBezTo>
                <a:cubicBezTo>
                  <a:pt x="4266369" y="4865847"/>
                  <a:pt x="4268692" y="4858362"/>
                  <a:pt x="4268692" y="4850668"/>
                </a:cubicBezTo>
                <a:cubicBezTo>
                  <a:pt x="4268692" y="4843058"/>
                  <a:pt x="4266495" y="4836075"/>
                  <a:pt x="4262100" y="4829719"/>
                </a:cubicBezTo>
                <a:cubicBezTo>
                  <a:pt x="4257704" y="4823363"/>
                  <a:pt x="4251363" y="4818471"/>
                  <a:pt x="4243075" y="4815042"/>
                </a:cubicBezTo>
                <a:cubicBezTo>
                  <a:pt x="4234787" y="4811613"/>
                  <a:pt x="4222146" y="4808937"/>
                  <a:pt x="4205152" y="4807014"/>
                </a:cubicBezTo>
                <a:cubicBezTo>
                  <a:pt x="4193934" y="4805676"/>
                  <a:pt x="4186651" y="4804171"/>
                  <a:pt x="4183302" y="4802499"/>
                </a:cubicBezTo>
                <a:cubicBezTo>
                  <a:pt x="4179953" y="4800827"/>
                  <a:pt x="4178279" y="4798361"/>
                  <a:pt x="4178279" y="4795102"/>
                </a:cubicBezTo>
                <a:cubicBezTo>
                  <a:pt x="4178279" y="4792176"/>
                  <a:pt x="4179598" y="4789689"/>
                  <a:pt x="4182235" y="4787641"/>
                </a:cubicBezTo>
                <a:cubicBezTo>
                  <a:pt x="4184872" y="4785593"/>
                  <a:pt x="4189078" y="4784569"/>
                  <a:pt x="4194855" y="4784569"/>
                </a:cubicBezTo>
                <a:cubicBezTo>
                  <a:pt x="4200548" y="4784569"/>
                  <a:pt x="4205403" y="4785909"/>
                  <a:pt x="4209421" y="4788588"/>
                </a:cubicBezTo>
                <a:cubicBezTo>
                  <a:pt x="4212351" y="4790597"/>
                  <a:pt x="4214444" y="4793736"/>
                  <a:pt x="4215700" y="4798006"/>
                </a:cubicBezTo>
                <a:lnTo>
                  <a:pt x="4264172" y="4793234"/>
                </a:lnTo>
                <a:cubicBezTo>
                  <a:pt x="4260823" y="4784527"/>
                  <a:pt x="4256616" y="4777621"/>
                  <a:pt x="4251551" y="4772514"/>
                </a:cubicBezTo>
                <a:cubicBezTo>
                  <a:pt x="4246487" y="4767408"/>
                  <a:pt x="4240166" y="4763640"/>
                  <a:pt x="4232590" y="4761213"/>
                </a:cubicBezTo>
                <a:cubicBezTo>
                  <a:pt x="4225013" y="4758785"/>
                  <a:pt x="4213272" y="4757571"/>
                  <a:pt x="4197366" y="4757571"/>
                </a:cubicBezTo>
                <a:close/>
                <a:moveTo>
                  <a:pt x="4036088" y="4757571"/>
                </a:moveTo>
                <a:cubicBezTo>
                  <a:pt x="4020517" y="4757571"/>
                  <a:pt x="4007750" y="4759620"/>
                  <a:pt x="3997788" y="4763718"/>
                </a:cubicBezTo>
                <a:cubicBezTo>
                  <a:pt x="3991509" y="4766311"/>
                  <a:pt x="3985398" y="4770263"/>
                  <a:pt x="3979454" y="4775574"/>
                </a:cubicBezTo>
                <a:cubicBezTo>
                  <a:pt x="3973510" y="4780886"/>
                  <a:pt x="3968822" y="4786887"/>
                  <a:pt x="3965390" y="4793577"/>
                </a:cubicBezTo>
                <a:cubicBezTo>
                  <a:pt x="3960702" y="4802695"/>
                  <a:pt x="3958358" y="4814112"/>
                  <a:pt x="3958358" y="4827829"/>
                </a:cubicBezTo>
                <a:cubicBezTo>
                  <a:pt x="3958358" y="4840961"/>
                  <a:pt x="3960283" y="4851500"/>
                  <a:pt x="3964134" y="4859446"/>
                </a:cubicBezTo>
                <a:cubicBezTo>
                  <a:pt x="3967985" y="4867392"/>
                  <a:pt x="3973301" y="4874313"/>
                  <a:pt x="3980082" y="4880209"/>
                </a:cubicBezTo>
                <a:cubicBezTo>
                  <a:pt x="3986863" y="4886106"/>
                  <a:pt x="3994962" y="4890372"/>
                  <a:pt x="4004380" y="4893006"/>
                </a:cubicBezTo>
                <a:cubicBezTo>
                  <a:pt x="4013798" y="4895641"/>
                  <a:pt x="4025581" y="4896958"/>
                  <a:pt x="4039729" y="4896958"/>
                </a:cubicBezTo>
                <a:cubicBezTo>
                  <a:pt x="4054380" y="4896958"/>
                  <a:pt x="4066456" y="4894907"/>
                  <a:pt x="4075957" y="4890805"/>
                </a:cubicBezTo>
                <a:cubicBezTo>
                  <a:pt x="4085459" y="4886703"/>
                  <a:pt x="4093266" y="4880947"/>
                  <a:pt x="4099377" y="4873538"/>
                </a:cubicBezTo>
                <a:cubicBezTo>
                  <a:pt x="4105488" y="4866129"/>
                  <a:pt x="4109883" y="4857360"/>
                  <a:pt x="4112562" y="4847231"/>
                </a:cubicBezTo>
                <a:lnTo>
                  <a:pt x="4063965" y="4841705"/>
                </a:lnTo>
                <a:cubicBezTo>
                  <a:pt x="4061705" y="4848821"/>
                  <a:pt x="4058293" y="4854095"/>
                  <a:pt x="4053731" y="4857528"/>
                </a:cubicBezTo>
                <a:cubicBezTo>
                  <a:pt x="4049168" y="4860960"/>
                  <a:pt x="4043538" y="4862676"/>
                  <a:pt x="4036841" y="4862676"/>
                </a:cubicBezTo>
                <a:cubicBezTo>
                  <a:pt x="4028805" y="4862676"/>
                  <a:pt x="4022191" y="4859835"/>
                  <a:pt x="4017001" y="4854153"/>
                </a:cubicBezTo>
                <a:cubicBezTo>
                  <a:pt x="4011810" y="4848471"/>
                  <a:pt x="4009215" y="4840156"/>
                  <a:pt x="4009215" y="4829209"/>
                </a:cubicBezTo>
                <a:cubicBezTo>
                  <a:pt x="4009215" y="4816924"/>
                  <a:pt x="4011831" y="4807752"/>
                  <a:pt x="4017063" y="4801694"/>
                </a:cubicBezTo>
                <a:cubicBezTo>
                  <a:pt x="4022296" y="4795635"/>
                  <a:pt x="4029139" y="4792606"/>
                  <a:pt x="4037595" y="4792606"/>
                </a:cubicBezTo>
                <a:cubicBezTo>
                  <a:pt x="4044292" y="4792606"/>
                  <a:pt x="4049629" y="4794050"/>
                  <a:pt x="4053605" y="4796938"/>
                </a:cubicBezTo>
                <a:cubicBezTo>
                  <a:pt x="4057582" y="4799826"/>
                  <a:pt x="4060324" y="4804117"/>
                  <a:pt x="4061830" y="4809810"/>
                </a:cubicBezTo>
                <a:lnTo>
                  <a:pt x="4109925" y="4803405"/>
                </a:lnTo>
                <a:cubicBezTo>
                  <a:pt x="4105321" y="4788420"/>
                  <a:pt x="4097305" y="4777035"/>
                  <a:pt x="4085878" y="4769249"/>
                </a:cubicBezTo>
                <a:cubicBezTo>
                  <a:pt x="4074451" y="4761464"/>
                  <a:pt x="4057854" y="4757571"/>
                  <a:pt x="4036088" y="4757571"/>
                </a:cubicBezTo>
                <a:close/>
                <a:moveTo>
                  <a:pt x="3659715" y="4757571"/>
                </a:moveTo>
                <a:cubicBezTo>
                  <a:pt x="3650172" y="4757571"/>
                  <a:pt x="3641298" y="4758283"/>
                  <a:pt x="3633094" y="4759706"/>
                </a:cubicBezTo>
                <a:cubicBezTo>
                  <a:pt x="3624890" y="4761129"/>
                  <a:pt x="3618444" y="4763138"/>
                  <a:pt x="3613755" y="4765733"/>
                </a:cubicBezTo>
                <a:cubicBezTo>
                  <a:pt x="3607226" y="4769333"/>
                  <a:pt x="3602224" y="4773582"/>
                  <a:pt x="3598749" y="4778479"/>
                </a:cubicBezTo>
                <a:cubicBezTo>
                  <a:pt x="3595275" y="4783376"/>
                  <a:pt x="3592617" y="4790095"/>
                  <a:pt x="3590775" y="4798634"/>
                </a:cubicBezTo>
                <a:lnTo>
                  <a:pt x="3639624" y="4803782"/>
                </a:lnTo>
                <a:cubicBezTo>
                  <a:pt x="3641633" y="4798006"/>
                  <a:pt x="3644270" y="4794071"/>
                  <a:pt x="3647535" y="4791978"/>
                </a:cubicBezTo>
                <a:cubicBezTo>
                  <a:pt x="3651721" y="4789299"/>
                  <a:pt x="3657999" y="4787960"/>
                  <a:pt x="3666371" y="4787960"/>
                </a:cubicBezTo>
                <a:cubicBezTo>
                  <a:pt x="3672901" y="4787960"/>
                  <a:pt x="3677463" y="4789216"/>
                  <a:pt x="3680058" y="4791727"/>
                </a:cubicBezTo>
                <a:cubicBezTo>
                  <a:pt x="3682654" y="4794238"/>
                  <a:pt x="3683951" y="4798634"/>
                  <a:pt x="3683951" y="4804912"/>
                </a:cubicBezTo>
                <a:cubicBezTo>
                  <a:pt x="3677589" y="4807424"/>
                  <a:pt x="3671561" y="4809454"/>
                  <a:pt x="3665869" y="4811003"/>
                </a:cubicBezTo>
                <a:cubicBezTo>
                  <a:pt x="3660176" y="4812551"/>
                  <a:pt x="3647744" y="4815251"/>
                  <a:pt x="3628573" y="4819102"/>
                </a:cubicBezTo>
                <a:cubicBezTo>
                  <a:pt x="3612583" y="4822283"/>
                  <a:pt x="3601617" y="4827139"/>
                  <a:pt x="3595673" y="4833669"/>
                </a:cubicBezTo>
                <a:cubicBezTo>
                  <a:pt x="3589729" y="4840198"/>
                  <a:pt x="3586757" y="4848528"/>
                  <a:pt x="3586757" y="4858658"/>
                </a:cubicBezTo>
                <a:cubicBezTo>
                  <a:pt x="3586757" y="4869457"/>
                  <a:pt x="3590880" y="4878540"/>
                  <a:pt x="3599126" y="4885907"/>
                </a:cubicBezTo>
                <a:cubicBezTo>
                  <a:pt x="3607372" y="4893274"/>
                  <a:pt x="3619448" y="4896958"/>
                  <a:pt x="3635354" y="4896958"/>
                </a:cubicBezTo>
                <a:cubicBezTo>
                  <a:pt x="3647325" y="4896958"/>
                  <a:pt x="3657832" y="4895116"/>
                  <a:pt x="3666873" y="4891433"/>
                </a:cubicBezTo>
                <a:cubicBezTo>
                  <a:pt x="3673487" y="4888670"/>
                  <a:pt x="3680142" y="4884066"/>
                  <a:pt x="3686839" y="4877619"/>
                </a:cubicBezTo>
                <a:cubicBezTo>
                  <a:pt x="3687425" y="4881470"/>
                  <a:pt x="3688011" y="4884296"/>
                  <a:pt x="3688597" y="4886096"/>
                </a:cubicBezTo>
                <a:cubicBezTo>
                  <a:pt x="3689183" y="4887896"/>
                  <a:pt x="3690439" y="4890512"/>
                  <a:pt x="3692365" y="4893944"/>
                </a:cubicBezTo>
                <a:lnTo>
                  <a:pt x="3740334" y="4893944"/>
                </a:lnTo>
                <a:cubicBezTo>
                  <a:pt x="3737655" y="4888419"/>
                  <a:pt x="3735918" y="4883877"/>
                  <a:pt x="3735122" y="4880319"/>
                </a:cubicBezTo>
                <a:cubicBezTo>
                  <a:pt x="3734327" y="4876761"/>
                  <a:pt x="3733929" y="4871843"/>
                  <a:pt x="3733929" y="4865564"/>
                </a:cubicBezTo>
                <a:lnTo>
                  <a:pt x="3733929" y="4806670"/>
                </a:lnTo>
                <a:cubicBezTo>
                  <a:pt x="3733929" y="4800392"/>
                  <a:pt x="3732674" y="4793799"/>
                  <a:pt x="3730162" y="4786892"/>
                </a:cubicBezTo>
                <a:cubicBezTo>
                  <a:pt x="3727651" y="4779986"/>
                  <a:pt x="3724218" y="4774649"/>
                  <a:pt x="3719865" y="4770882"/>
                </a:cubicBezTo>
                <a:cubicBezTo>
                  <a:pt x="3713670" y="4765440"/>
                  <a:pt x="3705927" y="4761861"/>
                  <a:pt x="3696634" y="4760145"/>
                </a:cubicBezTo>
                <a:cubicBezTo>
                  <a:pt x="3687342" y="4758429"/>
                  <a:pt x="3675035" y="4757571"/>
                  <a:pt x="3659715" y="4757571"/>
                </a:cubicBezTo>
                <a:close/>
                <a:moveTo>
                  <a:pt x="3430108" y="4757571"/>
                </a:moveTo>
                <a:cubicBezTo>
                  <a:pt x="3420215" y="4757571"/>
                  <a:pt x="3411768" y="4759287"/>
                  <a:pt x="3404768" y="4762719"/>
                </a:cubicBezTo>
                <a:cubicBezTo>
                  <a:pt x="3397769" y="4766152"/>
                  <a:pt x="3390831" y="4771928"/>
                  <a:pt x="3383956" y="4780049"/>
                </a:cubicBezTo>
                <a:lnTo>
                  <a:pt x="3383956" y="4760585"/>
                </a:lnTo>
                <a:lnTo>
                  <a:pt x="3336238" y="4760585"/>
                </a:lnTo>
                <a:lnTo>
                  <a:pt x="3336238" y="4893944"/>
                </a:lnTo>
                <a:lnTo>
                  <a:pt x="3387472" y="4893944"/>
                </a:lnTo>
                <a:lnTo>
                  <a:pt x="3387472" y="4825883"/>
                </a:lnTo>
                <a:cubicBezTo>
                  <a:pt x="3387472" y="4815753"/>
                  <a:pt x="3389362" y="4808470"/>
                  <a:pt x="3393142" y="4804033"/>
                </a:cubicBezTo>
                <a:cubicBezTo>
                  <a:pt x="3396922" y="4799596"/>
                  <a:pt x="3401753" y="4797378"/>
                  <a:pt x="3407634" y="4797378"/>
                </a:cubicBezTo>
                <a:cubicBezTo>
                  <a:pt x="3411245" y="4797378"/>
                  <a:pt x="3414395" y="4798403"/>
                  <a:pt x="3417083" y="4800454"/>
                </a:cubicBezTo>
                <a:cubicBezTo>
                  <a:pt x="3419771" y="4802505"/>
                  <a:pt x="3421662" y="4805205"/>
                  <a:pt x="3422754" y="4808554"/>
                </a:cubicBezTo>
                <a:cubicBezTo>
                  <a:pt x="3423426" y="4810647"/>
                  <a:pt x="3423762" y="4814623"/>
                  <a:pt x="3423762" y="4820483"/>
                </a:cubicBezTo>
                <a:lnTo>
                  <a:pt x="3423762" y="4893944"/>
                </a:lnTo>
                <a:lnTo>
                  <a:pt x="3474996" y="4893944"/>
                </a:lnTo>
                <a:lnTo>
                  <a:pt x="3474996" y="4825130"/>
                </a:lnTo>
                <a:cubicBezTo>
                  <a:pt x="3474996" y="4815502"/>
                  <a:pt x="3476832" y="4808512"/>
                  <a:pt x="3480503" y="4804159"/>
                </a:cubicBezTo>
                <a:cubicBezTo>
                  <a:pt x="3484174" y="4799806"/>
                  <a:pt x="3489013" y="4797629"/>
                  <a:pt x="3495020" y="4797629"/>
                </a:cubicBezTo>
                <a:cubicBezTo>
                  <a:pt x="3500108" y="4797629"/>
                  <a:pt x="3504362" y="4799931"/>
                  <a:pt x="3507783" y="4804536"/>
                </a:cubicBezTo>
                <a:cubicBezTo>
                  <a:pt x="3510119" y="4807466"/>
                  <a:pt x="3511287" y="4811944"/>
                  <a:pt x="3511287" y="4817972"/>
                </a:cubicBezTo>
                <a:lnTo>
                  <a:pt x="3511287" y="4893944"/>
                </a:lnTo>
                <a:lnTo>
                  <a:pt x="3562521" y="4893944"/>
                </a:lnTo>
                <a:lnTo>
                  <a:pt x="3562521" y="4810186"/>
                </a:lnTo>
                <a:cubicBezTo>
                  <a:pt x="3562521" y="4792104"/>
                  <a:pt x="3558508" y="4778814"/>
                  <a:pt x="3550483" y="4770317"/>
                </a:cubicBezTo>
                <a:cubicBezTo>
                  <a:pt x="3542457" y="4761820"/>
                  <a:pt x="3531296" y="4757571"/>
                  <a:pt x="3517001" y="4757571"/>
                </a:cubicBezTo>
                <a:cubicBezTo>
                  <a:pt x="3507303" y="4757571"/>
                  <a:pt x="3499152" y="4759141"/>
                  <a:pt x="3492547" y="4762280"/>
                </a:cubicBezTo>
                <a:cubicBezTo>
                  <a:pt x="3485943" y="4765419"/>
                  <a:pt x="3478628" y="4771342"/>
                  <a:pt x="3470601" y="4780049"/>
                </a:cubicBezTo>
                <a:cubicBezTo>
                  <a:pt x="3466661" y="4772598"/>
                  <a:pt x="3461589" y="4766989"/>
                  <a:pt x="3455385" y="4763222"/>
                </a:cubicBezTo>
                <a:cubicBezTo>
                  <a:pt x="3449181" y="4759455"/>
                  <a:pt x="3440755" y="4757571"/>
                  <a:pt x="3430108" y="4757571"/>
                </a:cubicBezTo>
                <a:close/>
                <a:moveTo>
                  <a:pt x="3233351" y="4757571"/>
                </a:moveTo>
                <a:cubicBezTo>
                  <a:pt x="3209827" y="4757571"/>
                  <a:pt x="3191388" y="4764017"/>
                  <a:pt x="3178036" y="4776909"/>
                </a:cubicBezTo>
                <a:cubicBezTo>
                  <a:pt x="3164683" y="4789802"/>
                  <a:pt x="3158007" y="4806670"/>
                  <a:pt x="3158007" y="4827516"/>
                </a:cubicBezTo>
                <a:cubicBezTo>
                  <a:pt x="3158007" y="4842166"/>
                  <a:pt x="3161335" y="4854912"/>
                  <a:pt x="3167990" y="4865753"/>
                </a:cubicBezTo>
                <a:cubicBezTo>
                  <a:pt x="3174645" y="4876594"/>
                  <a:pt x="3183038" y="4884505"/>
                  <a:pt x="3193167" y="4889486"/>
                </a:cubicBezTo>
                <a:cubicBezTo>
                  <a:pt x="3203297" y="4894467"/>
                  <a:pt x="3217194" y="4896958"/>
                  <a:pt x="3234858" y="4896958"/>
                </a:cubicBezTo>
                <a:cubicBezTo>
                  <a:pt x="3255201" y="4896958"/>
                  <a:pt x="3270814" y="4894049"/>
                  <a:pt x="3281697" y="4888230"/>
                </a:cubicBezTo>
                <a:cubicBezTo>
                  <a:pt x="3292580" y="4882412"/>
                  <a:pt x="3301872" y="4872806"/>
                  <a:pt x="3309574" y="4859411"/>
                </a:cubicBezTo>
                <a:lnTo>
                  <a:pt x="3259219" y="4854765"/>
                </a:lnTo>
                <a:cubicBezTo>
                  <a:pt x="3256038" y="4858783"/>
                  <a:pt x="3253066" y="4861588"/>
                  <a:pt x="3250303" y="4863178"/>
                </a:cubicBezTo>
                <a:cubicBezTo>
                  <a:pt x="3245783" y="4865690"/>
                  <a:pt x="3241011" y="4866946"/>
                  <a:pt x="3235988" y="4866946"/>
                </a:cubicBezTo>
                <a:cubicBezTo>
                  <a:pt x="3228035" y="4866946"/>
                  <a:pt x="3221589" y="4864057"/>
                  <a:pt x="3216650" y="4858281"/>
                </a:cubicBezTo>
                <a:cubicBezTo>
                  <a:pt x="3213134" y="4854263"/>
                  <a:pt x="3210915" y="4848151"/>
                  <a:pt x="3209994" y="4839947"/>
                </a:cubicBezTo>
                <a:lnTo>
                  <a:pt x="3312462" y="4839947"/>
                </a:lnTo>
                <a:lnTo>
                  <a:pt x="3312462" y="4834171"/>
                </a:lnTo>
                <a:cubicBezTo>
                  <a:pt x="3312462" y="4816591"/>
                  <a:pt x="3309574" y="4802317"/>
                  <a:pt x="3303798" y="4791350"/>
                </a:cubicBezTo>
                <a:cubicBezTo>
                  <a:pt x="3298022" y="4780383"/>
                  <a:pt x="3289608" y="4772012"/>
                  <a:pt x="3278558" y="4766236"/>
                </a:cubicBezTo>
                <a:cubicBezTo>
                  <a:pt x="3267507" y="4760459"/>
                  <a:pt x="3252438" y="4757571"/>
                  <a:pt x="3233351" y="4757571"/>
                </a:cubicBezTo>
                <a:close/>
                <a:moveTo>
                  <a:pt x="2773891" y="4757571"/>
                </a:moveTo>
                <a:cubicBezTo>
                  <a:pt x="2764347" y="4757571"/>
                  <a:pt x="2755474" y="4758283"/>
                  <a:pt x="2747270" y="4759706"/>
                </a:cubicBezTo>
                <a:cubicBezTo>
                  <a:pt x="2739065" y="4761129"/>
                  <a:pt x="2732619" y="4763138"/>
                  <a:pt x="2727931" y="4765733"/>
                </a:cubicBezTo>
                <a:cubicBezTo>
                  <a:pt x="2721401" y="4769333"/>
                  <a:pt x="2716399" y="4773582"/>
                  <a:pt x="2712925" y="4778479"/>
                </a:cubicBezTo>
                <a:cubicBezTo>
                  <a:pt x="2709452" y="4783376"/>
                  <a:pt x="2706793" y="4790095"/>
                  <a:pt x="2704951" y="4798634"/>
                </a:cubicBezTo>
                <a:lnTo>
                  <a:pt x="2753799" y="4803782"/>
                </a:lnTo>
                <a:cubicBezTo>
                  <a:pt x="2755809" y="4798006"/>
                  <a:pt x="2758446" y="4794071"/>
                  <a:pt x="2761711" y="4791978"/>
                </a:cubicBezTo>
                <a:cubicBezTo>
                  <a:pt x="2765896" y="4789299"/>
                  <a:pt x="2772175" y="4787960"/>
                  <a:pt x="2780547" y="4787960"/>
                </a:cubicBezTo>
                <a:cubicBezTo>
                  <a:pt x="2787076" y="4787960"/>
                  <a:pt x="2791639" y="4789216"/>
                  <a:pt x="2794235" y="4791727"/>
                </a:cubicBezTo>
                <a:cubicBezTo>
                  <a:pt x="2796830" y="4794238"/>
                  <a:pt x="2798127" y="4798634"/>
                  <a:pt x="2798127" y="4804912"/>
                </a:cubicBezTo>
                <a:cubicBezTo>
                  <a:pt x="2791764" y="4807424"/>
                  <a:pt x="2785737" y="4809454"/>
                  <a:pt x="2780045" y="4811003"/>
                </a:cubicBezTo>
                <a:cubicBezTo>
                  <a:pt x="2774352" y="4812551"/>
                  <a:pt x="2761919" y="4815251"/>
                  <a:pt x="2742749" y="4819102"/>
                </a:cubicBezTo>
                <a:cubicBezTo>
                  <a:pt x="2726759" y="4822283"/>
                  <a:pt x="2715792" y="4827139"/>
                  <a:pt x="2709848" y="4833669"/>
                </a:cubicBezTo>
                <a:cubicBezTo>
                  <a:pt x="2703905" y="4840198"/>
                  <a:pt x="2700933" y="4848528"/>
                  <a:pt x="2700933" y="4858658"/>
                </a:cubicBezTo>
                <a:cubicBezTo>
                  <a:pt x="2700933" y="4869457"/>
                  <a:pt x="2705055" y="4878540"/>
                  <a:pt x="2713301" y="4885907"/>
                </a:cubicBezTo>
                <a:cubicBezTo>
                  <a:pt x="2721547" y="4893274"/>
                  <a:pt x="2733624" y="4896958"/>
                  <a:pt x="2749529" y="4896958"/>
                </a:cubicBezTo>
                <a:cubicBezTo>
                  <a:pt x="2761501" y="4896958"/>
                  <a:pt x="2772007" y="4895116"/>
                  <a:pt x="2781049" y="4891433"/>
                </a:cubicBezTo>
                <a:cubicBezTo>
                  <a:pt x="2787662" y="4888670"/>
                  <a:pt x="2794318" y="4884066"/>
                  <a:pt x="2801015" y="4877619"/>
                </a:cubicBezTo>
                <a:cubicBezTo>
                  <a:pt x="2801601" y="4881470"/>
                  <a:pt x="2802187" y="4884296"/>
                  <a:pt x="2802773" y="4886096"/>
                </a:cubicBezTo>
                <a:cubicBezTo>
                  <a:pt x="2803359" y="4887896"/>
                  <a:pt x="2804615" y="4890512"/>
                  <a:pt x="2806540" y="4893944"/>
                </a:cubicBezTo>
                <a:lnTo>
                  <a:pt x="2854510" y="4893944"/>
                </a:lnTo>
                <a:cubicBezTo>
                  <a:pt x="2851830" y="4888419"/>
                  <a:pt x="2850093" y="4883877"/>
                  <a:pt x="2849299" y="4880319"/>
                </a:cubicBezTo>
                <a:cubicBezTo>
                  <a:pt x="2848503" y="4876761"/>
                  <a:pt x="2848105" y="4871843"/>
                  <a:pt x="2848105" y="4865564"/>
                </a:cubicBezTo>
                <a:lnTo>
                  <a:pt x="2848105" y="4806670"/>
                </a:lnTo>
                <a:cubicBezTo>
                  <a:pt x="2848105" y="4800392"/>
                  <a:pt x="2846850" y="4793799"/>
                  <a:pt x="2844338" y="4786892"/>
                </a:cubicBezTo>
                <a:cubicBezTo>
                  <a:pt x="2841827" y="4779986"/>
                  <a:pt x="2838394" y="4774649"/>
                  <a:pt x="2834041" y="4770882"/>
                </a:cubicBezTo>
                <a:cubicBezTo>
                  <a:pt x="2827846" y="4765440"/>
                  <a:pt x="2820102" y="4761861"/>
                  <a:pt x="2810810" y="4760145"/>
                </a:cubicBezTo>
                <a:cubicBezTo>
                  <a:pt x="2801518" y="4758429"/>
                  <a:pt x="2789211" y="4757571"/>
                  <a:pt x="2773891" y="4757571"/>
                </a:cubicBezTo>
                <a:close/>
                <a:moveTo>
                  <a:pt x="2544283" y="4757571"/>
                </a:moveTo>
                <a:cubicBezTo>
                  <a:pt x="2534390" y="4757571"/>
                  <a:pt x="2525945" y="4759287"/>
                  <a:pt x="2518945" y="4762719"/>
                </a:cubicBezTo>
                <a:cubicBezTo>
                  <a:pt x="2511944" y="4766152"/>
                  <a:pt x="2505006" y="4771928"/>
                  <a:pt x="2498131" y="4780049"/>
                </a:cubicBezTo>
                <a:lnTo>
                  <a:pt x="2498131" y="4760585"/>
                </a:lnTo>
                <a:lnTo>
                  <a:pt x="2450414" y="4760585"/>
                </a:lnTo>
                <a:lnTo>
                  <a:pt x="2450414" y="4893944"/>
                </a:lnTo>
                <a:lnTo>
                  <a:pt x="2501648" y="4893944"/>
                </a:lnTo>
                <a:lnTo>
                  <a:pt x="2501648" y="4825883"/>
                </a:lnTo>
                <a:cubicBezTo>
                  <a:pt x="2501648" y="4815753"/>
                  <a:pt x="2503537" y="4808470"/>
                  <a:pt x="2507318" y="4804033"/>
                </a:cubicBezTo>
                <a:cubicBezTo>
                  <a:pt x="2511098" y="4799596"/>
                  <a:pt x="2515929" y="4797378"/>
                  <a:pt x="2521810" y="4797378"/>
                </a:cubicBezTo>
                <a:cubicBezTo>
                  <a:pt x="2525421" y="4797378"/>
                  <a:pt x="2528571" y="4798403"/>
                  <a:pt x="2531259" y="4800454"/>
                </a:cubicBezTo>
                <a:cubicBezTo>
                  <a:pt x="2533946" y="4802505"/>
                  <a:pt x="2535837" y="4805205"/>
                  <a:pt x="2536930" y="4808554"/>
                </a:cubicBezTo>
                <a:cubicBezTo>
                  <a:pt x="2537602" y="4810647"/>
                  <a:pt x="2537938" y="4814623"/>
                  <a:pt x="2537938" y="4820483"/>
                </a:cubicBezTo>
                <a:lnTo>
                  <a:pt x="2537938" y="4893944"/>
                </a:lnTo>
                <a:lnTo>
                  <a:pt x="2589172" y="4893944"/>
                </a:lnTo>
                <a:lnTo>
                  <a:pt x="2589172" y="4825130"/>
                </a:lnTo>
                <a:cubicBezTo>
                  <a:pt x="2589172" y="4815502"/>
                  <a:pt x="2591008" y="4808512"/>
                  <a:pt x="2594679" y="4804159"/>
                </a:cubicBezTo>
                <a:cubicBezTo>
                  <a:pt x="2598350" y="4799806"/>
                  <a:pt x="2603188" y="4797629"/>
                  <a:pt x="2609196" y="4797629"/>
                </a:cubicBezTo>
                <a:cubicBezTo>
                  <a:pt x="2614283" y="4797629"/>
                  <a:pt x="2618538" y="4799931"/>
                  <a:pt x="2621958" y="4804536"/>
                </a:cubicBezTo>
                <a:cubicBezTo>
                  <a:pt x="2624295" y="4807466"/>
                  <a:pt x="2625462" y="4811944"/>
                  <a:pt x="2625462" y="4817972"/>
                </a:cubicBezTo>
                <a:lnTo>
                  <a:pt x="2625462" y="4893944"/>
                </a:lnTo>
                <a:lnTo>
                  <a:pt x="2676697" y="4893944"/>
                </a:lnTo>
                <a:lnTo>
                  <a:pt x="2676697" y="4810186"/>
                </a:lnTo>
                <a:cubicBezTo>
                  <a:pt x="2676697" y="4792104"/>
                  <a:pt x="2672684" y="4778814"/>
                  <a:pt x="2664659" y="4770317"/>
                </a:cubicBezTo>
                <a:cubicBezTo>
                  <a:pt x="2656633" y="4761820"/>
                  <a:pt x="2645472" y="4757571"/>
                  <a:pt x="2631176" y="4757571"/>
                </a:cubicBezTo>
                <a:cubicBezTo>
                  <a:pt x="2621478" y="4757571"/>
                  <a:pt x="2613328" y="4759141"/>
                  <a:pt x="2606723" y="4762280"/>
                </a:cubicBezTo>
                <a:cubicBezTo>
                  <a:pt x="2600118" y="4765419"/>
                  <a:pt x="2592803" y="4771342"/>
                  <a:pt x="2584777" y="4780049"/>
                </a:cubicBezTo>
                <a:cubicBezTo>
                  <a:pt x="2580837" y="4772598"/>
                  <a:pt x="2575765" y="4766989"/>
                  <a:pt x="2569561" y="4763222"/>
                </a:cubicBezTo>
                <a:cubicBezTo>
                  <a:pt x="2563357" y="4759455"/>
                  <a:pt x="2554931" y="4757571"/>
                  <a:pt x="2544283" y="4757571"/>
                </a:cubicBezTo>
                <a:close/>
                <a:moveTo>
                  <a:pt x="2340280" y="4757571"/>
                </a:moveTo>
                <a:cubicBezTo>
                  <a:pt x="2333080" y="4757571"/>
                  <a:pt x="2327032" y="4759350"/>
                  <a:pt x="2322136" y="4762908"/>
                </a:cubicBezTo>
                <a:cubicBezTo>
                  <a:pt x="2317238" y="4766466"/>
                  <a:pt x="2312487" y="4772975"/>
                  <a:pt x="2307882" y="4782435"/>
                </a:cubicBezTo>
                <a:lnTo>
                  <a:pt x="2307882" y="4760585"/>
                </a:lnTo>
                <a:lnTo>
                  <a:pt x="2260039" y="4760585"/>
                </a:lnTo>
                <a:lnTo>
                  <a:pt x="2260039" y="4893944"/>
                </a:lnTo>
                <a:lnTo>
                  <a:pt x="2311399" y="4893944"/>
                </a:lnTo>
                <a:lnTo>
                  <a:pt x="2311399" y="4849240"/>
                </a:lnTo>
                <a:cubicBezTo>
                  <a:pt x="2311399" y="4827892"/>
                  <a:pt x="2314035" y="4813326"/>
                  <a:pt x="2319309" y="4805540"/>
                </a:cubicBezTo>
                <a:cubicBezTo>
                  <a:pt x="2322994" y="4800015"/>
                  <a:pt x="2328184" y="4797252"/>
                  <a:pt x="2334881" y="4797252"/>
                </a:cubicBezTo>
                <a:cubicBezTo>
                  <a:pt x="2338397" y="4797252"/>
                  <a:pt x="2343169" y="4798508"/>
                  <a:pt x="2349196" y="4801019"/>
                </a:cubicBezTo>
                <a:lnTo>
                  <a:pt x="2365018" y="4764603"/>
                </a:lnTo>
                <a:cubicBezTo>
                  <a:pt x="2356060" y="4759915"/>
                  <a:pt x="2347814" y="4757571"/>
                  <a:pt x="2340280" y="4757571"/>
                </a:cubicBezTo>
                <a:close/>
                <a:moveTo>
                  <a:pt x="2158031" y="4757571"/>
                </a:moveTo>
                <a:cubicBezTo>
                  <a:pt x="2134675" y="4757571"/>
                  <a:pt x="2116132" y="4764164"/>
                  <a:pt x="2102401" y="4777349"/>
                </a:cubicBezTo>
                <a:cubicBezTo>
                  <a:pt x="2088673" y="4790534"/>
                  <a:pt x="2081808" y="4807298"/>
                  <a:pt x="2081808" y="4827641"/>
                </a:cubicBezTo>
                <a:cubicBezTo>
                  <a:pt x="2081808" y="4849491"/>
                  <a:pt x="2089929" y="4867155"/>
                  <a:pt x="2106170" y="4880633"/>
                </a:cubicBezTo>
                <a:cubicBezTo>
                  <a:pt x="2119396" y="4891516"/>
                  <a:pt x="2136725" y="4896958"/>
                  <a:pt x="2158156" y="4896958"/>
                </a:cubicBezTo>
                <a:cubicBezTo>
                  <a:pt x="2182183" y="4896958"/>
                  <a:pt x="2200998" y="4890407"/>
                  <a:pt x="2214602" y="4877305"/>
                </a:cubicBezTo>
                <a:cubicBezTo>
                  <a:pt x="2228206" y="4864204"/>
                  <a:pt x="2235009" y="4847398"/>
                  <a:pt x="2235009" y="4826888"/>
                </a:cubicBezTo>
                <a:cubicBezTo>
                  <a:pt x="2235009" y="4808638"/>
                  <a:pt x="2229525" y="4793276"/>
                  <a:pt x="2218557" y="4780802"/>
                </a:cubicBezTo>
                <a:cubicBezTo>
                  <a:pt x="2204912" y="4765315"/>
                  <a:pt x="2184736" y="4757571"/>
                  <a:pt x="2158031" y="4757571"/>
                </a:cubicBezTo>
                <a:close/>
                <a:moveTo>
                  <a:pt x="1850525" y="4757571"/>
                </a:moveTo>
                <a:cubicBezTo>
                  <a:pt x="1840060" y="4757571"/>
                  <a:pt x="1831186" y="4759475"/>
                  <a:pt x="1823903" y="4763285"/>
                </a:cubicBezTo>
                <a:cubicBezTo>
                  <a:pt x="1816620" y="4767094"/>
                  <a:pt x="1809420" y="4773435"/>
                  <a:pt x="1802304" y="4782309"/>
                </a:cubicBezTo>
                <a:lnTo>
                  <a:pt x="1802304" y="4760585"/>
                </a:lnTo>
                <a:lnTo>
                  <a:pt x="1754712" y="4760585"/>
                </a:lnTo>
                <a:lnTo>
                  <a:pt x="1754712" y="4893944"/>
                </a:lnTo>
                <a:lnTo>
                  <a:pt x="1805820" y="4893944"/>
                </a:lnTo>
                <a:lnTo>
                  <a:pt x="1805820" y="4829901"/>
                </a:lnTo>
                <a:cubicBezTo>
                  <a:pt x="1805820" y="4817763"/>
                  <a:pt x="1807746" y="4809349"/>
                  <a:pt x="1811597" y="4804661"/>
                </a:cubicBezTo>
                <a:cubicBezTo>
                  <a:pt x="1815448" y="4799973"/>
                  <a:pt x="1820471" y="4797629"/>
                  <a:pt x="1826666" y="4797629"/>
                </a:cubicBezTo>
                <a:cubicBezTo>
                  <a:pt x="1832274" y="4797629"/>
                  <a:pt x="1836627" y="4799366"/>
                  <a:pt x="1839725" y="4802840"/>
                </a:cubicBezTo>
                <a:cubicBezTo>
                  <a:pt x="1842823" y="4806314"/>
                  <a:pt x="1844372" y="4812237"/>
                  <a:pt x="1844372" y="4820609"/>
                </a:cubicBezTo>
                <a:lnTo>
                  <a:pt x="1844372" y="4893944"/>
                </a:lnTo>
                <a:lnTo>
                  <a:pt x="1895731" y="4893944"/>
                </a:lnTo>
                <a:lnTo>
                  <a:pt x="1895731" y="4809182"/>
                </a:lnTo>
                <a:cubicBezTo>
                  <a:pt x="1895731" y="4791601"/>
                  <a:pt x="1891734" y="4778605"/>
                  <a:pt x="1883739" y="4770191"/>
                </a:cubicBezTo>
                <a:cubicBezTo>
                  <a:pt x="1875744" y="4761778"/>
                  <a:pt x="1864673" y="4757571"/>
                  <a:pt x="1850525" y="4757571"/>
                </a:cubicBezTo>
                <a:close/>
                <a:moveTo>
                  <a:pt x="1653207" y="4757571"/>
                </a:moveTo>
                <a:cubicBezTo>
                  <a:pt x="1629850" y="4757571"/>
                  <a:pt x="1611307" y="4764164"/>
                  <a:pt x="1597578" y="4777349"/>
                </a:cubicBezTo>
                <a:cubicBezTo>
                  <a:pt x="1583848" y="4790534"/>
                  <a:pt x="1576983" y="4807298"/>
                  <a:pt x="1576983" y="4827641"/>
                </a:cubicBezTo>
                <a:cubicBezTo>
                  <a:pt x="1576983" y="4849491"/>
                  <a:pt x="1585104" y="4867155"/>
                  <a:pt x="1601345" y="4880633"/>
                </a:cubicBezTo>
                <a:cubicBezTo>
                  <a:pt x="1614572" y="4891516"/>
                  <a:pt x="1631901" y="4896958"/>
                  <a:pt x="1653332" y="4896958"/>
                </a:cubicBezTo>
                <a:cubicBezTo>
                  <a:pt x="1677358" y="4896958"/>
                  <a:pt x="1696174" y="4890407"/>
                  <a:pt x="1709777" y="4877305"/>
                </a:cubicBezTo>
                <a:cubicBezTo>
                  <a:pt x="1723382" y="4864204"/>
                  <a:pt x="1730183" y="4847398"/>
                  <a:pt x="1730183" y="4826888"/>
                </a:cubicBezTo>
                <a:cubicBezTo>
                  <a:pt x="1730183" y="4808638"/>
                  <a:pt x="1724700" y="4793276"/>
                  <a:pt x="1713733" y="4780802"/>
                </a:cubicBezTo>
                <a:cubicBezTo>
                  <a:pt x="1700087" y="4765315"/>
                  <a:pt x="1679912" y="4757571"/>
                  <a:pt x="1653207" y="4757571"/>
                </a:cubicBezTo>
                <a:close/>
                <a:moveTo>
                  <a:pt x="1397017" y="4757571"/>
                </a:moveTo>
                <a:cubicBezTo>
                  <a:pt x="1381949" y="4757571"/>
                  <a:pt x="1369935" y="4759139"/>
                  <a:pt x="1360978" y="4762275"/>
                </a:cubicBezTo>
                <a:cubicBezTo>
                  <a:pt x="1352020" y="4765411"/>
                  <a:pt x="1344988" y="4770157"/>
                  <a:pt x="1339882" y="4776513"/>
                </a:cubicBezTo>
                <a:cubicBezTo>
                  <a:pt x="1334775" y="4782869"/>
                  <a:pt x="1332221" y="4790438"/>
                  <a:pt x="1332221" y="4799220"/>
                </a:cubicBezTo>
                <a:cubicBezTo>
                  <a:pt x="1332221" y="4807249"/>
                  <a:pt x="1334586" y="4814400"/>
                  <a:pt x="1339316" y="4820672"/>
                </a:cubicBezTo>
                <a:cubicBezTo>
                  <a:pt x="1344046" y="4826944"/>
                  <a:pt x="1349865" y="4831397"/>
                  <a:pt x="1356771" y="4834032"/>
                </a:cubicBezTo>
                <a:cubicBezTo>
                  <a:pt x="1363678" y="4836666"/>
                  <a:pt x="1376005" y="4839530"/>
                  <a:pt x="1393753" y="4842624"/>
                </a:cubicBezTo>
                <a:cubicBezTo>
                  <a:pt x="1405640" y="4844714"/>
                  <a:pt x="1412965" y="4846469"/>
                  <a:pt x="1415728" y="4847890"/>
                </a:cubicBezTo>
                <a:cubicBezTo>
                  <a:pt x="1419579" y="4849896"/>
                  <a:pt x="1421504" y="4852739"/>
                  <a:pt x="1421504" y="4856417"/>
                </a:cubicBezTo>
                <a:cubicBezTo>
                  <a:pt x="1421504" y="4859677"/>
                  <a:pt x="1420039" y="4862393"/>
                  <a:pt x="1417109" y="4864566"/>
                </a:cubicBezTo>
                <a:cubicBezTo>
                  <a:pt x="1413342" y="4867492"/>
                  <a:pt x="1408026" y="4868955"/>
                  <a:pt x="1401161" y="4868955"/>
                </a:cubicBezTo>
                <a:cubicBezTo>
                  <a:pt x="1394883" y="4868955"/>
                  <a:pt x="1389860" y="4867657"/>
                  <a:pt x="1386093" y="4865062"/>
                </a:cubicBezTo>
                <a:cubicBezTo>
                  <a:pt x="1382326" y="4862467"/>
                  <a:pt x="1379395" y="4858155"/>
                  <a:pt x="1377302" y="4852128"/>
                </a:cubicBezTo>
                <a:lnTo>
                  <a:pt x="1326571" y="4856900"/>
                </a:lnTo>
                <a:cubicBezTo>
                  <a:pt x="1329501" y="4869708"/>
                  <a:pt x="1336135" y="4879587"/>
                  <a:pt x="1346474" y="4886535"/>
                </a:cubicBezTo>
                <a:cubicBezTo>
                  <a:pt x="1356813" y="4893484"/>
                  <a:pt x="1374163" y="4896958"/>
                  <a:pt x="1398524" y="4896958"/>
                </a:cubicBezTo>
                <a:cubicBezTo>
                  <a:pt x="1415770" y="4896958"/>
                  <a:pt x="1429395" y="4894804"/>
                  <a:pt x="1439399" y="4890498"/>
                </a:cubicBezTo>
                <a:cubicBezTo>
                  <a:pt x="1449403" y="4886191"/>
                  <a:pt x="1456728" y="4880399"/>
                  <a:pt x="1461374" y="4873123"/>
                </a:cubicBezTo>
                <a:cubicBezTo>
                  <a:pt x="1466020" y="4865847"/>
                  <a:pt x="1468343" y="4858362"/>
                  <a:pt x="1468343" y="4850668"/>
                </a:cubicBezTo>
                <a:cubicBezTo>
                  <a:pt x="1468343" y="4843058"/>
                  <a:pt x="1466146" y="4836075"/>
                  <a:pt x="1461751" y="4829719"/>
                </a:cubicBezTo>
                <a:cubicBezTo>
                  <a:pt x="1457356" y="4823363"/>
                  <a:pt x="1451014" y="4818471"/>
                  <a:pt x="1442726" y="4815042"/>
                </a:cubicBezTo>
                <a:cubicBezTo>
                  <a:pt x="1434438" y="4811613"/>
                  <a:pt x="1421797" y="4808937"/>
                  <a:pt x="1404803" y="4807014"/>
                </a:cubicBezTo>
                <a:cubicBezTo>
                  <a:pt x="1393585" y="4805676"/>
                  <a:pt x="1386302" y="4804171"/>
                  <a:pt x="1382953" y="4802499"/>
                </a:cubicBezTo>
                <a:cubicBezTo>
                  <a:pt x="1379604" y="4800827"/>
                  <a:pt x="1377930" y="4798361"/>
                  <a:pt x="1377930" y="4795102"/>
                </a:cubicBezTo>
                <a:cubicBezTo>
                  <a:pt x="1377930" y="4792176"/>
                  <a:pt x="1379249" y="4789689"/>
                  <a:pt x="1381886" y="4787641"/>
                </a:cubicBezTo>
                <a:cubicBezTo>
                  <a:pt x="1384523" y="4785593"/>
                  <a:pt x="1388730" y="4784569"/>
                  <a:pt x="1394506" y="4784569"/>
                </a:cubicBezTo>
                <a:cubicBezTo>
                  <a:pt x="1400198" y="4784569"/>
                  <a:pt x="1405054" y="4785909"/>
                  <a:pt x="1409072" y="4788588"/>
                </a:cubicBezTo>
                <a:cubicBezTo>
                  <a:pt x="1412003" y="4790597"/>
                  <a:pt x="1414095" y="4793736"/>
                  <a:pt x="1415351" y="4798006"/>
                </a:cubicBezTo>
                <a:lnTo>
                  <a:pt x="1463823" y="4793234"/>
                </a:lnTo>
                <a:cubicBezTo>
                  <a:pt x="1460474" y="4784527"/>
                  <a:pt x="1456267" y="4777621"/>
                  <a:pt x="1451203" y="4772514"/>
                </a:cubicBezTo>
                <a:cubicBezTo>
                  <a:pt x="1446138" y="4767408"/>
                  <a:pt x="1439817" y="4763640"/>
                  <a:pt x="1432241" y="4761213"/>
                </a:cubicBezTo>
                <a:cubicBezTo>
                  <a:pt x="1424665" y="4758785"/>
                  <a:pt x="1412924" y="4757571"/>
                  <a:pt x="1397017" y="4757571"/>
                </a:cubicBezTo>
                <a:close/>
                <a:moveTo>
                  <a:pt x="1235092" y="4757571"/>
                </a:moveTo>
                <a:cubicBezTo>
                  <a:pt x="1220023" y="4757571"/>
                  <a:pt x="1208010" y="4759139"/>
                  <a:pt x="1199053" y="4762275"/>
                </a:cubicBezTo>
                <a:cubicBezTo>
                  <a:pt x="1190095" y="4765411"/>
                  <a:pt x="1183063" y="4770157"/>
                  <a:pt x="1177957" y="4776513"/>
                </a:cubicBezTo>
                <a:cubicBezTo>
                  <a:pt x="1172850" y="4782869"/>
                  <a:pt x="1170296" y="4790438"/>
                  <a:pt x="1170296" y="4799220"/>
                </a:cubicBezTo>
                <a:cubicBezTo>
                  <a:pt x="1170296" y="4807249"/>
                  <a:pt x="1172661" y="4814400"/>
                  <a:pt x="1177391" y="4820672"/>
                </a:cubicBezTo>
                <a:cubicBezTo>
                  <a:pt x="1182121" y="4826944"/>
                  <a:pt x="1187940" y="4831397"/>
                  <a:pt x="1194846" y="4834032"/>
                </a:cubicBezTo>
                <a:cubicBezTo>
                  <a:pt x="1201753" y="4836666"/>
                  <a:pt x="1214080" y="4839530"/>
                  <a:pt x="1231828" y="4842624"/>
                </a:cubicBezTo>
                <a:cubicBezTo>
                  <a:pt x="1243715" y="4844714"/>
                  <a:pt x="1251040" y="4846469"/>
                  <a:pt x="1253803" y="4847890"/>
                </a:cubicBezTo>
                <a:cubicBezTo>
                  <a:pt x="1257654" y="4849896"/>
                  <a:pt x="1259579" y="4852739"/>
                  <a:pt x="1259579" y="4856417"/>
                </a:cubicBezTo>
                <a:cubicBezTo>
                  <a:pt x="1259579" y="4859677"/>
                  <a:pt x="1258114" y="4862393"/>
                  <a:pt x="1255184" y="4864566"/>
                </a:cubicBezTo>
                <a:cubicBezTo>
                  <a:pt x="1251417" y="4867492"/>
                  <a:pt x="1246101" y="4868955"/>
                  <a:pt x="1239236" y="4868955"/>
                </a:cubicBezTo>
                <a:cubicBezTo>
                  <a:pt x="1232958" y="4868955"/>
                  <a:pt x="1227935" y="4867657"/>
                  <a:pt x="1224168" y="4865062"/>
                </a:cubicBezTo>
                <a:cubicBezTo>
                  <a:pt x="1220400" y="4862467"/>
                  <a:pt x="1217470" y="4858155"/>
                  <a:pt x="1215377" y="4852128"/>
                </a:cubicBezTo>
                <a:lnTo>
                  <a:pt x="1164645" y="4856900"/>
                </a:lnTo>
                <a:cubicBezTo>
                  <a:pt x="1167576" y="4869708"/>
                  <a:pt x="1174210" y="4879587"/>
                  <a:pt x="1184549" y="4886535"/>
                </a:cubicBezTo>
                <a:cubicBezTo>
                  <a:pt x="1194888" y="4893484"/>
                  <a:pt x="1212238" y="4896958"/>
                  <a:pt x="1236600" y="4896958"/>
                </a:cubicBezTo>
                <a:cubicBezTo>
                  <a:pt x="1253845" y="4896958"/>
                  <a:pt x="1267470" y="4894804"/>
                  <a:pt x="1277474" y="4890498"/>
                </a:cubicBezTo>
                <a:cubicBezTo>
                  <a:pt x="1287478" y="4886191"/>
                  <a:pt x="1294803" y="4880399"/>
                  <a:pt x="1299449" y="4873123"/>
                </a:cubicBezTo>
                <a:cubicBezTo>
                  <a:pt x="1304095" y="4865847"/>
                  <a:pt x="1306418" y="4858362"/>
                  <a:pt x="1306418" y="4850668"/>
                </a:cubicBezTo>
                <a:cubicBezTo>
                  <a:pt x="1306418" y="4843058"/>
                  <a:pt x="1304221" y="4836075"/>
                  <a:pt x="1299826" y="4829719"/>
                </a:cubicBezTo>
                <a:cubicBezTo>
                  <a:pt x="1295431" y="4823363"/>
                  <a:pt x="1289089" y="4818471"/>
                  <a:pt x="1280801" y="4815042"/>
                </a:cubicBezTo>
                <a:cubicBezTo>
                  <a:pt x="1272513" y="4811613"/>
                  <a:pt x="1259872" y="4808937"/>
                  <a:pt x="1242878" y="4807014"/>
                </a:cubicBezTo>
                <a:cubicBezTo>
                  <a:pt x="1231660" y="4805676"/>
                  <a:pt x="1224377" y="4804171"/>
                  <a:pt x="1221028" y="4802499"/>
                </a:cubicBezTo>
                <a:cubicBezTo>
                  <a:pt x="1217680" y="4800827"/>
                  <a:pt x="1216005" y="4798361"/>
                  <a:pt x="1216005" y="4795102"/>
                </a:cubicBezTo>
                <a:cubicBezTo>
                  <a:pt x="1216005" y="4792176"/>
                  <a:pt x="1217324" y="4789689"/>
                  <a:pt x="1219961" y="4787641"/>
                </a:cubicBezTo>
                <a:cubicBezTo>
                  <a:pt x="1222598" y="4785593"/>
                  <a:pt x="1226805" y="4784569"/>
                  <a:pt x="1232581" y="4784569"/>
                </a:cubicBezTo>
                <a:cubicBezTo>
                  <a:pt x="1238274" y="4784569"/>
                  <a:pt x="1243129" y="4785909"/>
                  <a:pt x="1247147" y="4788588"/>
                </a:cubicBezTo>
                <a:cubicBezTo>
                  <a:pt x="1250078" y="4790597"/>
                  <a:pt x="1252170" y="4793736"/>
                  <a:pt x="1253426" y="4798006"/>
                </a:cubicBezTo>
                <a:lnTo>
                  <a:pt x="1301898" y="4793234"/>
                </a:lnTo>
                <a:cubicBezTo>
                  <a:pt x="1298549" y="4784527"/>
                  <a:pt x="1294342" y="4777621"/>
                  <a:pt x="1289278" y="4772514"/>
                </a:cubicBezTo>
                <a:cubicBezTo>
                  <a:pt x="1284213" y="4767408"/>
                  <a:pt x="1277892" y="4763640"/>
                  <a:pt x="1270316" y="4761213"/>
                </a:cubicBezTo>
                <a:cubicBezTo>
                  <a:pt x="1262740" y="4758785"/>
                  <a:pt x="1250999" y="4757571"/>
                  <a:pt x="1235092" y="4757571"/>
                </a:cubicBezTo>
                <a:close/>
                <a:moveTo>
                  <a:pt x="1068917" y="4757571"/>
                </a:moveTo>
                <a:cubicBezTo>
                  <a:pt x="1059373" y="4757571"/>
                  <a:pt x="1050499" y="4758283"/>
                  <a:pt x="1042295" y="4759706"/>
                </a:cubicBezTo>
                <a:cubicBezTo>
                  <a:pt x="1034090" y="4761129"/>
                  <a:pt x="1027644" y="4763138"/>
                  <a:pt x="1022956" y="4765733"/>
                </a:cubicBezTo>
                <a:cubicBezTo>
                  <a:pt x="1016426" y="4769333"/>
                  <a:pt x="1011424" y="4773582"/>
                  <a:pt x="1007950" y="4778479"/>
                </a:cubicBezTo>
                <a:cubicBezTo>
                  <a:pt x="1004476" y="4783376"/>
                  <a:pt x="1001818" y="4790095"/>
                  <a:pt x="999976" y="4798634"/>
                </a:cubicBezTo>
                <a:lnTo>
                  <a:pt x="1048825" y="4803782"/>
                </a:lnTo>
                <a:cubicBezTo>
                  <a:pt x="1050834" y="4798006"/>
                  <a:pt x="1053471" y="4794071"/>
                  <a:pt x="1056736" y="4791978"/>
                </a:cubicBezTo>
                <a:cubicBezTo>
                  <a:pt x="1060922" y="4789299"/>
                  <a:pt x="1067200" y="4787960"/>
                  <a:pt x="1075572" y="4787960"/>
                </a:cubicBezTo>
                <a:cubicBezTo>
                  <a:pt x="1082102" y="4787960"/>
                  <a:pt x="1086664" y="4789216"/>
                  <a:pt x="1089260" y="4791727"/>
                </a:cubicBezTo>
                <a:cubicBezTo>
                  <a:pt x="1091855" y="4794238"/>
                  <a:pt x="1093152" y="4798634"/>
                  <a:pt x="1093152" y="4804912"/>
                </a:cubicBezTo>
                <a:cubicBezTo>
                  <a:pt x="1086790" y="4807424"/>
                  <a:pt x="1080762" y="4809454"/>
                  <a:pt x="1075070" y="4811003"/>
                </a:cubicBezTo>
                <a:cubicBezTo>
                  <a:pt x="1069377" y="4812551"/>
                  <a:pt x="1056945" y="4815251"/>
                  <a:pt x="1037774" y="4819102"/>
                </a:cubicBezTo>
                <a:cubicBezTo>
                  <a:pt x="1021784" y="4822283"/>
                  <a:pt x="1010817" y="4827139"/>
                  <a:pt x="1004874" y="4833669"/>
                </a:cubicBezTo>
                <a:cubicBezTo>
                  <a:pt x="998930" y="4840198"/>
                  <a:pt x="995958" y="4848528"/>
                  <a:pt x="995958" y="4858658"/>
                </a:cubicBezTo>
                <a:cubicBezTo>
                  <a:pt x="995958" y="4869457"/>
                  <a:pt x="1000081" y="4878540"/>
                  <a:pt x="1008327" y="4885907"/>
                </a:cubicBezTo>
                <a:cubicBezTo>
                  <a:pt x="1016573" y="4893274"/>
                  <a:pt x="1028649" y="4896958"/>
                  <a:pt x="1044555" y="4896958"/>
                </a:cubicBezTo>
                <a:cubicBezTo>
                  <a:pt x="1056527" y="4896958"/>
                  <a:pt x="1067033" y="4895116"/>
                  <a:pt x="1076074" y="4891433"/>
                </a:cubicBezTo>
                <a:cubicBezTo>
                  <a:pt x="1082688" y="4888670"/>
                  <a:pt x="1089343" y="4884066"/>
                  <a:pt x="1096041" y="4877619"/>
                </a:cubicBezTo>
                <a:cubicBezTo>
                  <a:pt x="1096627" y="4881470"/>
                  <a:pt x="1097213" y="4884296"/>
                  <a:pt x="1097798" y="4886096"/>
                </a:cubicBezTo>
                <a:cubicBezTo>
                  <a:pt x="1098384" y="4887896"/>
                  <a:pt x="1099640" y="4890512"/>
                  <a:pt x="1101566" y="4893944"/>
                </a:cubicBezTo>
                <a:lnTo>
                  <a:pt x="1149535" y="4893944"/>
                </a:lnTo>
                <a:cubicBezTo>
                  <a:pt x="1146856" y="4888419"/>
                  <a:pt x="1145119" y="4883877"/>
                  <a:pt x="1144324" y="4880319"/>
                </a:cubicBezTo>
                <a:cubicBezTo>
                  <a:pt x="1143528" y="4876761"/>
                  <a:pt x="1143131" y="4871843"/>
                  <a:pt x="1143131" y="4865564"/>
                </a:cubicBezTo>
                <a:lnTo>
                  <a:pt x="1143131" y="4806670"/>
                </a:lnTo>
                <a:cubicBezTo>
                  <a:pt x="1143131" y="4800392"/>
                  <a:pt x="1141875" y="4793799"/>
                  <a:pt x="1139364" y="4786892"/>
                </a:cubicBezTo>
                <a:cubicBezTo>
                  <a:pt x="1136852" y="4779986"/>
                  <a:pt x="1133419" y="4774649"/>
                  <a:pt x="1129067" y="4770882"/>
                </a:cubicBezTo>
                <a:cubicBezTo>
                  <a:pt x="1122872" y="4765440"/>
                  <a:pt x="1115128" y="4761861"/>
                  <a:pt x="1105835" y="4760145"/>
                </a:cubicBezTo>
                <a:cubicBezTo>
                  <a:pt x="1096543" y="4758429"/>
                  <a:pt x="1084237" y="4757571"/>
                  <a:pt x="1068917" y="4757571"/>
                </a:cubicBezTo>
                <a:close/>
                <a:moveTo>
                  <a:pt x="921828" y="4757571"/>
                </a:moveTo>
                <a:cubicBezTo>
                  <a:pt x="912786" y="4757571"/>
                  <a:pt x="904540" y="4759538"/>
                  <a:pt x="897089" y="4763473"/>
                </a:cubicBezTo>
                <a:cubicBezTo>
                  <a:pt x="891564" y="4766403"/>
                  <a:pt x="885495" y="4772012"/>
                  <a:pt x="878881" y="4780300"/>
                </a:cubicBezTo>
                <a:lnTo>
                  <a:pt x="878881" y="4760585"/>
                </a:lnTo>
                <a:lnTo>
                  <a:pt x="831038" y="4760585"/>
                </a:lnTo>
                <a:lnTo>
                  <a:pt x="831038" y="4944676"/>
                </a:lnTo>
                <a:lnTo>
                  <a:pt x="882649" y="4944676"/>
                </a:lnTo>
                <a:lnTo>
                  <a:pt x="882649" y="4881010"/>
                </a:lnTo>
                <a:cubicBezTo>
                  <a:pt x="887755" y="4886284"/>
                  <a:pt x="893553" y="4890261"/>
                  <a:pt x="900041" y="4892939"/>
                </a:cubicBezTo>
                <a:cubicBezTo>
                  <a:pt x="906528" y="4895618"/>
                  <a:pt x="913707" y="4896958"/>
                  <a:pt x="921576" y="4896958"/>
                </a:cubicBezTo>
                <a:cubicBezTo>
                  <a:pt x="937817" y="4896958"/>
                  <a:pt x="951254" y="4891119"/>
                  <a:pt x="961886" y="4879440"/>
                </a:cubicBezTo>
                <a:cubicBezTo>
                  <a:pt x="972517" y="4867762"/>
                  <a:pt x="977833" y="4850830"/>
                  <a:pt x="977833" y="4828646"/>
                </a:cubicBezTo>
                <a:cubicBezTo>
                  <a:pt x="977833" y="4808554"/>
                  <a:pt x="972957" y="4791685"/>
                  <a:pt x="963204" y="4778039"/>
                </a:cubicBezTo>
                <a:cubicBezTo>
                  <a:pt x="953451" y="4764394"/>
                  <a:pt x="939659" y="4757571"/>
                  <a:pt x="921828" y="4757571"/>
                </a:cubicBezTo>
                <a:close/>
                <a:moveTo>
                  <a:pt x="711505" y="4757571"/>
                </a:moveTo>
                <a:cubicBezTo>
                  <a:pt x="704306" y="4757571"/>
                  <a:pt x="698258" y="4759350"/>
                  <a:pt x="693360" y="4762908"/>
                </a:cubicBezTo>
                <a:cubicBezTo>
                  <a:pt x="688463" y="4766466"/>
                  <a:pt x="683712" y="4772975"/>
                  <a:pt x="679108" y="4782435"/>
                </a:cubicBezTo>
                <a:lnTo>
                  <a:pt x="679108" y="4760585"/>
                </a:lnTo>
                <a:lnTo>
                  <a:pt x="631264" y="4760585"/>
                </a:lnTo>
                <a:lnTo>
                  <a:pt x="631264" y="4893944"/>
                </a:lnTo>
                <a:lnTo>
                  <a:pt x="682624" y="4893944"/>
                </a:lnTo>
                <a:lnTo>
                  <a:pt x="682624" y="4849240"/>
                </a:lnTo>
                <a:cubicBezTo>
                  <a:pt x="682624" y="4827892"/>
                  <a:pt x="685261" y="4813326"/>
                  <a:pt x="690535" y="4805540"/>
                </a:cubicBezTo>
                <a:cubicBezTo>
                  <a:pt x="694218" y="4800015"/>
                  <a:pt x="699409" y="4797252"/>
                  <a:pt x="706106" y="4797252"/>
                </a:cubicBezTo>
                <a:cubicBezTo>
                  <a:pt x="709622" y="4797252"/>
                  <a:pt x="714394" y="4798508"/>
                  <a:pt x="720421" y="4801019"/>
                </a:cubicBezTo>
                <a:lnTo>
                  <a:pt x="736244" y="4764603"/>
                </a:lnTo>
                <a:cubicBezTo>
                  <a:pt x="727286" y="4759915"/>
                  <a:pt x="719040" y="4757571"/>
                  <a:pt x="711505" y="4757571"/>
                </a:cubicBezTo>
                <a:close/>
                <a:moveTo>
                  <a:pt x="528252" y="4757571"/>
                </a:moveTo>
                <a:cubicBezTo>
                  <a:pt x="504727" y="4757571"/>
                  <a:pt x="486289" y="4764017"/>
                  <a:pt x="472936" y="4776909"/>
                </a:cubicBezTo>
                <a:cubicBezTo>
                  <a:pt x="459584" y="4789802"/>
                  <a:pt x="452907" y="4806670"/>
                  <a:pt x="452907" y="4827516"/>
                </a:cubicBezTo>
                <a:cubicBezTo>
                  <a:pt x="452907" y="4842166"/>
                  <a:pt x="456235" y="4854912"/>
                  <a:pt x="462891" y="4865753"/>
                </a:cubicBezTo>
                <a:cubicBezTo>
                  <a:pt x="469546" y="4876594"/>
                  <a:pt x="477938" y="4884505"/>
                  <a:pt x="488068" y="4889486"/>
                </a:cubicBezTo>
                <a:cubicBezTo>
                  <a:pt x="498198" y="4894467"/>
                  <a:pt x="512094" y="4896958"/>
                  <a:pt x="529758" y="4896958"/>
                </a:cubicBezTo>
                <a:cubicBezTo>
                  <a:pt x="550102" y="4896958"/>
                  <a:pt x="565715" y="4894049"/>
                  <a:pt x="576598" y="4888230"/>
                </a:cubicBezTo>
                <a:cubicBezTo>
                  <a:pt x="587481" y="4882412"/>
                  <a:pt x="596773" y="4872806"/>
                  <a:pt x="604475" y="4859411"/>
                </a:cubicBezTo>
                <a:lnTo>
                  <a:pt x="554120" y="4854765"/>
                </a:lnTo>
                <a:cubicBezTo>
                  <a:pt x="550939" y="4858783"/>
                  <a:pt x="547967" y="4861588"/>
                  <a:pt x="545204" y="4863178"/>
                </a:cubicBezTo>
                <a:cubicBezTo>
                  <a:pt x="540683" y="4865690"/>
                  <a:pt x="535912" y="4866946"/>
                  <a:pt x="530889" y="4866946"/>
                </a:cubicBezTo>
                <a:cubicBezTo>
                  <a:pt x="522936" y="4866946"/>
                  <a:pt x="516490" y="4864057"/>
                  <a:pt x="511550" y="4858281"/>
                </a:cubicBezTo>
                <a:cubicBezTo>
                  <a:pt x="508034" y="4854263"/>
                  <a:pt x="505816" y="4848151"/>
                  <a:pt x="504895" y="4839947"/>
                </a:cubicBezTo>
                <a:lnTo>
                  <a:pt x="607363" y="4839947"/>
                </a:lnTo>
                <a:lnTo>
                  <a:pt x="607363" y="4834171"/>
                </a:lnTo>
                <a:cubicBezTo>
                  <a:pt x="607363" y="4816591"/>
                  <a:pt x="604475" y="4802317"/>
                  <a:pt x="598699" y="4791350"/>
                </a:cubicBezTo>
                <a:cubicBezTo>
                  <a:pt x="592922" y="4780383"/>
                  <a:pt x="584509" y="4772012"/>
                  <a:pt x="573458" y="4766236"/>
                </a:cubicBezTo>
                <a:cubicBezTo>
                  <a:pt x="562408" y="4760459"/>
                  <a:pt x="547339" y="4757571"/>
                  <a:pt x="528252" y="4757571"/>
                </a:cubicBezTo>
                <a:close/>
                <a:moveTo>
                  <a:pt x="5404544" y="4709853"/>
                </a:moveTo>
                <a:lnTo>
                  <a:pt x="5404544" y="4893944"/>
                </a:lnTo>
                <a:lnTo>
                  <a:pt x="5455778" y="4893944"/>
                </a:lnTo>
                <a:lnTo>
                  <a:pt x="5455778" y="4709853"/>
                </a:lnTo>
                <a:close/>
                <a:moveTo>
                  <a:pt x="4777192" y="4709853"/>
                </a:moveTo>
                <a:lnTo>
                  <a:pt x="4777192" y="4773644"/>
                </a:lnTo>
                <a:cubicBezTo>
                  <a:pt x="4772169" y="4768287"/>
                  <a:pt x="4766413" y="4764268"/>
                  <a:pt x="4759925" y="4761589"/>
                </a:cubicBezTo>
                <a:cubicBezTo>
                  <a:pt x="4753437" y="4758910"/>
                  <a:pt x="4746217" y="4757571"/>
                  <a:pt x="4738264" y="4757571"/>
                </a:cubicBezTo>
                <a:cubicBezTo>
                  <a:pt x="4721939" y="4757571"/>
                  <a:pt x="4708482" y="4763431"/>
                  <a:pt x="4697892" y="4775151"/>
                </a:cubicBezTo>
                <a:cubicBezTo>
                  <a:pt x="4687302" y="4786871"/>
                  <a:pt x="4682007" y="4803782"/>
                  <a:pt x="4682007" y="4825883"/>
                </a:cubicBezTo>
                <a:cubicBezTo>
                  <a:pt x="4682007" y="4845640"/>
                  <a:pt x="4686799" y="4862425"/>
                  <a:pt x="4696385" y="4876238"/>
                </a:cubicBezTo>
                <a:cubicBezTo>
                  <a:pt x="4705970" y="4890051"/>
                  <a:pt x="4719846" y="4896958"/>
                  <a:pt x="4738013" y="4896958"/>
                </a:cubicBezTo>
                <a:cubicBezTo>
                  <a:pt x="4747054" y="4896958"/>
                  <a:pt x="4755258" y="4895032"/>
                  <a:pt x="4762625" y="4891181"/>
                </a:cubicBezTo>
                <a:cubicBezTo>
                  <a:pt x="4768150" y="4888251"/>
                  <a:pt x="4774261" y="4882601"/>
                  <a:pt x="4780959" y="4874229"/>
                </a:cubicBezTo>
                <a:lnTo>
                  <a:pt x="4780959" y="4893944"/>
                </a:lnTo>
                <a:lnTo>
                  <a:pt x="4828803" y="4893944"/>
                </a:lnTo>
                <a:lnTo>
                  <a:pt x="4828803" y="4709853"/>
                </a:lnTo>
                <a:close/>
                <a:moveTo>
                  <a:pt x="3880669" y="4709853"/>
                </a:moveTo>
                <a:lnTo>
                  <a:pt x="3880669" y="4744637"/>
                </a:lnTo>
                <a:lnTo>
                  <a:pt x="3931778" y="4744637"/>
                </a:lnTo>
                <a:lnTo>
                  <a:pt x="3931778" y="4709853"/>
                </a:lnTo>
                <a:close/>
                <a:moveTo>
                  <a:pt x="3826142" y="4709853"/>
                </a:moveTo>
                <a:lnTo>
                  <a:pt x="3774908" y="4736098"/>
                </a:lnTo>
                <a:lnTo>
                  <a:pt x="3774908" y="4760585"/>
                </a:lnTo>
                <a:lnTo>
                  <a:pt x="3756072" y="4760585"/>
                </a:lnTo>
                <a:lnTo>
                  <a:pt x="3756072" y="4798006"/>
                </a:lnTo>
                <a:lnTo>
                  <a:pt x="3774908" y="4798006"/>
                </a:lnTo>
                <a:lnTo>
                  <a:pt x="3774908" y="4844912"/>
                </a:lnTo>
                <a:cubicBezTo>
                  <a:pt x="3774908" y="4859793"/>
                  <a:pt x="3776352" y="4870558"/>
                  <a:pt x="3779241" y="4877205"/>
                </a:cubicBezTo>
                <a:cubicBezTo>
                  <a:pt x="3782129" y="4883852"/>
                  <a:pt x="3786587" y="4888805"/>
                  <a:pt x="3792614" y="4892067"/>
                </a:cubicBezTo>
                <a:cubicBezTo>
                  <a:pt x="3798642" y="4895327"/>
                  <a:pt x="3808018" y="4896958"/>
                  <a:pt x="3820743" y="4896958"/>
                </a:cubicBezTo>
                <a:cubicBezTo>
                  <a:pt x="3831710" y="4896958"/>
                  <a:pt x="3843513" y="4895576"/>
                  <a:pt x="3856155" y="4892814"/>
                </a:cubicBezTo>
                <a:lnTo>
                  <a:pt x="3852387" y="4857534"/>
                </a:lnTo>
                <a:cubicBezTo>
                  <a:pt x="3845606" y="4859706"/>
                  <a:pt x="3840332" y="4860793"/>
                  <a:pt x="3836565" y="4860793"/>
                </a:cubicBezTo>
                <a:cubicBezTo>
                  <a:pt x="3832379" y="4860793"/>
                  <a:pt x="3829449" y="4859372"/>
                  <a:pt x="3827775" y="4856531"/>
                </a:cubicBezTo>
                <a:cubicBezTo>
                  <a:pt x="3826687" y="4854693"/>
                  <a:pt x="3826142" y="4850934"/>
                  <a:pt x="3826142" y="4845253"/>
                </a:cubicBezTo>
                <a:lnTo>
                  <a:pt x="3826142" y="4798006"/>
                </a:lnTo>
                <a:lnTo>
                  <a:pt x="3854271" y="4798006"/>
                </a:lnTo>
                <a:lnTo>
                  <a:pt x="3854271" y="4760585"/>
                </a:lnTo>
                <a:lnTo>
                  <a:pt x="3826142" y="4760585"/>
                </a:lnTo>
                <a:close/>
                <a:moveTo>
                  <a:pt x="2992962" y="4709853"/>
                </a:moveTo>
                <a:lnTo>
                  <a:pt x="2992962" y="4893944"/>
                </a:lnTo>
                <a:lnTo>
                  <a:pt x="3044070" y="4893944"/>
                </a:lnTo>
                <a:lnTo>
                  <a:pt x="3044070" y="4829901"/>
                </a:lnTo>
                <a:cubicBezTo>
                  <a:pt x="3044070" y="4817763"/>
                  <a:pt x="3045995" y="4809349"/>
                  <a:pt x="3049847" y="4804661"/>
                </a:cubicBezTo>
                <a:cubicBezTo>
                  <a:pt x="3053697" y="4799973"/>
                  <a:pt x="3058720" y="4797629"/>
                  <a:pt x="3064915" y="4797629"/>
                </a:cubicBezTo>
                <a:cubicBezTo>
                  <a:pt x="3070524" y="4797629"/>
                  <a:pt x="3074877" y="4799366"/>
                  <a:pt x="3077974" y="4802840"/>
                </a:cubicBezTo>
                <a:cubicBezTo>
                  <a:pt x="3081072" y="4806314"/>
                  <a:pt x="3082621" y="4812237"/>
                  <a:pt x="3082621" y="4820609"/>
                </a:cubicBezTo>
                <a:lnTo>
                  <a:pt x="3082621" y="4893944"/>
                </a:lnTo>
                <a:lnTo>
                  <a:pt x="3133980" y="4893944"/>
                </a:lnTo>
                <a:lnTo>
                  <a:pt x="3133980" y="4809182"/>
                </a:lnTo>
                <a:cubicBezTo>
                  <a:pt x="3133980" y="4791685"/>
                  <a:pt x="3129983" y="4778709"/>
                  <a:pt x="3121988" y="4770254"/>
                </a:cubicBezTo>
                <a:cubicBezTo>
                  <a:pt x="3113994" y="4761799"/>
                  <a:pt x="3103047" y="4757571"/>
                  <a:pt x="3089151" y="4757571"/>
                </a:cubicBezTo>
                <a:cubicBezTo>
                  <a:pt x="3079774" y="4757571"/>
                  <a:pt x="3071654" y="4759120"/>
                  <a:pt x="3064789" y="4762217"/>
                </a:cubicBezTo>
                <a:cubicBezTo>
                  <a:pt x="3057925" y="4765315"/>
                  <a:pt x="3051018" y="4770463"/>
                  <a:pt x="3044070" y="4777663"/>
                </a:cubicBezTo>
                <a:lnTo>
                  <a:pt x="3044070" y="4709853"/>
                </a:lnTo>
                <a:close/>
                <a:moveTo>
                  <a:pt x="2940318" y="4709853"/>
                </a:moveTo>
                <a:lnTo>
                  <a:pt x="2889083" y="4736098"/>
                </a:lnTo>
                <a:lnTo>
                  <a:pt x="2889083" y="4760585"/>
                </a:lnTo>
                <a:lnTo>
                  <a:pt x="2870248" y="4760585"/>
                </a:lnTo>
                <a:lnTo>
                  <a:pt x="2870248" y="4798006"/>
                </a:lnTo>
                <a:lnTo>
                  <a:pt x="2889083" y="4798006"/>
                </a:lnTo>
                <a:lnTo>
                  <a:pt x="2889083" y="4844912"/>
                </a:lnTo>
                <a:cubicBezTo>
                  <a:pt x="2889083" y="4859793"/>
                  <a:pt x="2890528" y="4870558"/>
                  <a:pt x="2893416" y="4877205"/>
                </a:cubicBezTo>
                <a:cubicBezTo>
                  <a:pt x="2896304" y="4883852"/>
                  <a:pt x="2900762" y="4888805"/>
                  <a:pt x="2906790" y="4892067"/>
                </a:cubicBezTo>
                <a:cubicBezTo>
                  <a:pt x="2912818" y="4895327"/>
                  <a:pt x="2922194" y="4896958"/>
                  <a:pt x="2934919" y="4896958"/>
                </a:cubicBezTo>
                <a:cubicBezTo>
                  <a:pt x="2945885" y="4896958"/>
                  <a:pt x="2957689" y="4895576"/>
                  <a:pt x="2970330" y="4892814"/>
                </a:cubicBezTo>
                <a:lnTo>
                  <a:pt x="2966563" y="4857534"/>
                </a:lnTo>
                <a:cubicBezTo>
                  <a:pt x="2959782" y="4859706"/>
                  <a:pt x="2954508" y="4860793"/>
                  <a:pt x="2950740" y="4860793"/>
                </a:cubicBezTo>
                <a:cubicBezTo>
                  <a:pt x="2946555" y="4860793"/>
                  <a:pt x="2943624" y="4859372"/>
                  <a:pt x="2941951" y="4856531"/>
                </a:cubicBezTo>
                <a:cubicBezTo>
                  <a:pt x="2940862" y="4854693"/>
                  <a:pt x="2940318" y="4850934"/>
                  <a:pt x="2940318" y="4845253"/>
                </a:cubicBezTo>
                <a:lnTo>
                  <a:pt x="2940318" y="4798006"/>
                </a:lnTo>
                <a:lnTo>
                  <a:pt x="2968447" y="4798006"/>
                </a:lnTo>
                <a:lnTo>
                  <a:pt x="2968447" y="4760585"/>
                </a:lnTo>
                <a:lnTo>
                  <a:pt x="2940318" y="4760585"/>
                </a:lnTo>
                <a:close/>
                <a:moveTo>
                  <a:pt x="1499421" y="4709853"/>
                </a:moveTo>
                <a:lnTo>
                  <a:pt x="1499421" y="4744637"/>
                </a:lnTo>
                <a:lnTo>
                  <a:pt x="1550529" y="4744637"/>
                </a:lnTo>
                <a:lnTo>
                  <a:pt x="1550529" y="4709853"/>
                </a:lnTo>
                <a:close/>
                <a:moveTo>
                  <a:pt x="253403" y="4709853"/>
                </a:moveTo>
                <a:lnTo>
                  <a:pt x="253403" y="4893944"/>
                </a:lnTo>
                <a:lnTo>
                  <a:pt x="310288" y="4893944"/>
                </a:lnTo>
                <a:lnTo>
                  <a:pt x="310288" y="4819479"/>
                </a:lnTo>
                <a:lnTo>
                  <a:pt x="372447" y="4819479"/>
                </a:lnTo>
                <a:lnTo>
                  <a:pt x="372447" y="4893944"/>
                </a:lnTo>
                <a:lnTo>
                  <a:pt x="429583" y="4893944"/>
                </a:lnTo>
                <a:lnTo>
                  <a:pt x="429583" y="4709853"/>
                </a:lnTo>
                <a:lnTo>
                  <a:pt x="372447" y="4709853"/>
                </a:lnTo>
                <a:lnTo>
                  <a:pt x="372447" y="4774272"/>
                </a:lnTo>
                <a:lnTo>
                  <a:pt x="310288" y="4774272"/>
                </a:lnTo>
                <a:lnTo>
                  <a:pt x="310288" y="4709853"/>
                </a:lnTo>
                <a:close/>
                <a:moveTo>
                  <a:pt x="2036430" y="4706714"/>
                </a:moveTo>
                <a:cubicBezTo>
                  <a:pt x="2025212" y="4706714"/>
                  <a:pt x="2016694" y="4707990"/>
                  <a:pt x="2010875" y="4710544"/>
                </a:cubicBezTo>
                <a:cubicBezTo>
                  <a:pt x="2005057" y="4713097"/>
                  <a:pt x="2000536" y="4716446"/>
                  <a:pt x="1997313" y="4720589"/>
                </a:cubicBezTo>
                <a:cubicBezTo>
                  <a:pt x="1994090" y="4724733"/>
                  <a:pt x="1991893" y="4730070"/>
                  <a:pt x="1990721" y="4736600"/>
                </a:cubicBezTo>
                <a:cubicBezTo>
                  <a:pt x="1989549" y="4743130"/>
                  <a:pt x="1988963" y="4749116"/>
                  <a:pt x="1988963" y="4754557"/>
                </a:cubicBezTo>
                <a:lnTo>
                  <a:pt x="1988963" y="4760585"/>
                </a:lnTo>
                <a:lnTo>
                  <a:pt x="1969876" y="4760585"/>
                </a:lnTo>
                <a:lnTo>
                  <a:pt x="1969876" y="4798006"/>
                </a:lnTo>
                <a:lnTo>
                  <a:pt x="1988963" y="4798006"/>
                </a:lnTo>
                <a:lnTo>
                  <a:pt x="1988963" y="4893944"/>
                </a:lnTo>
                <a:lnTo>
                  <a:pt x="2040197" y="4893944"/>
                </a:lnTo>
                <a:lnTo>
                  <a:pt x="2040197" y="4798006"/>
                </a:lnTo>
                <a:lnTo>
                  <a:pt x="2064558" y="4798006"/>
                </a:lnTo>
                <a:lnTo>
                  <a:pt x="2064558" y="4760585"/>
                </a:lnTo>
                <a:lnTo>
                  <a:pt x="2040197" y="4760585"/>
                </a:lnTo>
                <a:cubicBezTo>
                  <a:pt x="2040197" y="4754641"/>
                  <a:pt x="2040406" y="4750748"/>
                  <a:pt x="2040825" y="4748906"/>
                </a:cubicBezTo>
                <a:cubicBezTo>
                  <a:pt x="2041662" y="4745558"/>
                  <a:pt x="2043085" y="4743109"/>
                  <a:pt x="2045094" y="4741560"/>
                </a:cubicBezTo>
                <a:cubicBezTo>
                  <a:pt x="2047103" y="4740012"/>
                  <a:pt x="2050410" y="4739237"/>
                  <a:pt x="2055014" y="4739237"/>
                </a:cubicBezTo>
                <a:cubicBezTo>
                  <a:pt x="2058782" y="4739237"/>
                  <a:pt x="2063721" y="4739739"/>
                  <a:pt x="2069832" y="4740744"/>
                </a:cubicBezTo>
                <a:lnTo>
                  <a:pt x="2075483" y="4709853"/>
                </a:lnTo>
                <a:cubicBezTo>
                  <a:pt x="2058405" y="4707760"/>
                  <a:pt x="2045387" y="4706714"/>
                  <a:pt x="2036430" y="4706714"/>
                </a:cubicBezTo>
                <a:close/>
                <a:moveTo>
                  <a:pt x="2993087" y="4233110"/>
                </a:moveTo>
                <a:lnTo>
                  <a:pt x="2993087" y="4284344"/>
                </a:lnTo>
                <a:lnTo>
                  <a:pt x="3047711" y="4284344"/>
                </a:lnTo>
                <a:lnTo>
                  <a:pt x="3047711" y="4233110"/>
                </a:lnTo>
                <a:close/>
                <a:moveTo>
                  <a:pt x="2626677" y="4221055"/>
                </a:moveTo>
                <a:lnTo>
                  <a:pt x="2626677" y="4229217"/>
                </a:lnTo>
                <a:cubicBezTo>
                  <a:pt x="2626677" y="4235580"/>
                  <a:pt x="2625651" y="4240749"/>
                  <a:pt x="2623600" y="4244725"/>
                </a:cubicBezTo>
                <a:cubicBezTo>
                  <a:pt x="2621550" y="4248702"/>
                  <a:pt x="2618075" y="4252072"/>
                  <a:pt x="2613177" y="4254834"/>
                </a:cubicBezTo>
                <a:cubicBezTo>
                  <a:pt x="2608281" y="4257597"/>
                  <a:pt x="2602985" y="4258978"/>
                  <a:pt x="2597292" y="4258978"/>
                </a:cubicBezTo>
                <a:cubicBezTo>
                  <a:pt x="2591851" y="4258978"/>
                  <a:pt x="2587728" y="4257701"/>
                  <a:pt x="2584923" y="4255148"/>
                </a:cubicBezTo>
                <a:cubicBezTo>
                  <a:pt x="2582119" y="4252595"/>
                  <a:pt x="2580717" y="4249309"/>
                  <a:pt x="2580717" y="4245291"/>
                </a:cubicBezTo>
                <a:cubicBezTo>
                  <a:pt x="2580717" y="4241775"/>
                  <a:pt x="2582140" y="4238635"/>
                  <a:pt x="2584986" y="4235873"/>
                </a:cubicBezTo>
                <a:cubicBezTo>
                  <a:pt x="2587748" y="4233194"/>
                  <a:pt x="2594322" y="4230473"/>
                  <a:pt x="2604702" y="4227710"/>
                </a:cubicBezTo>
                <a:cubicBezTo>
                  <a:pt x="2612319" y="4225785"/>
                  <a:pt x="2619645" y="4223566"/>
                  <a:pt x="2626677" y="4221055"/>
                </a:cubicBezTo>
                <a:close/>
                <a:moveTo>
                  <a:pt x="997902" y="4221055"/>
                </a:moveTo>
                <a:lnTo>
                  <a:pt x="997902" y="4229217"/>
                </a:lnTo>
                <a:cubicBezTo>
                  <a:pt x="997902" y="4235580"/>
                  <a:pt x="996877" y="4240749"/>
                  <a:pt x="994826" y="4244725"/>
                </a:cubicBezTo>
                <a:cubicBezTo>
                  <a:pt x="992774" y="4248702"/>
                  <a:pt x="989300" y="4252072"/>
                  <a:pt x="984403" y="4254834"/>
                </a:cubicBezTo>
                <a:cubicBezTo>
                  <a:pt x="979505" y="4257597"/>
                  <a:pt x="974210" y="4258978"/>
                  <a:pt x="968518" y="4258978"/>
                </a:cubicBezTo>
                <a:cubicBezTo>
                  <a:pt x="963076" y="4258978"/>
                  <a:pt x="958953" y="4257701"/>
                  <a:pt x="956149" y="4255148"/>
                </a:cubicBezTo>
                <a:cubicBezTo>
                  <a:pt x="953344" y="4252595"/>
                  <a:pt x="951942" y="4249309"/>
                  <a:pt x="951942" y="4245291"/>
                </a:cubicBezTo>
                <a:cubicBezTo>
                  <a:pt x="951942" y="4241775"/>
                  <a:pt x="953365" y="4238635"/>
                  <a:pt x="956212" y="4235873"/>
                </a:cubicBezTo>
                <a:cubicBezTo>
                  <a:pt x="958974" y="4233194"/>
                  <a:pt x="965546" y="4230473"/>
                  <a:pt x="975927" y="4227710"/>
                </a:cubicBezTo>
                <a:cubicBezTo>
                  <a:pt x="983545" y="4225785"/>
                  <a:pt x="990870" y="4223566"/>
                  <a:pt x="997902" y="4221055"/>
                </a:cubicBezTo>
                <a:close/>
                <a:moveTo>
                  <a:pt x="2258537" y="4186145"/>
                </a:moveTo>
                <a:cubicBezTo>
                  <a:pt x="2265318" y="4186145"/>
                  <a:pt x="2270926" y="4188720"/>
                  <a:pt x="2275364" y="4193868"/>
                </a:cubicBezTo>
                <a:cubicBezTo>
                  <a:pt x="2279801" y="4199017"/>
                  <a:pt x="2282018" y="4206823"/>
                  <a:pt x="2282018" y="4217288"/>
                </a:cubicBezTo>
                <a:cubicBezTo>
                  <a:pt x="2282018" y="4228840"/>
                  <a:pt x="2279842" y="4237170"/>
                  <a:pt x="2275490" y="4242277"/>
                </a:cubicBezTo>
                <a:cubicBezTo>
                  <a:pt x="2271137" y="4247383"/>
                  <a:pt x="2265694" y="4249937"/>
                  <a:pt x="2259165" y="4249937"/>
                </a:cubicBezTo>
                <a:cubicBezTo>
                  <a:pt x="2253052" y="4249937"/>
                  <a:pt x="2247925" y="4247404"/>
                  <a:pt x="2243781" y="4242340"/>
                </a:cubicBezTo>
                <a:cubicBezTo>
                  <a:pt x="2239638" y="4237275"/>
                  <a:pt x="2237566" y="4229301"/>
                  <a:pt x="2237566" y="4218418"/>
                </a:cubicBezTo>
                <a:cubicBezTo>
                  <a:pt x="2237566" y="4206781"/>
                  <a:pt x="2239576" y="4198493"/>
                  <a:pt x="2243593" y="4193554"/>
                </a:cubicBezTo>
                <a:cubicBezTo>
                  <a:pt x="2247611" y="4188615"/>
                  <a:pt x="2252592" y="4186145"/>
                  <a:pt x="2258537" y="4186145"/>
                </a:cubicBezTo>
                <a:close/>
                <a:moveTo>
                  <a:pt x="2435386" y="4178234"/>
                </a:moveTo>
                <a:cubicBezTo>
                  <a:pt x="2442419" y="4178234"/>
                  <a:pt x="2448091" y="4180369"/>
                  <a:pt x="2452402" y="4184638"/>
                </a:cubicBezTo>
                <a:cubicBezTo>
                  <a:pt x="2456712" y="4188908"/>
                  <a:pt x="2459370" y="4195982"/>
                  <a:pt x="2460376" y="4205860"/>
                </a:cubicBezTo>
                <a:lnTo>
                  <a:pt x="2410021" y="4205860"/>
                </a:lnTo>
                <a:cubicBezTo>
                  <a:pt x="2410857" y="4197907"/>
                  <a:pt x="2412824" y="4191922"/>
                  <a:pt x="2415923" y="4187903"/>
                </a:cubicBezTo>
                <a:cubicBezTo>
                  <a:pt x="2420778" y="4181457"/>
                  <a:pt x="2427266" y="4178234"/>
                  <a:pt x="2435386" y="4178234"/>
                </a:cubicBezTo>
                <a:close/>
                <a:moveTo>
                  <a:pt x="1901987" y="4178234"/>
                </a:moveTo>
                <a:cubicBezTo>
                  <a:pt x="1909019" y="4178234"/>
                  <a:pt x="1914691" y="4180369"/>
                  <a:pt x="1919002" y="4184638"/>
                </a:cubicBezTo>
                <a:cubicBezTo>
                  <a:pt x="1923313" y="4188908"/>
                  <a:pt x="1925971" y="4195982"/>
                  <a:pt x="1926976" y="4205860"/>
                </a:cubicBezTo>
                <a:lnTo>
                  <a:pt x="1876621" y="4205860"/>
                </a:lnTo>
                <a:cubicBezTo>
                  <a:pt x="1877458" y="4197907"/>
                  <a:pt x="1879425" y="4191922"/>
                  <a:pt x="1882523" y="4187903"/>
                </a:cubicBezTo>
                <a:cubicBezTo>
                  <a:pt x="1887378" y="4181457"/>
                  <a:pt x="1893866" y="4178234"/>
                  <a:pt x="1901987" y="4178234"/>
                </a:cubicBezTo>
                <a:close/>
                <a:moveTo>
                  <a:pt x="1368587" y="4178234"/>
                </a:moveTo>
                <a:cubicBezTo>
                  <a:pt x="1375619" y="4178234"/>
                  <a:pt x="1381291" y="4180369"/>
                  <a:pt x="1385602" y="4184638"/>
                </a:cubicBezTo>
                <a:cubicBezTo>
                  <a:pt x="1389913" y="4188908"/>
                  <a:pt x="1392571" y="4195982"/>
                  <a:pt x="1393576" y="4205860"/>
                </a:cubicBezTo>
                <a:lnTo>
                  <a:pt x="1343221" y="4205860"/>
                </a:lnTo>
                <a:cubicBezTo>
                  <a:pt x="1344058" y="4197907"/>
                  <a:pt x="1346025" y="4191922"/>
                  <a:pt x="1349123" y="4187903"/>
                </a:cubicBezTo>
                <a:cubicBezTo>
                  <a:pt x="1353978" y="4181457"/>
                  <a:pt x="1360466" y="4178234"/>
                  <a:pt x="1368587" y="4178234"/>
                </a:cubicBezTo>
                <a:close/>
                <a:moveTo>
                  <a:pt x="558961" y="4178234"/>
                </a:moveTo>
                <a:cubicBezTo>
                  <a:pt x="565994" y="4178234"/>
                  <a:pt x="571665" y="4180369"/>
                  <a:pt x="575977" y="4184638"/>
                </a:cubicBezTo>
                <a:cubicBezTo>
                  <a:pt x="580288" y="4188908"/>
                  <a:pt x="582946" y="4195982"/>
                  <a:pt x="583950" y="4205860"/>
                </a:cubicBezTo>
                <a:lnTo>
                  <a:pt x="533595" y="4205860"/>
                </a:lnTo>
                <a:cubicBezTo>
                  <a:pt x="534433" y="4197907"/>
                  <a:pt x="536400" y="4191922"/>
                  <a:pt x="539498" y="4187903"/>
                </a:cubicBezTo>
                <a:cubicBezTo>
                  <a:pt x="544353" y="4181457"/>
                  <a:pt x="550841" y="4178234"/>
                  <a:pt x="558961" y="4178234"/>
                </a:cubicBezTo>
                <a:close/>
                <a:moveTo>
                  <a:pt x="234818" y="4150985"/>
                </a:moveTo>
                <a:lnTo>
                  <a:pt x="284269" y="4284344"/>
                </a:lnTo>
                <a:lnTo>
                  <a:pt x="329954" y="4284344"/>
                </a:lnTo>
                <a:lnTo>
                  <a:pt x="356060" y="4204102"/>
                </a:lnTo>
                <a:lnTo>
                  <a:pt x="383072" y="4284344"/>
                </a:lnTo>
                <a:lnTo>
                  <a:pt x="428553" y="4284344"/>
                </a:lnTo>
                <a:lnTo>
                  <a:pt x="477678" y="4150985"/>
                </a:lnTo>
                <a:lnTo>
                  <a:pt x="428565" y="4150985"/>
                </a:lnTo>
                <a:lnTo>
                  <a:pt x="407060" y="4235160"/>
                </a:lnTo>
                <a:lnTo>
                  <a:pt x="378857" y="4150985"/>
                </a:lnTo>
                <a:lnTo>
                  <a:pt x="332672" y="4150985"/>
                </a:lnTo>
                <a:lnTo>
                  <a:pt x="305617" y="4234948"/>
                </a:lnTo>
                <a:lnTo>
                  <a:pt x="284238" y="4150985"/>
                </a:lnTo>
                <a:close/>
                <a:moveTo>
                  <a:pt x="2602441" y="4147971"/>
                </a:moveTo>
                <a:cubicBezTo>
                  <a:pt x="2592897" y="4147971"/>
                  <a:pt x="2584023" y="4148683"/>
                  <a:pt x="2575819" y="4150106"/>
                </a:cubicBezTo>
                <a:cubicBezTo>
                  <a:pt x="2567616" y="4151529"/>
                  <a:pt x="2561169" y="4153538"/>
                  <a:pt x="2556481" y="4156133"/>
                </a:cubicBezTo>
                <a:cubicBezTo>
                  <a:pt x="2549951" y="4159733"/>
                  <a:pt x="2544949" y="4163982"/>
                  <a:pt x="2541475" y="4168879"/>
                </a:cubicBezTo>
                <a:cubicBezTo>
                  <a:pt x="2538001" y="4173776"/>
                  <a:pt x="2535343" y="4180495"/>
                  <a:pt x="2533501" y="4189034"/>
                </a:cubicBezTo>
                <a:lnTo>
                  <a:pt x="2582349" y="4194182"/>
                </a:lnTo>
                <a:cubicBezTo>
                  <a:pt x="2584359" y="4188406"/>
                  <a:pt x="2586995" y="4184471"/>
                  <a:pt x="2590261" y="4182378"/>
                </a:cubicBezTo>
                <a:cubicBezTo>
                  <a:pt x="2594446" y="4179699"/>
                  <a:pt x="2600725" y="4178360"/>
                  <a:pt x="2609096" y="4178360"/>
                </a:cubicBezTo>
                <a:cubicBezTo>
                  <a:pt x="2615626" y="4178360"/>
                  <a:pt x="2620188" y="4179616"/>
                  <a:pt x="2622784" y="4182127"/>
                </a:cubicBezTo>
                <a:cubicBezTo>
                  <a:pt x="2625379" y="4184638"/>
                  <a:pt x="2626677" y="4189034"/>
                  <a:pt x="2626677" y="4195312"/>
                </a:cubicBezTo>
                <a:cubicBezTo>
                  <a:pt x="2620314" y="4197824"/>
                  <a:pt x="2614287" y="4199854"/>
                  <a:pt x="2608594" y="4201403"/>
                </a:cubicBezTo>
                <a:cubicBezTo>
                  <a:pt x="2602902" y="4202951"/>
                  <a:pt x="2590470" y="4205651"/>
                  <a:pt x="2571300" y="4209502"/>
                </a:cubicBezTo>
                <a:cubicBezTo>
                  <a:pt x="2555310" y="4212683"/>
                  <a:pt x="2544343" y="4217539"/>
                  <a:pt x="2538399" y="4224069"/>
                </a:cubicBezTo>
                <a:cubicBezTo>
                  <a:pt x="2532454" y="4230598"/>
                  <a:pt x="2529483" y="4238928"/>
                  <a:pt x="2529483" y="4249058"/>
                </a:cubicBezTo>
                <a:cubicBezTo>
                  <a:pt x="2529483" y="4259857"/>
                  <a:pt x="2533605" y="4268940"/>
                  <a:pt x="2541852" y="4276307"/>
                </a:cubicBezTo>
                <a:cubicBezTo>
                  <a:pt x="2550098" y="4283674"/>
                  <a:pt x="2562174" y="4287358"/>
                  <a:pt x="2578080" y="4287358"/>
                </a:cubicBezTo>
                <a:cubicBezTo>
                  <a:pt x="2590051" y="4287358"/>
                  <a:pt x="2600558" y="4285516"/>
                  <a:pt x="2609599" y="4281833"/>
                </a:cubicBezTo>
                <a:cubicBezTo>
                  <a:pt x="2616212" y="4279070"/>
                  <a:pt x="2622868" y="4274466"/>
                  <a:pt x="2629565" y="4268019"/>
                </a:cubicBezTo>
                <a:cubicBezTo>
                  <a:pt x="2630151" y="4271870"/>
                  <a:pt x="2630737" y="4274696"/>
                  <a:pt x="2631323" y="4276496"/>
                </a:cubicBezTo>
                <a:cubicBezTo>
                  <a:pt x="2631909" y="4278296"/>
                  <a:pt x="2633165" y="4280912"/>
                  <a:pt x="2635090" y="4284344"/>
                </a:cubicBezTo>
                <a:lnTo>
                  <a:pt x="2683059" y="4284344"/>
                </a:lnTo>
                <a:cubicBezTo>
                  <a:pt x="2680381" y="4278819"/>
                  <a:pt x="2678643" y="4274277"/>
                  <a:pt x="2677848" y="4270719"/>
                </a:cubicBezTo>
                <a:cubicBezTo>
                  <a:pt x="2677053" y="4267161"/>
                  <a:pt x="2676655" y="4262243"/>
                  <a:pt x="2676655" y="4255964"/>
                </a:cubicBezTo>
                <a:lnTo>
                  <a:pt x="2676655" y="4197070"/>
                </a:lnTo>
                <a:cubicBezTo>
                  <a:pt x="2676655" y="4190792"/>
                  <a:pt x="2675399" y="4184199"/>
                  <a:pt x="2672887" y="4177292"/>
                </a:cubicBezTo>
                <a:cubicBezTo>
                  <a:pt x="2670377" y="4170386"/>
                  <a:pt x="2666944" y="4165049"/>
                  <a:pt x="2662590" y="4161282"/>
                </a:cubicBezTo>
                <a:cubicBezTo>
                  <a:pt x="2656396" y="4155840"/>
                  <a:pt x="2648652" y="4152261"/>
                  <a:pt x="2639359" y="4150545"/>
                </a:cubicBezTo>
                <a:cubicBezTo>
                  <a:pt x="2630067" y="4148829"/>
                  <a:pt x="2617761" y="4147971"/>
                  <a:pt x="2602441" y="4147971"/>
                </a:cubicBezTo>
                <a:close/>
                <a:moveTo>
                  <a:pt x="2433252" y="4147971"/>
                </a:moveTo>
                <a:cubicBezTo>
                  <a:pt x="2409727" y="4147971"/>
                  <a:pt x="2391290" y="4154417"/>
                  <a:pt x="2377937" y="4167309"/>
                </a:cubicBezTo>
                <a:cubicBezTo>
                  <a:pt x="2364584" y="4180202"/>
                  <a:pt x="2357907" y="4197070"/>
                  <a:pt x="2357907" y="4217916"/>
                </a:cubicBezTo>
                <a:cubicBezTo>
                  <a:pt x="2357907" y="4232566"/>
                  <a:pt x="2361235" y="4245312"/>
                  <a:pt x="2367891" y="4256153"/>
                </a:cubicBezTo>
                <a:cubicBezTo>
                  <a:pt x="2374546" y="4266994"/>
                  <a:pt x="2382938" y="4274905"/>
                  <a:pt x="2393067" y="4279886"/>
                </a:cubicBezTo>
                <a:cubicBezTo>
                  <a:pt x="2403197" y="4284867"/>
                  <a:pt x="2417094" y="4287358"/>
                  <a:pt x="2434758" y="4287358"/>
                </a:cubicBezTo>
                <a:cubicBezTo>
                  <a:pt x="2455102" y="4287358"/>
                  <a:pt x="2470714" y="4284449"/>
                  <a:pt x="2481597" y="4278630"/>
                </a:cubicBezTo>
                <a:cubicBezTo>
                  <a:pt x="2492481" y="4272812"/>
                  <a:pt x="2501773" y="4263206"/>
                  <a:pt x="2509475" y="4249811"/>
                </a:cubicBezTo>
                <a:lnTo>
                  <a:pt x="2459119" y="4245165"/>
                </a:lnTo>
                <a:cubicBezTo>
                  <a:pt x="2455938" y="4249183"/>
                  <a:pt x="2452967" y="4251988"/>
                  <a:pt x="2450204" y="4253578"/>
                </a:cubicBezTo>
                <a:cubicBezTo>
                  <a:pt x="2445683" y="4256090"/>
                  <a:pt x="2440911" y="4257346"/>
                  <a:pt x="2435889" y="4257346"/>
                </a:cubicBezTo>
                <a:cubicBezTo>
                  <a:pt x="2427935" y="4257346"/>
                  <a:pt x="2421491" y="4254457"/>
                  <a:pt x="2416550" y="4248681"/>
                </a:cubicBezTo>
                <a:cubicBezTo>
                  <a:pt x="2413034" y="4244663"/>
                  <a:pt x="2410817" y="4238551"/>
                  <a:pt x="2409895" y="4230347"/>
                </a:cubicBezTo>
                <a:lnTo>
                  <a:pt x="2512363" y="4230347"/>
                </a:lnTo>
                <a:lnTo>
                  <a:pt x="2512363" y="4224571"/>
                </a:lnTo>
                <a:cubicBezTo>
                  <a:pt x="2512363" y="4206991"/>
                  <a:pt x="2509475" y="4192717"/>
                  <a:pt x="2503698" y="4181750"/>
                </a:cubicBezTo>
                <a:cubicBezTo>
                  <a:pt x="2497922" y="4170783"/>
                  <a:pt x="2489509" y="4162412"/>
                  <a:pt x="2478458" y="4156636"/>
                </a:cubicBezTo>
                <a:cubicBezTo>
                  <a:pt x="2467408" y="4150859"/>
                  <a:pt x="2452339" y="4147971"/>
                  <a:pt x="2433252" y="4147971"/>
                </a:cubicBezTo>
                <a:close/>
                <a:moveTo>
                  <a:pt x="2083106" y="4147971"/>
                </a:moveTo>
                <a:cubicBezTo>
                  <a:pt x="2075906" y="4147971"/>
                  <a:pt x="2069858" y="4149750"/>
                  <a:pt x="2064960" y="4153308"/>
                </a:cubicBezTo>
                <a:cubicBezTo>
                  <a:pt x="2060063" y="4156866"/>
                  <a:pt x="2055312" y="4163375"/>
                  <a:pt x="2050708" y="4172835"/>
                </a:cubicBezTo>
                <a:lnTo>
                  <a:pt x="2050708" y="4150985"/>
                </a:lnTo>
                <a:lnTo>
                  <a:pt x="2002864" y="4150985"/>
                </a:lnTo>
                <a:lnTo>
                  <a:pt x="2002864" y="4284344"/>
                </a:lnTo>
                <a:lnTo>
                  <a:pt x="2054224" y="4284344"/>
                </a:lnTo>
                <a:lnTo>
                  <a:pt x="2054224" y="4239640"/>
                </a:lnTo>
                <a:cubicBezTo>
                  <a:pt x="2054224" y="4218292"/>
                  <a:pt x="2056861" y="4203726"/>
                  <a:pt x="2062135" y="4195940"/>
                </a:cubicBezTo>
                <a:cubicBezTo>
                  <a:pt x="2065818" y="4190415"/>
                  <a:pt x="2071009" y="4187652"/>
                  <a:pt x="2077706" y="4187652"/>
                </a:cubicBezTo>
                <a:cubicBezTo>
                  <a:pt x="2081222" y="4187652"/>
                  <a:pt x="2085994" y="4188908"/>
                  <a:pt x="2092022" y="4191419"/>
                </a:cubicBezTo>
                <a:lnTo>
                  <a:pt x="2107843" y="4155003"/>
                </a:lnTo>
                <a:cubicBezTo>
                  <a:pt x="2098886" y="4150315"/>
                  <a:pt x="2090640" y="4147971"/>
                  <a:pt x="2083106" y="4147971"/>
                </a:cubicBezTo>
                <a:close/>
                <a:moveTo>
                  <a:pt x="1899852" y="4147971"/>
                </a:moveTo>
                <a:cubicBezTo>
                  <a:pt x="1876328" y="4147971"/>
                  <a:pt x="1857889" y="4154417"/>
                  <a:pt x="1844537" y="4167309"/>
                </a:cubicBezTo>
                <a:cubicBezTo>
                  <a:pt x="1831184" y="4180202"/>
                  <a:pt x="1824507" y="4197070"/>
                  <a:pt x="1824507" y="4217916"/>
                </a:cubicBezTo>
                <a:cubicBezTo>
                  <a:pt x="1824507" y="4232566"/>
                  <a:pt x="1827835" y="4245312"/>
                  <a:pt x="1834491" y="4256153"/>
                </a:cubicBezTo>
                <a:cubicBezTo>
                  <a:pt x="1841146" y="4266994"/>
                  <a:pt x="1849539" y="4274905"/>
                  <a:pt x="1859669" y="4279886"/>
                </a:cubicBezTo>
                <a:cubicBezTo>
                  <a:pt x="1869798" y="4284867"/>
                  <a:pt x="1883695" y="4287358"/>
                  <a:pt x="1901359" y="4287358"/>
                </a:cubicBezTo>
                <a:cubicBezTo>
                  <a:pt x="1921702" y="4287358"/>
                  <a:pt x="1937314" y="4284449"/>
                  <a:pt x="1948198" y="4278630"/>
                </a:cubicBezTo>
                <a:cubicBezTo>
                  <a:pt x="1959081" y="4272812"/>
                  <a:pt x="1968373" y="4263206"/>
                  <a:pt x="1976075" y="4249811"/>
                </a:cubicBezTo>
                <a:lnTo>
                  <a:pt x="1925720" y="4245165"/>
                </a:lnTo>
                <a:cubicBezTo>
                  <a:pt x="1922539" y="4249183"/>
                  <a:pt x="1919567" y="4251988"/>
                  <a:pt x="1916805" y="4253578"/>
                </a:cubicBezTo>
                <a:cubicBezTo>
                  <a:pt x="1912284" y="4256090"/>
                  <a:pt x="1907512" y="4257346"/>
                  <a:pt x="1902489" y="4257346"/>
                </a:cubicBezTo>
                <a:cubicBezTo>
                  <a:pt x="1894536" y="4257346"/>
                  <a:pt x="1888090" y="4254457"/>
                  <a:pt x="1883151" y="4248681"/>
                </a:cubicBezTo>
                <a:cubicBezTo>
                  <a:pt x="1879634" y="4244663"/>
                  <a:pt x="1877416" y="4238551"/>
                  <a:pt x="1876495" y="4230347"/>
                </a:cubicBezTo>
                <a:lnTo>
                  <a:pt x="1978963" y="4230347"/>
                </a:lnTo>
                <a:lnTo>
                  <a:pt x="1978963" y="4224571"/>
                </a:lnTo>
                <a:cubicBezTo>
                  <a:pt x="1978963" y="4206991"/>
                  <a:pt x="1976075" y="4192717"/>
                  <a:pt x="1970299" y="4181750"/>
                </a:cubicBezTo>
                <a:cubicBezTo>
                  <a:pt x="1964522" y="4170783"/>
                  <a:pt x="1956109" y="4162412"/>
                  <a:pt x="1945058" y="4156636"/>
                </a:cubicBezTo>
                <a:cubicBezTo>
                  <a:pt x="1934008" y="4150859"/>
                  <a:pt x="1918939" y="4147971"/>
                  <a:pt x="1899852" y="4147971"/>
                </a:cubicBezTo>
                <a:close/>
                <a:moveTo>
                  <a:pt x="1549706" y="4147971"/>
                </a:moveTo>
                <a:cubicBezTo>
                  <a:pt x="1542506" y="4147971"/>
                  <a:pt x="1536458" y="4149750"/>
                  <a:pt x="1531560" y="4153308"/>
                </a:cubicBezTo>
                <a:cubicBezTo>
                  <a:pt x="1526663" y="4156866"/>
                  <a:pt x="1521912" y="4163375"/>
                  <a:pt x="1517308" y="4172835"/>
                </a:cubicBezTo>
                <a:lnTo>
                  <a:pt x="1517308" y="4150985"/>
                </a:lnTo>
                <a:lnTo>
                  <a:pt x="1469464" y="4150985"/>
                </a:lnTo>
                <a:lnTo>
                  <a:pt x="1469464" y="4284344"/>
                </a:lnTo>
                <a:lnTo>
                  <a:pt x="1520824" y="4284344"/>
                </a:lnTo>
                <a:lnTo>
                  <a:pt x="1520824" y="4239640"/>
                </a:lnTo>
                <a:cubicBezTo>
                  <a:pt x="1520824" y="4218292"/>
                  <a:pt x="1523461" y="4203726"/>
                  <a:pt x="1528735" y="4195940"/>
                </a:cubicBezTo>
                <a:cubicBezTo>
                  <a:pt x="1532419" y="4190415"/>
                  <a:pt x="1537609" y="4187652"/>
                  <a:pt x="1544306" y="4187652"/>
                </a:cubicBezTo>
                <a:cubicBezTo>
                  <a:pt x="1547822" y="4187652"/>
                  <a:pt x="1552594" y="4188908"/>
                  <a:pt x="1558622" y="4191419"/>
                </a:cubicBezTo>
                <a:lnTo>
                  <a:pt x="1574444" y="4155003"/>
                </a:lnTo>
                <a:cubicBezTo>
                  <a:pt x="1565486" y="4150315"/>
                  <a:pt x="1557240" y="4147971"/>
                  <a:pt x="1549706" y="4147971"/>
                </a:cubicBezTo>
                <a:close/>
                <a:moveTo>
                  <a:pt x="1366452" y="4147971"/>
                </a:moveTo>
                <a:cubicBezTo>
                  <a:pt x="1342928" y="4147971"/>
                  <a:pt x="1324489" y="4154417"/>
                  <a:pt x="1311137" y="4167309"/>
                </a:cubicBezTo>
                <a:cubicBezTo>
                  <a:pt x="1297784" y="4180202"/>
                  <a:pt x="1291108" y="4197070"/>
                  <a:pt x="1291108" y="4217916"/>
                </a:cubicBezTo>
                <a:cubicBezTo>
                  <a:pt x="1291108" y="4232566"/>
                  <a:pt x="1294435" y="4245312"/>
                  <a:pt x="1301091" y="4256153"/>
                </a:cubicBezTo>
                <a:cubicBezTo>
                  <a:pt x="1307746" y="4266994"/>
                  <a:pt x="1316139" y="4274905"/>
                  <a:pt x="1326268" y="4279886"/>
                </a:cubicBezTo>
                <a:cubicBezTo>
                  <a:pt x="1336398" y="4284867"/>
                  <a:pt x="1350295" y="4287358"/>
                  <a:pt x="1367959" y="4287358"/>
                </a:cubicBezTo>
                <a:cubicBezTo>
                  <a:pt x="1388302" y="4287358"/>
                  <a:pt x="1403915" y="4284449"/>
                  <a:pt x="1414798" y="4278630"/>
                </a:cubicBezTo>
                <a:cubicBezTo>
                  <a:pt x="1425681" y="4272812"/>
                  <a:pt x="1434973" y="4263206"/>
                  <a:pt x="1442675" y="4249811"/>
                </a:cubicBezTo>
                <a:lnTo>
                  <a:pt x="1392320" y="4245165"/>
                </a:lnTo>
                <a:cubicBezTo>
                  <a:pt x="1389139" y="4249183"/>
                  <a:pt x="1386167" y="4251988"/>
                  <a:pt x="1383405" y="4253578"/>
                </a:cubicBezTo>
                <a:cubicBezTo>
                  <a:pt x="1378884" y="4256090"/>
                  <a:pt x="1374112" y="4257346"/>
                  <a:pt x="1369089" y="4257346"/>
                </a:cubicBezTo>
                <a:cubicBezTo>
                  <a:pt x="1361136" y="4257346"/>
                  <a:pt x="1354690" y="4254457"/>
                  <a:pt x="1349751" y="4248681"/>
                </a:cubicBezTo>
                <a:cubicBezTo>
                  <a:pt x="1346235" y="4244663"/>
                  <a:pt x="1344016" y="4238551"/>
                  <a:pt x="1343095" y="4230347"/>
                </a:cubicBezTo>
                <a:lnTo>
                  <a:pt x="1445563" y="4230347"/>
                </a:lnTo>
                <a:lnTo>
                  <a:pt x="1445563" y="4224571"/>
                </a:lnTo>
                <a:cubicBezTo>
                  <a:pt x="1445563" y="4206991"/>
                  <a:pt x="1442675" y="4192717"/>
                  <a:pt x="1436899" y="4181750"/>
                </a:cubicBezTo>
                <a:cubicBezTo>
                  <a:pt x="1431123" y="4170783"/>
                  <a:pt x="1422709" y="4162412"/>
                  <a:pt x="1411658" y="4156636"/>
                </a:cubicBezTo>
                <a:cubicBezTo>
                  <a:pt x="1400608" y="4150859"/>
                  <a:pt x="1385539" y="4147971"/>
                  <a:pt x="1366452" y="4147971"/>
                </a:cubicBezTo>
                <a:close/>
                <a:moveTo>
                  <a:pt x="973666" y="4147971"/>
                </a:moveTo>
                <a:cubicBezTo>
                  <a:pt x="964123" y="4147971"/>
                  <a:pt x="955249" y="4148683"/>
                  <a:pt x="947045" y="4150106"/>
                </a:cubicBezTo>
                <a:cubicBezTo>
                  <a:pt x="938841" y="4151529"/>
                  <a:pt x="932394" y="4153538"/>
                  <a:pt x="927706" y="4156133"/>
                </a:cubicBezTo>
                <a:cubicBezTo>
                  <a:pt x="921176" y="4159733"/>
                  <a:pt x="916174" y="4163982"/>
                  <a:pt x="912700" y="4168879"/>
                </a:cubicBezTo>
                <a:cubicBezTo>
                  <a:pt x="909226" y="4173776"/>
                  <a:pt x="906568" y="4180495"/>
                  <a:pt x="904726" y="4189034"/>
                </a:cubicBezTo>
                <a:lnTo>
                  <a:pt x="953575" y="4194182"/>
                </a:lnTo>
                <a:cubicBezTo>
                  <a:pt x="955584" y="4188406"/>
                  <a:pt x="958221" y="4184471"/>
                  <a:pt x="961486" y="4182378"/>
                </a:cubicBezTo>
                <a:cubicBezTo>
                  <a:pt x="965672" y="4179699"/>
                  <a:pt x="971950" y="4178360"/>
                  <a:pt x="980322" y="4178360"/>
                </a:cubicBezTo>
                <a:cubicBezTo>
                  <a:pt x="986851" y="4178360"/>
                  <a:pt x="991414" y="4179616"/>
                  <a:pt x="994009" y="4182127"/>
                </a:cubicBezTo>
                <a:cubicBezTo>
                  <a:pt x="996604" y="4184638"/>
                  <a:pt x="997902" y="4189034"/>
                  <a:pt x="997902" y="4195312"/>
                </a:cubicBezTo>
                <a:cubicBezTo>
                  <a:pt x="991540" y="4197824"/>
                  <a:pt x="985512" y="4199854"/>
                  <a:pt x="979819" y="4201403"/>
                </a:cubicBezTo>
                <a:cubicBezTo>
                  <a:pt x="974127" y="4202951"/>
                  <a:pt x="961695" y="4205651"/>
                  <a:pt x="942524" y="4209502"/>
                </a:cubicBezTo>
                <a:cubicBezTo>
                  <a:pt x="926534" y="4212683"/>
                  <a:pt x="915568" y="4217539"/>
                  <a:pt x="909624" y="4224069"/>
                </a:cubicBezTo>
                <a:cubicBezTo>
                  <a:pt x="903680" y="4230598"/>
                  <a:pt x="900708" y="4238928"/>
                  <a:pt x="900708" y="4249058"/>
                </a:cubicBezTo>
                <a:cubicBezTo>
                  <a:pt x="900708" y="4259857"/>
                  <a:pt x="904831" y="4268940"/>
                  <a:pt x="913077" y="4276307"/>
                </a:cubicBezTo>
                <a:cubicBezTo>
                  <a:pt x="921323" y="4283674"/>
                  <a:pt x="933399" y="4287358"/>
                  <a:pt x="949305" y="4287358"/>
                </a:cubicBezTo>
                <a:cubicBezTo>
                  <a:pt x="961276" y="4287358"/>
                  <a:pt x="971783" y="4285516"/>
                  <a:pt x="980824" y="4281833"/>
                </a:cubicBezTo>
                <a:cubicBezTo>
                  <a:pt x="987437" y="4279070"/>
                  <a:pt x="994093" y="4274466"/>
                  <a:pt x="1000790" y="4268019"/>
                </a:cubicBezTo>
                <a:cubicBezTo>
                  <a:pt x="1001376" y="4271870"/>
                  <a:pt x="1001962" y="4274696"/>
                  <a:pt x="1002548" y="4276496"/>
                </a:cubicBezTo>
                <a:cubicBezTo>
                  <a:pt x="1003134" y="4278296"/>
                  <a:pt x="1004390" y="4280912"/>
                  <a:pt x="1006315" y="4284344"/>
                </a:cubicBezTo>
                <a:lnTo>
                  <a:pt x="1054285" y="4284344"/>
                </a:lnTo>
                <a:cubicBezTo>
                  <a:pt x="1051606" y="4278819"/>
                  <a:pt x="1049869" y="4274277"/>
                  <a:pt x="1049074" y="4270719"/>
                </a:cubicBezTo>
                <a:cubicBezTo>
                  <a:pt x="1048278" y="4267161"/>
                  <a:pt x="1047880" y="4262243"/>
                  <a:pt x="1047880" y="4255964"/>
                </a:cubicBezTo>
                <a:lnTo>
                  <a:pt x="1047880" y="4197070"/>
                </a:lnTo>
                <a:cubicBezTo>
                  <a:pt x="1047880" y="4190792"/>
                  <a:pt x="1046625" y="4184199"/>
                  <a:pt x="1044113" y="4177292"/>
                </a:cubicBezTo>
                <a:cubicBezTo>
                  <a:pt x="1041602" y="4170386"/>
                  <a:pt x="1038169" y="4165049"/>
                  <a:pt x="1033816" y="4161282"/>
                </a:cubicBezTo>
                <a:cubicBezTo>
                  <a:pt x="1027621" y="4155840"/>
                  <a:pt x="1019877" y="4152261"/>
                  <a:pt x="1010585" y="4150545"/>
                </a:cubicBezTo>
                <a:cubicBezTo>
                  <a:pt x="1001293" y="4148829"/>
                  <a:pt x="988986" y="4147971"/>
                  <a:pt x="973666" y="4147971"/>
                </a:cubicBezTo>
                <a:close/>
                <a:moveTo>
                  <a:pt x="556827" y="4147971"/>
                </a:moveTo>
                <a:cubicBezTo>
                  <a:pt x="533302" y="4147971"/>
                  <a:pt x="514864" y="4154417"/>
                  <a:pt x="501511" y="4167309"/>
                </a:cubicBezTo>
                <a:cubicBezTo>
                  <a:pt x="488159" y="4180202"/>
                  <a:pt x="481482" y="4197070"/>
                  <a:pt x="481482" y="4217916"/>
                </a:cubicBezTo>
                <a:cubicBezTo>
                  <a:pt x="481482" y="4232566"/>
                  <a:pt x="484810" y="4245312"/>
                  <a:pt x="491466" y="4256153"/>
                </a:cubicBezTo>
                <a:cubicBezTo>
                  <a:pt x="498121" y="4266994"/>
                  <a:pt x="506513" y="4274905"/>
                  <a:pt x="516643" y="4279886"/>
                </a:cubicBezTo>
                <a:cubicBezTo>
                  <a:pt x="526773" y="4284867"/>
                  <a:pt x="540670" y="4287358"/>
                  <a:pt x="558334" y="4287358"/>
                </a:cubicBezTo>
                <a:cubicBezTo>
                  <a:pt x="578676" y="4287358"/>
                  <a:pt x="594289" y="4284449"/>
                  <a:pt x="605173" y="4278630"/>
                </a:cubicBezTo>
                <a:cubicBezTo>
                  <a:pt x="616056" y="4272812"/>
                  <a:pt x="625348" y="4263206"/>
                  <a:pt x="633050" y="4249811"/>
                </a:cubicBezTo>
                <a:lnTo>
                  <a:pt x="582695" y="4245165"/>
                </a:lnTo>
                <a:cubicBezTo>
                  <a:pt x="579514" y="4249183"/>
                  <a:pt x="576542" y="4251988"/>
                  <a:pt x="573779" y="4253578"/>
                </a:cubicBezTo>
                <a:cubicBezTo>
                  <a:pt x="569259" y="4256090"/>
                  <a:pt x="564487" y="4257346"/>
                  <a:pt x="559464" y="4257346"/>
                </a:cubicBezTo>
                <a:cubicBezTo>
                  <a:pt x="551511" y="4257346"/>
                  <a:pt x="545064" y="4254457"/>
                  <a:pt x="540125" y="4248681"/>
                </a:cubicBezTo>
                <a:cubicBezTo>
                  <a:pt x="536609" y="4244663"/>
                  <a:pt x="534391" y="4238551"/>
                  <a:pt x="533470" y="4230347"/>
                </a:cubicBezTo>
                <a:lnTo>
                  <a:pt x="635938" y="4230347"/>
                </a:lnTo>
                <a:lnTo>
                  <a:pt x="635938" y="4224571"/>
                </a:lnTo>
                <a:cubicBezTo>
                  <a:pt x="635938" y="4206991"/>
                  <a:pt x="633050" y="4192717"/>
                  <a:pt x="627273" y="4181750"/>
                </a:cubicBezTo>
                <a:cubicBezTo>
                  <a:pt x="621497" y="4170783"/>
                  <a:pt x="613084" y="4162412"/>
                  <a:pt x="602033" y="4156636"/>
                </a:cubicBezTo>
                <a:cubicBezTo>
                  <a:pt x="590983" y="4150859"/>
                  <a:pt x="575914" y="4147971"/>
                  <a:pt x="556827" y="4147971"/>
                </a:cubicBezTo>
                <a:close/>
                <a:moveTo>
                  <a:pt x="2821512" y="4100253"/>
                </a:moveTo>
                <a:lnTo>
                  <a:pt x="2821512" y="4284344"/>
                </a:lnTo>
                <a:lnTo>
                  <a:pt x="2872620" y="4284344"/>
                </a:lnTo>
                <a:lnTo>
                  <a:pt x="2872620" y="4220301"/>
                </a:lnTo>
                <a:cubicBezTo>
                  <a:pt x="2872620" y="4208163"/>
                  <a:pt x="2874545" y="4199749"/>
                  <a:pt x="2878397" y="4195061"/>
                </a:cubicBezTo>
                <a:cubicBezTo>
                  <a:pt x="2882247" y="4190373"/>
                  <a:pt x="2887270" y="4188029"/>
                  <a:pt x="2893466" y="4188029"/>
                </a:cubicBezTo>
                <a:cubicBezTo>
                  <a:pt x="2899074" y="4188029"/>
                  <a:pt x="2903428" y="4189766"/>
                  <a:pt x="2906525" y="4193240"/>
                </a:cubicBezTo>
                <a:cubicBezTo>
                  <a:pt x="2909622" y="4196714"/>
                  <a:pt x="2911171" y="4202637"/>
                  <a:pt x="2911171" y="4211009"/>
                </a:cubicBezTo>
                <a:lnTo>
                  <a:pt x="2911171" y="4284344"/>
                </a:lnTo>
                <a:lnTo>
                  <a:pt x="2962531" y="4284344"/>
                </a:lnTo>
                <a:lnTo>
                  <a:pt x="2962531" y="4199582"/>
                </a:lnTo>
                <a:cubicBezTo>
                  <a:pt x="2962531" y="4182085"/>
                  <a:pt x="2958533" y="4169109"/>
                  <a:pt x="2950538" y="4160654"/>
                </a:cubicBezTo>
                <a:cubicBezTo>
                  <a:pt x="2942544" y="4152199"/>
                  <a:pt x="2931598" y="4147971"/>
                  <a:pt x="2917701" y="4147971"/>
                </a:cubicBezTo>
                <a:cubicBezTo>
                  <a:pt x="2908325" y="4147971"/>
                  <a:pt x="2900204" y="4149520"/>
                  <a:pt x="2893339" y="4152617"/>
                </a:cubicBezTo>
                <a:cubicBezTo>
                  <a:pt x="2886474" y="4155715"/>
                  <a:pt x="2879568" y="4160863"/>
                  <a:pt x="2872620" y="4168063"/>
                </a:cubicBezTo>
                <a:lnTo>
                  <a:pt x="2872620" y="4100253"/>
                </a:lnTo>
                <a:close/>
                <a:moveTo>
                  <a:pt x="2768868" y="4100253"/>
                </a:moveTo>
                <a:lnTo>
                  <a:pt x="2717634" y="4126498"/>
                </a:lnTo>
                <a:lnTo>
                  <a:pt x="2717634" y="4150985"/>
                </a:lnTo>
                <a:lnTo>
                  <a:pt x="2698798" y="4150985"/>
                </a:lnTo>
                <a:lnTo>
                  <a:pt x="2698798" y="4188406"/>
                </a:lnTo>
                <a:lnTo>
                  <a:pt x="2717634" y="4188406"/>
                </a:lnTo>
                <a:lnTo>
                  <a:pt x="2717634" y="4235312"/>
                </a:lnTo>
                <a:cubicBezTo>
                  <a:pt x="2717634" y="4250193"/>
                  <a:pt x="2719078" y="4260958"/>
                  <a:pt x="2721966" y="4267605"/>
                </a:cubicBezTo>
                <a:cubicBezTo>
                  <a:pt x="2724855" y="4274252"/>
                  <a:pt x="2729312" y="4279205"/>
                  <a:pt x="2735340" y="4282467"/>
                </a:cubicBezTo>
                <a:cubicBezTo>
                  <a:pt x="2741368" y="4285727"/>
                  <a:pt x="2750743" y="4287358"/>
                  <a:pt x="2763468" y="4287358"/>
                </a:cubicBezTo>
                <a:cubicBezTo>
                  <a:pt x="2774435" y="4287358"/>
                  <a:pt x="2786239" y="4285976"/>
                  <a:pt x="2798880" y="4283214"/>
                </a:cubicBezTo>
                <a:lnTo>
                  <a:pt x="2795113" y="4247934"/>
                </a:lnTo>
                <a:cubicBezTo>
                  <a:pt x="2788332" y="4250106"/>
                  <a:pt x="2783057" y="4251193"/>
                  <a:pt x="2779291" y="4251193"/>
                </a:cubicBezTo>
                <a:cubicBezTo>
                  <a:pt x="2775104" y="4251193"/>
                  <a:pt x="2772175" y="4249772"/>
                  <a:pt x="2770501" y="4246931"/>
                </a:cubicBezTo>
                <a:cubicBezTo>
                  <a:pt x="2769412" y="4245093"/>
                  <a:pt x="2768868" y="4241334"/>
                  <a:pt x="2768868" y="4235653"/>
                </a:cubicBezTo>
                <a:lnTo>
                  <a:pt x="2768868" y="4188406"/>
                </a:lnTo>
                <a:lnTo>
                  <a:pt x="2796997" y="4188406"/>
                </a:lnTo>
                <a:lnTo>
                  <a:pt x="2796997" y="4150985"/>
                </a:lnTo>
                <a:lnTo>
                  <a:pt x="2768868" y="4150985"/>
                </a:lnTo>
                <a:close/>
                <a:moveTo>
                  <a:pt x="2281642" y="4100253"/>
                </a:moveTo>
                <a:lnTo>
                  <a:pt x="2281642" y="4164044"/>
                </a:lnTo>
                <a:cubicBezTo>
                  <a:pt x="2276619" y="4158687"/>
                  <a:pt x="2270864" y="4154668"/>
                  <a:pt x="2264376" y="4151989"/>
                </a:cubicBezTo>
                <a:cubicBezTo>
                  <a:pt x="2257887" y="4149310"/>
                  <a:pt x="2250668" y="4147971"/>
                  <a:pt x="2242714" y="4147971"/>
                </a:cubicBezTo>
                <a:cubicBezTo>
                  <a:pt x="2226390" y="4147971"/>
                  <a:pt x="2212932" y="4153831"/>
                  <a:pt x="2202342" y="4165551"/>
                </a:cubicBezTo>
                <a:cubicBezTo>
                  <a:pt x="2191752" y="4177271"/>
                  <a:pt x="2186457" y="4194182"/>
                  <a:pt x="2186457" y="4216283"/>
                </a:cubicBezTo>
                <a:cubicBezTo>
                  <a:pt x="2186457" y="4236040"/>
                  <a:pt x="2191249" y="4252825"/>
                  <a:pt x="2200835" y="4266638"/>
                </a:cubicBezTo>
                <a:cubicBezTo>
                  <a:pt x="2210421" y="4280451"/>
                  <a:pt x="2224297" y="4287358"/>
                  <a:pt x="2242462" y="4287358"/>
                </a:cubicBezTo>
                <a:cubicBezTo>
                  <a:pt x="2251504" y="4287358"/>
                  <a:pt x="2259708" y="4285432"/>
                  <a:pt x="2267076" y="4281581"/>
                </a:cubicBezTo>
                <a:cubicBezTo>
                  <a:pt x="2272601" y="4278651"/>
                  <a:pt x="2278712" y="4273001"/>
                  <a:pt x="2285409" y="4264629"/>
                </a:cubicBezTo>
                <a:lnTo>
                  <a:pt x="2285409" y="4284344"/>
                </a:lnTo>
                <a:lnTo>
                  <a:pt x="2333252" y="4284344"/>
                </a:lnTo>
                <a:lnTo>
                  <a:pt x="2333252" y="4100253"/>
                </a:lnTo>
                <a:close/>
                <a:moveTo>
                  <a:pt x="1659462" y="4100253"/>
                </a:moveTo>
                <a:lnTo>
                  <a:pt x="1659462" y="4284344"/>
                </a:lnTo>
                <a:lnTo>
                  <a:pt x="1710570" y="4284344"/>
                </a:lnTo>
                <a:lnTo>
                  <a:pt x="1710570" y="4220301"/>
                </a:lnTo>
                <a:cubicBezTo>
                  <a:pt x="1710570" y="4208163"/>
                  <a:pt x="1712496" y="4199749"/>
                  <a:pt x="1716347" y="4195061"/>
                </a:cubicBezTo>
                <a:cubicBezTo>
                  <a:pt x="1720198" y="4190373"/>
                  <a:pt x="1725221" y="4188029"/>
                  <a:pt x="1731416" y="4188029"/>
                </a:cubicBezTo>
                <a:cubicBezTo>
                  <a:pt x="1737025" y="4188029"/>
                  <a:pt x="1741378" y="4189766"/>
                  <a:pt x="1744475" y="4193240"/>
                </a:cubicBezTo>
                <a:cubicBezTo>
                  <a:pt x="1747573" y="4196714"/>
                  <a:pt x="1749122" y="4202637"/>
                  <a:pt x="1749122" y="4211009"/>
                </a:cubicBezTo>
                <a:lnTo>
                  <a:pt x="1749122" y="4284344"/>
                </a:lnTo>
                <a:lnTo>
                  <a:pt x="1800481" y="4284344"/>
                </a:lnTo>
                <a:lnTo>
                  <a:pt x="1800481" y="4199582"/>
                </a:lnTo>
                <a:cubicBezTo>
                  <a:pt x="1800481" y="4182085"/>
                  <a:pt x="1796484" y="4169109"/>
                  <a:pt x="1788489" y="4160654"/>
                </a:cubicBezTo>
                <a:cubicBezTo>
                  <a:pt x="1780494" y="4152199"/>
                  <a:pt x="1769548" y="4147971"/>
                  <a:pt x="1755651" y="4147971"/>
                </a:cubicBezTo>
                <a:cubicBezTo>
                  <a:pt x="1746275" y="4147971"/>
                  <a:pt x="1738155" y="4149520"/>
                  <a:pt x="1731290" y="4152617"/>
                </a:cubicBezTo>
                <a:cubicBezTo>
                  <a:pt x="1724426" y="4155715"/>
                  <a:pt x="1717519" y="4160863"/>
                  <a:pt x="1710570" y="4168063"/>
                </a:cubicBezTo>
                <a:lnTo>
                  <a:pt x="1710570" y="4100253"/>
                </a:lnTo>
                <a:close/>
                <a:moveTo>
                  <a:pt x="1244869" y="4100253"/>
                </a:moveTo>
                <a:lnTo>
                  <a:pt x="1193635" y="4126498"/>
                </a:lnTo>
                <a:lnTo>
                  <a:pt x="1193635" y="4150985"/>
                </a:lnTo>
                <a:lnTo>
                  <a:pt x="1174799" y="4150985"/>
                </a:lnTo>
                <a:lnTo>
                  <a:pt x="1174799" y="4188406"/>
                </a:lnTo>
                <a:lnTo>
                  <a:pt x="1193635" y="4188406"/>
                </a:lnTo>
                <a:lnTo>
                  <a:pt x="1193635" y="4235312"/>
                </a:lnTo>
                <a:cubicBezTo>
                  <a:pt x="1193635" y="4250193"/>
                  <a:pt x="1195079" y="4260958"/>
                  <a:pt x="1197967" y="4267605"/>
                </a:cubicBezTo>
                <a:cubicBezTo>
                  <a:pt x="1200855" y="4274252"/>
                  <a:pt x="1205313" y="4279205"/>
                  <a:pt x="1211340" y="4282467"/>
                </a:cubicBezTo>
                <a:cubicBezTo>
                  <a:pt x="1217368" y="4285727"/>
                  <a:pt x="1226744" y="4287358"/>
                  <a:pt x="1239469" y="4287358"/>
                </a:cubicBezTo>
                <a:cubicBezTo>
                  <a:pt x="1250436" y="4287358"/>
                  <a:pt x="1262240" y="4285976"/>
                  <a:pt x="1274881" y="4283214"/>
                </a:cubicBezTo>
                <a:lnTo>
                  <a:pt x="1271114" y="4247934"/>
                </a:lnTo>
                <a:cubicBezTo>
                  <a:pt x="1264333" y="4250106"/>
                  <a:pt x="1259058" y="4251193"/>
                  <a:pt x="1255291" y="4251193"/>
                </a:cubicBezTo>
                <a:cubicBezTo>
                  <a:pt x="1251106" y="4251193"/>
                  <a:pt x="1248175" y="4249772"/>
                  <a:pt x="1246501" y="4246931"/>
                </a:cubicBezTo>
                <a:cubicBezTo>
                  <a:pt x="1245413" y="4245093"/>
                  <a:pt x="1244869" y="4241334"/>
                  <a:pt x="1244869" y="4235653"/>
                </a:cubicBezTo>
                <a:lnTo>
                  <a:pt x="1244869" y="4188406"/>
                </a:lnTo>
                <a:lnTo>
                  <a:pt x="1272997" y="4188406"/>
                </a:lnTo>
                <a:lnTo>
                  <a:pt x="1272997" y="4150985"/>
                </a:lnTo>
                <a:lnTo>
                  <a:pt x="1244869" y="4150985"/>
                </a:lnTo>
                <a:close/>
                <a:moveTo>
                  <a:pt x="746820" y="4100253"/>
                </a:moveTo>
                <a:lnTo>
                  <a:pt x="746820" y="4284344"/>
                </a:lnTo>
                <a:lnTo>
                  <a:pt x="798054" y="4284344"/>
                </a:lnTo>
                <a:lnTo>
                  <a:pt x="798054" y="4100253"/>
                </a:lnTo>
                <a:close/>
                <a:moveTo>
                  <a:pt x="661095" y="4100253"/>
                </a:moveTo>
                <a:lnTo>
                  <a:pt x="661095" y="4284344"/>
                </a:lnTo>
                <a:lnTo>
                  <a:pt x="712329" y="4284344"/>
                </a:lnTo>
                <a:lnTo>
                  <a:pt x="712329" y="4100253"/>
                </a:lnTo>
                <a:close/>
                <a:moveTo>
                  <a:pt x="1131555" y="4097114"/>
                </a:moveTo>
                <a:cubicBezTo>
                  <a:pt x="1120337" y="4097114"/>
                  <a:pt x="1111819" y="4098390"/>
                  <a:pt x="1106000" y="4100944"/>
                </a:cubicBezTo>
                <a:cubicBezTo>
                  <a:pt x="1100182" y="4103497"/>
                  <a:pt x="1095662" y="4106846"/>
                  <a:pt x="1092439" y="4110989"/>
                </a:cubicBezTo>
                <a:cubicBezTo>
                  <a:pt x="1089215" y="4115133"/>
                  <a:pt x="1087018" y="4120470"/>
                  <a:pt x="1085846" y="4127000"/>
                </a:cubicBezTo>
                <a:cubicBezTo>
                  <a:pt x="1084674" y="4133530"/>
                  <a:pt x="1084088" y="4139516"/>
                  <a:pt x="1084088" y="4144957"/>
                </a:cubicBezTo>
                <a:lnTo>
                  <a:pt x="1084088" y="4150985"/>
                </a:lnTo>
                <a:lnTo>
                  <a:pt x="1065001" y="4150985"/>
                </a:lnTo>
                <a:lnTo>
                  <a:pt x="1065001" y="4188406"/>
                </a:lnTo>
                <a:lnTo>
                  <a:pt x="1084088" y="4188406"/>
                </a:lnTo>
                <a:lnTo>
                  <a:pt x="1084088" y="4284344"/>
                </a:lnTo>
                <a:lnTo>
                  <a:pt x="1135322" y="4284344"/>
                </a:lnTo>
                <a:lnTo>
                  <a:pt x="1135322" y="4188406"/>
                </a:lnTo>
                <a:lnTo>
                  <a:pt x="1159683" y="4188406"/>
                </a:lnTo>
                <a:lnTo>
                  <a:pt x="1159683" y="4150985"/>
                </a:lnTo>
                <a:lnTo>
                  <a:pt x="1135322" y="4150985"/>
                </a:lnTo>
                <a:cubicBezTo>
                  <a:pt x="1135322" y="4145041"/>
                  <a:pt x="1135531" y="4141148"/>
                  <a:pt x="1135950" y="4139306"/>
                </a:cubicBezTo>
                <a:cubicBezTo>
                  <a:pt x="1136787" y="4135958"/>
                  <a:pt x="1138210" y="4133509"/>
                  <a:pt x="1140219" y="4131960"/>
                </a:cubicBezTo>
                <a:cubicBezTo>
                  <a:pt x="1142229" y="4130412"/>
                  <a:pt x="1145535" y="4129637"/>
                  <a:pt x="1150140" y="4129637"/>
                </a:cubicBezTo>
                <a:cubicBezTo>
                  <a:pt x="1153907" y="4129637"/>
                  <a:pt x="1158846" y="4130139"/>
                  <a:pt x="1164957" y="4131144"/>
                </a:cubicBezTo>
                <a:lnTo>
                  <a:pt x="1170608" y="4100253"/>
                </a:lnTo>
                <a:cubicBezTo>
                  <a:pt x="1153530" y="4098160"/>
                  <a:pt x="1140513" y="4097114"/>
                  <a:pt x="1131555" y="4097114"/>
                </a:cubicBezTo>
                <a:close/>
                <a:moveTo>
                  <a:pt x="5573236" y="3881345"/>
                </a:moveTo>
                <a:cubicBezTo>
                  <a:pt x="5580017" y="3881345"/>
                  <a:pt x="5585626" y="3883920"/>
                  <a:pt x="5590063" y="3889068"/>
                </a:cubicBezTo>
                <a:cubicBezTo>
                  <a:pt x="5594499" y="3894217"/>
                  <a:pt x="5596718" y="3902023"/>
                  <a:pt x="5596718" y="3912488"/>
                </a:cubicBezTo>
                <a:cubicBezTo>
                  <a:pt x="5596718" y="3924040"/>
                  <a:pt x="5594541" y="3932370"/>
                  <a:pt x="5590188" y="3937477"/>
                </a:cubicBezTo>
                <a:cubicBezTo>
                  <a:pt x="5585835" y="3942583"/>
                  <a:pt x="5580393" y="3945137"/>
                  <a:pt x="5573864" y="3945137"/>
                </a:cubicBezTo>
                <a:cubicBezTo>
                  <a:pt x="5567752" y="3945137"/>
                  <a:pt x="5562625" y="3942604"/>
                  <a:pt x="5558481" y="3937540"/>
                </a:cubicBezTo>
                <a:cubicBezTo>
                  <a:pt x="5554337" y="3932475"/>
                  <a:pt x="5552265" y="3924501"/>
                  <a:pt x="5552265" y="3913618"/>
                </a:cubicBezTo>
                <a:cubicBezTo>
                  <a:pt x="5552265" y="3901981"/>
                  <a:pt x="5554274" y="3893693"/>
                  <a:pt x="5558292" y="3888754"/>
                </a:cubicBezTo>
                <a:cubicBezTo>
                  <a:pt x="5562311" y="3883815"/>
                  <a:pt x="5567292" y="3881345"/>
                  <a:pt x="5573236" y="3881345"/>
                </a:cubicBezTo>
                <a:close/>
                <a:moveTo>
                  <a:pt x="4211161" y="3881345"/>
                </a:moveTo>
                <a:cubicBezTo>
                  <a:pt x="4217942" y="3881345"/>
                  <a:pt x="4223551" y="3883920"/>
                  <a:pt x="4227988" y="3889068"/>
                </a:cubicBezTo>
                <a:cubicBezTo>
                  <a:pt x="4232425" y="3894217"/>
                  <a:pt x="4234643" y="3902023"/>
                  <a:pt x="4234643" y="3912488"/>
                </a:cubicBezTo>
                <a:cubicBezTo>
                  <a:pt x="4234643" y="3924040"/>
                  <a:pt x="4232466" y="3932370"/>
                  <a:pt x="4228113" y="3937477"/>
                </a:cubicBezTo>
                <a:cubicBezTo>
                  <a:pt x="4223760" y="3942583"/>
                  <a:pt x="4218319" y="3945137"/>
                  <a:pt x="4211789" y="3945137"/>
                </a:cubicBezTo>
                <a:cubicBezTo>
                  <a:pt x="4205677" y="3945137"/>
                  <a:pt x="4200550" y="3942604"/>
                  <a:pt x="4196406" y="3937540"/>
                </a:cubicBezTo>
                <a:cubicBezTo>
                  <a:pt x="4192262" y="3932475"/>
                  <a:pt x="4190190" y="3924501"/>
                  <a:pt x="4190190" y="3913618"/>
                </a:cubicBezTo>
                <a:cubicBezTo>
                  <a:pt x="4190190" y="3901981"/>
                  <a:pt x="4192199" y="3893693"/>
                  <a:pt x="4196218" y="3888754"/>
                </a:cubicBezTo>
                <a:cubicBezTo>
                  <a:pt x="4200236" y="3883815"/>
                  <a:pt x="4205217" y="3881345"/>
                  <a:pt x="4211161" y="3881345"/>
                </a:cubicBezTo>
                <a:close/>
                <a:moveTo>
                  <a:pt x="924176" y="3880717"/>
                </a:moveTo>
                <a:cubicBezTo>
                  <a:pt x="930204" y="3880717"/>
                  <a:pt x="935311" y="3883250"/>
                  <a:pt x="939496" y="3888315"/>
                </a:cubicBezTo>
                <a:cubicBezTo>
                  <a:pt x="943682" y="3893380"/>
                  <a:pt x="945775" y="3901312"/>
                  <a:pt x="945775" y="3912111"/>
                </a:cubicBezTo>
                <a:cubicBezTo>
                  <a:pt x="945775" y="3923831"/>
                  <a:pt x="943766" y="3932140"/>
                  <a:pt x="939748" y="3937037"/>
                </a:cubicBezTo>
                <a:cubicBezTo>
                  <a:pt x="935729" y="3941935"/>
                  <a:pt x="930748" y="3944383"/>
                  <a:pt x="924804" y="3944383"/>
                </a:cubicBezTo>
                <a:cubicBezTo>
                  <a:pt x="918023" y="3944383"/>
                  <a:pt x="912414" y="3941830"/>
                  <a:pt x="907977" y="3936723"/>
                </a:cubicBezTo>
                <a:cubicBezTo>
                  <a:pt x="903540" y="3931617"/>
                  <a:pt x="901322" y="3923789"/>
                  <a:pt x="901322" y="3913241"/>
                </a:cubicBezTo>
                <a:cubicBezTo>
                  <a:pt x="901322" y="3901772"/>
                  <a:pt x="903499" y="3893484"/>
                  <a:pt x="907852" y="3888377"/>
                </a:cubicBezTo>
                <a:cubicBezTo>
                  <a:pt x="912205" y="3883271"/>
                  <a:pt x="917647" y="3880717"/>
                  <a:pt x="924176" y="3880717"/>
                </a:cubicBezTo>
                <a:close/>
                <a:moveTo>
                  <a:pt x="4806734" y="3878332"/>
                </a:moveTo>
                <a:cubicBezTo>
                  <a:pt x="4813766" y="3878332"/>
                  <a:pt x="4819668" y="3881157"/>
                  <a:pt x="4824440" y="3886808"/>
                </a:cubicBezTo>
                <a:cubicBezTo>
                  <a:pt x="4829212" y="3892459"/>
                  <a:pt x="4831597" y="3901060"/>
                  <a:pt x="4831597" y="3912613"/>
                </a:cubicBezTo>
                <a:cubicBezTo>
                  <a:pt x="4831597" y="3925003"/>
                  <a:pt x="4829233" y="3934003"/>
                  <a:pt x="4824503" y="3939612"/>
                </a:cubicBezTo>
                <a:cubicBezTo>
                  <a:pt x="4819773" y="3945221"/>
                  <a:pt x="4813724" y="3948025"/>
                  <a:pt x="4806357" y="3948025"/>
                </a:cubicBezTo>
                <a:cubicBezTo>
                  <a:pt x="4799074" y="3948025"/>
                  <a:pt x="4793025" y="3945179"/>
                  <a:pt x="4788212" y="3939486"/>
                </a:cubicBezTo>
                <a:cubicBezTo>
                  <a:pt x="4783398" y="3933793"/>
                  <a:pt x="4780991" y="3925003"/>
                  <a:pt x="4780991" y="3913116"/>
                </a:cubicBezTo>
                <a:cubicBezTo>
                  <a:pt x="4780991" y="3901395"/>
                  <a:pt x="4783419" y="3892668"/>
                  <a:pt x="4788275" y="3886933"/>
                </a:cubicBezTo>
                <a:cubicBezTo>
                  <a:pt x="4793130" y="3881199"/>
                  <a:pt x="4799283" y="3878332"/>
                  <a:pt x="4806734" y="3878332"/>
                </a:cubicBezTo>
                <a:close/>
                <a:moveTo>
                  <a:pt x="3854234" y="3878332"/>
                </a:moveTo>
                <a:cubicBezTo>
                  <a:pt x="3861266" y="3878332"/>
                  <a:pt x="3867168" y="3881157"/>
                  <a:pt x="3871940" y="3886808"/>
                </a:cubicBezTo>
                <a:cubicBezTo>
                  <a:pt x="3876711" y="3892459"/>
                  <a:pt x="3879097" y="3901060"/>
                  <a:pt x="3879097" y="3912613"/>
                </a:cubicBezTo>
                <a:cubicBezTo>
                  <a:pt x="3879097" y="3925003"/>
                  <a:pt x="3876732" y="3934003"/>
                  <a:pt x="3872002" y="3939612"/>
                </a:cubicBezTo>
                <a:cubicBezTo>
                  <a:pt x="3867273" y="3945221"/>
                  <a:pt x="3861224" y="3948025"/>
                  <a:pt x="3853857" y="3948025"/>
                </a:cubicBezTo>
                <a:cubicBezTo>
                  <a:pt x="3846574" y="3948025"/>
                  <a:pt x="3840525" y="3945179"/>
                  <a:pt x="3835712" y="3939486"/>
                </a:cubicBezTo>
                <a:cubicBezTo>
                  <a:pt x="3830898" y="3933793"/>
                  <a:pt x="3828491" y="3925003"/>
                  <a:pt x="3828491" y="3913116"/>
                </a:cubicBezTo>
                <a:cubicBezTo>
                  <a:pt x="3828491" y="3901395"/>
                  <a:pt x="3830919" y="3892668"/>
                  <a:pt x="3835774" y="3886933"/>
                </a:cubicBezTo>
                <a:cubicBezTo>
                  <a:pt x="3840630" y="3881199"/>
                  <a:pt x="3846783" y="3878332"/>
                  <a:pt x="3854234" y="3878332"/>
                </a:cubicBezTo>
                <a:close/>
                <a:moveTo>
                  <a:pt x="491910" y="3878332"/>
                </a:moveTo>
                <a:cubicBezTo>
                  <a:pt x="498942" y="3878332"/>
                  <a:pt x="504844" y="3881157"/>
                  <a:pt x="509616" y="3886808"/>
                </a:cubicBezTo>
                <a:cubicBezTo>
                  <a:pt x="514388" y="3892459"/>
                  <a:pt x="516774" y="3901060"/>
                  <a:pt x="516774" y="3912613"/>
                </a:cubicBezTo>
                <a:cubicBezTo>
                  <a:pt x="516774" y="3925003"/>
                  <a:pt x="514408" y="3934003"/>
                  <a:pt x="509679" y="3939612"/>
                </a:cubicBezTo>
                <a:cubicBezTo>
                  <a:pt x="504949" y="3945221"/>
                  <a:pt x="498900" y="3948025"/>
                  <a:pt x="491533" y="3948025"/>
                </a:cubicBezTo>
                <a:cubicBezTo>
                  <a:pt x="484250" y="3948025"/>
                  <a:pt x="478201" y="3945179"/>
                  <a:pt x="473388" y="3939486"/>
                </a:cubicBezTo>
                <a:cubicBezTo>
                  <a:pt x="468574" y="3933793"/>
                  <a:pt x="466167" y="3925003"/>
                  <a:pt x="466167" y="3913116"/>
                </a:cubicBezTo>
                <a:cubicBezTo>
                  <a:pt x="466167" y="3901395"/>
                  <a:pt x="468595" y="3892668"/>
                  <a:pt x="473451" y="3886933"/>
                </a:cubicBezTo>
                <a:cubicBezTo>
                  <a:pt x="478306" y="3881199"/>
                  <a:pt x="484459" y="3878332"/>
                  <a:pt x="491910" y="3878332"/>
                </a:cubicBezTo>
                <a:close/>
                <a:moveTo>
                  <a:pt x="5407185" y="3873434"/>
                </a:moveTo>
                <a:cubicBezTo>
                  <a:pt x="5414217" y="3873434"/>
                  <a:pt x="5419889" y="3875569"/>
                  <a:pt x="5424201" y="3879838"/>
                </a:cubicBezTo>
                <a:cubicBezTo>
                  <a:pt x="5428512" y="3884108"/>
                  <a:pt x="5431170" y="3891182"/>
                  <a:pt x="5432174" y="3901060"/>
                </a:cubicBezTo>
                <a:lnTo>
                  <a:pt x="5381819" y="3901060"/>
                </a:lnTo>
                <a:cubicBezTo>
                  <a:pt x="5382657" y="3893107"/>
                  <a:pt x="5384624" y="3887122"/>
                  <a:pt x="5387721" y="3883103"/>
                </a:cubicBezTo>
                <a:cubicBezTo>
                  <a:pt x="5392577" y="3876657"/>
                  <a:pt x="5399065" y="3873434"/>
                  <a:pt x="5407185" y="3873434"/>
                </a:cubicBezTo>
                <a:close/>
                <a:moveTo>
                  <a:pt x="5121435" y="3873434"/>
                </a:moveTo>
                <a:cubicBezTo>
                  <a:pt x="5128467" y="3873434"/>
                  <a:pt x="5134139" y="3875569"/>
                  <a:pt x="5138451" y="3879838"/>
                </a:cubicBezTo>
                <a:cubicBezTo>
                  <a:pt x="5142762" y="3884108"/>
                  <a:pt x="5145420" y="3891182"/>
                  <a:pt x="5146424" y="3901060"/>
                </a:cubicBezTo>
                <a:lnTo>
                  <a:pt x="5096069" y="3901060"/>
                </a:lnTo>
                <a:cubicBezTo>
                  <a:pt x="5096907" y="3893107"/>
                  <a:pt x="5098874" y="3887122"/>
                  <a:pt x="5101971" y="3883103"/>
                </a:cubicBezTo>
                <a:cubicBezTo>
                  <a:pt x="5106827" y="3876657"/>
                  <a:pt x="5113315" y="3873434"/>
                  <a:pt x="5121435" y="3873434"/>
                </a:cubicBezTo>
                <a:close/>
                <a:moveTo>
                  <a:pt x="3425985" y="3873434"/>
                </a:moveTo>
                <a:cubicBezTo>
                  <a:pt x="3433018" y="3873434"/>
                  <a:pt x="3438689" y="3875569"/>
                  <a:pt x="3443001" y="3879838"/>
                </a:cubicBezTo>
                <a:cubicBezTo>
                  <a:pt x="3447312" y="3884108"/>
                  <a:pt x="3449970" y="3891182"/>
                  <a:pt x="3450975" y="3901060"/>
                </a:cubicBezTo>
                <a:lnTo>
                  <a:pt x="3400620" y="3901060"/>
                </a:lnTo>
                <a:cubicBezTo>
                  <a:pt x="3401457" y="3893107"/>
                  <a:pt x="3403424" y="3887122"/>
                  <a:pt x="3406522" y="3883103"/>
                </a:cubicBezTo>
                <a:cubicBezTo>
                  <a:pt x="3411377" y="3876657"/>
                  <a:pt x="3417865" y="3873434"/>
                  <a:pt x="3425985" y="3873434"/>
                </a:cubicBezTo>
                <a:close/>
                <a:moveTo>
                  <a:pt x="3140236" y="3873434"/>
                </a:moveTo>
                <a:cubicBezTo>
                  <a:pt x="3147268" y="3873434"/>
                  <a:pt x="3152940" y="3875569"/>
                  <a:pt x="3157251" y="3879838"/>
                </a:cubicBezTo>
                <a:cubicBezTo>
                  <a:pt x="3161562" y="3884108"/>
                  <a:pt x="3164220" y="3891182"/>
                  <a:pt x="3165225" y="3901060"/>
                </a:cubicBezTo>
                <a:lnTo>
                  <a:pt x="3114870" y="3901060"/>
                </a:lnTo>
                <a:cubicBezTo>
                  <a:pt x="3115707" y="3893107"/>
                  <a:pt x="3117674" y="3887122"/>
                  <a:pt x="3120773" y="3883103"/>
                </a:cubicBezTo>
                <a:cubicBezTo>
                  <a:pt x="3125628" y="3876657"/>
                  <a:pt x="3132116" y="3873434"/>
                  <a:pt x="3140236" y="3873434"/>
                </a:cubicBezTo>
                <a:close/>
                <a:moveTo>
                  <a:pt x="2663986" y="3873434"/>
                </a:moveTo>
                <a:cubicBezTo>
                  <a:pt x="2671018" y="3873434"/>
                  <a:pt x="2676690" y="3875569"/>
                  <a:pt x="2681001" y="3879838"/>
                </a:cubicBezTo>
                <a:cubicBezTo>
                  <a:pt x="2685312" y="3884108"/>
                  <a:pt x="2687971" y="3891182"/>
                  <a:pt x="2688975" y="3901060"/>
                </a:cubicBezTo>
                <a:lnTo>
                  <a:pt x="2638620" y="3901060"/>
                </a:lnTo>
                <a:cubicBezTo>
                  <a:pt x="2639457" y="3893107"/>
                  <a:pt x="2641425" y="3887122"/>
                  <a:pt x="2644522" y="3883103"/>
                </a:cubicBezTo>
                <a:cubicBezTo>
                  <a:pt x="2649378" y="3876657"/>
                  <a:pt x="2655866" y="3873434"/>
                  <a:pt x="2663986" y="3873434"/>
                </a:cubicBezTo>
                <a:close/>
                <a:moveTo>
                  <a:pt x="2149636" y="3873434"/>
                </a:moveTo>
                <a:cubicBezTo>
                  <a:pt x="2156668" y="3873434"/>
                  <a:pt x="2162340" y="3875569"/>
                  <a:pt x="2166651" y="3879838"/>
                </a:cubicBezTo>
                <a:cubicBezTo>
                  <a:pt x="2170963" y="3884108"/>
                  <a:pt x="2173621" y="3891182"/>
                  <a:pt x="2174625" y="3901060"/>
                </a:cubicBezTo>
                <a:lnTo>
                  <a:pt x="2124270" y="3901060"/>
                </a:lnTo>
                <a:cubicBezTo>
                  <a:pt x="2125107" y="3893107"/>
                  <a:pt x="2127075" y="3887122"/>
                  <a:pt x="2130172" y="3883103"/>
                </a:cubicBezTo>
                <a:cubicBezTo>
                  <a:pt x="2135028" y="3876657"/>
                  <a:pt x="2141515" y="3873434"/>
                  <a:pt x="2149636" y="3873434"/>
                </a:cubicBezTo>
                <a:close/>
                <a:moveTo>
                  <a:pt x="1378112" y="3873434"/>
                </a:moveTo>
                <a:cubicBezTo>
                  <a:pt x="1385144" y="3873434"/>
                  <a:pt x="1390816" y="3875569"/>
                  <a:pt x="1395127" y="3879838"/>
                </a:cubicBezTo>
                <a:cubicBezTo>
                  <a:pt x="1399438" y="3884108"/>
                  <a:pt x="1402096" y="3891182"/>
                  <a:pt x="1403101" y="3901060"/>
                </a:cubicBezTo>
                <a:lnTo>
                  <a:pt x="1352746" y="3901060"/>
                </a:lnTo>
                <a:cubicBezTo>
                  <a:pt x="1353583" y="3893107"/>
                  <a:pt x="1355550" y="3887122"/>
                  <a:pt x="1358648" y="3883103"/>
                </a:cubicBezTo>
                <a:cubicBezTo>
                  <a:pt x="1363504" y="3876657"/>
                  <a:pt x="1369991" y="3873434"/>
                  <a:pt x="1378112" y="3873434"/>
                </a:cubicBezTo>
                <a:close/>
                <a:moveTo>
                  <a:pt x="6204769" y="3846185"/>
                </a:moveTo>
                <a:lnTo>
                  <a:pt x="6204769" y="3979544"/>
                </a:lnTo>
                <a:lnTo>
                  <a:pt x="6255878" y="3979544"/>
                </a:lnTo>
                <a:lnTo>
                  <a:pt x="6255878" y="3846185"/>
                </a:lnTo>
                <a:close/>
                <a:moveTo>
                  <a:pt x="5745183" y="3846185"/>
                </a:moveTo>
                <a:lnTo>
                  <a:pt x="5745183" y="3931073"/>
                </a:lnTo>
                <a:cubicBezTo>
                  <a:pt x="5745183" y="3948569"/>
                  <a:pt x="5749181" y="3961524"/>
                  <a:pt x="5757176" y="3969938"/>
                </a:cubicBezTo>
                <a:cubicBezTo>
                  <a:pt x="5765170" y="3978351"/>
                  <a:pt x="5776200" y="3982558"/>
                  <a:pt x="5790264" y="3982558"/>
                </a:cubicBezTo>
                <a:cubicBezTo>
                  <a:pt x="5800812" y="3982558"/>
                  <a:pt x="5809707" y="3980674"/>
                  <a:pt x="5816949" y="3976907"/>
                </a:cubicBezTo>
                <a:cubicBezTo>
                  <a:pt x="5824190" y="3973140"/>
                  <a:pt x="5831369" y="3966819"/>
                  <a:pt x="5838485" y="3957945"/>
                </a:cubicBezTo>
                <a:lnTo>
                  <a:pt x="5838485" y="3979544"/>
                </a:lnTo>
                <a:lnTo>
                  <a:pt x="5886203" y="3979544"/>
                </a:lnTo>
                <a:lnTo>
                  <a:pt x="5886203" y="3846185"/>
                </a:lnTo>
                <a:lnTo>
                  <a:pt x="5835094" y="3846185"/>
                </a:lnTo>
                <a:lnTo>
                  <a:pt x="5835094" y="3910353"/>
                </a:lnTo>
                <a:cubicBezTo>
                  <a:pt x="5835094" y="3922492"/>
                  <a:pt x="5833148" y="3930905"/>
                  <a:pt x="5829255" y="3935593"/>
                </a:cubicBezTo>
                <a:cubicBezTo>
                  <a:pt x="5825362" y="3940281"/>
                  <a:pt x="5820360" y="3942625"/>
                  <a:pt x="5814249" y="3942625"/>
                </a:cubicBezTo>
                <a:cubicBezTo>
                  <a:pt x="5808640" y="3942625"/>
                  <a:pt x="5804287" y="3940867"/>
                  <a:pt x="5801189" y="3937351"/>
                </a:cubicBezTo>
                <a:cubicBezTo>
                  <a:pt x="5798092" y="3933835"/>
                  <a:pt x="5796543" y="3927891"/>
                  <a:pt x="5796543" y="3919520"/>
                </a:cubicBezTo>
                <a:lnTo>
                  <a:pt x="5796543" y="3846185"/>
                </a:lnTo>
                <a:close/>
                <a:moveTo>
                  <a:pt x="4882892" y="3846185"/>
                </a:moveTo>
                <a:lnTo>
                  <a:pt x="4938352" y="3979544"/>
                </a:lnTo>
                <a:lnTo>
                  <a:pt x="4983682" y="3979544"/>
                </a:lnTo>
                <a:lnTo>
                  <a:pt x="5040361" y="3846185"/>
                </a:lnTo>
                <a:lnTo>
                  <a:pt x="4988786" y="3846185"/>
                </a:lnTo>
                <a:lnTo>
                  <a:pt x="4961941" y="3930696"/>
                </a:lnTo>
                <a:lnTo>
                  <a:pt x="4936068" y="3846185"/>
                </a:lnTo>
                <a:close/>
                <a:moveTo>
                  <a:pt x="4318819" y="3846185"/>
                </a:moveTo>
                <a:lnTo>
                  <a:pt x="4318819" y="3979544"/>
                </a:lnTo>
                <a:lnTo>
                  <a:pt x="4369928" y="3979544"/>
                </a:lnTo>
                <a:lnTo>
                  <a:pt x="4369928" y="3846185"/>
                </a:lnTo>
                <a:close/>
                <a:moveTo>
                  <a:pt x="2816093" y="3846185"/>
                </a:moveTo>
                <a:lnTo>
                  <a:pt x="2865543" y="3979544"/>
                </a:lnTo>
                <a:lnTo>
                  <a:pt x="2911229" y="3979544"/>
                </a:lnTo>
                <a:lnTo>
                  <a:pt x="2937334" y="3899302"/>
                </a:lnTo>
                <a:lnTo>
                  <a:pt x="2964347" y="3979544"/>
                </a:lnTo>
                <a:lnTo>
                  <a:pt x="3009828" y="3979544"/>
                </a:lnTo>
                <a:lnTo>
                  <a:pt x="3058953" y="3846185"/>
                </a:lnTo>
                <a:lnTo>
                  <a:pt x="3009840" y="3846185"/>
                </a:lnTo>
                <a:lnTo>
                  <a:pt x="2988335" y="3930360"/>
                </a:lnTo>
                <a:lnTo>
                  <a:pt x="2960132" y="3846185"/>
                </a:lnTo>
                <a:lnTo>
                  <a:pt x="2913946" y="3846185"/>
                </a:lnTo>
                <a:lnTo>
                  <a:pt x="2886891" y="3930148"/>
                </a:lnTo>
                <a:lnTo>
                  <a:pt x="2865512" y="3846185"/>
                </a:lnTo>
                <a:close/>
                <a:moveTo>
                  <a:pt x="1994721" y="3846185"/>
                </a:moveTo>
                <a:lnTo>
                  <a:pt x="1994721" y="3979544"/>
                </a:lnTo>
                <a:lnTo>
                  <a:pt x="2045829" y="3979544"/>
                </a:lnTo>
                <a:lnTo>
                  <a:pt x="2045829" y="3846185"/>
                </a:lnTo>
                <a:close/>
                <a:moveTo>
                  <a:pt x="1020784" y="3846185"/>
                </a:moveTo>
                <a:lnTo>
                  <a:pt x="1020784" y="3931073"/>
                </a:lnTo>
                <a:cubicBezTo>
                  <a:pt x="1020784" y="3948569"/>
                  <a:pt x="1024782" y="3961524"/>
                  <a:pt x="1032777" y="3969938"/>
                </a:cubicBezTo>
                <a:cubicBezTo>
                  <a:pt x="1040772" y="3978351"/>
                  <a:pt x="1051801" y="3982558"/>
                  <a:pt x="1065866" y="3982558"/>
                </a:cubicBezTo>
                <a:cubicBezTo>
                  <a:pt x="1076414" y="3982558"/>
                  <a:pt x="1085309" y="3980674"/>
                  <a:pt x="1092550" y="3976907"/>
                </a:cubicBezTo>
                <a:cubicBezTo>
                  <a:pt x="1099792" y="3973140"/>
                  <a:pt x="1106970" y="3966819"/>
                  <a:pt x="1114086" y="3957945"/>
                </a:cubicBezTo>
                <a:lnTo>
                  <a:pt x="1114086" y="3979544"/>
                </a:lnTo>
                <a:lnTo>
                  <a:pt x="1161804" y="3979544"/>
                </a:lnTo>
                <a:lnTo>
                  <a:pt x="1161804" y="3846185"/>
                </a:lnTo>
                <a:lnTo>
                  <a:pt x="1110696" y="3846185"/>
                </a:lnTo>
                <a:lnTo>
                  <a:pt x="1110696" y="3910353"/>
                </a:lnTo>
                <a:cubicBezTo>
                  <a:pt x="1110696" y="3922492"/>
                  <a:pt x="1108749" y="3930905"/>
                  <a:pt x="1104856" y="3935593"/>
                </a:cubicBezTo>
                <a:cubicBezTo>
                  <a:pt x="1100964" y="3940281"/>
                  <a:pt x="1095962" y="3942625"/>
                  <a:pt x="1089851" y="3942625"/>
                </a:cubicBezTo>
                <a:cubicBezTo>
                  <a:pt x="1084242" y="3942625"/>
                  <a:pt x="1079888" y="3940867"/>
                  <a:pt x="1076791" y="3937351"/>
                </a:cubicBezTo>
                <a:cubicBezTo>
                  <a:pt x="1073693" y="3933835"/>
                  <a:pt x="1072145" y="3927891"/>
                  <a:pt x="1072145" y="3919520"/>
                </a:cubicBezTo>
                <a:lnTo>
                  <a:pt x="1072145" y="3846185"/>
                </a:lnTo>
                <a:close/>
                <a:moveTo>
                  <a:pt x="6012948" y="3843171"/>
                </a:moveTo>
                <a:cubicBezTo>
                  <a:pt x="6002484" y="3843171"/>
                  <a:pt x="5993610" y="3845075"/>
                  <a:pt x="5986327" y="3848885"/>
                </a:cubicBezTo>
                <a:cubicBezTo>
                  <a:pt x="5979043" y="3852694"/>
                  <a:pt x="5971844" y="3859035"/>
                  <a:pt x="5964728" y="3867909"/>
                </a:cubicBezTo>
                <a:lnTo>
                  <a:pt x="5964728" y="3846185"/>
                </a:lnTo>
                <a:lnTo>
                  <a:pt x="5917136" y="3846185"/>
                </a:lnTo>
                <a:lnTo>
                  <a:pt x="5917136" y="3979544"/>
                </a:lnTo>
                <a:lnTo>
                  <a:pt x="5968244" y="3979544"/>
                </a:lnTo>
                <a:lnTo>
                  <a:pt x="5968244" y="3915501"/>
                </a:lnTo>
                <a:cubicBezTo>
                  <a:pt x="5968244" y="3903363"/>
                  <a:pt x="5970170" y="3894949"/>
                  <a:pt x="5974020" y="3890261"/>
                </a:cubicBezTo>
                <a:cubicBezTo>
                  <a:pt x="5977871" y="3885573"/>
                  <a:pt x="5982894" y="3883229"/>
                  <a:pt x="5989089" y="3883229"/>
                </a:cubicBezTo>
                <a:cubicBezTo>
                  <a:pt x="5994698" y="3883229"/>
                  <a:pt x="5999052" y="3884966"/>
                  <a:pt x="6002149" y="3888440"/>
                </a:cubicBezTo>
                <a:cubicBezTo>
                  <a:pt x="6005246" y="3891914"/>
                  <a:pt x="6006795" y="3897837"/>
                  <a:pt x="6006795" y="3906209"/>
                </a:cubicBezTo>
                <a:lnTo>
                  <a:pt x="6006795" y="3979544"/>
                </a:lnTo>
                <a:lnTo>
                  <a:pt x="6058155" y="3979544"/>
                </a:lnTo>
                <a:lnTo>
                  <a:pt x="6058155" y="3894782"/>
                </a:lnTo>
                <a:cubicBezTo>
                  <a:pt x="6058155" y="3877201"/>
                  <a:pt x="6054157" y="3864205"/>
                  <a:pt x="6046163" y="3855791"/>
                </a:cubicBezTo>
                <a:cubicBezTo>
                  <a:pt x="6038168" y="3847378"/>
                  <a:pt x="6027096" y="3843171"/>
                  <a:pt x="6012948" y="3843171"/>
                </a:cubicBezTo>
                <a:close/>
                <a:moveTo>
                  <a:pt x="5405051" y="3843171"/>
                </a:moveTo>
                <a:cubicBezTo>
                  <a:pt x="5381526" y="3843171"/>
                  <a:pt x="5363088" y="3849617"/>
                  <a:pt x="5349735" y="3862509"/>
                </a:cubicBezTo>
                <a:cubicBezTo>
                  <a:pt x="5336383" y="3875402"/>
                  <a:pt x="5329706" y="3892270"/>
                  <a:pt x="5329706" y="3913116"/>
                </a:cubicBezTo>
                <a:cubicBezTo>
                  <a:pt x="5329706" y="3927766"/>
                  <a:pt x="5333034" y="3940512"/>
                  <a:pt x="5339689" y="3951353"/>
                </a:cubicBezTo>
                <a:cubicBezTo>
                  <a:pt x="5346345" y="3962194"/>
                  <a:pt x="5354737" y="3970105"/>
                  <a:pt x="5364867" y="3975086"/>
                </a:cubicBezTo>
                <a:cubicBezTo>
                  <a:pt x="5374997" y="3980067"/>
                  <a:pt x="5388893" y="3982558"/>
                  <a:pt x="5406557" y="3982558"/>
                </a:cubicBezTo>
                <a:cubicBezTo>
                  <a:pt x="5426900" y="3982558"/>
                  <a:pt x="5442513" y="3979649"/>
                  <a:pt x="5453396" y="3973830"/>
                </a:cubicBezTo>
                <a:cubicBezTo>
                  <a:pt x="5464280" y="3968012"/>
                  <a:pt x="5473572" y="3958406"/>
                  <a:pt x="5481274" y="3945011"/>
                </a:cubicBezTo>
                <a:lnTo>
                  <a:pt x="5430919" y="3940365"/>
                </a:lnTo>
                <a:cubicBezTo>
                  <a:pt x="5427738" y="3944383"/>
                  <a:pt x="5424766" y="3947188"/>
                  <a:pt x="5422003" y="3948778"/>
                </a:cubicBezTo>
                <a:cubicBezTo>
                  <a:pt x="5417482" y="3951290"/>
                  <a:pt x="5412711" y="3952546"/>
                  <a:pt x="5407688" y="3952546"/>
                </a:cubicBezTo>
                <a:cubicBezTo>
                  <a:pt x="5399735" y="3952546"/>
                  <a:pt x="5393288" y="3949657"/>
                  <a:pt x="5388349" y="3943881"/>
                </a:cubicBezTo>
                <a:cubicBezTo>
                  <a:pt x="5384833" y="3939863"/>
                  <a:pt x="5382615" y="3933751"/>
                  <a:pt x="5381694" y="3925547"/>
                </a:cubicBezTo>
                <a:lnTo>
                  <a:pt x="5484162" y="3925547"/>
                </a:lnTo>
                <a:lnTo>
                  <a:pt x="5484162" y="3919771"/>
                </a:lnTo>
                <a:cubicBezTo>
                  <a:pt x="5484162" y="3902191"/>
                  <a:pt x="5481274" y="3887917"/>
                  <a:pt x="5475497" y="3876950"/>
                </a:cubicBezTo>
                <a:cubicBezTo>
                  <a:pt x="5469721" y="3865983"/>
                  <a:pt x="5461308" y="3857612"/>
                  <a:pt x="5450257" y="3851836"/>
                </a:cubicBezTo>
                <a:cubicBezTo>
                  <a:pt x="5439207" y="3846059"/>
                  <a:pt x="5424138" y="3843171"/>
                  <a:pt x="5405051" y="3843171"/>
                </a:cubicBezTo>
                <a:close/>
                <a:moveTo>
                  <a:pt x="5302554" y="3843171"/>
                </a:moveTo>
                <a:cubicBezTo>
                  <a:pt x="5295355" y="3843171"/>
                  <a:pt x="5289306" y="3844950"/>
                  <a:pt x="5284409" y="3848508"/>
                </a:cubicBezTo>
                <a:cubicBezTo>
                  <a:pt x="5279512" y="3852066"/>
                  <a:pt x="5274761" y="3858575"/>
                  <a:pt x="5270156" y="3868035"/>
                </a:cubicBezTo>
                <a:lnTo>
                  <a:pt x="5270156" y="3846185"/>
                </a:lnTo>
                <a:lnTo>
                  <a:pt x="5222313" y="3846185"/>
                </a:lnTo>
                <a:lnTo>
                  <a:pt x="5222313" y="3979544"/>
                </a:lnTo>
                <a:lnTo>
                  <a:pt x="5273673" y="3979544"/>
                </a:lnTo>
                <a:lnTo>
                  <a:pt x="5273673" y="3934840"/>
                </a:lnTo>
                <a:cubicBezTo>
                  <a:pt x="5273673" y="3913492"/>
                  <a:pt x="5276310" y="3898926"/>
                  <a:pt x="5281584" y="3891140"/>
                </a:cubicBezTo>
                <a:cubicBezTo>
                  <a:pt x="5285267" y="3885615"/>
                  <a:pt x="5290458" y="3882852"/>
                  <a:pt x="5297155" y="3882852"/>
                </a:cubicBezTo>
                <a:cubicBezTo>
                  <a:pt x="5300671" y="3882852"/>
                  <a:pt x="5305443" y="3884108"/>
                  <a:pt x="5311470" y="3886619"/>
                </a:cubicBezTo>
                <a:lnTo>
                  <a:pt x="5327293" y="3850203"/>
                </a:lnTo>
                <a:cubicBezTo>
                  <a:pt x="5318335" y="3845515"/>
                  <a:pt x="5310089" y="3843171"/>
                  <a:pt x="5302554" y="3843171"/>
                </a:cubicBezTo>
                <a:close/>
                <a:moveTo>
                  <a:pt x="5119301" y="3843171"/>
                </a:moveTo>
                <a:cubicBezTo>
                  <a:pt x="5095776" y="3843171"/>
                  <a:pt x="5077339" y="3849617"/>
                  <a:pt x="5063985" y="3862509"/>
                </a:cubicBezTo>
                <a:cubicBezTo>
                  <a:pt x="5050633" y="3875402"/>
                  <a:pt x="5043956" y="3892270"/>
                  <a:pt x="5043956" y="3913116"/>
                </a:cubicBezTo>
                <a:cubicBezTo>
                  <a:pt x="5043956" y="3927766"/>
                  <a:pt x="5047284" y="3940512"/>
                  <a:pt x="5053939" y="3951353"/>
                </a:cubicBezTo>
                <a:cubicBezTo>
                  <a:pt x="5060595" y="3962194"/>
                  <a:pt x="5068988" y="3970105"/>
                  <a:pt x="5079117" y="3975086"/>
                </a:cubicBezTo>
                <a:cubicBezTo>
                  <a:pt x="5089247" y="3980067"/>
                  <a:pt x="5103144" y="3982558"/>
                  <a:pt x="5120807" y="3982558"/>
                </a:cubicBezTo>
                <a:cubicBezTo>
                  <a:pt x="5141150" y="3982558"/>
                  <a:pt x="5156763" y="3979649"/>
                  <a:pt x="5167646" y="3973830"/>
                </a:cubicBezTo>
                <a:cubicBezTo>
                  <a:pt x="5178530" y="3968012"/>
                  <a:pt x="5187822" y="3958406"/>
                  <a:pt x="5195524" y="3945011"/>
                </a:cubicBezTo>
                <a:lnTo>
                  <a:pt x="5145169" y="3940365"/>
                </a:lnTo>
                <a:cubicBezTo>
                  <a:pt x="5141988" y="3944383"/>
                  <a:pt x="5139016" y="3947188"/>
                  <a:pt x="5136253" y="3948778"/>
                </a:cubicBezTo>
                <a:cubicBezTo>
                  <a:pt x="5131732" y="3951290"/>
                  <a:pt x="5126961" y="3952546"/>
                  <a:pt x="5121938" y="3952546"/>
                </a:cubicBezTo>
                <a:cubicBezTo>
                  <a:pt x="5113985" y="3952546"/>
                  <a:pt x="5107539" y="3949657"/>
                  <a:pt x="5102599" y="3943881"/>
                </a:cubicBezTo>
                <a:cubicBezTo>
                  <a:pt x="5099083" y="3939863"/>
                  <a:pt x="5096865" y="3933751"/>
                  <a:pt x="5095944" y="3925547"/>
                </a:cubicBezTo>
                <a:lnTo>
                  <a:pt x="5198412" y="3925547"/>
                </a:lnTo>
                <a:lnTo>
                  <a:pt x="5198412" y="3919771"/>
                </a:lnTo>
                <a:cubicBezTo>
                  <a:pt x="5198412" y="3902191"/>
                  <a:pt x="5195524" y="3887917"/>
                  <a:pt x="5189747" y="3876950"/>
                </a:cubicBezTo>
                <a:cubicBezTo>
                  <a:pt x="5183971" y="3865983"/>
                  <a:pt x="5175558" y="3857612"/>
                  <a:pt x="5164507" y="3851836"/>
                </a:cubicBezTo>
                <a:cubicBezTo>
                  <a:pt x="5153457" y="3846059"/>
                  <a:pt x="5138388" y="3843171"/>
                  <a:pt x="5119301" y="3843171"/>
                </a:cubicBezTo>
                <a:close/>
                <a:moveTo>
                  <a:pt x="4805980" y="3843171"/>
                </a:moveTo>
                <a:cubicBezTo>
                  <a:pt x="4782624" y="3843171"/>
                  <a:pt x="4764081" y="3849764"/>
                  <a:pt x="4750351" y="3862949"/>
                </a:cubicBezTo>
                <a:cubicBezTo>
                  <a:pt x="4736622" y="3876134"/>
                  <a:pt x="4729757" y="3892898"/>
                  <a:pt x="4729757" y="3913241"/>
                </a:cubicBezTo>
                <a:cubicBezTo>
                  <a:pt x="4729757" y="3935091"/>
                  <a:pt x="4737878" y="3952755"/>
                  <a:pt x="4754118" y="3966233"/>
                </a:cubicBezTo>
                <a:cubicBezTo>
                  <a:pt x="4767346" y="3977116"/>
                  <a:pt x="4784675" y="3982558"/>
                  <a:pt x="4806106" y="3982558"/>
                </a:cubicBezTo>
                <a:cubicBezTo>
                  <a:pt x="4830132" y="3982558"/>
                  <a:pt x="4848948" y="3976007"/>
                  <a:pt x="4862551" y="3962905"/>
                </a:cubicBezTo>
                <a:cubicBezTo>
                  <a:pt x="4876155" y="3949804"/>
                  <a:pt x="4882957" y="3932998"/>
                  <a:pt x="4882957" y="3912488"/>
                </a:cubicBezTo>
                <a:cubicBezTo>
                  <a:pt x="4882957" y="3894238"/>
                  <a:pt x="4877474" y="3878876"/>
                  <a:pt x="4866507" y="3866402"/>
                </a:cubicBezTo>
                <a:cubicBezTo>
                  <a:pt x="4852861" y="3850915"/>
                  <a:pt x="4832686" y="3843171"/>
                  <a:pt x="4805980" y="3843171"/>
                </a:cubicBezTo>
                <a:close/>
                <a:moveTo>
                  <a:pt x="4636163" y="3843171"/>
                </a:moveTo>
                <a:cubicBezTo>
                  <a:pt x="4620592" y="3843171"/>
                  <a:pt x="4607825" y="3845220"/>
                  <a:pt x="4597863" y="3849318"/>
                </a:cubicBezTo>
                <a:cubicBezTo>
                  <a:pt x="4591585" y="3851911"/>
                  <a:pt x="4585473" y="3855863"/>
                  <a:pt x="4579529" y="3861174"/>
                </a:cubicBezTo>
                <a:cubicBezTo>
                  <a:pt x="4573585" y="3866486"/>
                  <a:pt x="4568897" y="3872487"/>
                  <a:pt x="4565465" y="3879177"/>
                </a:cubicBezTo>
                <a:cubicBezTo>
                  <a:pt x="4560777" y="3888295"/>
                  <a:pt x="4558433" y="3899712"/>
                  <a:pt x="4558433" y="3913429"/>
                </a:cubicBezTo>
                <a:cubicBezTo>
                  <a:pt x="4558433" y="3926561"/>
                  <a:pt x="4560358" y="3937100"/>
                  <a:pt x="4564209" y="3945046"/>
                </a:cubicBezTo>
                <a:cubicBezTo>
                  <a:pt x="4568060" y="3952992"/>
                  <a:pt x="4573376" y="3959913"/>
                  <a:pt x="4580157" y="3965809"/>
                </a:cubicBezTo>
                <a:cubicBezTo>
                  <a:pt x="4586938" y="3971706"/>
                  <a:pt x="4595038" y="3975972"/>
                  <a:pt x="4604456" y="3978606"/>
                </a:cubicBezTo>
                <a:cubicBezTo>
                  <a:pt x="4613874" y="3981241"/>
                  <a:pt x="4625657" y="3982558"/>
                  <a:pt x="4639805" y="3982558"/>
                </a:cubicBezTo>
                <a:cubicBezTo>
                  <a:pt x="4654455" y="3982558"/>
                  <a:pt x="4666531" y="3980507"/>
                  <a:pt x="4676033" y="3976405"/>
                </a:cubicBezTo>
                <a:cubicBezTo>
                  <a:pt x="4685534" y="3972303"/>
                  <a:pt x="4693341" y="3966547"/>
                  <a:pt x="4699452" y="3959138"/>
                </a:cubicBezTo>
                <a:cubicBezTo>
                  <a:pt x="4705563" y="3951729"/>
                  <a:pt x="4709958" y="3942960"/>
                  <a:pt x="4712638" y="3932831"/>
                </a:cubicBezTo>
                <a:lnTo>
                  <a:pt x="4664041" y="3927305"/>
                </a:lnTo>
                <a:cubicBezTo>
                  <a:pt x="4661780" y="3934421"/>
                  <a:pt x="4658369" y="3939695"/>
                  <a:pt x="4653806" y="3943128"/>
                </a:cubicBezTo>
                <a:cubicBezTo>
                  <a:pt x="4649244" y="3946560"/>
                  <a:pt x="4643614" y="3948276"/>
                  <a:pt x="4636917" y="3948276"/>
                </a:cubicBezTo>
                <a:cubicBezTo>
                  <a:pt x="4628880" y="3948276"/>
                  <a:pt x="4622266" y="3945435"/>
                  <a:pt x="4617076" y="3939753"/>
                </a:cubicBezTo>
                <a:cubicBezTo>
                  <a:pt x="4611885" y="3934071"/>
                  <a:pt x="4609290" y="3925756"/>
                  <a:pt x="4609290" y="3914809"/>
                </a:cubicBezTo>
                <a:cubicBezTo>
                  <a:pt x="4609290" y="3902524"/>
                  <a:pt x="4611906" y="3893352"/>
                  <a:pt x="4617139" y="3887294"/>
                </a:cubicBezTo>
                <a:cubicBezTo>
                  <a:pt x="4622371" y="3881235"/>
                  <a:pt x="4629214" y="3878206"/>
                  <a:pt x="4637670" y="3878206"/>
                </a:cubicBezTo>
                <a:cubicBezTo>
                  <a:pt x="4644367" y="3878206"/>
                  <a:pt x="4649704" y="3879650"/>
                  <a:pt x="4653681" y="3882538"/>
                </a:cubicBezTo>
                <a:cubicBezTo>
                  <a:pt x="4657657" y="3885426"/>
                  <a:pt x="4660399" y="3889717"/>
                  <a:pt x="4661906" y="3895410"/>
                </a:cubicBezTo>
                <a:lnTo>
                  <a:pt x="4710001" y="3889005"/>
                </a:lnTo>
                <a:cubicBezTo>
                  <a:pt x="4705396" y="3874020"/>
                  <a:pt x="4697380" y="3862635"/>
                  <a:pt x="4685953" y="3854849"/>
                </a:cubicBezTo>
                <a:cubicBezTo>
                  <a:pt x="4674526" y="3847064"/>
                  <a:pt x="4657929" y="3843171"/>
                  <a:pt x="4636163" y="3843171"/>
                </a:cubicBezTo>
                <a:close/>
                <a:moveTo>
                  <a:pt x="4464066" y="3843171"/>
                </a:moveTo>
                <a:cubicBezTo>
                  <a:pt x="4448998" y="3843171"/>
                  <a:pt x="4436985" y="3844739"/>
                  <a:pt x="4428027" y="3847875"/>
                </a:cubicBezTo>
                <a:cubicBezTo>
                  <a:pt x="4419069" y="3851011"/>
                  <a:pt x="4412037" y="3855757"/>
                  <a:pt x="4406930" y="3862113"/>
                </a:cubicBezTo>
                <a:cubicBezTo>
                  <a:pt x="4401824" y="3868469"/>
                  <a:pt x="4399270" y="3876038"/>
                  <a:pt x="4399270" y="3884820"/>
                </a:cubicBezTo>
                <a:cubicBezTo>
                  <a:pt x="4399270" y="3892849"/>
                  <a:pt x="4401636" y="3900000"/>
                  <a:pt x="4406365" y="3906272"/>
                </a:cubicBezTo>
                <a:cubicBezTo>
                  <a:pt x="4411095" y="3912544"/>
                  <a:pt x="4416913" y="3916997"/>
                  <a:pt x="4423820" y="3919632"/>
                </a:cubicBezTo>
                <a:cubicBezTo>
                  <a:pt x="4430727" y="3922266"/>
                  <a:pt x="4443054" y="3925130"/>
                  <a:pt x="4460802" y="3928224"/>
                </a:cubicBezTo>
                <a:cubicBezTo>
                  <a:pt x="4472689" y="3930314"/>
                  <a:pt x="4480014" y="3932069"/>
                  <a:pt x="4482777" y="3933490"/>
                </a:cubicBezTo>
                <a:cubicBezTo>
                  <a:pt x="4486628" y="3935496"/>
                  <a:pt x="4488553" y="3938339"/>
                  <a:pt x="4488553" y="3942017"/>
                </a:cubicBezTo>
                <a:cubicBezTo>
                  <a:pt x="4488553" y="3945277"/>
                  <a:pt x="4487089" y="3947993"/>
                  <a:pt x="4484158" y="3950166"/>
                </a:cubicBezTo>
                <a:cubicBezTo>
                  <a:pt x="4480391" y="3953092"/>
                  <a:pt x="4475075" y="3954555"/>
                  <a:pt x="4468210" y="3954555"/>
                </a:cubicBezTo>
                <a:cubicBezTo>
                  <a:pt x="4461932" y="3954555"/>
                  <a:pt x="4456909" y="3953257"/>
                  <a:pt x="4453142" y="3950662"/>
                </a:cubicBezTo>
                <a:cubicBezTo>
                  <a:pt x="4449374" y="3948067"/>
                  <a:pt x="4446444" y="3943755"/>
                  <a:pt x="4444351" y="3937728"/>
                </a:cubicBezTo>
                <a:lnTo>
                  <a:pt x="4393620" y="3942500"/>
                </a:lnTo>
                <a:cubicBezTo>
                  <a:pt x="4396550" y="3955308"/>
                  <a:pt x="4403184" y="3965187"/>
                  <a:pt x="4413523" y="3972135"/>
                </a:cubicBezTo>
                <a:cubicBezTo>
                  <a:pt x="4423862" y="3979084"/>
                  <a:pt x="4441212" y="3982558"/>
                  <a:pt x="4465573" y="3982558"/>
                </a:cubicBezTo>
                <a:cubicBezTo>
                  <a:pt x="4482819" y="3982558"/>
                  <a:pt x="4496444" y="3980404"/>
                  <a:pt x="4506448" y="3976098"/>
                </a:cubicBezTo>
                <a:cubicBezTo>
                  <a:pt x="4516452" y="3971791"/>
                  <a:pt x="4523777" y="3965999"/>
                  <a:pt x="4528423" y="3958723"/>
                </a:cubicBezTo>
                <a:cubicBezTo>
                  <a:pt x="4533069" y="3951447"/>
                  <a:pt x="4535392" y="3943962"/>
                  <a:pt x="4535392" y="3936268"/>
                </a:cubicBezTo>
                <a:cubicBezTo>
                  <a:pt x="4535392" y="3928658"/>
                  <a:pt x="4533195" y="3921675"/>
                  <a:pt x="4528800" y="3915319"/>
                </a:cubicBezTo>
                <a:cubicBezTo>
                  <a:pt x="4524405" y="3908963"/>
                  <a:pt x="4518063" y="3904071"/>
                  <a:pt x="4509775" y="3900642"/>
                </a:cubicBezTo>
                <a:cubicBezTo>
                  <a:pt x="4501487" y="3897213"/>
                  <a:pt x="4488847" y="3894537"/>
                  <a:pt x="4471852" y="3892614"/>
                </a:cubicBezTo>
                <a:cubicBezTo>
                  <a:pt x="4460634" y="3891276"/>
                  <a:pt x="4453351" y="3889771"/>
                  <a:pt x="4450002" y="3888099"/>
                </a:cubicBezTo>
                <a:cubicBezTo>
                  <a:pt x="4446654" y="3886427"/>
                  <a:pt x="4444979" y="3883961"/>
                  <a:pt x="4444979" y="3880702"/>
                </a:cubicBezTo>
                <a:cubicBezTo>
                  <a:pt x="4444979" y="3877776"/>
                  <a:pt x="4446298" y="3875289"/>
                  <a:pt x="4448935" y="3873241"/>
                </a:cubicBezTo>
                <a:cubicBezTo>
                  <a:pt x="4451572" y="3871193"/>
                  <a:pt x="4455779" y="3870169"/>
                  <a:pt x="4461555" y="3870169"/>
                </a:cubicBezTo>
                <a:cubicBezTo>
                  <a:pt x="4467248" y="3870169"/>
                  <a:pt x="4472103" y="3871509"/>
                  <a:pt x="4476122" y="3874188"/>
                </a:cubicBezTo>
                <a:cubicBezTo>
                  <a:pt x="4479052" y="3876197"/>
                  <a:pt x="4481144" y="3879336"/>
                  <a:pt x="4482400" y="3883606"/>
                </a:cubicBezTo>
                <a:lnTo>
                  <a:pt x="4530872" y="3878834"/>
                </a:lnTo>
                <a:cubicBezTo>
                  <a:pt x="4527523" y="3870127"/>
                  <a:pt x="4523317" y="3863221"/>
                  <a:pt x="4518251" y="3858114"/>
                </a:cubicBezTo>
                <a:cubicBezTo>
                  <a:pt x="4513187" y="3853008"/>
                  <a:pt x="4506866" y="3849240"/>
                  <a:pt x="4499290" y="3846813"/>
                </a:cubicBezTo>
                <a:cubicBezTo>
                  <a:pt x="4491714" y="3844385"/>
                  <a:pt x="4479972" y="3843171"/>
                  <a:pt x="4464066" y="3843171"/>
                </a:cubicBezTo>
                <a:close/>
                <a:moveTo>
                  <a:pt x="3853480" y="3843171"/>
                </a:moveTo>
                <a:cubicBezTo>
                  <a:pt x="3830124" y="3843171"/>
                  <a:pt x="3811581" y="3849764"/>
                  <a:pt x="3797851" y="3862949"/>
                </a:cubicBezTo>
                <a:cubicBezTo>
                  <a:pt x="3784122" y="3876134"/>
                  <a:pt x="3777257" y="3892898"/>
                  <a:pt x="3777257" y="3913241"/>
                </a:cubicBezTo>
                <a:cubicBezTo>
                  <a:pt x="3777257" y="3935091"/>
                  <a:pt x="3785378" y="3952755"/>
                  <a:pt x="3801618" y="3966233"/>
                </a:cubicBezTo>
                <a:cubicBezTo>
                  <a:pt x="3814845" y="3977116"/>
                  <a:pt x="3832175" y="3982558"/>
                  <a:pt x="3853606" y="3982558"/>
                </a:cubicBezTo>
                <a:cubicBezTo>
                  <a:pt x="3877632" y="3982558"/>
                  <a:pt x="3896447" y="3976007"/>
                  <a:pt x="3910051" y="3962905"/>
                </a:cubicBezTo>
                <a:cubicBezTo>
                  <a:pt x="3923655" y="3949804"/>
                  <a:pt x="3930457" y="3932998"/>
                  <a:pt x="3930457" y="3912488"/>
                </a:cubicBezTo>
                <a:cubicBezTo>
                  <a:pt x="3930457" y="3894238"/>
                  <a:pt x="3924974" y="3878876"/>
                  <a:pt x="3914007" y="3866402"/>
                </a:cubicBezTo>
                <a:cubicBezTo>
                  <a:pt x="3900361" y="3850915"/>
                  <a:pt x="3880186" y="3843171"/>
                  <a:pt x="3853480" y="3843171"/>
                </a:cubicBezTo>
                <a:close/>
                <a:moveTo>
                  <a:pt x="3707899" y="3843171"/>
                </a:moveTo>
                <a:cubicBezTo>
                  <a:pt x="3697434" y="3843171"/>
                  <a:pt x="3688560" y="3845075"/>
                  <a:pt x="3681277" y="3848885"/>
                </a:cubicBezTo>
                <a:cubicBezTo>
                  <a:pt x="3673994" y="3852694"/>
                  <a:pt x="3666794" y="3859035"/>
                  <a:pt x="3659678" y="3867909"/>
                </a:cubicBezTo>
                <a:lnTo>
                  <a:pt x="3659678" y="3846185"/>
                </a:lnTo>
                <a:lnTo>
                  <a:pt x="3612086" y="3846185"/>
                </a:lnTo>
                <a:lnTo>
                  <a:pt x="3612086" y="3979544"/>
                </a:lnTo>
                <a:lnTo>
                  <a:pt x="3663194" y="3979544"/>
                </a:lnTo>
                <a:lnTo>
                  <a:pt x="3663194" y="3915501"/>
                </a:lnTo>
                <a:cubicBezTo>
                  <a:pt x="3663194" y="3903363"/>
                  <a:pt x="3665120" y="3894949"/>
                  <a:pt x="3668971" y="3890261"/>
                </a:cubicBezTo>
                <a:cubicBezTo>
                  <a:pt x="3672822" y="3885573"/>
                  <a:pt x="3677845" y="3883229"/>
                  <a:pt x="3684039" y="3883229"/>
                </a:cubicBezTo>
                <a:cubicBezTo>
                  <a:pt x="3689648" y="3883229"/>
                  <a:pt x="3694002" y="3884966"/>
                  <a:pt x="3697099" y="3888440"/>
                </a:cubicBezTo>
                <a:cubicBezTo>
                  <a:pt x="3700197" y="3891914"/>
                  <a:pt x="3701745" y="3897837"/>
                  <a:pt x="3701745" y="3906209"/>
                </a:cubicBezTo>
                <a:lnTo>
                  <a:pt x="3701745" y="3979544"/>
                </a:lnTo>
                <a:lnTo>
                  <a:pt x="3753105" y="3979544"/>
                </a:lnTo>
                <a:lnTo>
                  <a:pt x="3753105" y="3894782"/>
                </a:lnTo>
                <a:cubicBezTo>
                  <a:pt x="3753105" y="3877201"/>
                  <a:pt x="3749108" y="3864205"/>
                  <a:pt x="3741113" y="3855791"/>
                </a:cubicBezTo>
                <a:cubicBezTo>
                  <a:pt x="3733118" y="3847378"/>
                  <a:pt x="3722046" y="3843171"/>
                  <a:pt x="3707899" y="3843171"/>
                </a:cubicBezTo>
                <a:close/>
                <a:moveTo>
                  <a:pt x="3423851" y="3843171"/>
                </a:moveTo>
                <a:cubicBezTo>
                  <a:pt x="3400327" y="3843171"/>
                  <a:pt x="3381888" y="3849617"/>
                  <a:pt x="3368536" y="3862509"/>
                </a:cubicBezTo>
                <a:cubicBezTo>
                  <a:pt x="3355183" y="3875402"/>
                  <a:pt x="3348506" y="3892270"/>
                  <a:pt x="3348506" y="3913116"/>
                </a:cubicBezTo>
                <a:cubicBezTo>
                  <a:pt x="3348506" y="3927766"/>
                  <a:pt x="3351834" y="3940512"/>
                  <a:pt x="3358490" y="3951353"/>
                </a:cubicBezTo>
                <a:cubicBezTo>
                  <a:pt x="3365145" y="3962194"/>
                  <a:pt x="3373538" y="3970105"/>
                  <a:pt x="3383667" y="3975086"/>
                </a:cubicBezTo>
                <a:cubicBezTo>
                  <a:pt x="3393797" y="3980067"/>
                  <a:pt x="3407694" y="3982558"/>
                  <a:pt x="3425358" y="3982558"/>
                </a:cubicBezTo>
                <a:cubicBezTo>
                  <a:pt x="3445701" y="3982558"/>
                  <a:pt x="3461314" y="3979649"/>
                  <a:pt x="3472197" y="3973830"/>
                </a:cubicBezTo>
                <a:cubicBezTo>
                  <a:pt x="3483080" y="3968012"/>
                  <a:pt x="3492372" y="3958406"/>
                  <a:pt x="3500074" y="3945011"/>
                </a:cubicBezTo>
                <a:lnTo>
                  <a:pt x="3449719" y="3940365"/>
                </a:lnTo>
                <a:cubicBezTo>
                  <a:pt x="3446538" y="3944383"/>
                  <a:pt x="3443566" y="3947188"/>
                  <a:pt x="3440803" y="3948778"/>
                </a:cubicBezTo>
                <a:cubicBezTo>
                  <a:pt x="3436283" y="3951290"/>
                  <a:pt x="3431511" y="3952546"/>
                  <a:pt x="3426488" y="3952546"/>
                </a:cubicBezTo>
                <a:cubicBezTo>
                  <a:pt x="3418535" y="3952546"/>
                  <a:pt x="3412089" y="3949657"/>
                  <a:pt x="3407149" y="3943881"/>
                </a:cubicBezTo>
                <a:cubicBezTo>
                  <a:pt x="3403633" y="3939863"/>
                  <a:pt x="3401415" y="3933751"/>
                  <a:pt x="3400494" y="3925547"/>
                </a:cubicBezTo>
                <a:lnTo>
                  <a:pt x="3502962" y="3925547"/>
                </a:lnTo>
                <a:lnTo>
                  <a:pt x="3502962" y="3919771"/>
                </a:lnTo>
                <a:cubicBezTo>
                  <a:pt x="3502962" y="3902191"/>
                  <a:pt x="3500074" y="3887917"/>
                  <a:pt x="3494298" y="3876950"/>
                </a:cubicBezTo>
                <a:cubicBezTo>
                  <a:pt x="3488521" y="3865983"/>
                  <a:pt x="3480108" y="3857612"/>
                  <a:pt x="3469057" y="3851836"/>
                </a:cubicBezTo>
                <a:cubicBezTo>
                  <a:pt x="3458007" y="3846059"/>
                  <a:pt x="3442938" y="3843171"/>
                  <a:pt x="3423851" y="3843171"/>
                </a:cubicBezTo>
                <a:close/>
                <a:moveTo>
                  <a:pt x="3321355" y="3843171"/>
                </a:moveTo>
                <a:cubicBezTo>
                  <a:pt x="3314156" y="3843171"/>
                  <a:pt x="3308108" y="3844950"/>
                  <a:pt x="3303210" y="3848508"/>
                </a:cubicBezTo>
                <a:cubicBezTo>
                  <a:pt x="3298313" y="3852066"/>
                  <a:pt x="3293561" y="3858575"/>
                  <a:pt x="3288957" y="3868035"/>
                </a:cubicBezTo>
                <a:lnTo>
                  <a:pt x="3288957" y="3846185"/>
                </a:lnTo>
                <a:lnTo>
                  <a:pt x="3241113" y="3846185"/>
                </a:lnTo>
                <a:lnTo>
                  <a:pt x="3241113" y="3979544"/>
                </a:lnTo>
                <a:lnTo>
                  <a:pt x="3292473" y="3979544"/>
                </a:lnTo>
                <a:lnTo>
                  <a:pt x="3292473" y="3934840"/>
                </a:lnTo>
                <a:cubicBezTo>
                  <a:pt x="3292473" y="3913492"/>
                  <a:pt x="3295110" y="3898926"/>
                  <a:pt x="3300385" y="3891140"/>
                </a:cubicBezTo>
                <a:cubicBezTo>
                  <a:pt x="3304068" y="3885615"/>
                  <a:pt x="3309258" y="3882852"/>
                  <a:pt x="3315955" y="3882852"/>
                </a:cubicBezTo>
                <a:cubicBezTo>
                  <a:pt x="3319472" y="3882852"/>
                  <a:pt x="3324243" y="3884108"/>
                  <a:pt x="3330271" y="3886619"/>
                </a:cubicBezTo>
                <a:lnTo>
                  <a:pt x="3346093" y="3850203"/>
                </a:lnTo>
                <a:cubicBezTo>
                  <a:pt x="3337136" y="3845515"/>
                  <a:pt x="3328889" y="3843171"/>
                  <a:pt x="3321355" y="3843171"/>
                </a:cubicBezTo>
                <a:close/>
                <a:moveTo>
                  <a:pt x="3138102" y="3843171"/>
                </a:moveTo>
                <a:cubicBezTo>
                  <a:pt x="3114577" y="3843171"/>
                  <a:pt x="3096139" y="3849617"/>
                  <a:pt x="3082786" y="3862509"/>
                </a:cubicBezTo>
                <a:cubicBezTo>
                  <a:pt x="3069433" y="3875402"/>
                  <a:pt x="3062757" y="3892270"/>
                  <a:pt x="3062757" y="3913116"/>
                </a:cubicBezTo>
                <a:cubicBezTo>
                  <a:pt x="3062757" y="3927766"/>
                  <a:pt x="3066084" y="3940512"/>
                  <a:pt x="3072740" y="3951353"/>
                </a:cubicBezTo>
                <a:cubicBezTo>
                  <a:pt x="3079395" y="3962194"/>
                  <a:pt x="3087788" y="3970105"/>
                  <a:pt x="3097918" y="3975086"/>
                </a:cubicBezTo>
                <a:cubicBezTo>
                  <a:pt x="3108048" y="3980067"/>
                  <a:pt x="3121944" y="3982558"/>
                  <a:pt x="3139608" y="3982558"/>
                </a:cubicBezTo>
                <a:cubicBezTo>
                  <a:pt x="3159951" y="3982558"/>
                  <a:pt x="3175564" y="3979649"/>
                  <a:pt x="3186448" y="3973830"/>
                </a:cubicBezTo>
                <a:cubicBezTo>
                  <a:pt x="3197330" y="3968012"/>
                  <a:pt x="3206622" y="3958406"/>
                  <a:pt x="3214325" y="3945011"/>
                </a:cubicBezTo>
                <a:lnTo>
                  <a:pt x="3163969" y="3940365"/>
                </a:lnTo>
                <a:cubicBezTo>
                  <a:pt x="3160788" y="3944383"/>
                  <a:pt x="3157816" y="3947188"/>
                  <a:pt x="3155054" y="3948778"/>
                </a:cubicBezTo>
                <a:cubicBezTo>
                  <a:pt x="3150533" y="3951290"/>
                  <a:pt x="3145761" y="3952546"/>
                  <a:pt x="3140738" y="3952546"/>
                </a:cubicBezTo>
                <a:cubicBezTo>
                  <a:pt x="3132785" y="3952546"/>
                  <a:pt x="3126339" y="3949657"/>
                  <a:pt x="3121400" y="3943881"/>
                </a:cubicBezTo>
                <a:cubicBezTo>
                  <a:pt x="3117884" y="3939863"/>
                  <a:pt x="3115665" y="3933751"/>
                  <a:pt x="3114744" y="3925547"/>
                </a:cubicBezTo>
                <a:lnTo>
                  <a:pt x="3217212" y="3925547"/>
                </a:lnTo>
                <a:lnTo>
                  <a:pt x="3217212" y="3919771"/>
                </a:lnTo>
                <a:cubicBezTo>
                  <a:pt x="3217212" y="3902191"/>
                  <a:pt x="3214325" y="3887917"/>
                  <a:pt x="3208548" y="3876950"/>
                </a:cubicBezTo>
                <a:cubicBezTo>
                  <a:pt x="3202772" y="3865983"/>
                  <a:pt x="3194358" y="3857612"/>
                  <a:pt x="3183308" y="3851836"/>
                </a:cubicBezTo>
                <a:cubicBezTo>
                  <a:pt x="3172257" y="3846059"/>
                  <a:pt x="3157189" y="3843171"/>
                  <a:pt x="3138102" y="3843171"/>
                </a:cubicBezTo>
                <a:close/>
                <a:moveTo>
                  <a:pt x="2661851" y="3843171"/>
                </a:moveTo>
                <a:cubicBezTo>
                  <a:pt x="2638327" y="3843171"/>
                  <a:pt x="2619888" y="3849617"/>
                  <a:pt x="2606536" y="3862509"/>
                </a:cubicBezTo>
                <a:cubicBezTo>
                  <a:pt x="2593184" y="3875402"/>
                  <a:pt x="2586507" y="3892270"/>
                  <a:pt x="2586507" y="3913116"/>
                </a:cubicBezTo>
                <a:cubicBezTo>
                  <a:pt x="2586507" y="3927766"/>
                  <a:pt x="2589835" y="3940512"/>
                  <a:pt x="2596490" y="3951353"/>
                </a:cubicBezTo>
                <a:cubicBezTo>
                  <a:pt x="2603145" y="3962194"/>
                  <a:pt x="2611539" y="3970105"/>
                  <a:pt x="2621668" y="3975086"/>
                </a:cubicBezTo>
                <a:cubicBezTo>
                  <a:pt x="2631798" y="3980067"/>
                  <a:pt x="2645694" y="3982558"/>
                  <a:pt x="2663359" y="3982558"/>
                </a:cubicBezTo>
                <a:cubicBezTo>
                  <a:pt x="2683701" y="3982558"/>
                  <a:pt x="2699314" y="3979649"/>
                  <a:pt x="2710197" y="3973830"/>
                </a:cubicBezTo>
                <a:cubicBezTo>
                  <a:pt x="2721081" y="3968012"/>
                  <a:pt x="2730373" y="3958406"/>
                  <a:pt x="2738075" y="3945011"/>
                </a:cubicBezTo>
                <a:lnTo>
                  <a:pt x="2687720" y="3940365"/>
                </a:lnTo>
                <a:cubicBezTo>
                  <a:pt x="2684538" y="3944383"/>
                  <a:pt x="2681567" y="3947188"/>
                  <a:pt x="2678804" y="3948778"/>
                </a:cubicBezTo>
                <a:cubicBezTo>
                  <a:pt x="2674284" y="3951290"/>
                  <a:pt x="2669512" y="3952546"/>
                  <a:pt x="2664489" y="3952546"/>
                </a:cubicBezTo>
                <a:cubicBezTo>
                  <a:pt x="2656536" y="3952546"/>
                  <a:pt x="2650090" y="3949657"/>
                  <a:pt x="2645150" y="3943881"/>
                </a:cubicBezTo>
                <a:cubicBezTo>
                  <a:pt x="2641634" y="3939863"/>
                  <a:pt x="2639416" y="3933751"/>
                  <a:pt x="2638495" y="3925547"/>
                </a:cubicBezTo>
                <a:lnTo>
                  <a:pt x="2740964" y="3925547"/>
                </a:lnTo>
                <a:lnTo>
                  <a:pt x="2740964" y="3919771"/>
                </a:lnTo>
                <a:cubicBezTo>
                  <a:pt x="2740964" y="3902191"/>
                  <a:pt x="2738075" y="3887917"/>
                  <a:pt x="2732299" y="3876950"/>
                </a:cubicBezTo>
                <a:cubicBezTo>
                  <a:pt x="2726522" y="3865983"/>
                  <a:pt x="2718108" y="3857612"/>
                  <a:pt x="2707058" y="3851836"/>
                </a:cubicBezTo>
                <a:cubicBezTo>
                  <a:pt x="2696008" y="3846059"/>
                  <a:pt x="2680939" y="3843171"/>
                  <a:pt x="2661851" y="3843171"/>
                </a:cubicBezTo>
                <a:close/>
                <a:moveTo>
                  <a:pt x="2493038" y="3843171"/>
                </a:moveTo>
                <a:cubicBezTo>
                  <a:pt x="2477467" y="3843171"/>
                  <a:pt x="2464700" y="3845220"/>
                  <a:pt x="2454738" y="3849318"/>
                </a:cubicBezTo>
                <a:cubicBezTo>
                  <a:pt x="2448460" y="3851911"/>
                  <a:pt x="2442348" y="3855863"/>
                  <a:pt x="2436405" y="3861174"/>
                </a:cubicBezTo>
                <a:cubicBezTo>
                  <a:pt x="2430461" y="3866486"/>
                  <a:pt x="2425773" y="3872487"/>
                  <a:pt x="2422341" y="3879177"/>
                </a:cubicBezTo>
                <a:cubicBezTo>
                  <a:pt x="2417653" y="3888295"/>
                  <a:pt x="2415308" y="3899712"/>
                  <a:pt x="2415308" y="3913429"/>
                </a:cubicBezTo>
                <a:cubicBezTo>
                  <a:pt x="2415308" y="3926561"/>
                  <a:pt x="2417234" y="3937100"/>
                  <a:pt x="2421084" y="3945046"/>
                </a:cubicBezTo>
                <a:cubicBezTo>
                  <a:pt x="2424936" y="3952992"/>
                  <a:pt x="2430252" y="3959913"/>
                  <a:pt x="2437032" y="3965809"/>
                </a:cubicBezTo>
                <a:cubicBezTo>
                  <a:pt x="2443814" y="3971706"/>
                  <a:pt x="2451913" y="3975972"/>
                  <a:pt x="2461331" y="3978606"/>
                </a:cubicBezTo>
                <a:cubicBezTo>
                  <a:pt x="2470749" y="3981241"/>
                  <a:pt x="2482532" y="3982558"/>
                  <a:pt x="2496681" y="3982558"/>
                </a:cubicBezTo>
                <a:cubicBezTo>
                  <a:pt x="2511331" y="3982558"/>
                  <a:pt x="2523407" y="3980507"/>
                  <a:pt x="2532908" y="3976405"/>
                </a:cubicBezTo>
                <a:cubicBezTo>
                  <a:pt x="2542410" y="3972303"/>
                  <a:pt x="2550218" y="3966547"/>
                  <a:pt x="2556327" y="3959138"/>
                </a:cubicBezTo>
                <a:cubicBezTo>
                  <a:pt x="2562439" y="3951729"/>
                  <a:pt x="2566834" y="3942960"/>
                  <a:pt x="2569513" y="3932831"/>
                </a:cubicBezTo>
                <a:lnTo>
                  <a:pt x="2520916" y="3927305"/>
                </a:lnTo>
                <a:cubicBezTo>
                  <a:pt x="2518656" y="3934421"/>
                  <a:pt x="2515244" y="3939695"/>
                  <a:pt x="2510682" y="3943128"/>
                </a:cubicBezTo>
                <a:cubicBezTo>
                  <a:pt x="2506120" y="3946560"/>
                  <a:pt x="2500490" y="3948276"/>
                  <a:pt x="2493792" y="3948276"/>
                </a:cubicBezTo>
                <a:cubicBezTo>
                  <a:pt x="2485755" y="3948276"/>
                  <a:pt x="2479143" y="3945435"/>
                  <a:pt x="2473951" y="3939753"/>
                </a:cubicBezTo>
                <a:cubicBezTo>
                  <a:pt x="2468762" y="3934071"/>
                  <a:pt x="2466166" y="3925756"/>
                  <a:pt x="2466166" y="3914809"/>
                </a:cubicBezTo>
                <a:cubicBezTo>
                  <a:pt x="2466166" y="3902524"/>
                  <a:pt x="2468781" y="3893352"/>
                  <a:pt x="2474014" y="3887294"/>
                </a:cubicBezTo>
                <a:cubicBezTo>
                  <a:pt x="2479247" y="3881235"/>
                  <a:pt x="2486090" y="3878206"/>
                  <a:pt x="2494545" y="3878206"/>
                </a:cubicBezTo>
                <a:cubicBezTo>
                  <a:pt x="2501243" y="3878206"/>
                  <a:pt x="2506580" y="3879650"/>
                  <a:pt x="2510556" y="3882538"/>
                </a:cubicBezTo>
                <a:cubicBezTo>
                  <a:pt x="2514533" y="3885426"/>
                  <a:pt x="2517274" y="3889717"/>
                  <a:pt x="2518781" y="3895410"/>
                </a:cubicBezTo>
                <a:lnTo>
                  <a:pt x="2566876" y="3889005"/>
                </a:lnTo>
                <a:cubicBezTo>
                  <a:pt x="2562272" y="3874020"/>
                  <a:pt x="2554256" y="3862635"/>
                  <a:pt x="2542829" y="3854849"/>
                </a:cubicBezTo>
                <a:cubicBezTo>
                  <a:pt x="2531401" y="3847064"/>
                  <a:pt x="2514805" y="3843171"/>
                  <a:pt x="2493038" y="3843171"/>
                </a:cubicBezTo>
                <a:close/>
                <a:moveTo>
                  <a:pt x="2345826" y="3843171"/>
                </a:moveTo>
                <a:cubicBezTo>
                  <a:pt x="2335359" y="3843171"/>
                  <a:pt x="2326487" y="3845075"/>
                  <a:pt x="2319204" y="3848885"/>
                </a:cubicBezTo>
                <a:cubicBezTo>
                  <a:pt x="2311921" y="3852694"/>
                  <a:pt x="2304721" y="3859035"/>
                  <a:pt x="2297605" y="3867909"/>
                </a:cubicBezTo>
                <a:lnTo>
                  <a:pt x="2297605" y="3846185"/>
                </a:lnTo>
                <a:lnTo>
                  <a:pt x="2250012" y="3846185"/>
                </a:lnTo>
                <a:lnTo>
                  <a:pt x="2250012" y="3979544"/>
                </a:lnTo>
                <a:lnTo>
                  <a:pt x="2301119" y="3979544"/>
                </a:lnTo>
                <a:lnTo>
                  <a:pt x="2301119" y="3915501"/>
                </a:lnTo>
                <a:cubicBezTo>
                  <a:pt x="2301119" y="3903363"/>
                  <a:pt x="2303045" y="3894949"/>
                  <a:pt x="2306897" y="3890261"/>
                </a:cubicBezTo>
                <a:cubicBezTo>
                  <a:pt x="2310747" y="3885573"/>
                  <a:pt x="2315770" y="3883229"/>
                  <a:pt x="2321966" y="3883229"/>
                </a:cubicBezTo>
                <a:cubicBezTo>
                  <a:pt x="2327574" y="3883229"/>
                  <a:pt x="2331928" y="3884966"/>
                  <a:pt x="2335025" y="3888440"/>
                </a:cubicBezTo>
                <a:cubicBezTo>
                  <a:pt x="2338122" y="3891914"/>
                  <a:pt x="2339671" y="3897837"/>
                  <a:pt x="2339671" y="3906209"/>
                </a:cubicBezTo>
                <a:lnTo>
                  <a:pt x="2339671" y="3979544"/>
                </a:lnTo>
                <a:lnTo>
                  <a:pt x="2391031" y="3979544"/>
                </a:lnTo>
                <a:lnTo>
                  <a:pt x="2391031" y="3894782"/>
                </a:lnTo>
                <a:cubicBezTo>
                  <a:pt x="2391031" y="3877201"/>
                  <a:pt x="2387033" y="3864205"/>
                  <a:pt x="2379038" y="3855791"/>
                </a:cubicBezTo>
                <a:cubicBezTo>
                  <a:pt x="2371044" y="3847378"/>
                  <a:pt x="2359972" y="3843171"/>
                  <a:pt x="2345826" y="3843171"/>
                </a:cubicBezTo>
                <a:close/>
                <a:moveTo>
                  <a:pt x="2147501" y="3843171"/>
                </a:moveTo>
                <a:cubicBezTo>
                  <a:pt x="2123977" y="3843171"/>
                  <a:pt x="2105539" y="3849617"/>
                  <a:pt x="2092186" y="3862509"/>
                </a:cubicBezTo>
                <a:cubicBezTo>
                  <a:pt x="2078834" y="3875402"/>
                  <a:pt x="2072158" y="3892270"/>
                  <a:pt x="2072158" y="3913116"/>
                </a:cubicBezTo>
                <a:cubicBezTo>
                  <a:pt x="2072158" y="3927766"/>
                  <a:pt x="2075486" y="3940512"/>
                  <a:pt x="2082141" y="3951353"/>
                </a:cubicBezTo>
                <a:cubicBezTo>
                  <a:pt x="2088796" y="3962194"/>
                  <a:pt x="2097188" y="3970105"/>
                  <a:pt x="2107318" y="3975086"/>
                </a:cubicBezTo>
                <a:cubicBezTo>
                  <a:pt x="2117448" y="3980067"/>
                  <a:pt x="2131344" y="3982558"/>
                  <a:pt x="2149009" y="3982558"/>
                </a:cubicBezTo>
                <a:cubicBezTo>
                  <a:pt x="2169351" y="3982558"/>
                  <a:pt x="2184964" y="3979649"/>
                  <a:pt x="2195847" y="3973830"/>
                </a:cubicBezTo>
                <a:cubicBezTo>
                  <a:pt x="2206731" y="3968012"/>
                  <a:pt x="2216023" y="3958406"/>
                  <a:pt x="2223725" y="3945011"/>
                </a:cubicBezTo>
                <a:lnTo>
                  <a:pt x="2173370" y="3940365"/>
                </a:lnTo>
                <a:cubicBezTo>
                  <a:pt x="2170188" y="3944383"/>
                  <a:pt x="2167217" y="3947188"/>
                  <a:pt x="2164454" y="3948778"/>
                </a:cubicBezTo>
                <a:cubicBezTo>
                  <a:pt x="2159933" y="3951290"/>
                  <a:pt x="2155162" y="3952546"/>
                  <a:pt x="2150140" y="3952546"/>
                </a:cubicBezTo>
                <a:cubicBezTo>
                  <a:pt x="2142185" y="3952546"/>
                  <a:pt x="2135740" y="3949657"/>
                  <a:pt x="2130801" y="3943881"/>
                </a:cubicBezTo>
                <a:cubicBezTo>
                  <a:pt x="2127284" y="3939863"/>
                  <a:pt x="2125066" y="3933751"/>
                  <a:pt x="2124145" y="3925547"/>
                </a:cubicBezTo>
                <a:lnTo>
                  <a:pt x="2226614" y="3925547"/>
                </a:lnTo>
                <a:lnTo>
                  <a:pt x="2226614" y="3919771"/>
                </a:lnTo>
                <a:cubicBezTo>
                  <a:pt x="2226614" y="3902191"/>
                  <a:pt x="2223725" y="3887917"/>
                  <a:pt x="2217948" y="3876950"/>
                </a:cubicBezTo>
                <a:cubicBezTo>
                  <a:pt x="2212171" y="3865983"/>
                  <a:pt x="2203758" y="3857612"/>
                  <a:pt x="2192709" y="3851836"/>
                </a:cubicBezTo>
                <a:cubicBezTo>
                  <a:pt x="2181657" y="3846059"/>
                  <a:pt x="2166589" y="3843171"/>
                  <a:pt x="2147501" y="3843171"/>
                </a:cubicBezTo>
                <a:close/>
                <a:moveTo>
                  <a:pt x="1892964" y="3843171"/>
                </a:moveTo>
                <a:cubicBezTo>
                  <a:pt x="1877393" y="3843171"/>
                  <a:pt x="1864627" y="3845220"/>
                  <a:pt x="1854664" y="3849318"/>
                </a:cubicBezTo>
                <a:cubicBezTo>
                  <a:pt x="1848385" y="3851911"/>
                  <a:pt x="1842274" y="3855863"/>
                  <a:pt x="1836330" y="3861174"/>
                </a:cubicBezTo>
                <a:cubicBezTo>
                  <a:pt x="1830387" y="3866486"/>
                  <a:pt x="1825698" y="3872487"/>
                  <a:pt x="1822266" y="3879177"/>
                </a:cubicBezTo>
                <a:cubicBezTo>
                  <a:pt x="1817578" y="3888295"/>
                  <a:pt x="1815234" y="3899712"/>
                  <a:pt x="1815234" y="3913429"/>
                </a:cubicBezTo>
                <a:cubicBezTo>
                  <a:pt x="1815234" y="3926561"/>
                  <a:pt x="1817159" y="3937100"/>
                  <a:pt x="1821011" y="3945046"/>
                </a:cubicBezTo>
                <a:cubicBezTo>
                  <a:pt x="1824861" y="3952992"/>
                  <a:pt x="1830177" y="3959913"/>
                  <a:pt x="1836958" y="3965809"/>
                </a:cubicBezTo>
                <a:cubicBezTo>
                  <a:pt x="1843739" y="3971706"/>
                  <a:pt x="1851839" y="3975972"/>
                  <a:pt x="1861257" y="3978606"/>
                </a:cubicBezTo>
                <a:cubicBezTo>
                  <a:pt x="1870675" y="3981241"/>
                  <a:pt x="1882458" y="3982558"/>
                  <a:pt x="1896606" y="3982558"/>
                </a:cubicBezTo>
                <a:cubicBezTo>
                  <a:pt x="1911256" y="3982558"/>
                  <a:pt x="1923332" y="3980507"/>
                  <a:pt x="1932834" y="3976405"/>
                </a:cubicBezTo>
                <a:cubicBezTo>
                  <a:pt x="1942336" y="3972303"/>
                  <a:pt x="1950142" y="3966547"/>
                  <a:pt x="1956253" y="3959138"/>
                </a:cubicBezTo>
                <a:cubicBezTo>
                  <a:pt x="1962365" y="3951729"/>
                  <a:pt x="1966759" y="3942960"/>
                  <a:pt x="1969439" y="3932831"/>
                </a:cubicBezTo>
                <a:lnTo>
                  <a:pt x="1920841" y="3927305"/>
                </a:lnTo>
                <a:cubicBezTo>
                  <a:pt x="1918581" y="3934421"/>
                  <a:pt x="1915170" y="3939695"/>
                  <a:pt x="1910607" y="3943128"/>
                </a:cubicBezTo>
                <a:cubicBezTo>
                  <a:pt x="1906045" y="3946560"/>
                  <a:pt x="1900415" y="3948276"/>
                  <a:pt x="1893717" y="3948276"/>
                </a:cubicBezTo>
                <a:cubicBezTo>
                  <a:pt x="1885681" y="3948276"/>
                  <a:pt x="1879067" y="3945435"/>
                  <a:pt x="1873877" y="3939753"/>
                </a:cubicBezTo>
                <a:cubicBezTo>
                  <a:pt x="1868687" y="3934071"/>
                  <a:pt x="1866091" y="3925756"/>
                  <a:pt x="1866091" y="3914809"/>
                </a:cubicBezTo>
                <a:cubicBezTo>
                  <a:pt x="1866091" y="3902524"/>
                  <a:pt x="1868708" y="3893352"/>
                  <a:pt x="1873940" y="3887294"/>
                </a:cubicBezTo>
                <a:cubicBezTo>
                  <a:pt x="1879172" y="3881235"/>
                  <a:pt x="1886016" y="3878206"/>
                  <a:pt x="1894471" y="3878206"/>
                </a:cubicBezTo>
                <a:cubicBezTo>
                  <a:pt x="1901168" y="3878206"/>
                  <a:pt x="1906505" y="3879650"/>
                  <a:pt x="1910482" y="3882538"/>
                </a:cubicBezTo>
                <a:cubicBezTo>
                  <a:pt x="1914458" y="3885426"/>
                  <a:pt x="1917200" y="3889717"/>
                  <a:pt x="1918707" y="3895410"/>
                </a:cubicBezTo>
                <a:lnTo>
                  <a:pt x="1966801" y="3889005"/>
                </a:lnTo>
                <a:cubicBezTo>
                  <a:pt x="1962197" y="3874020"/>
                  <a:pt x="1954181" y="3862635"/>
                  <a:pt x="1942754" y="3854849"/>
                </a:cubicBezTo>
                <a:cubicBezTo>
                  <a:pt x="1931327" y="3847064"/>
                  <a:pt x="1914730" y="3843171"/>
                  <a:pt x="1892964" y="3843171"/>
                </a:cubicBezTo>
                <a:close/>
                <a:moveTo>
                  <a:pt x="1720868" y="3843171"/>
                </a:moveTo>
                <a:cubicBezTo>
                  <a:pt x="1705799" y="3843171"/>
                  <a:pt x="1693786" y="3844739"/>
                  <a:pt x="1684828" y="3847875"/>
                </a:cubicBezTo>
                <a:cubicBezTo>
                  <a:pt x="1675870" y="3851011"/>
                  <a:pt x="1668838" y="3855757"/>
                  <a:pt x="1663731" y="3862113"/>
                </a:cubicBezTo>
                <a:cubicBezTo>
                  <a:pt x="1658625" y="3868469"/>
                  <a:pt x="1656072" y="3876038"/>
                  <a:pt x="1656072" y="3884820"/>
                </a:cubicBezTo>
                <a:cubicBezTo>
                  <a:pt x="1656072" y="3892849"/>
                  <a:pt x="1658437" y="3900000"/>
                  <a:pt x="1663167" y="3906272"/>
                </a:cubicBezTo>
                <a:cubicBezTo>
                  <a:pt x="1667896" y="3912544"/>
                  <a:pt x="1673715" y="3916997"/>
                  <a:pt x="1680622" y="3919632"/>
                </a:cubicBezTo>
                <a:cubicBezTo>
                  <a:pt x="1687528" y="3922266"/>
                  <a:pt x="1699855" y="3925130"/>
                  <a:pt x="1717603" y="3928224"/>
                </a:cubicBezTo>
                <a:cubicBezTo>
                  <a:pt x="1729491" y="3930314"/>
                  <a:pt x="1736816" y="3932069"/>
                  <a:pt x="1739578" y="3933490"/>
                </a:cubicBezTo>
                <a:cubicBezTo>
                  <a:pt x="1743429" y="3935496"/>
                  <a:pt x="1745354" y="3938339"/>
                  <a:pt x="1745354" y="3942017"/>
                </a:cubicBezTo>
                <a:cubicBezTo>
                  <a:pt x="1745354" y="3945277"/>
                  <a:pt x="1743890" y="3947993"/>
                  <a:pt x="1740959" y="3950166"/>
                </a:cubicBezTo>
                <a:cubicBezTo>
                  <a:pt x="1737192" y="3953092"/>
                  <a:pt x="1731876" y="3954555"/>
                  <a:pt x="1725011" y="3954555"/>
                </a:cubicBezTo>
                <a:cubicBezTo>
                  <a:pt x="1718733" y="3954555"/>
                  <a:pt x="1713710" y="3953257"/>
                  <a:pt x="1709943" y="3950662"/>
                </a:cubicBezTo>
                <a:cubicBezTo>
                  <a:pt x="1706176" y="3948067"/>
                  <a:pt x="1703245" y="3943755"/>
                  <a:pt x="1701152" y="3937728"/>
                </a:cubicBezTo>
                <a:lnTo>
                  <a:pt x="1650421" y="3942500"/>
                </a:lnTo>
                <a:cubicBezTo>
                  <a:pt x="1653351" y="3955308"/>
                  <a:pt x="1659985" y="3965187"/>
                  <a:pt x="1670324" y="3972135"/>
                </a:cubicBezTo>
                <a:cubicBezTo>
                  <a:pt x="1680663" y="3979084"/>
                  <a:pt x="1698013" y="3982558"/>
                  <a:pt x="1722374" y="3982558"/>
                </a:cubicBezTo>
                <a:cubicBezTo>
                  <a:pt x="1739620" y="3982558"/>
                  <a:pt x="1753245" y="3980404"/>
                  <a:pt x="1763249" y="3976098"/>
                </a:cubicBezTo>
                <a:cubicBezTo>
                  <a:pt x="1773253" y="3971791"/>
                  <a:pt x="1780578" y="3965999"/>
                  <a:pt x="1785224" y="3958723"/>
                </a:cubicBezTo>
                <a:cubicBezTo>
                  <a:pt x="1789870" y="3951447"/>
                  <a:pt x="1792193" y="3943962"/>
                  <a:pt x="1792193" y="3936268"/>
                </a:cubicBezTo>
                <a:cubicBezTo>
                  <a:pt x="1792193" y="3928658"/>
                  <a:pt x="1789996" y="3921675"/>
                  <a:pt x="1785601" y="3915319"/>
                </a:cubicBezTo>
                <a:cubicBezTo>
                  <a:pt x="1781206" y="3908963"/>
                  <a:pt x="1774864" y="3904071"/>
                  <a:pt x="1766577" y="3900642"/>
                </a:cubicBezTo>
                <a:cubicBezTo>
                  <a:pt x="1758288" y="3897213"/>
                  <a:pt x="1745647" y="3894537"/>
                  <a:pt x="1728653" y="3892614"/>
                </a:cubicBezTo>
                <a:cubicBezTo>
                  <a:pt x="1717435" y="3891276"/>
                  <a:pt x="1710152" y="3889771"/>
                  <a:pt x="1706803" y="3888099"/>
                </a:cubicBezTo>
                <a:cubicBezTo>
                  <a:pt x="1703455" y="3886427"/>
                  <a:pt x="1701780" y="3883961"/>
                  <a:pt x="1701780" y="3880702"/>
                </a:cubicBezTo>
                <a:cubicBezTo>
                  <a:pt x="1701780" y="3877776"/>
                  <a:pt x="1703099" y="3875289"/>
                  <a:pt x="1705736" y="3873241"/>
                </a:cubicBezTo>
                <a:cubicBezTo>
                  <a:pt x="1708373" y="3871193"/>
                  <a:pt x="1712580" y="3870169"/>
                  <a:pt x="1718356" y="3870169"/>
                </a:cubicBezTo>
                <a:cubicBezTo>
                  <a:pt x="1724049" y="3870169"/>
                  <a:pt x="1728904" y="3871509"/>
                  <a:pt x="1732923" y="3874188"/>
                </a:cubicBezTo>
                <a:cubicBezTo>
                  <a:pt x="1735853" y="3876197"/>
                  <a:pt x="1737946" y="3879336"/>
                  <a:pt x="1739202" y="3883606"/>
                </a:cubicBezTo>
                <a:lnTo>
                  <a:pt x="1787673" y="3878834"/>
                </a:lnTo>
                <a:cubicBezTo>
                  <a:pt x="1784324" y="3870127"/>
                  <a:pt x="1780118" y="3863221"/>
                  <a:pt x="1775053" y="3858114"/>
                </a:cubicBezTo>
                <a:cubicBezTo>
                  <a:pt x="1769988" y="3853008"/>
                  <a:pt x="1763668" y="3849240"/>
                  <a:pt x="1756091" y="3846813"/>
                </a:cubicBezTo>
                <a:cubicBezTo>
                  <a:pt x="1748515" y="3844385"/>
                  <a:pt x="1736774" y="3843171"/>
                  <a:pt x="1720868" y="3843171"/>
                </a:cubicBezTo>
                <a:close/>
                <a:moveTo>
                  <a:pt x="1559231" y="3843171"/>
                </a:moveTo>
                <a:cubicBezTo>
                  <a:pt x="1552032" y="3843171"/>
                  <a:pt x="1545983" y="3844950"/>
                  <a:pt x="1541086" y="3848508"/>
                </a:cubicBezTo>
                <a:cubicBezTo>
                  <a:pt x="1536188" y="3852066"/>
                  <a:pt x="1531437" y="3858575"/>
                  <a:pt x="1526833" y="3868035"/>
                </a:cubicBezTo>
                <a:lnTo>
                  <a:pt x="1526833" y="3846185"/>
                </a:lnTo>
                <a:lnTo>
                  <a:pt x="1478989" y="3846185"/>
                </a:lnTo>
                <a:lnTo>
                  <a:pt x="1478989" y="3979544"/>
                </a:lnTo>
                <a:lnTo>
                  <a:pt x="1530349" y="3979544"/>
                </a:lnTo>
                <a:lnTo>
                  <a:pt x="1530349" y="3934840"/>
                </a:lnTo>
                <a:cubicBezTo>
                  <a:pt x="1530349" y="3913492"/>
                  <a:pt x="1532986" y="3898926"/>
                  <a:pt x="1538260" y="3891140"/>
                </a:cubicBezTo>
                <a:cubicBezTo>
                  <a:pt x="1541944" y="3885615"/>
                  <a:pt x="1547134" y="3882852"/>
                  <a:pt x="1553831" y="3882852"/>
                </a:cubicBezTo>
                <a:cubicBezTo>
                  <a:pt x="1557347" y="3882852"/>
                  <a:pt x="1562119" y="3884108"/>
                  <a:pt x="1568147" y="3886619"/>
                </a:cubicBezTo>
                <a:lnTo>
                  <a:pt x="1583969" y="3850203"/>
                </a:lnTo>
                <a:cubicBezTo>
                  <a:pt x="1575011" y="3845515"/>
                  <a:pt x="1566765" y="3843171"/>
                  <a:pt x="1559231" y="3843171"/>
                </a:cubicBezTo>
                <a:close/>
                <a:moveTo>
                  <a:pt x="1375977" y="3843171"/>
                </a:moveTo>
                <a:cubicBezTo>
                  <a:pt x="1352453" y="3843171"/>
                  <a:pt x="1334014" y="3849617"/>
                  <a:pt x="1320662" y="3862509"/>
                </a:cubicBezTo>
                <a:cubicBezTo>
                  <a:pt x="1307309" y="3875402"/>
                  <a:pt x="1300633" y="3892270"/>
                  <a:pt x="1300633" y="3913116"/>
                </a:cubicBezTo>
                <a:cubicBezTo>
                  <a:pt x="1300633" y="3927766"/>
                  <a:pt x="1303961" y="3940512"/>
                  <a:pt x="1310616" y="3951353"/>
                </a:cubicBezTo>
                <a:cubicBezTo>
                  <a:pt x="1317271" y="3962194"/>
                  <a:pt x="1325664" y="3970105"/>
                  <a:pt x="1335793" y="3975086"/>
                </a:cubicBezTo>
                <a:cubicBezTo>
                  <a:pt x="1345923" y="3980067"/>
                  <a:pt x="1359820" y="3982558"/>
                  <a:pt x="1377484" y="3982558"/>
                </a:cubicBezTo>
                <a:cubicBezTo>
                  <a:pt x="1397827" y="3982558"/>
                  <a:pt x="1413440" y="3979649"/>
                  <a:pt x="1424323" y="3973830"/>
                </a:cubicBezTo>
                <a:cubicBezTo>
                  <a:pt x="1435206" y="3968012"/>
                  <a:pt x="1444499" y="3958406"/>
                  <a:pt x="1452200" y="3945011"/>
                </a:cubicBezTo>
                <a:lnTo>
                  <a:pt x="1401845" y="3940365"/>
                </a:lnTo>
                <a:cubicBezTo>
                  <a:pt x="1398664" y="3944383"/>
                  <a:pt x="1395692" y="3947188"/>
                  <a:pt x="1392929" y="3948778"/>
                </a:cubicBezTo>
                <a:cubicBezTo>
                  <a:pt x="1388409" y="3951290"/>
                  <a:pt x="1383637" y="3952546"/>
                  <a:pt x="1378614" y="3952546"/>
                </a:cubicBezTo>
                <a:cubicBezTo>
                  <a:pt x="1370661" y="3952546"/>
                  <a:pt x="1364215" y="3949657"/>
                  <a:pt x="1359276" y="3943881"/>
                </a:cubicBezTo>
                <a:cubicBezTo>
                  <a:pt x="1355760" y="3939863"/>
                  <a:pt x="1353541" y="3933751"/>
                  <a:pt x="1352620" y="3925547"/>
                </a:cubicBezTo>
                <a:lnTo>
                  <a:pt x="1455088" y="3925547"/>
                </a:lnTo>
                <a:lnTo>
                  <a:pt x="1455088" y="3919771"/>
                </a:lnTo>
                <a:cubicBezTo>
                  <a:pt x="1455088" y="3902191"/>
                  <a:pt x="1452200" y="3887917"/>
                  <a:pt x="1446424" y="3876950"/>
                </a:cubicBezTo>
                <a:cubicBezTo>
                  <a:pt x="1440648" y="3865983"/>
                  <a:pt x="1432234" y="3857612"/>
                  <a:pt x="1421184" y="3851836"/>
                </a:cubicBezTo>
                <a:cubicBezTo>
                  <a:pt x="1410133" y="3846059"/>
                  <a:pt x="1395064" y="3843171"/>
                  <a:pt x="1375977" y="3843171"/>
                </a:cubicBezTo>
                <a:close/>
                <a:moveTo>
                  <a:pt x="940878" y="3843171"/>
                </a:moveTo>
                <a:cubicBezTo>
                  <a:pt x="931836" y="3843171"/>
                  <a:pt x="923590" y="3845138"/>
                  <a:pt x="916140" y="3849073"/>
                </a:cubicBezTo>
                <a:cubicBezTo>
                  <a:pt x="910614" y="3852003"/>
                  <a:pt x="904545" y="3857612"/>
                  <a:pt x="897931" y="3865900"/>
                </a:cubicBezTo>
                <a:lnTo>
                  <a:pt x="897931" y="3846185"/>
                </a:lnTo>
                <a:lnTo>
                  <a:pt x="850088" y="3846185"/>
                </a:lnTo>
                <a:lnTo>
                  <a:pt x="850088" y="4030276"/>
                </a:lnTo>
                <a:lnTo>
                  <a:pt x="901699" y="4030276"/>
                </a:lnTo>
                <a:lnTo>
                  <a:pt x="901699" y="3966610"/>
                </a:lnTo>
                <a:cubicBezTo>
                  <a:pt x="906805" y="3971884"/>
                  <a:pt x="912603" y="3975861"/>
                  <a:pt x="919091" y="3978539"/>
                </a:cubicBezTo>
                <a:cubicBezTo>
                  <a:pt x="925579" y="3981218"/>
                  <a:pt x="932757" y="3982558"/>
                  <a:pt x="940627" y="3982558"/>
                </a:cubicBezTo>
                <a:cubicBezTo>
                  <a:pt x="956867" y="3982558"/>
                  <a:pt x="970304" y="3976719"/>
                  <a:pt x="980936" y="3965040"/>
                </a:cubicBezTo>
                <a:cubicBezTo>
                  <a:pt x="991568" y="3953362"/>
                  <a:pt x="996884" y="3936430"/>
                  <a:pt x="996884" y="3914246"/>
                </a:cubicBezTo>
                <a:cubicBezTo>
                  <a:pt x="996884" y="3894154"/>
                  <a:pt x="992007" y="3877285"/>
                  <a:pt x="982254" y="3863639"/>
                </a:cubicBezTo>
                <a:cubicBezTo>
                  <a:pt x="972501" y="3849994"/>
                  <a:pt x="958709" y="3843171"/>
                  <a:pt x="940878" y="3843171"/>
                </a:cubicBezTo>
                <a:close/>
                <a:moveTo>
                  <a:pt x="686909" y="3843171"/>
                </a:moveTo>
                <a:cubicBezTo>
                  <a:pt x="677016" y="3843171"/>
                  <a:pt x="668569" y="3844887"/>
                  <a:pt x="661569" y="3848319"/>
                </a:cubicBezTo>
                <a:cubicBezTo>
                  <a:pt x="654569" y="3851752"/>
                  <a:pt x="647632" y="3857528"/>
                  <a:pt x="640757" y="3865649"/>
                </a:cubicBezTo>
                <a:lnTo>
                  <a:pt x="640757" y="3846185"/>
                </a:lnTo>
                <a:lnTo>
                  <a:pt x="593039" y="3846185"/>
                </a:lnTo>
                <a:lnTo>
                  <a:pt x="593039" y="3979544"/>
                </a:lnTo>
                <a:lnTo>
                  <a:pt x="644273" y="3979544"/>
                </a:lnTo>
                <a:lnTo>
                  <a:pt x="644273" y="3911483"/>
                </a:lnTo>
                <a:cubicBezTo>
                  <a:pt x="644273" y="3901353"/>
                  <a:pt x="646163" y="3894070"/>
                  <a:pt x="649943" y="3889633"/>
                </a:cubicBezTo>
                <a:cubicBezTo>
                  <a:pt x="653723" y="3885196"/>
                  <a:pt x="658554" y="3882978"/>
                  <a:pt x="664435" y="3882978"/>
                </a:cubicBezTo>
                <a:cubicBezTo>
                  <a:pt x="668047" y="3882978"/>
                  <a:pt x="671196" y="3884003"/>
                  <a:pt x="673885" y="3886054"/>
                </a:cubicBezTo>
                <a:cubicBezTo>
                  <a:pt x="676573" y="3888105"/>
                  <a:pt x="678463" y="3890805"/>
                  <a:pt x="679555" y="3894154"/>
                </a:cubicBezTo>
                <a:cubicBezTo>
                  <a:pt x="680227" y="3896247"/>
                  <a:pt x="680563" y="3900223"/>
                  <a:pt x="680563" y="3906083"/>
                </a:cubicBezTo>
                <a:lnTo>
                  <a:pt x="680563" y="3979544"/>
                </a:lnTo>
                <a:lnTo>
                  <a:pt x="731798" y="3979544"/>
                </a:lnTo>
                <a:lnTo>
                  <a:pt x="731798" y="3910730"/>
                </a:lnTo>
                <a:cubicBezTo>
                  <a:pt x="731798" y="3901102"/>
                  <a:pt x="733633" y="3894112"/>
                  <a:pt x="737304" y="3889759"/>
                </a:cubicBezTo>
                <a:cubicBezTo>
                  <a:pt x="740975" y="3885406"/>
                  <a:pt x="745814" y="3883229"/>
                  <a:pt x="751821" y="3883229"/>
                </a:cubicBezTo>
                <a:cubicBezTo>
                  <a:pt x="756909" y="3883229"/>
                  <a:pt x="761164" y="3885531"/>
                  <a:pt x="764584" y="3890136"/>
                </a:cubicBezTo>
                <a:cubicBezTo>
                  <a:pt x="766920" y="3893066"/>
                  <a:pt x="768088" y="3897544"/>
                  <a:pt x="768088" y="3903572"/>
                </a:cubicBezTo>
                <a:lnTo>
                  <a:pt x="768088" y="3979544"/>
                </a:lnTo>
                <a:lnTo>
                  <a:pt x="819322" y="3979544"/>
                </a:lnTo>
                <a:lnTo>
                  <a:pt x="819322" y="3895786"/>
                </a:lnTo>
                <a:cubicBezTo>
                  <a:pt x="819322" y="3877704"/>
                  <a:pt x="815310" y="3864414"/>
                  <a:pt x="807284" y="3855917"/>
                </a:cubicBezTo>
                <a:cubicBezTo>
                  <a:pt x="799258" y="3847420"/>
                  <a:pt x="788098" y="3843171"/>
                  <a:pt x="773802" y="3843171"/>
                </a:cubicBezTo>
                <a:cubicBezTo>
                  <a:pt x="764104" y="3843171"/>
                  <a:pt x="755953" y="3844741"/>
                  <a:pt x="749348" y="3847880"/>
                </a:cubicBezTo>
                <a:cubicBezTo>
                  <a:pt x="742744" y="3851019"/>
                  <a:pt x="735429" y="3856942"/>
                  <a:pt x="727402" y="3865649"/>
                </a:cubicBezTo>
                <a:cubicBezTo>
                  <a:pt x="723462" y="3858198"/>
                  <a:pt x="718391" y="3852589"/>
                  <a:pt x="712186" y="3848822"/>
                </a:cubicBezTo>
                <a:cubicBezTo>
                  <a:pt x="705982" y="3845055"/>
                  <a:pt x="697557" y="3843171"/>
                  <a:pt x="686909" y="3843171"/>
                </a:cubicBezTo>
                <a:close/>
                <a:moveTo>
                  <a:pt x="491156" y="3843171"/>
                </a:moveTo>
                <a:cubicBezTo>
                  <a:pt x="467800" y="3843171"/>
                  <a:pt x="449257" y="3849764"/>
                  <a:pt x="435527" y="3862949"/>
                </a:cubicBezTo>
                <a:cubicBezTo>
                  <a:pt x="421798" y="3876134"/>
                  <a:pt x="414933" y="3892898"/>
                  <a:pt x="414933" y="3913241"/>
                </a:cubicBezTo>
                <a:cubicBezTo>
                  <a:pt x="414933" y="3935091"/>
                  <a:pt x="423054" y="3952755"/>
                  <a:pt x="439294" y="3966233"/>
                </a:cubicBezTo>
                <a:cubicBezTo>
                  <a:pt x="452522" y="3977116"/>
                  <a:pt x="469851" y="3982558"/>
                  <a:pt x="491282" y="3982558"/>
                </a:cubicBezTo>
                <a:cubicBezTo>
                  <a:pt x="515308" y="3982558"/>
                  <a:pt x="534123" y="3976007"/>
                  <a:pt x="547727" y="3962905"/>
                </a:cubicBezTo>
                <a:cubicBezTo>
                  <a:pt x="561331" y="3949804"/>
                  <a:pt x="568133" y="3932998"/>
                  <a:pt x="568133" y="3912488"/>
                </a:cubicBezTo>
                <a:cubicBezTo>
                  <a:pt x="568133" y="3894238"/>
                  <a:pt x="562650" y="3878876"/>
                  <a:pt x="551683" y="3866402"/>
                </a:cubicBezTo>
                <a:cubicBezTo>
                  <a:pt x="538037" y="3850915"/>
                  <a:pt x="517862" y="3843171"/>
                  <a:pt x="491156" y="3843171"/>
                </a:cubicBezTo>
                <a:close/>
                <a:moveTo>
                  <a:pt x="321339" y="3843171"/>
                </a:moveTo>
                <a:cubicBezTo>
                  <a:pt x="305768" y="3843171"/>
                  <a:pt x="293001" y="3845220"/>
                  <a:pt x="283039" y="3849318"/>
                </a:cubicBezTo>
                <a:cubicBezTo>
                  <a:pt x="276760" y="3851911"/>
                  <a:pt x="270649" y="3855863"/>
                  <a:pt x="264705" y="3861174"/>
                </a:cubicBezTo>
                <a:cubicBezTo>
                  <a:pt x="258761" y="3866486"/>
                  <a:pt x="254073" y="3872487"/>
                  <a:pt x="250641" y="3879177"/>
                </a:cubicBezTo>
                <a:cubicBezTo>
                  <a:pt x="245953" y="3888295"/>
                  <a:pt x="243609" y="3899712"/>
                  <a:pt x="243609" y="3913429"/>
                </a:cubicBezTo>
                <a:cubicBezTo>
                  <a:pt x="243609" y="3926561"/>
                  <a:pt x="245534" y="3937100"/>
                  <a:pt x="249385" y="3945046"/>
                </a:cubicBezTo>
                <a:cubicBezTo>
                  <a:pt x="253236" y="3952992"/>
                  <a:pt x="258552" y="3959913"/>
                  <a:pt x="265333" y="3965809"/>
                </a:cubicBezTo>
                <a:cubicBezTo>
                  <a:pt x="272114" y="3971706"/>
                  <a:pt x="280214" y="3975972"/>
                  <a:pt x="289632" y="3978606"/>
                </a:cubicBezTo>
                <a:cubicBezTo>
                  <a:pt x="299050" y="3981241"/>
                  <a:pt x="310833" y="3982558"/>
                  <a:pt x="324981" y="3982558"/>
                </a:cubicBezTo>
                <a:cubicBezTo>
                  <a:pt x="339631" y="3982558"/>
                  <a:pt x="351707" y="3980507"/>
                  <a:pt x="361209" y="3976405"/>
                </a:cubicBezTo>
                <a:cubicBezTo>
                  <a:pt x="370710" y="3972303"/>
                  <a:pt x="378517" y="3966547"/>
                  <a:pt x="384628" y="3959138"/>
                </a:cubicBezTo>
                <a:cubicBezTo>
                  <a:pt x="390739" y="3951729"/>
                  <a:pt x="395134" y="3942960"/>
                  <a:pt x="397813" y="3932831"/>
                </a:cubicBezTo>
                <a:lnTo>
                  <a:pt x="349216" y="3927305"/>
                </a:lnTo>
                <a:cubicBezTo>
                  <a:pt x="346956" y="3934421"/>
                  <a:pt x="343544" y="3939695"/>
                  <a:pt x="338982" y="3943128"/>
                </a:cubicBezTo>
                <a:cubicBezTo>
                  <a:pt x="334420" y="3946560"/>
                  <a:pt x="328790" y="3948276"/>
                  <a:pt x="322092" y="3948276"/>
                </a:cubicBezTo>
                <a:cubicBezTo>
                  <a:pt x="314056" y="3948276"/>
                  <a:pt x="307442" y="3945435"/>
                  <a:pt x="302252" y="3939753"/>
                </a:cubicBezTo>
                <a:cubicBezTo>
                  <a:pt x="297061" y="3934071"/>
                  <a:pt x="294466" y="3925756"/>
                  <a:pt x="294466" y="3914809"/>
                </a:cubicBezTo>
                <a:cubicBezTo>
                  <a:pt x="294466" y="3902524"/>
                  <a:pt x="297082" y="3893352"/>
                  <a:pt x="302315" y="3887294"/>
                </a:cubicBezTo>
                <a:cubicBezTo>
                  <a:pt x="307547" y="3881235"/>
                  <a:pt x="314391" y="3878206"/>
                  <a:pt x="322846" y="3878206"/>
                </a:cubicBezTo>
                <a:cubicBezTo>
                  <a:pt x="329543" y="3878206"/>
                  <a:pt x="334880" y="3879650"/>
                  <a:pt x="338856" y="3882538"/>
                </a:cubicBezTo>
                <a:cubicBezTo>
                  <a:pt x="342833" y="3885426"/>
                  <a:pt x="345575" y="3889717"/>
                  <a:pt x="347082" y="3895410"/>
                </a:cubicBezTo>
                <a:lnTo>
                  <a:pt x="395176" y="3889005"/>
                </a:lnTo>
                <a:cubicBezTo>
                  <a:pt x="390572" y="3874020"/>
                  <a:pt x="382556" y="3862635"/>
                  <a:pt x="371129" y="3854849"/>
                </a:cubicBezTo>
                <a:cubicBezTo>
                  <a:pt x="359702" y="3847064"/>
                  <a:pt x="343105" y="3843171"/>
                  <a:pt x="321339" y="3843171"/>
                </a:cubicBezTo>
                <a:close/>
                <a:moveTo>
                  <a:pt x="6290369" y="3795453"/>
                </a:moveTo>
                <a:lnTo>
                  <a:pt x="6290369" y="3979544"/>
                </a:lnTo>
                <a:lnTo>
                  <a:pt x="6341603" y="3979544"/>
                </a:lnTo>
                <a:lnTo>
                  <a:pt x="6341603" y="3795453"/>
                </a:lnTo>
                <a:close/>
                <a:moveTo>
                  <a:pt x="6204769" y="3795453"/>
                </a:moveTo>
                <a:lnTo>
                  <a:pt x="6204769" y="3830237"/>
                </a:lnTo>
                <a:lnTo>
                  <a:pt x="6255878" y="3830237"/>
                </a:lnTo>
                <a:lnTo>
                  <a:pt x="6255878" y="3795453"/>
                </a:lnTo>
                <a:close/>
                <a:moveTo>
                  <a:pt x="6150242" y="3795453"/>
                </a:moveTo>
                <a:lnTo>
                  <a:pt x="6099008" y="3821698"/>
                </a:lnTo>
                <a:lnTo>
                  <a:pt x="6099008" y="3846185"/>
                </a:lnTo>
                <a:lnTo>
                  <a:pt x="6080172" y="3846185"/>
                </a:lnTo>
                <a:lnTo>
                  <a:pt x="6080172" y="3883606"/>
                </a:lnTo>
                <a:lnTo>
                  <a:pt x="6099008" y="3883606"/>
                </a:lnTo>
                <a:lnTo>
                  <a:pt x="6099008" y="3930512"/>
                </a:lnTo>
                <a:cubicBezTo>
                  <a:pt x="6099008" y="3945393"/>
                  <a:pt x="6100452" y="3956158"/>
                  <a:pt x="6103340" y="3962805"/>
                </a:cubicBezTo>
                <a:cubicBezTo>
                  <a:pt x="6106229" y="3969452"/>
                  <a:pt x="6110687" y="3974405"/>
                  <a:pt x="6116714" y="3977667"/>
                </a:cubicBezTo>
                <a:cubicBezTo>
                  <a:pt x="6122742" y="3980927"/>
                  <a:pt x="6132118" y="3982558"/>
                  <a:pt x="6144843" y="3982558"/>
                </a:cubicBezTo>
                <a:cubicBezTo>
                  <a:pt x="6155809" y="3982558"/>
                  <a:pt x="6167613" y="3981176"/>
                  <a:pt x="6180254" y="3978414"/>
                </a:cubicBezTo>
                <a:lnTo>
                  <a:pt x="6176487" y="3943134"/>
                </a:lnTo>
                <a:cubicBezTo>
                  <a:pt x="6169706" y="3945306"/>
                  <a:pt x="6164432" y="3946393"/>
                  <a:pt x="6160665" y="3946393"/>
                </a:cubicBezTo>
                <a:cubicBezTo>
                  <a:pt x="6156479" y="3946393"/>
                  <a:pt x="6153549" y="3944972"/>
                  <a:pt x="6151875" y="3942131"/>
                </a:cubicBezTo>
                <a:cubicBezTo>
                  <a:pt x="6150786" y="3940293"/>
                  <a:pt x="6150242" y="3936534"/>
                  <a:pt x="6150242" y="3930853"/>
                </a:cubicBezTo>
                <a:lnTo>
                  <a:pt x="6150242" y="3883606"/>
                </a:lnTo>
                <a:lnTo>
                  <a:pt x="6178371" y="3883606"/>
                </a:lnTo>
                <a:lnTo>
                  <a:pt x="6178371" y="3846185"/>
                </a:lnTo>
                <a:lnTo>
                  <a:pt x="6150242" y="3846185"/>
                </a:lnTo>
                <a:close/>
                <a:moveTo>
                  <a:pt x="5596341" y="3795453"/>
                </a:moveTo>
                <a:lnTo>
                  <a:pt x="5596341" y="3859244"/>
                </a:lnTo>
                <a:cubicBezTo>
                  <a:pt x="5591318" y="3853887"/>
                  <a:pt x="5585563" y="3849868"/>
                  <a:pt x="5579075" y="3847189"/>
                </a:cubicBezTo>
                <a:cubicBezTo>
                  <a:pt x="5572587" y="3844510"/>
                  <a:pt x="5565366" y="3843171"/>
                  <a:pt x="5557413" y="3843171"/>
                </a:cubicBezTo>
                <a:cubicBezTo>
                  <a:pt x="5541089" y="3843171"/>
                  <a:pt x="5527631" y="3849031"/>
                  <a:pt x="5517041" y="3860751"/>
                </a:cubicBezTo>
                <a:cubicBezTo>
                  <a:pt x="5506451" y="3872471"/>
                  <a:pt x="5501156" y="3889382"/>
                  <a:pt x="5501156" y="3911483"/>
                </a:cubicBezTo>
                <a:cubicBezTo>
                  <a:pt x="5501156" y="3931240"/>
                  <a:pt x="5505949" y="3948025"/>
                  <a:pt x="5515535" y="3961838"/>
                </a:cubicBezTo>
                <a:cubicBezTo>
                  <a:pt x="5525120" y="3975651"/>
                  <a:pt x="5538996" y="3982558"/>
                  <a:pt x="5557162" y="3982558"/>
                </a:cubicBezTo>
                <a:cubicBezTo>
                  <a:pt x="5566204" y="3982558"/>
                  <a:pt x="5574408" y="3980632"/>
                  <a:pt x="5581775" y="3976781"/>
                </a:cubicBezTo>
                <a:cubicBezTo>
                  <a:pt x="5587300" y="3973851"/>
                  <a:pt x="5593411" y="3968201"/>
                  <a:pt x="5600108" y="3959829"/>
                </a:cubicBezTo>
                <a:lnTo>
                  <a:pt x="5600108" y="3979544"/>
                </a:lnTo>
                <a:lnTo>
                  <a:pt x="5647952" y="3979544"/>
                </a:lnTo>
                <a:lnTo>
                  <a:pt x="5647952" y="3795453"/>
                </a:lnTo>
                <a:close/>
                <a:moveTo>
                  <a:pt x="4318819" y="3795453"/>
                </a:moveTo>
                <a:lnTo>
                  <a:pt x="4318819" y="3830237"/>
                </a:lnTo>
                <a:lnTo>
                  <a:pt x="4369928" y="3830237"/>
                </a:lnTo>
                <a:lnTo>
                  <a:pt x="4369928" y="3795453"/>
                </a:lnTo>
                <a:close/>
                <a:moveTo>
                  <a:pt x="4234266" y="3795453"/>
                </a:moveTo>
                <a:lnTo>
                  <a:pt x="4234266" y="3859244"/>
                </a:lnTo>
                <a:cubicBezTo>
                  <a:pt x="4229243" y="3853887"/>
                  <a:pt x="4223488" y="3849868"/>
                  <a:pt x="4217000" y="3847189"/>
                </a:cubicBezTo>
                <a:cubicBezTo>
                  <a:pt x="4210512" y="3844510"/>
                  <a:pt x="4203292" y="3843171"/>
                  <a:pt x="4195339" y="3843171"/>
                </a:cubicBezTo>
                <a:cubicBezTo>
                  <a:pt x="4179014" y="3843171"/>
                  <a:pt x="4165557" y="3849031"/>
                  <a:pt x="4154967" y="3860751"/>
                </a:cubicBezTo>
                <a:cubicBezTo>
                  <a:pt x="4144377" y="3872471"/>
                  <a:pt x="4139081" y="3889382"/>
                  <a:pt x="4139081" y="3911483"/>
                </a:cubicBezTo>
                <a:cubicBezTo>
                  <a:pt x="4139081" y="3931240"/>
                  <a:pt x="4143874" y="3948025"/>
                  <a:pt x="4153460" y="3961838"/>
                </a:cubicBezTo>
                <a:cubicBezTo>
                  <a:pt x="4163045" y="3975651"/>
                  <a:pt x="4176921" y="3982558"/>
                  <a:pt x="4195087" y="3982558"/>
                </a:cubicBezTo>
                <a:cubicBezTo>
                  <a:pt x="4204129" y="3982558"/>
                  <a:pt x="4212333" y="3980632"/>
                  <a:pt x="4219700" y="3976781"/>
                </a:cubicBezTo>
                <a:cubicBezTo>
                  <a:pt x="4225225" y="3973851"/>
                  <a:pt x="4231336" y="3968201"/>
                  <a:pt x="4238034" y="3959829"/>
                </a:cubicBezTo>
                <a:lnTo>
                  <a:pt x="4238034" y="3979544"/>
                </a:lnTo>
                <a:lnTo>
                  <a:pt x="4285877" y="3979544"/>
                </a:lnTo>
                <a:lnTo>
                  <a:pt x="4285877" y="3795453"/>
                </a:lnTo>
                <a:close/>
                <a:moveTo>
                  <a:pt x="4016642" y="3795453"/>
                </a:moveTo>
                <a:lnTo>
                  <a:pt x="3965408" y="3821698"/>
                </a:lnTo>
                <a:lnTo>
                  <a:pt x="3965408" y="3846185"/>
                </a:lnTo>
                <a:lnTo>
                  <a:pt x="3946572" y="3846185"/>
                </a:lnTo>
                <a:lnTo>
                  <a:pt x="3946572" y="3883606"/>
                </a:lnTo>
                <a:lnTo>
                  <a:pt x="3965408" y="3883606"/>
                </a:lnTo>
                <a:lnTo>
                  <a:pt x="3965408" y="3930512"/>
                </a:lnTo>
                <a:cubicBezTo>
                  <a:pt x="3965408" y="3945393"/>
                  <a:pt x="3966852" y="3956158"/>
                  <a:pt x="3969741" y="3962805"/>
                </a:cubicBezTo>
                <a:cubicBezTo>
                  <a:pt x="3972629" y="3969452"/>
                  <a:pt x="3977087" y="3974405"/>
                  <a:pt x="3983114" y="3977667"/>
                </a:cubicBezTo>
                <a:cubicBezTo>
                  <a:pt x="3989142" y="3980927"/>
                  <a:pt x="3998518" y="3982558"/>
                  <a:pt x="4011243" y="3982558"/>
                </a:cubicBezTo>
                <a:cubicBezTo>
                  <a:pt x="4022210" y="3982558"/>
                  <a:pt x="4034013" y="3981176"/>
                  <a:pt x="4046655" y="3978414"/>
                </a:cubicBezTo>
                <a:lnTo>
                  <a:pt x="4042887" y="3943134"/>
                </a:lnTo>
                <a:cubicBezTo>
                  <a:pt x="4036106" y="3945306"/>
                  <a:pt x="4030832" y="3946393"/>
                  <a:pt x="4027065" y="3946393"/>
                </a:cubicBezTo>
                <a:cubicBezTo>
                  <a:pt x="4022879" y="3946393"/>
                  <a:pt x="4019949" y="3944972"/>
                  <a:pt x="4018275" y="3942131"/>
                </a:cubicBezTo>
                <a:cubicBezTo>
                  <a:pt x="4017187" y="3940293"/>
                  <a:pt x="4016642" y="3936534"/>
                  <a:pt x="4016642" y="3930853"/>
                </a:cubicBezTo>
                <a:lnTo>
                  <a:pt x="4016642" y="3883606"/>
                </a:lnTo>
                <a:lnTo>
                  <a:pt x="4044771" y="3883606"/>
                </a:lnTo>
                <a:lnTo>
                  <a:pt x="4044771" y="3846185"/>
                </a:lnTo>
                <a:lnTo>
                  <a:pt x="4016642" y="3846185"/>
                </a:lnTo>
                <a:close/>
                <a:moveTo>
                  <a:pt x="1994721" y="3795453"/>
                </a:moveTo>
                <a:lnTo>
                  <a:pt x="1994721" y="3830237"/>
                </a:lnTo>
                <a:lnTo>
                  <a:pt x="2045829" y="3830237"/>
                </a:lnTo>
                <a:lnTo>
                  <a:pt x="2045829" y="3795453"/>
                </a:lnTo>
                <a:close/>
                <a:moveTo>
                  <a:pt x="1254394" y="3795453"/>
                </a:moveTo>
                <a:lnTo>
                  <a:pt x="1203160" y="3821698"/>
                </a:lnTo>
                <a:lnTo>
                  <a:pt x="1203160" y="3846185"/>
                </a:lnTo>
                <a:lnTo>
                  <a:pt x="1184324" y="3846185"/>
                </a:lnTo>
                <a:lnTo>
                  <a:pt x="1184324" y="3883606"/>
                </a:lnTo>
                <a:lnTo>
                  <a:pt x="1203160" y="3883606"/>
                </a:lnTo>
                <a:lnTo>
                  <a:pt x="1203160" y="3930512"/>
                </a:lnTo>
                <a:cubicBezTo>
                  <a:pt x="1203160" y="3945393"/>
                  <a:pt x="1204604" y="3956158"/>
                  <a:pt x="1207492" y="3962805"/>
                </a:cubicBezTo>
                <a:cubicBezTo>
                  <a:pt x="1210380" y="3969452"/>
                  <a:pt x="1214838" y="3974405"/>
                  <a:pt x="1220866" y="3977667"/>
                </a:cubicBezTo>
                <a:cubicBezTo>
                  <a:pt x="1226893" y="3980927"/>
                  <a:pt x="1236269" y="3982558"/>
                  <a:pt x="1248994" y="3982558"/>
                </a:cubicBezTo>
                <a:cubicBezTo>
                  <a:pt x="1259961" y="3982558"/>
                  <a:pt x="1271765" y="3981176"/>
                  <a:pt x="1284406" y="3978414"/>
                </a:cubicBezTo>
                <a:lnTo>
                  <a:pt x="1280639" y="3943134"/>
                </a:lnTo>
                <a:cubicBezTo>
                  <a:pt x="1273858" y="3945306"/>
                  <a:pt x="1268584" y="3946393"/>
                  <a:pt x="1264816" y="3946393"/>
                </a:cubicBezTo>
                <a:cubicBezTo>
                  <a:pt x="1260631" y="3946393"/>
                  <a:pt x="1257700" y="3944972"/>
                  <a:pt x="1256026" y="3942131"/>
                </a:cubicBezTo>
                <a:cubicBezTo>
                  <a:pt x="1254938" y="3940293"/>
                  <a:pt x="1254394" y="3936534"/>
                  <a:pt x="1254394" y="3930853"/>
                </a:cubicBezTo>
                <a:lnTo>
                  <a:pt x="1254394" y="3883606"/>
                </a:lnTo>
                <a:lnTo>
                  <a:pt x="1282522" y="3883606"/>
                </a:lnTo>
                <a:lnTo>
                  <a:pt x="1282522" y="3846185"/>
                </a:lnTo>
                <a:lnTo>
                  <a:pt x="1254394" y="3846185"/>
                </a:lnTo>
                <a:close/>
                <a:moveTo>
                  <a:pt x="759777" y="3611455"/>
                </a:moveTo>
                <a:lnTo>
                  <a:pt x="759777" y="3619617"/>
                </a:lnTo>
                <a:cubicBezTo>
                  <a:pt x="759777" y="3625980"/>
                  <a:pt x="758752" y="3631149"/>
                  <a:pt x="756701" y="3635126"/>
                </a:cubicBezTo>
                <a:cubicBezTo>
                  <a:pt x="754650" y="3639102"/>
                  <a:pt x="751175" y="3642472"/>
                  <a:pt x="746278" y="3645234"/>
                </a:cubicBezTo>
                <a:cubicBezTo>
                  <a:pt x="741381" y="3647997"/>
                  <a:pt x="736086" y="3649378"/>
                  <a:pt x="730393" y="3649378"/>
                </a:cubicBezTo>
                <a:cubicBezTo>
                  <a:pt x="724951" y="3649378"/>
                  <a:pt x="720829" y="3648102"/>
                  <a:pt x="718024" y="3645548"/>
                </a:cubicBezTo>
                <a:cubicBezTo>
                  <a:pt x="715220" y="3642995"/>
                  <a:pt x="713817" y="3639709"/>
                  <a:pt x="713817" y="3635691"/>
                </a:cubicBezTo>
                <a:cubicBezTo>
                  <a:pt x="713817" y="3632175"/>
                  <a:pt x="715240" y="3629035"/>
                  <a:pt x="718087" y="3626273"/>
                </a:cubicBezTo>
                <a:cubicBezTo>
                  <a:pt x="720849" y="3623594"/>
                  <a:pt x="727421" y="3620873"/>
                  <a:pt x="737802" y="3618110"/>
                </a:cubicBezTo>
                <a:cubicBezTo>
                  <a:pt x="745420" y="3616185"/>
                  <a:pt x="752745" y="3613966"/>
                  <a:pt x="759777" y="3611455"/>
                </a:cubicBezTo>
                <a:close/>
                <a:moveTo>
                  <a:pt x="495300" y="3583578"/>
                </a:moveTo>
                <a:cubicBezTo>
                  <a:pt x="502249" y="3583578"/>
                  <a:pt x="508067" y="3586298"/>
                  <a:pt x="512755" y="3591740"/>
                </a:cubicBezTo>
                <a:cubicBezTo>
                  <a:pt x="517443" y="3597181"/>
                  <a:pt x="519787" y="3605093"/>
                  <a:pt x="519787" y="3615473"/>
                </a:cubicBezTo>
                <a:cubicBezTo>
                  <a:pt x="519787" y="3625603"/>
                  <a:pt x="517527" y="3633221"/>
                  <a:pt x="513006" y="3638328"/>
                </a:cubicBezTo>
                <a:cubicBezTo>
                  <a:pt x="508486" y="3643434"/>
                  <a:pt x="502877" y="3645988"/>
                  <a:pt x="496179" y="3645988"/>
                </a:cubicBezTo>
                <a:cubicBezTo>
                  <a:pt x="488896" y="3645988"/>
                  <a:pt x="482743" y="3643162"/>
                  <a:pt x="477720" y="3637512"/>
                </a:cubicBezTo>
                <a:cubicBezTo>
                  <a:pt x="472697" y="3631861"/>
                  <a:pt x="470186" y="3624054"/>
                  <a:pt x="470186" y="3614092"/>
                </a:cubicBezTo>
                <a:cubicBezTo>
                  <a:pt x="470186" y="3604297"/>
                  <a:pt x="472593" y="3596763"/>
                  <a:pt x="477406" y="3591489"/>
                </a:cubicBezTo>
                <a:cubicBezTo>
                  <a:pt x="482220" y="3586215"/>
                  <a:pt x="488185" y="3583578"/>
                  <a:pt x="495300" y="3583578"/>
                </a:cubicBezTo>
                <a:close/>
                <a:moveTo>
                  <a:pt x="5154136" y="3576545"/>
                </a:moveTo>
                <a:cubicBezTo>
                  <a:pt x="5160917" y="3576545"/>
                  <a:pt x="5166526" y="3579120"/>
                  <a:pt x="5170963" y="3584268"/>
                </a:cubicBezTo>
                <a:cubicBezTo>
                  <a:pt x="5175399" y="3589417"/>
                  <a:pt x="5177618" y="3597223"/>
                  <a:pt x="5177618" y="3607688"/>
                </a:cubicBezTo>
                <a:cubicBezTo>
                  <a:pt x="5177618" y="3619241"/>
                  <a:pt x="5175441" y="3627570"/>
                  <a:pt x="5171088" y="3632677"/>
                </a:cubicBezTo>
                <a:cubicBezTo>
                  <a:pt x="5166735" y="3637784"/>
                  <a:pt x="5161293" y="3640337"/>
                  <a:pt x="5154764" y="3640337"/>
                </a:cubicBezTo>
                <a:cubicBezTo>
                  <a:pt x="5148652" y="3640337"/>
                  <a:pt x="5143525" y="3637805"/>
                  <a:pt x="5139381" y="3632740"/>
                </a:cubicBezTo>
                <a:cubicBezTo>
                  <a:pt x="5135237" y="3627675"/>
                  <a:pt x="5133165" y="3619701"/>
                  <a:pt x="5133165" y="3608818"/>
                </a:cubicBezTo>
                <a:cubicBezTo>
                  <a:pt x="5133165" y="3597181"/>
                  <a:pt x="5135174" y="3588894"/>
                  <a:pt x="5139192" y="3583954"/>
                </a:cubicBezTo>
                <a:cubicBezTo>
                  <a:pt x="5143211" y="3579015"/>
                  <a:pt x="5148192" y="3576545"/>
                  <a:pt x="5154136" y="3576545"/>
                </a:cubicBezTo>
                <a:close/>
                <a:moveTo>
                  <a:pt x="2706104" y="3576545"/>
                </a:moveTo>
                <a:cubicBezTo>
                  <a:pt x="2711881" y="3576545"/>
                  <a:pt x="2716800" y="3579015"/>
                  <a:pt x="2720859" y="3583954"/>
                </a:cubicBezTo>
                <a:cubicBezTo>
                  <a:pt x="2724919" y="3588894"/>
                  <a:pt x="2726950" y="3596637"/>
                  <a:pt x="2726950" y="3607185"/>
                </a:cubicBezTo>
                <a:cubicBezTo>
                  <a:pt x="2726950" y="3619157"/>
                  <a:pt x="2724877" y="3627675"/>
                  <a:pt x="2720733" y="3632740"/>
                </a:cubicBezTo>
                <a:cubicBezTo>
                  <a:pt x="2716589" y="3637805"/>
                  <a:pt x="2711462" y="3640337"/>
                  <a:pt x="2705351" y="3640337"/>
                </a:cubicBezTo>
                <a:cubicBezTo>
                  <a:pt x="2698737" y="3640337"/>
                  <a:pt x="2693275" y="3637763"/>
                  <a:pt x="2688964" y="3632614"/>
                </a:cubicBezTo>
                <a:cubicBezTo>
                  <a:pt x="2684652" y="3627466"/>
                  <a:pt x="2682496" y="3619157"/>
                  <a:pt x="2682496" y="3607688"/>
                </a:cubicBezTo>
                <a:cubicBezTo>
                  <a:pt x="2682496" y="3597223"/>
                  <a:pt x="2684694" y="3589417"/>
                  <a:pt x="2689089" y="3584268"/>
                </a:cubicBezTo>
                <a:cubicBezTo>
                  <a:pt x="2693484" y="3579120"/>
                  <a:pt x="2699156" y="3576545"/>
                  <a:pt x="2706104" y="3576545"/>
                </a:cubicBezTo>
                <a:close/>
                <a:moveTo>
                  <a:pt x="1077437" y="3576545"/>
                </a:moveTo>
                <a:cubicBezTo>
                  <a:pt x="1084218" y="3576545"/>
                  <a:pt x="1089827" y="3579120"/>
                  <a:pt x="1094264" y="3584268"/>
                </a:cubicBezTo>
                <a:cubicBezTo>
                  <a:pt x="1098701" y="3589417"/>
                  <a:pt x="1100920" y="3597223"/>
                  <a:pt x="1100920" y="3607688"/>
                </a:cubicBezTo>
                <a:cubicBezTo>
                  <a:pt x="1100920" y="3619241"/>
                  <a:pt x="1098743" y="3627570"/>
                  <a:pt x="1094390" y="3632677"/>
                </a:cubicBezTo>
                <a:cubicBezTo>
                  <a:pt x="1090036" y="3637784"/>
                  <a:pt x="1084595" y="3640337"/>
                  <a:pt x="1078065" y="3640337"/>
                </a:cubicBezTo>
                <a:cubicBezTo>
                  <a:pt x="1071954" y="3640337"/>
                  <a:pt x="1066826" y="3637805"/>
                  <a:pt x="1062682" y="3632740"/>
                </a:cubicBezTo>
                <a:cubicBezTo>
                  <a:pt x="1058538" y="3627675"/>
                  <a:pt x="1056467" y="3619701"/>
                  <a:pt x="1056467" y="3608818"/>
                </a:cubicBezTo>
                <a:cubicBezTo>
                  <a:pt x="1056467" y="3597181"/>
                  <a:pt x="1058475" y="3588894"/>
                  <a:pt x="1062494" y="3583954"/>
                </a:cubicBezTo>
                <a:cubicBezTo>
                  <a:pt x="1066512" y="3579015"/>
                  <a:pt x="1071494" y="3576545"/>
                  <a:pt x="1077437" y="3576545"/>
                </a:cubicBezTo>
                <a:close/>
                <a:moveTo>
                  <a:pt x="5406809" y="3573532"/>
                </a:moveTo>
                <a:cubicBezTo>
                  <a:pt x="5413841" y="3573532"/>
                  <a:pt x="5419743" y="3576357"/>
                  <a:pt x="5424514" y="3582008"/>
                </a:cubicBezTo>
                <a:cubicBezTo>
                  <a:pt x="5429286" y="3587659"/>
                  <a:pt x="5431672" y="3596261"/>
                  <a:pt x="5431672" y="3607813"/>
                </a:cubicBezTo>
                <a:cubicBezTo>
                  <a:pt x="5431672" y="3620203"/>
                  <a:pt x="5429307" y="3629203"/>
                  <a:pt x="5424577" y="3634812"/>
                </a:cubicBezTo>
                <a:cubicBezTo>
                  <a:pt x="5419847" y="3640421"/>
                  <a:pt x="5413799" y="3643225"/>
                  <a:pt x="5406432" y="3643225"/>
                </a:cubicBezTo>
                <a:cubicBezTo>
                  <a:pt x="5399149" y="3643225"/>
                  <a:pt x="5393100" y="3640379"/>
                  <a:pt x="5388286" y="3634686"/>
                </a:cubicBezTo>
                <a:cubicBezTo>
                  <a:pt x="5383473" y="3628993"/>
                  <a:pt x="5381066" y="3620203"/>
                  <a:pt x="5381066" y="3608316"/>
                </a:cubicBezTo>
                <a:cubicBezTo>
                  <a:pt x="5381066" y="3596595"/>
                  <a:pt x="5383494" y="3587868"/>
                  <a:pt x="5388349" y="3582134"/>
                </a:cubicBezTo>
                <a:cubicBezTo>
                  <a:pt x="5393205" y="3576399"/>
                  <a:pt x="5399358" y="3573532"/>
                  <a:pt x="5406809" y="3573532"/>
                </a:cubicBezTo>
                <a:close/>
                <a:moveTo>
                  <a:pt x="3920909" y="3573532"/>
                </a:moveTo>
                <a:cubicBezTo>
                  <a:pt x="3927941" y="3573532"/>
                  <a:pt x="3933843" y="3576357"/>
                  <a:pt x="3938615" y="3582008"/>
                </a:cubicBezTo>
                <a:cubicBezTo>
                  <a:pt x="3943386" y="3587659"/>
                  <a:pt x="3945772" y="3596261"/>
                  <a:pt x="3945772" y="3607813"/>
                </a:cubicBezTo>
                <a:cubicBezTo>
                  <a:pt x="3945772" y="3620203"/>
                  <a:pt x="3943407" y="3629203"/>
                  <a:pt x="3938677" y="3634812"/>
                </a:cubicBezTo>
                <a:cubicBezTo>
                  <a:pt x="3933948" y="3640421"/>
                  <a:pt x="3927899" y="3643225"/>
                  <a:pt x="3920532" y="3643225"/>
                </a:cubicBezTo>
                <a:cubicBezTo>
                  <a:pt x="3913249" y="3643225"/>
                  <a:pt x="3907200" y="3640379"/>
                  <a:pt x="3902387" y="3634686"/>
                </a:cubicBezTo>
                <a:cubicBezTo>
                  <a:pt x="3897573" y="3628993"/>
                  <a:pt x="3895166" y="3620203"/>
                  <a:pt x="3895166" y="3608316"/>
                </a:cubicBezTo>
                <a:cubicBezTo>
                  <a:pt x="3895166" y="3596595"/>
                  <a:pt x="3897594" y="3587868"/>
                  <a:pt x="3902449" y="3582134"/>
                </a:cubicBezTo>
                <a:cubicBezTo>
                  <a:pt x="3907305" y="3576399"/>
                  <a:pt x="3913458" y="3573532"/>
                  <a:pt x="3920909" y="3573532"/>
                </a:cubicBezTo>
                <a:close/>
                <a:moveTo>
                  <a:pt x="3244635" y="3573532"/>
                </a:moveTo>
                <a:cubicBezTo>
                  <a:pt x="3251667" y="3573532"/>
                  <a:pt x="3257568" y="3576357"/>
                  <a:pt x="3262340" y="3582008"/>
                </a:cubicBezTo>
                <a:cubicBezTo>
                  <a:pt x="3267112" y="3587659"/>
                  <a:pt x="3269498" y="3596261"/>
                  <a:pt x="3269498" y="3607813"/>
                </a:cubicBezTo>
                <a:cubicBezTo>
                  <a:pt x="3269498" y="3620203"/>
                  <a:pt x="3267132" y="3629203"/>
                  <a:pt x="3262402" y="3634812"/>
                </a:cubicBezTo>
                <a:cubicBezTo>
                  <a:pt x="3257673" y="3640421"/>
                  <a:pt x="3251625" y="3643225"/>
                  <a:pt x="3244257" y="3643225"/>
                </a:cubicBezTo>
                <a:cubicBezTo>
                  <a:pt x="3236974" y="3643225"/>
                  <a:pt x="3230927" y="3640379"/>
                  <a:pt x="3226112" y="3634686"/>
                </a:cubicBezTo>
                <a:cubicBezTo>
                  <a:pt x="3221298" y="3628993"/>
                  <a:pt x="3218892" y="3620203"/>
                  <a:pt x="3218892" y="3608316"/>
                </a:cubicBezTo>
                <a:cubicBezTo>
                  <a:pt x="3218892" y="3596595"/>
                  <a:pt x="3221319" y="3587868"/>
                  <a:pt x="3226175" y="3582134"/>
                </a:cubicBezTo>
                <a:cubicBezTo>
                  <a:pt x="3231030" y="3576399"/>
                  <a:pt x="3237184" y="3573532"/>
                  <a:pt x="3244635" y="3573532"/>
                </a:cubicBezTo>
                <a:close/>
                <a:moveTo>
                  <a:pt x="2044485" y="3573532"/>
                </a:moveTo>
                <a:cubicBezTo>
                  <a:pt x="2051517" y="3573532"/>
                  <a:pt x="2057419" y="3576357"/>
                  <a:pt x="2062191" y="3582008"/>
                </a:cubicBezTo>
                <a:cubicBezTo>
                  <a:pt x="2066963" y="3587659"/>
                  <a:pt x="2069349" y="3596261"/>
                  <a:pt x="2069349" y="3607813"/>
                </a:cubicBezTo>
                <a:cubicBezTo>
                  <a:pt x="2069349" y="3620203"/>
                  <a:pt x="2066984" y="3629203"/>
                  <a:pt x="2062254" y="3634812"/>
                </a:cubicBezTo>
                <a:cubicBezTo>
                  <a:pt x="2057524" y="3640421"/>
                  <a:pt x="2051476" y="3643225"/>
                  <a:pt x="2044108" y="3643225"/>
                </a:cubicBezTo>
                <a:cubicBezTo>
                  <a:pt x="2036825" y="3643225"/>
                  <a:pt x="2030777" y="3640379"/>
                  <a:pt x="2025963" y="3634686"/>
                </a:cubicBezTo>
                <a:cubicBezTo>
                  <a:pt x="2021149" y="3628993"/>
                  <a:pt x="2018743" y="3620203"/>
                  <a:pt x="2018743" y="3608316"/>
                </a:cubicBezTo>
                <a:cubicBezTo>
                  <a:pt x="2018743" y="3596595"/>
                  <a:pt x="2021170" y="3587868"/>
                  <a:pt x="2026026" y="3582134"/>
                </a:cubicBezTo>
                <a:cubicBezTo>
                  <a:pt x="2030881" y="3576399"/>
                  <a:pt x="2037035" y="3573532"/>
                  <a:pt x="2044485" y="3573532"/>
                </a:cubicBezTo>
                <a:close/>
                <a:moveTo>
                  <a:pt x="4902361" y="3568634"/>
                </a:moveTo>
                <a:cubicBezTo>
                  <a:pt x="4909393" y="3568634"/>
                  <a:pt x="4915064" y="3570769"/>
                  <a:pt x="4919376" y="3575039"/>
                </a:cubicBezTo>
                <a:cubicBezTo>
                  <a:pt x="4923687" y="3579308"/>
                  <a:pt x="4926345" y="3586382"/>
                  <a:pt x="4927350" y="3596261"/>
                </a:cubicBezTo>
                <a:lnTo>
                  <a:pt x="4876995" y="3596261"/>
                </a:lnTo>
                <a:cubicBezTo>
                  <a:pt x="4877832" y="3588308"/>
                  <a:pt x="4879799" y="3582322"/>
                  <a:pt x="4882897" y="3578304"/>
                </a:cubicBezTo>
                <a:cubicBezTo>
                  <a:pt x="4887752" y="3571857"/>
                  <a:pt x="4894240" y="3568634"/>
                  <a:pt x="4902361" y="3568634"/>
                </a:cubicBezTo>
                <a:close/>
                <a:moveTo>
                  <a:pt x="4464211" y="3568634"/>
                </a:moveTo>
                <a:cubicBezTo>
                  <a:pt x="4471243" y="3568634"/>
                  <a:pt x="4476914" y="3570769"/>
                  <a:pt x="4481226" y="3575039"/>
                </a:cubicBezTo>
                <a:cubicBezTo>
                  <a:pt x="4485538" y="3579308"/>
                  <a:pt x="4488195" y="3586382"/>
                  <a:pt x="4489200" y="3596261"/>
                </a:cubicBezTo>
                <a:lnTo>
                  <a:pt x="4438845" y="3596261"/>
                </a:lnTo>
                <a:cubicBezTo>
                  <a:pt x="4439682" y="3588308"/>
                  <a:pt x="4441649" y="3582322"/>
                  <a:pt x="4444747" y="3578304"/>
                </a:cubicBezTo>
                <a:cubicBezTo>
                  <a:pt x="4449602" y="3571857"/>
                  <a:pt x="4456090" y="3568634"/>
                  <a:pt x="4464211" y="3568634"/>
                </a:cubicBezTo>
                <a:close/>
                <a:moveTo>
                  <a:pt x="1511462" y="3568634"/>
                </a:moveTo>
                <a:cubicBezTo>
                  <a:pt x="1518494" y="3568634"/>
                  <a:pt x="1524166" y="3570769"/>
                  <a:pt x="1528477" y="3575039"/>
                </a:cubicBezTo>
                <a:cubicBezTo>
                  <a:pt x="1532789" y="3579308"/>
                  <a:pt x="1535447" y="3586382"/>
                  <a:pt x="1536451" y="3596261"/>
                </a:cubicBezTo>
                <a:lnTo>
                  <a:pt x="1486096" y="3596261"/>
                </a:lnTo>
                <a:cubicBezTo>
                  <a:pt x="1486934" y="3588308"/>
                  <a:pt x="1488900" y="3582322"/>
                  <a:pt x="1491998" y="3578304"/>
                </a:cubicBezTo>
                <a:cubicBezTo>
                  <a:pt x="1496854" y="3571857"/>
                  <a:pt x="1503342" y="3568634"/>
                  <a:pt x="1511462" y="3568634"/>
                </a:cubicBezTo>
                <a:close/>
                <a:moveTo>
                  <a:pt x="4747444" y="3541385"/>
                </a:moveTo>
                <a:lnTo>
                  <a:pt x="4747444" y="3674744"/>
                </a:lnTo>
                <a:lnTo>
                  <a:pt x="4798553" y="3674744"/>
                </a:lnTo>
                <a:lnTo>
                  <a:pt x="4798553" y="3541385"/>
                </a:lnTo>
                <a:close/>
                <a:moveTo>
                  <a:pt x="3090095" y="3541385"/>
                </a:moveTo>
                <a:lnTo>
                  <a:pt x="3090095" y="3674744"/>
                </a:lnTo>
                <a:lnTo>
                  <a:pt x="3141204" y="3674744"/>
                </a:lnTo>
                <a:lnTo>
                  <a:pt x="3141204" y="3541385"/>
                </a:lnTo>
                <a:close/>
                <a:moveTo>
                  <a:pt x="2801959" y="3541385"/>
                </a:moveTo>
                <a:lnTo>
                  <a:pt x="2801959" y="3626273"/>
                </a:lnTo>
                <a:cubicBezTo>
                  <a:pt x="2801959" y="3643769"/>
                  <a:pt x="2805957" y="3656724"/>
                  <a:pt x="2813951" y="3665138"/>
                </a:cubicBezTo>
                <a:cubicBezTo>
                  <a:pt x="2821946" y="3673551"/>
                  <a:pt x="2832976" y="3677758"/>
                  <a:pt x="2847040" y="3677758"/>
                </a:cubicBezTo>
                <a:cubicBezTo>
                  <a:pt x="2857588" y="3677758"/>
                  <a:pt x="2866483" y="3675874"/>
                  <a:pt x="2873725" y="3672107"/>
                </a:cubicBezTo>
                <a:cubicBezTo>
                  <a:pt x="2880966" y="3668340"/>
                  <a:pt x="2888144" y="3662019"/>
                  <a:pt x="2895260" y="3653145"/>
                </a:cubicBezTo>
                <a:lnTo>
                  <a:pt x="2895260" y="3674744"/>
                </a:lnTo>
                <a:lnTo>
                  <a:pt x="2942979" y="3674744"/>
                </a:lnTo>
                <a:lnTo>
                  <a:pt x="2942979" y="3541385"/>
                </a:lnTo>
                <a:lnTo>
                  <a:pt x="2891869" y="3541385"/>
                </a:lnTo>
                <a:lnTo>
                  <a:pt x="2891869" y="3605553"/>
                </a:lnTo>
                <a:cubicBezTo>
                  <a:pt x="2891869" y="3617692"/>
                  <a:pt x="2889924" y="3626105"/>
                  <a:pt x="2886031" y="3630793"/>
                </a:cubicBezTo>
                <a:cubicBezTo>
                  <a:pt x="2882139" y="3635481"/>
                  <a:pt x="2877136" y="3637825"/>
                  <a:pt x="2871025" y="3637825"/>
                </a:cubicBezTo>
                <a:cubicBezTo>
                  <a:pt x="2865416" y="3637825"/>
                  <a:pt x="2861063" y="3636067"/>
                  <a:pt x="2857965" y="3632551"/>
                </a:cubicBezTo>
                <a:cubicBezTo>
                  <a:pt x="2854867" y="3629035"/>
                  <a:pt x="2853319" y="3623091"/>
                  <a:pt x="2853319" y="3614720"/>
                </a:cubicBezTo>
                <a:lnTo>
                  <a:pt x="2853319" y="3541385"/>
                </a:lnTo>
                <a:close/>
                <a:moveTo>
                  <a:pt x="2547171" y="3541385"/>
                </a:moveTo>
                <a:lnTo>
                  <a:pt x="2547171" y="3674744"/>
                </a:lnTo>
                <a:lnTo>
                  <a:pt x="2598279" y="3674744"/>
                </a:lnTo>
                <a:lnTo>
                  <a:pt x="2598279" y="3541385"/>
                </a:lnTo>
                <a:close/>
                <a:moveTo>
                  <a:pt x="5406055" y="3538371"/>
                </a:moveTo>
                <a:cubicBezTo>
                  <a:pt x="5382698" y="3538371"/>
                  <a:pt x="5364155" y="3544964"/>
                  <a:pt x="5350426" y="3558149"/>
                </a:cubicBezTo>
                <a:cubicBezTo>
                  <a:pt x="5336697" y="3571334"/>
                  <a:pt x="5329832" y="3588098"/>
                  <a:pt x="5329832" y="3608441"/>
                </a:cubicBezTo>
                <a:cubicBezTo>
                  <a:pt x="5329832" y="3630291"/>
                  <a:pt x="5337952" y="3647955"/>
                  <a:pt x="5354193" y="3661433"/>
                </a:cubicBezTo>
                <a:cubicBezTo>
                  <a:pt x="5367420" y="3672316"/>
                  <a:pt x="5384749" y="3677758"/>
                  <a:pt x="5406181" y="3677758"/>
                </a:cubicBezTo>
                <a:cubicBezTo>
                  <a:pt x="5430207" y="3677758"/>
                  <a:pt x="5449022" y="3671207"/>
                  <a:pt x="5462626" y="3658106"/>
                </a:cubicBezTo>
                <a:cubicBezTo>
                  <a:pt x="5476230" y="3645004"/>
                  <a:pt x="5483032" y="3628198"/>
                  <a:pt x="5483032" y="3607688"/>
                </a:cubicBezTo>
                <a:cubicBezTo>
                  <a:pt x="5483032" y="3589438"/>
                  <a:pt x="5477548" y="3574076"/>
                  <a:pt x="5466582" y="3561602"/>
                </a:cubicBezTo>
                <a:cubicBezTo>
                  <a:pt x="5452936" y="3546115"/>
                  <a:pt x="5432761" y="3538371"/>
                  <a:pt x="5406055" y="3538371"/>
                </a:cubicBezTo>
                <a:close/>
                <a:moveTo>
                  <a:pt x="4900226" y="3538371"/>
                </a:moveTo>
                <a:cubicBezTo>
                  <a:pt x="4876702" y="3538371"/>
                  <a:pt x="4858263" y="3544817"/>
                  <a:pt x="4844911" y="3557709"/>
                </a:cubicBezTo>
                <a:cubicBezTo>
                  <a:pt x="4831558" y="3570602"/>
                  <a:pt x="4824882" y="3587470"/>
                  <a:pt x="4824882" y="3608316"/>
                </a:cubicBezTo>
                <a:cubicBezTo>
                  <a:pt x="4824882" y="3622966"/>
                  <a:pt x="4828210" y="3635712"/>
                  <a:pt x="4834865" y="3646553"/>
                </a:cubicBezTo>
                <a:cubicBezTo>
                  <a:pt x="4841520" y="3657394"/>
                  <a:pt x="4849913" y="3665305"/>
                  <a:pt x="4860043" y="3670286"/>
                </a:cubicBezTo>
                <a:cubicBezTo>
                  <a:pt x="4870172" y="3675267"/>
                  <a:pt x="4884069" y="3677758"/>
                  <a:pt x="4901733" y="3677758"/>
                </a:cubicBezTo>
                <a:cubicBezTo>
                  <a:pt x="4922076" y="3677758"/>
                  <a:pt x="4937689" y="3674849"/>
                  <a:pt x="4948572" y="3669031"/>
                </a:cubicBezTo>
                <a:cubicBezTo>
                  <a:pt x="4959455" y="3663212"/>
                  <a:pt x="4968747" y="3653606"/>
                  <a:pt x="4976449" y="3640211"/>
                </a:cubicBezTo>
                <a:lnTo>
                  <a:pt x="4926094" y="3635565"/>
                </a:lnTo>
                <a:cubicBezTo>
                  <a:pt x="4922913" y="3639584"/>
                  <a:pt x="4919941" y="3642388"/>
                  <a:pt x="4917179" y="3643979"/>
                </a:cubicBezTo>
                <a:cubicBezTo>
                  <a:pt x="4912658" y="3646490"/>
                  <a:pt x="4907886" y="3647746"/>
                  <a:pt x="4902863" y="3647746"/>
                </a:cubicBezTo>
                <a:cubicBezTo>
                  <a:pt x="4894910" y="3647746"/>
                  <a:pt x="4888464" y="3644858"/>
                  <a:pt x="4883525" y="3639081"/>
                </a:cubicBezTo>
                <a:cubicBezTo>
                  <a:pt x="4880009" y="3635063"/>
                  <a:pt x="4877790" y="3628952"/>
                  <a:pt x="4876869" y="3620747"/>
                </a:cubicBezTo>
                <a:lnTo>
                  <a:pt x="4979338" y="3620747"/>
                </a:lnTo>
                <a:lnTo>
                  <a:pt x="4979338" y="3614971"/>
                </a:lnTo>
                <a:cubicBezTo>
                  <a:pt x="4979338" y="3597391"/>
                  <a:pt x="4976449" y="3583117"/>
                  <a:pt x="4970673" y="3572150"/>
                </a:cubicBezTo>
                <a:cubicBezTo>
                  <a:pt x="4964897" y="3561184"/>
                  <a:pt x="4956483" y="3552812"/>
                  <a:pt x="4945433" y="3547036"/>
                </a:cubicBezTo>
                <a:cubicBezTo>
                  <a:pt x="4934382" y="3541259"/>
                  <a:pt x="4919313" y="3538371"/>
                  <a:pt x="4900226" y="3538371"/>
                </a:cubicBezTo>
                <a:close/>
                <a:moveTo>
                  <a:pt x="4462076" y="3538371"/>
                </a:moveTo>
                <a:cubicBezTo>
                  <a:pt x="4438552" y="3538371"/>
                  <a:pt x="4420113" y="3544817"/>
                  <a:pt x="4406761" y="3557709"/>
                </a:cubicBezTo>
                <a:cubicBezTo>
                  <a:pt x="4393408" y="3570602"/>
                  <a:pt x="4386732" y="3587470"/>
                  <a:pt x="4386732" y="3608316"/>
                </a:cubicBezTo>
                <a:cubicBezTo>
                  <a:pt x="4386732" y="3622966"/>
                  <a:pt x="4390059" y="3635712"/>
                  <a:pt x="4396715" y="3646553"/>
                </a:cubicBezTo>
                <a:cubicBezTo>
                  <a:pt x="4403370" y="3657394"/>
                  <a:pt x="4411762" y="3665305"/>
                  <a:pt x="4421892" y="3670286"/>
                </a:cubicBezTo>
                <a:cubicBezTo>
                  <a:pt x="4432022" y="3675267"/>
                  <a:pt x="4445918" y="3677758"/>
                  <a:pt x="4463583" y="3677758"/>
                </a:cubicBezTo>
                <a:cubicBezTo>
                  <a:pt x="4483926" y="3677758"/>
                  <a:pt x="4499538" y="3674849"/>
                  <a:pt x="4510422" y="3669031"/>
                </a:cubicBezTo>
                <a:cubicBezTo>
                  <a:pt x="4521305" y="3663212"/>
                  <a:pt x="4530597" y="3653606"/>
                  <a:pt x="4538299" y="3640211"/>
                </a:cubicBezTo>
                <a:lnTo>
                  <a:pt x="4487944" y="3635565"/>
                </a:lnTo>
                <a:cubicBezTo>
                  <a:pt x="4484763" y="3639584"/>
                  <a:pt x="4481791" y="3642388"/>
                  <a:pt x="4479028" y="3643979"/>
                </a:cubicBezTo>
                <a:cubicBezTo>
                  <a:pt x="4474508" y="3646490"/>
                  <a:pt x="4469736" y="3647746"/>
                  <a:pt x="4464713" y="3647746"/>
                </a:cubicBezTo>
                <a:cubicBezTo>
                  <a:pt x="4456760" y="3647746"/>
                  <a:pt x="4450313" y="3644858"/>
                  <a:pt x="4445375" y="3639081"/>
                </a:cubicBezTo>
                <a:cubicBezTo>
                  <a:pt x="4441858" y="3635063"/>
                  <a:pt x="4439640" y="3628952"/>
                  <a:pt x="4438719" y="3620747"/>
                </a:cubicBezTo>
                <a:lnTo>
                  <a:pt x="4541187" y="3620747"/>
                </a:lnTo>
                <a:lnTo>
                  <a:pt x="4541187" y="3614971"/>
                </a:lnTo>
                <a:cubicBezTo>
                  <a:pt x="4541187" y="3597391"/>
                  <a:pt x="4538299" y="3583117"/>
                  <a:pt x="4532523" y="3572150"/>
                </a:cubicBezTo>
                <a:cubicBezTo>
                  <a:pt x="4526746" y="3561184"/>
                  <a:pt x="4518333" y="3552812"/>
                  <a:pt x="4507282" y="3547036"/>
                </a:cubicBezTo>
                <a:cubicBezTo>
                  <a:pt x="4496232" y="3541259"/>
                  <a:pt x="4481163" y="3538371"/>
                  <a:pt x="4462076" y="3538371"/>
                </a:cubicBezTo>
                <a:close/>
                <a:moveTo>
                  <a:pt x="3920155" y="3538371"/>
                </a:moveTo>
                <a:cubicBezTo>
                  <a:pt x="3896799" y="3538371"/>
                  <a:pt x="3878256" y="3544964"/>
                  <a:pt x="3864526" y="3558149"/>
                </a:cubicBezTo>
                <a:cubicBezTo>
                  <a:pt x="3850797" y="3571334"/>
                  <a:pt x="3843932" y="3588098"/>
                  <a:pt x="3843932" y="3608441"/>
                </a:cubicBezTo>
                <a:cubicBezTo>
                  <a:pt x="3843932" y="3630291"/>
                  <a:pt x="3852053" y="3647955"/>
                  <a:pt x="3868293" y="3661433"/>
                </a:cubicBezTo>
                <a:cubicBezTo>
                  <a:pt x="3881520" y="3672316"/>
                  <a:pt x="3898850" y="3677758"/>
                  <a:pt x="3920281" y="3677758"/>
                </a:cubicBezTo>
                <a:cubicBezTo>
                  <a:pt x="3944307" y="3677758"/>
                  <a:pt x="3963122" y="3671207"/>
                  <a:pt x="3976726" y="3658106"/>
                </a:cubicBezTo>
                <a:cubicBezTo>
                  <a:pt x="3990330" y="3645004"/>
                  <a:pt x="3997132" y="3628198"/>
                  <a:pt x="3997132" y="3607688"/>
                </a:cubicBezTo>
                <a:cubicBezTo>
                  <a:pt x="3997132" y="3589438"/>
                  <a:pt x="3991649" y="3574076"/>
                  <a:pt x="3980682" y="3561602"/>
                </a:cubicBezTo>
                <a:cubicBezTo>
                  <a:pt x="3967036" y="3546115"/>
                  <a:pt x="3946861" y="3538371"/>
                  <a:pt x="3920155" y="3538371"/>
                </a:cubicBezTo>
                <a:close/>
                <a:moveTo>
                  <a:pt x="3578241" y="3538371"/>
                </a:moveTo>
                <a:cubicBezTo>
                  <a:pt x="3563172" y="3538371"/>
                  <a:pt x="3551159" y="3539939"/>
                  <a:pt x="3542202" y="3543075"/>
                </a:cubicBezTo>
                <a:cubicBezTo>
                  <a:pt x="3533244" y="3546211"/>
                  <a:pt x="3526212" y="3550957"/>
                  <a:pt x="3521105" y="3557313"/>
                </a:cubicBezTo>
                <a:cubicBezTo>
                  <a:pt x="3515999" y="3563669"/>
                  <a:pt x="3513445" y="3571238"/>
                  <a:pt x="3513445" y="3580020"/>
                </a:cubicBezTo>
                <a:cubicBezTo>
                  <a:pt x="3513445" y="3588049"/>
                  <a:pt x="3515810" y="3595200"/>
                  <a:pt x="3520540" y="3601472"/>
                </a:cubicBezTo>
                <a:cubicBezTo>
                  <a:pt x="3525270" y="3607744"/>
                  <a:pt x="3531088" y="3612197"/>
                  <a:pt x="3537995" y="3614832"/>
                </a:cubicBezTo>
                <a:cubicBezTo>
                  <a:pt x="3544901" y="3617466"/>
                  <a:pt x="3557229" y="3620330"/>
                  <a:pt x="3574976" y="3623424"/>
                </a:cubicBezTo>
                <a:cubicBezTo>
                  <a:pt x="3586864" y="3625514"/>
                  <a:pt x="3594189" y="3627269"/>
                  <a:pt x="3596952" y="3628690"/>
                </a:cubicBezTo>
                <a:cubicBezTo>
                  <a:pt x="3600803" y="3630697"/>
                  <a:pt x="3602728" y="3633539"/>
                  <a:pt x="3602728" y="3637217"/>
                </a:cubicBezTo>
                <a:cubicBezTo>
                  <a:pt x="3602728" y="3640477"/>
                  <a:pt x="3601263" y="3643193"/>
                  <a:pt x="3598333" y="3645366"/>
                </a:cubicBezTo>
                <a:cubicBezTo>
                  <a:pt x="3594566" y="3648292"/>
                  <a:pt x="3589250" y="3649755"/>
                  <a:pt x="3582385" y="3649755"/>
                </a:cubicBezTo>
                <a:cubicBezTo>
                  <a:pt x="3576107" y="3649755"/>
                  <a:pt x="3571084" y="3648457"/>
                  <a:pt x="3567316" y="3645862"/>
                </a:cubicBezTo>
                <a:cubicBezTo>
                  <a:pt x="3563549" y="3643267"/>
                  <a:pt x="3560619" y="3638956"/>
                  <a:pt x="3558526" y="3632928"/>
                </a:cubicBezTo>
                <a:lnTo>
                  <a:pt x="3507794" y="3637700"/>
                </a:lnTo>
                <a:cubicBezTo>
                  <a:pt x="3510724" y="3650508"/>
                  <a:pt x="3517359" y="3660387"/>
                  <a:pt x="3527698" y="3667335"/>
                </a:cubicBezTo>
                <a:cubicBezTo>
                  <a:pt x="3538037" y="3674284"/>
                  <a:pt x="3555387" y="3677758"/>
                  <a:pt x="3579748" y="3677758"/>
                </a:cubicBezTo>
                <a:cubicBezTo>
                  <a:pt x="3596994" y="3677758"/>
                  <a:pt x="3610618" y="3675605"/>
                  <a:pt x="3620622" y="3671298"/>
                </a:cubicBezTo>
                <a:cubicBezTo>
                  <a:pt x="3630626" y="3666991"/>
                  <a:pt x="3637952" y="3661199"/>
                  <a:pt x="3642598" y="3653923"/>
                </a:cubicBezTo>
                <a:cubicBezTo>
                  <a:pt x="3647244" y="3646647"/>
                  <a:pt x="3649567" y="3639162"/>
                  <a:pt x="3649567" y="3631468"/>
                </a:cubicBezTo>
                <a:cubicBezTo>
                  <a:pt x="3649567" y="3623858"/>
                  <a:pt x="3647370" y="3616875"/>
                  <a:pt x="3642975" y="3610519"/>
                </a:cubicBezTo>
                <a:cubicBezTo>
                  <a:pt x="3638579" y="3604163"/>
                  <a:pt x="3632238" y="3599271"/>
                  <a:pt x="3623950" y="3595842"/>
                </a:cubicBezTo>
                <a:cubicBezTo>
                  <a:pt x="3615662" y="3592413"/>
                  <a:pt x="3603021" y="3589737"/>
                  <a:pt x="3586027" y="3587814"/>
                </a:cubicBezTo>
                <a:cubicBezTo>
                  <a:pt x="3574809" y="3586476"/>
                  <a:pt x="3567526" y="3584971"/>
                  <a:pt x="3564177" y="3583299"/>
                </a:cubicBezTo>
                <a:cubicBezTo>
                  <a:pt x="3560828" y="3581627"/>
                  <a:pt x="3559154" y="3579162"/>
                  <a:pt x="3559154" y="3575902"/>
                </a:cubicBezTo>
                <a:cubicBezTo>
                  <a:pt x="3559154" y="3572976"/>
                  <a:pt x="3560473" y="3570489"/>
                  <a:pt x="3563110" y="3568441"/>
                </a:cubicBezTo>
                <a:cubicBezTo>
                  <a:pt x="3565747" y="3566393"/>
                  <a:pt x="3569953" y="3565369"/>
                  <a:pt x="3575730" y="3565369"/>
                </a:cubicBezTo>
                <a:cubicBezTo>
                  <a:pt x="3581423" y="3565369"/>
                  <a:pt x="3586278" y="3566709"/>
                  <a:pt x="3590296" y="3569388"/>
                </a:cubicBezTo>
                <a:cubicBezTo>
                  <a:pt x="3593226" y="3571397"/>
                  <a:pt x="3595319" y="3574536"/>
                  <a:pt x="3596575" y="3578806"/>
                </a:cubicBezTo>
                <a:lnTo>
                  <a:pt x="3645047" y="3574034"/>
                </a:lnTo>
                <a:cubicBezTo>
                  <a:pt x="3641698" y="3565328"/>
                  <a:pt x="3637491" y="3558421"/>
                  <a:pt x="3632426" y="3553314"/>
                </a:cubicBezTo>
                <a:cubicBezTo>
                  <a:pt x="3627362" y="3548208"/>
                  <a:pt x="3621041" y="3544440"/>
                  <a:pt x="3613465" y="3542013"/>
                </a:cubicBezTo>
                <a:cubicBezTo>
                  <a:pt x="3605888" y="3539585"/>
                  <a:pt x="3594147" y="3538371"/>
                  <a:pt x="3578241" y="3538371"/>
                </a:cubicBezTo>
                <a:close/>
                <a:moveTo>
                  <a:pt x="3441199" y="3538371"/>
                </a:moveTo>
                <a:cubicBezTo>
                  <a:pt x="3430734" y="3538371"/>
                  <a:pt x="3421860" y="3540276"/>
                  <a:pt x="3414577" y="3544085"/>
                </a:cubicBezTo>
                <a:cubicBezTo>
                  <a:pt x="3407294" y="3547894"/>
                  <a:pt x="3400094" y="3554235"/>
                  <a:pt x="3392978" y="3563109"/>
                </a:cubicBezTo>
                <a:lnTo>
                  <a:pt x="3392978" y="3541385"/>
                </a:lnTo>
                <a:lnTo>
                  <a:pt x="3345386" y="3541385"/>
                </a:lnTo>
                <a:lnTo>
                  <a:pt x="3345386" y="3674744"/>
                </a:lnTo>
                <a:lnTo>
                  <a:pt x="3396494" y="3674744"/>
                </a:lnTo>
                <a:lnTo>
                  <a:pt x="3396494" y="3610702"/>
                </a:lnTo>
                <a:cubicBezTo>
                  <a:pt x="3396494" y="3598563"/>
                  <a:pt x="3398420" y="3590149"/>
                  <a:pt x="3402271" y="3585461"/>
                </a:cubicBezTo>
                <a:cubicBezTo>
                  <a:pt x="3406122" y="3580773"/>
                  <a:pt x="3411145" y="3578429"/>
                  <a:pt x="3417339" y="3578429"/>
                </a:cubicBezTo>
                <a:cubicBezTo>
                  <a:pt x="3422948" y="3578429"/>
                  <a:pt x="3427302" y="3580166"/>
                  <a:pt x="3430399" y="3583640"/>
                </a:cubicBezTo>
                <a:cubicBezTo>
                  <a:pt x="3433497" y="3587115"/>
                  <a:pt x="3435045" y="3593038"/>
                  <a:pt x="3435045" y="3601409"/>
                </a:cubicBezTo>
                <a:lnTo>
                  <a:pt x="3435045" y="3674744"/>
                </a:lnTo>
                <a:lnTo>
                  <a:pt x="3486405" y="3674744"/>
                </a:lnTo>
                <a:lnTo>
                  <a:pt x="3486405" y="3589982"/>
                </a:lnTo>
                <a:cubicBezTo>
                  <a:pt x="3486405" y="3572402"/>
                  <a:pt x="3482408" y="3559405"/>
                  <a:pt x="3474413" y="3550991"/>
                </a:cubicBezTo>
                <a:cubicBezTo>
                  <a:pt x="3466418" y="3542578"/>
                  <a:pt x="3455346" y="3538371"/>
                  <a:pt x="3441199" y="3538371"/>
                </a:cubicBezTo>
                <a:close/>
                <a:moveTo>
                  <a:pt x="3243881" y="3538371"/>
                </a:moveTo>
                <a:cubicBezTo>
                  <a:pt x="3220524" y="3538371"/>
                  <a:pt x="3201982" y="3544964"/>
                  <a:pt x="3188252" y="3558149"/>
                </a:cubicBezTo>
                <a:cubicBezTo>
                  <a:pt x="3174522" y="3571334"/>
                  <a:pt x="3167657" y="3588098"/>
                  <a:pt x="3167657" y="3608441"/>
                </a:cubicBezTo>
                <a:cubicBezTo>
                  <a:pt x="3167657" y="3630291"/>
                  <a:pt x="3175778" y="3647955"/>
                  <a:pt x="3192018" y="3661433"/>
                </a:cubicBezTo>
                <a:cubicBezTo>
                  <a:pt x="3205246" y="3672316"/>
                  <a:pt x="3222575" y="3677758"/>
                  <a:pt x="3244007" y="3677758"/>
                </a:cubicBezTo>
                <a:cubicBezTo>
                  <a:pt x="3268033" y="3677758"/>
                  <a:pt x="3286848" y="3671207"/>
                  <a:pt x="3300452" y="3658106"/>
                </a:cubicBezTo>
                <a:cubicBezTo>
                  <a:pt x="3314056" y="3645004"/>
                  <a:pt x="3320857" y="3628198"/>
                  <a:pt x="3320857" y="3607688"/>
                </a:cubicBezTo>
                <a:cubicBezTo>
                  <a:pt x="3320857" y="3589438"/>
                  <a:pt x="3315374" y="3574076"/>
                  <a:pt x="3304407" y="3561602"/>
                </a:cubicBezTo>
                <a:cubicBezTo>
                  <a:pt x="3290762" y="3546115"/>
                  <a:pt x="3270586" y="3538371"/>
                  <a:pt x="3243881" y="3538371"/>
                </a:cubicBezTo>
                <a:close/>
                <a:moveTo>
                  <a:pt x="2511731" y="3538371"/>
                </a:moveTo>
                <a:cubicBezTo>
                  <a:pt x="2504531" y="3538371"/>
                  <a:pt x="2498483" y="3540150"/>
                  <a:pt x="2493585" y="3543708"/>
                </a:cubicBezTo>
                <a:cubicBezTo>
                  <a:pt x="2488688" y="3547266"/>
                  <a:pt x="2483937" y="3553775"/>
                  <a:pt x="2479332" y="3563235"/>
                </a:cubicBezTo>
                <a:lnTo>
                  <a:pt x="2479332" y="3541385"/>
                </a:lnTo>
                <a:lnTo>
                  <a:pt x="2431488" y="3541385"/>
                </a:lnTo>
                <a:lnTo>
                  <a:pt x="2431488" y="3674744"/>
                </a:lnTo>
                <a:lnTo>
                  <a:pt x="2482849" y="3674744"/>
                </a:lnTo>
                <a:lnTo>
                  <a:pt x="2482849" y="3630040"/>
                </a:lnTo>
                <a:cubicBezTo>
                  <a:pt x="2482849" y="3608692"/>
                  <a:pt x="2485486" y="3594126"/>
                  <a:pt x="2490760" y="3586340"/>
                </a:cubicBezTo>
                <a:cubicBezTo>
                  <a:pt x="2494443" y="3580815"/>
                  <a:pt x="2499634" y="3578052"/>
                  <a:pt x="2506331" y="3578052"/>
                </a:cubicBezTo>
                <a:cubicBezTo>
                  <a:pt x="2509846" y="3578052"/>
                  <a:pt x="2514618" y="3579308"/>
                  <a:pt x="2520647" y="3581820"/>
                </a:cubicBezTo>
                <a:lnTo>
                  <a:pt x="2536468" y="3545403"/>
                </a:lnTo>
                <a:cubicBezTo>
                  <a:pt x="2527511" y="3540715"/>
                  <a:pt x="2519265" y="3538371"/>
                  <a:pt x="2511731" y="3538371"/>
                </a:cubicBezTo>
                <a:close/>
                <a:moveTo>
                  <a:pt x="2241049" y="3538371"/>
                </a:moveTo>
                <a:cubicBezTo>
                  <a:pt x="2230585" y="3538371"/>
                  <a:pt x="2221711" y="3540276"/>
                  <a:pt x="2214427" y="3544085"/>
                </a:cubicBezTo>
                <a:cubicBezTo>
                  <a:pt x="2207144" y="3547894"/>
                  <a:pt x="2199944" y="3554235"/>
                  <a:pt x="2192828" y="3563109"/>
                </a:cubicBezTo>
                <a:lnTo>
                  <a:pt x="2192828" y="3541385"/>
                </a:lnTo>
                <a:lnTo>
                  <a:pt x="2145236" y="3541385"/>
                </a:lnTo>
                <a:lnTo>
                  <a:pt x="2145236" y="3674744"/>
                </a:lnTo>
                <a:lnTo>
                  <a:pt x="2196345" y="3674744"/>
                </a:lnTo>
                <a:lnTo>
                  <a:pt x="2196345" y="3610702"/>
                </a:lnTo>
                <a:cubicBezTo>
                  <a:pt x="2196345" y="3598563"/>
                  <a:pt x="2198271" y="3590149"/>
                  <a:pt x="2202121" y="3585461"/>
                </a:cubicBezTo>
                <a:cubicBezTo>
                  <a:pt x="2205972" y="3580773"/>
                  <a:pt x="2210995" y="3578429"/>
                  <a:pt x="2217190" y="3578429"/>
                </a:cubicBezTo>
                <a:cubicBezTo>
                  <a:pt x="2222800" y="3578429"/>
                  <a:pt x="2227153" y="3580166"/>
                  <a:pt x="2230250" y="3583640"/>
                </a:cubicBezTo>
                <a:cubicBezTo>
                  <a:pt x="2233347" y="3587115"/>
                  <a:pt x="2234896" y="3593038"/>
                  <a:pt x="2234896" y="3601409"/>
                </a:cubicBezTo>
                <a:lnTo>
                  <a:pt x="2234896" y="3674744"/>
                </a:lnTo>
                <a:lnTo>
                  <a:pt x="2286256" y="3674744"/>
                </a:lnTo>
                <a:lnTo>
                  <a:pt x="2286256" y="3589982"/>
                </a:lnTo>
                <a:cubicBezTo>
                  <a:pt x="2286256" y="3572402"/>
                  <a:pt x="2282258" y="3559405"/>
                  <a:pt x="2274263" y="3550991"/>
                </a:cubicBezTo>
                <a:cubicBezTo>
                  <a:pt x="2266268" y="3542578"/>
                  <a:pt x="2255197" y="3538371"/>
                  <a:pt x="2241049" y="3538371"/>
                </a:cubicBezTo>
                <a:close/>
                <a:moveTo>
                  <a:pt x="2043732" y="3538371"/>
                </a:moveTo>
                <a:cubicBezTo>
                  <a:pt x="2020375" y="3538371"/>
                  <a:pt x="2001832" y="3544964"/>
                  <a:pt x="1988103" y="3558149"/>
                </a:cubicBezTo>
                <a:cubicBezTo>
                  <a:pt x="1974373" y="3571334"/>
                  <a:pt x="1967509" y="3588098"/>
                  <a:pt x="1967509" y="3608441"/>
                </a:cubicBezTo>
                <a:cubicBezTo>
                  <a:pt x="1967509" y="3630291"/>
                  <a:pt x="1975629" y="3647955"/>
                  <a:pt x="1991870" y="3661433"/>
                </a:cubicBezTo>
                <a:cubicBezTo>
                  <a:pt x="2005097" y="3672316"/>
                  <a:pt x="2022426" y="3677758"/>
                  <a:pt x="2043858" y="3677758"/>
                </a:cubicBezTo>
                <a:cubicBezTo>
                  <a:pt x="2067884" y="3677758"/>
                  <a:pt x="2086699" y="3671207"/>
                  <a:pt x="2100303" y="3658106"/>
                </a:cubicBezTo>
                <a:cubicBezTo>
                  <a:pt x="2113906" y="3645004"/>
                  <a:pt x="2120707" y="3628198"/>
                  <a:pt x="2120707" y="3607688"/>
                </a:cubicBezTo>
                <a:cubicBezTo>
                  <a:pt x="2120707" y="3589438"/>
                  <a:pt x="2115224" y="3574076"/>
                  <a:pt x="2104258" y="3561602"/>
                </a:cubicBezTo>
                <a:cubicBezTo>
                  <a:pt x="2090613" y="3546115"/>
                  <a:pt x="2070437" y="3538371"/>
                  <a:pt x="2043732" y="3538371"/>
                </a:cubicBezTo>
                <a:close/>
                <a:moveTo>
                  <a:pt x="1873914" y="3538371"/>
                </a:moveTo>
                <a:cubicBezTo>
                  <a:pt x="1858343" y="3538371"/>
                  <a:pt x="1845577" y="3540420"/>
                  <a:pt x="1835614" y="3544518"/>
                </a:cubicBezTo>
                <a:cubicBezTo>
                  <a:pt x="1829335" y="3547111"/>
                  <a:pt x="1823224" y="3551063"/>
                  <a:pt x="1817280" y="3556374"/>
                </a:cubicBezTo>
                <a:cubicBezTo>
                  <a:pt x="1811337" y="3561686"/>
                  <a:pt x="1806649" y="3567687"/>
                  <a:pt x="1803216" y="3574377"/>
                </a:cubicBezTo>
                <a:cubicBezTo>
                  <a:pt x="1798528" y="3583494"/>
                  <a:pt x="1796184" y="3594912"/>
                  <a:pt x="1796184" y="3608630"/>
                </a:cubicBezTo>
                <a:cubicBezTo>
                  <a:pt x="1796184" y="3621761"/>
                  <a:pt x="1798110" y="3632300"/>
                  <a:pt x="1801961" y="3640246"/>
                </a:cubicBezTo>
                <a:cubicBezTo>
                  <a:pt x="1805811" y="3648192"/>
                  <a:pt x="1811127" y="3655113"/>
                  <a:pt x="1817908" y="3661010"/>
                </a:cubicBezTo>
                <a:cubicBezTo>
                  <a:pt x="1824689" y="3666906"/>
                  <a:pt x="1832789" y="3671172"/>
                  <a:pt x="1842207" y="3673806"/>
                </a:cubicBezTo>
                <a:cubicBezTo>
                  <a:pt x="1851625" y="3676441"/>
                  <a:pt x="1863408" y="3677758"/>
                  <a:pt x="1877556" y="3677758"/>
                </a:cubicBezTo>
                <a:cubicBezTo>
                  <a:pt x="1892206" y="3677758"/>
                  <a:pt x="1904282" y="3675707"/>
                  <a:pt x="1913784" y="3671605"/>
                </a:cubicBezTo>
                <a:cubicBezTo>
                  <a:pt x="1923286" y="3667503"/>
                  <a:pt x="1931092" y="3661747"/>
                  <a:pt x="1937204" y="3654338"/>
                </a:cubicBezTo>
                <a:cubicBezTo>
                  <a:pt x="1943315" y="3646930"/>
                  <a:pt x="1947710" y="3638160"/>
                  <a:pt x="1950388" y="3628031"/>
                </a:cubicBezTo>
                <a:lnTo>
                  <a:pt x="1901792" y="3622505"/>
                </a:lnTo>
                <a:cubicBezTo>
                  <a:pt x="1899531" y="3629621"/>
                  <a:pt x="1896120" y="3634895"/>
                  <a:pt x="1891557" y="3638328"/>
                </a:cubicBezTo>
                <a:cubicBezTo>
                  <a:pt x="1886995" y="3641760"/>
                  <a:pt x="1881365" y="3643476"/>
                  <a:pt x="1874668" y="3643476"/>
                </a:cubicBezTo>
                <a:cubicBezTo>
                  <a:pt x="1866631" y="3643476"/>
                  <a:pt x="1860017" y="3640635"/>
                  <a:pt x="1854827" y="3634953"/>
                </a:cubicBezTo>
                <a:cubicBezTo>
                  <a:pt x="1849637" y="3629271"/>
                  <a:pt x="1847042" y="3620956"/>
                  <a:pt x="1847042" y="3610009"/>
                </a:cubicBezTo>
                <a:cubicBezTo>
                  <a:pt x="1847042" y="3597724"/>
                  <a:pt x="1849658" y="3588552"/>
                  <a:pt x="1854890" y="3582494"/>
                </a:cubicBezTo>
                <a:cubicBezTo>
                  <a:pt x="1860122" y="3576435"/>
                  <a:pt x="1866966" y="3573406"/>
                  <a:pt x="1875421" y="3573406"/>
                </a:cubicBezTo>
                <a:cubicBezTo>
                  <a:pt x="1882118" y="3573406"/>
                  <a:pt x="1887455" y="3574850"/>
                  <a:pt x="1891432" y="3577738"/>
                </a:cubicBezTo>
                <a:cubicBezTo>
                  <a:pt x="1895408" y="3580627"/>
                  <a:pt x="1898150" y="3584917"/>
                  <a:pt x="1899657" y="3590610"/>
                </a:cubicBezTo>
                <a:lnTo>
                  <a:pt x="1947751" y="3584205"/>
                </a:lnTo>
                <a:cubicBezTo>
                  <a:pt x="1943147" y="3569220"/>
                  <a:pt x="1935132" y="3557835"/>
                  <a:pt x="1923704" y="3550049"/>
                </a:cubicBezTo>
                <a:cubicBezTo>
                  <a:pt x="1912277" y="3542264"/>
                  <a:pt x="1895681" y="3538371"/>
                  <a:pt x="1873914" y="3538371"/>
                </a:cubicBezTo>
                <a:close/>
                <a:moveTo>
                  <a:pt x="1692581" y="3538371"/>
                </a:moveTo>
                <a:cubicBezTo>
                  <a:pt x="1685382" y="3538371"/>
                  <a:pt x="1679333" y="3540150"/>
                  <a:pt x="1674436" y="3543708"/>
                </a:cubicBezTo>
                <a:cubicBezTo>
                  <a:pt x="1669538" y="3547266"/>
                  <a:pt x="1664787" y="3553775"/>
                  <a:pt x="1660183" y="3563235"/>
                </a:cubicBezTo>
                <a:lnTo>
                  <a:pt x="1660183" y="3541385"/>
                </a:lnTo>
                <a:lnTo>
                  <a:pt x="1612340" y="3541385"/>
                </a:lnTo>
                <a:lnTo>
                  <a:pt x="1612340" y="3674744"/>
                </a:lnTo>
                <a:lnTo>
                  <a:pt x="1663699" y="3674744"/>
                </a:lnTo>
                <a:lnTo>
                  <a:pt x="1663699" y="3630040"/>
                </a:lnTo>
                <a:cubicBezTo>
                  <a:pt x="1663699" y="3608692"/>
                  <a:pt x="1666336" y="3594126"/>
                  <a:pt x="1671610" y="3586340"/>
                </a:cubicBezTo>
                <a:cubicBezTo>
                  <a:pt x="1675294" y="3580815"/>
                  <a:pt x="1680484" y="3578052"/>
                  <a:pt x="1687182" y="3578052"/>
                </a:cubicBezTo>
                <a:cubicBezTo>
                  <a:pt x="1690698" y="3578052"/>
                  <a:pt x="1695469" y="3579308"/>
                  <a:pt x="1701497" y="3581820"/>
                </a:cubicBezTo>
                <a:lnTo>
                  <a:pt x="1717319" y="3545403"/>
                </a:lnTo>
                <a:cubicBezTo>
                  <a:pt x="1708361" y="3540715"/>
                  <a:pt x="1700115" y="3538371"/>
                  <a:pt x="1692581" y="3538371"/>
                </a:cubicBezTo>
                <a:close/>
                <a:moveTo>
                  <a:pt x="1509327" y="3538371"/>
                </a:moveTo>
                <a:cubicBezTo>
                  <a:pt x="1485803" y="3538371"/>
                  <a:pt x="1467365" y="3544817"/>
                  <a:pt x="1454012" y="3557709"/>
                </a:cubicBezTo>
                <a:cubicBezTo>
                  <a:pt x="1440659" y="3570602"/>
                  <a:pt x="1433983" y="3587470"/>
                  <a:pt x="1433983" y="3608316"/>
                </a:cubicBezTo>
                <a:cubicBezTo>
                  <a:pt x="1433983" y="3622966"/>
                  <a:pt x="1437311" y="3635712"/>
                  <a:pt x="1443966" y="3646553"/>
                </a:cubicBezTo>
                <a:cubicBezTo>
                  <a:pt x="1450621" y="3657394"/>
                  <a:pt x="1459014" y="3665305"/>
                  <a:pt x="1469144" y="3670286"/>
                </a:cubicBezTo>
                <a:cubicBezTo>
                  <a:pt x="1479273" y="3675267"/>
                  <a:pt x="1493170" y="3677758"/>
                  <a:pt x="1510834" y="3677758"/>
                </a:cubicBezTo>
                <a:cubicBezTo>
                  <a:pt x="1531177" y="3677758"/>
                  <a:pt x="1546790" y="3674849"/>
                  <a:pt x="1557673" y="3669031"/>
                </a:cubicBezTo>
                <a:cubicBezTo>
                  <a:pt x="1568556" y="3663212"/>
                  <a:pt x="1577849" y="3653606"/>
                  <a:pt x="1585551" y="3640211"/>
                </a:cubicBezTo>
                <a:lnTo>
                  <a:pt x="1535195" y="3635565"/>
                </a:lnTo>
                <a:cubicBezTo>
                  <a:pt x="1532014" y="3639584"/>
                  <a:pt x="1529042" y="3642388"/>
                  <a:pt x="1526280" y="3643979"/>
                </a:cubicBezTo>
                <a:cubicBezTo>
                  <a:pt x="1521759" y="3646490"/>
                  <a:pt x="1516987" y="3647746"/>
                  <a:pt x="1511964" y="3647746"/>
                </a:cubicBezTo>
                <a:cubicBezTo>
                  <a:pt x="1504011" y="3647746"/>
                  <a:pt x="1497565" y="3644858"/>
                  <a:pt x="1492626" y="3639081"/>
                </a:cubicBezTo>
                <a:cubicBezTo>
                  <a:pt x="1489110" y="3635063"/>
                  <a:pt x="1486891" y="3628952"/>
                  <a:pt x="1485971" y="3620747"/>
                </a:cubicBezTo>
                <a:lnTo>
                  <a:pt x="1588438" y="3620747"/>
                </a:lnTo>
                <a:lnTo>
                  <a:pt x="1588438" y="3614971"/>
                </a:lnTo>
                <a:cubicBezTo>
                  <a:pt x="1588438" y="3597391"/>
                  <a:pt x="1585551" y="3583117"/>
                  <a:pt x="1579774" y="3572150"/>
                </a:cubicBezTo>
                <a:cubicBezTo>
                  <a:pt x="1573998" y="3561184"/>
                  <a:pt x="1565584" y="3552812"/>
                  <a:pt x="1554534" y="3547036"/>
                </a:cubicBezTo>
                <a:cubicBezTo>
                  <a:pt x="1543483" y="3541259"/>
                  <a:pt x="1528415" y="3538371"/>
                  <a:pt x="1509327" y="3538371"/>
                </a:cubicBezTo>
                <a:close/>
                <a:moveTo>
                  <a:pt x="936125" y="3538371"/>
                </a:moveTo>
                <a:cubicBezTo>
                  <a:pt x="925660" y="3538371"/>
                  <a:pt x="916786" y="3540276"/>
                  <a:pt x="909503" y="3544085"/>
                </a:cubicBezTo>
                <a:cubicBezTo>
                  <a:pt x="902220" y="3547894"/>
                  <a:pt x="895020" y="3554235"/>
                  <a:pt x="887904" y="3563109"/>
                </a:cubicBezTo>
                <a:lnTo>
                  <a:pt x="887904" y="3541385"/>
                </a:lnTo>
                <a:lnTo>
                  <a:pt x="840312" y="3541385"/>
                </a:lnTo>
                <a:lnTo>
                  <a:pt x="840312" y="3674744"/>
                </a:lnTo>
                <a:lnTo>
                  <a:pt x="891420" y="3674744"/>
                </a:lnTo>
                <a:lnTo>
                  <a:pt x="891420" y="3610702"/>
                </a:lnTo>
                <a:cubicBezTo>
                  <a:pt x="891420" y="3598563"/>
                  <a:pt x="893346" y="3590149"/>
                  <a:pt x="897197" y="3585461"/>
                </a:cubicBezTo>
                <a:cubicBezTo>
                  <a:pt x="901048" y="3580773"/>
                  <a:pt x="906071" y="3578429"/>
                  <a:pt x="912266" y="3578429"/>
                </a:cubicBezTo>
                <a:cubicBezTo>
                  <a:pt x="917875" y="3578429"/>
                  <a:pt x="922228" y="3580166"/>
                  <a:pt x="925325" y="3583640"/>
                </a:cubicBezTo>
                <a:cubicBezTo>
                  <a:pt x="928423" y="3587115"/>
                  <a:pt x="929971" y="3593038"/>
                  <a:pt x="929971" y="3601409"/>
                </a:cubicBezTo>
                <a:lnTo>
                  <a:pt x="929971" y="3674744"/>
                </a:lnTo>
                <a:lnTo>
                  <a:pt x="981331" y="3674744"/>
                </a:lnTo>
                <a:lnTo>
                  <a:pt x="981331" y="3589982"/>
                </a:lnTo>
                <a:cubicBezTo>
                  <a:pt x="981331" y="3572402"/>
                  <a:pt x="977334" y="3559405"/>
                  <a:pt x="969339" y="3550991"/>
                </a:cubicBezTo>
                <a:cubicBezTo>
                  <a:pt x="961344" y="3542578"/>
                  <a:pt x="950272" y="3538371"/>
                  <a:pt x="936125" y="3538371"/>
                </a:cubicBezTo>
                <a:close/>
                <a:moveTo>
                  <a:pt x="735541" y="3538371"/>
                </a:moveTo>
                <a:cubicBezTo>
                  <a:pt x="725998" y="3538371"/>
                  <a:pt x="717124" y="3539083"/>
                  <a:pt x="708920" y="3540506"/>
                </a:cubicBezTo>
                <a:cubicBezTo>
                  <a:pt x="700716" y="3541929"/>
                  <a:pt x="694270" y="3543938"/>
                  <a:pt x="689582" y="3546533"/>
                </a:cubicBezTo>
                <a:cubicBezTo>
                  <a:pt x="683052" y="3550133"/>
                  <a:pt x="678050" y="3554382"/>
                  <a:pt x="674576" y="3559279"/>
                </a:cubicBezTo>
                <a:cubicBezTo>
                  <a:pt x="671101" y="3564176"/>
                  <a:pt x="668443" y="3570895"/>
                  <a:pt x="666602" y="3579434"/>
                </a:cubicBezTo>
                <a:lnTo>
                  <a:pt x="715450" y="3584582"/>
                </a:lnTo>
                <a:cubicBezTo>
                  <a:pt x="717459" y="3578806"/>
                  <a:pt x="720096" y="3574871"/>
                  <a:pt x="723361" y="3572778"/>
                </a:cubicBezTo>
                <a:cubicBezTo>
                  <a:pt x="727547" y="3570099"/>
                  <a:pt x="733825" y="3568760"/>
                  <a:pt x="742197" y="3568760"/>
                </a:cubicBezTo>
                <a:cubicBezTo>
                  <a:pt x="748727" y="3568760"/>
                  <a:pt x="753289" y="3570016"/>
                  <a:pt x="755884" y="3572527"/>
                </a:cubicBezTo>
                <a:cubicBezTo>
                  <a:pt x="758480" y="3575039"/>
                  <a:pt x="759777" y="3579434"/>
                  <a:pt x="759777" y="3585712"/>
                </a:cubicBezTo>
                <a:cubicBezTo>
                  <a:pt x="753415" y="3588224"/>
                  <a:pt x="747387" y="3590254"/>
                  <a:pt x="741695" y="3591803"/>
                </a:cubicBezTo>
                <a:cubicBezTo>
                  <a:pt x="736002" y="3593351"/>
                  <a:pt x="723570" y="3596051"/>
                  <a:pt x="704399" y="3599902"/>
                </a:cubicBezTo>
                <a:cubicBezTo>
                  <a:pt x="688409" y="3603083"/>
                  <a:pt x="677443" y="3607939"/>
                  <a:pt x="671499" y="3614469"/>
                </a:cubicBezTo>
                <a:cubicBezTo>
                  <a:pt x="665555" y="3620999"/>
                  <a:pt x="662583" y="3629328"/>
                  <a:pt x="662583" y="3639458"/>
                </a:cubicBezTo>
                <a:cubicBezTo>
                  <a:pt x="662583" y="3650257"/>
                  <a:pt x="666706" y="3659340"/>
                  <a:pt x="674952" y="3666707"/>
                </a:cubicBezTo>
                <a:cubicBezTo>
                  <a:pt x="683198" y="3674074"/>
                  <a:pt x="695274" y="3677758"/>
                  <a:pt x="711180" y="3677758"/>
                </a:cubicBezTo>
                <a:cubicBezTo>
                  <a:pt x="723152" y="3677758"/>
                  <a:pt x="733658" y="3675916"/>
                  <a:pt x="742699" y="3672233"/>
                </a:cubicBezTo>
                <a:cubicBezTo>
                  <a:pt x="749313" y="3669470"/>
                  <a:pt x="755968" y="3664866"/>
                  <a:pt x="762666" y="3658420"/>
                </a:cubicBezTo>
                <a:cubicBezTo>
                  <a:pt x="763251" y="3662270"/>
                  <a:pt x="763838" y="3665096"/>
                  <a:pt x="764424" y="3666896"/>
                </a:cubicBezTo>
                <a:cubicBezTo>
                  <a:pt x="765010" y="3668696"/>
                  <a:pt x="766265" y="3671312"/>
                  <a:pt x="768191" y="3674744"/>
                </a:cubicBezTo>
                <a:lnTo>
                  <a:pt x="816160" y="3674744"/>
                </a:lnTo>
                <a:cubicBezTo>
                  <a:pt x="813481" y="3669219"/>
                  <a:pt x="811744" y="3664677"/>
                  <a:pt x="810949" y="3661119"/>
                </a:cubicBezTo>
                <a:cubicBezTo>
                  <a:pt x="810153" y="3657561"/>
                  <a:pt x="809756" y="3652643"/>
                  <a:pt x="809756" y="3646364"/>
                </a:cubicBezTo>
                <a:lnTo>
                  <a:pt x="809756" y="3587470"/>
                </a:lnTo>
                <a:cubicBezTo>
                  <a:pt x="809756" y="3581192"/>
                  <a:pt x="808500" y="3574599"/>
                  <a:pt x="805988" y="3567693"/>
                </a:cubicBezTo>
                <a:cubicBezTo>
                  <a:pt x="803477" y="3560786"/>
                  <a:pt x="800044" y="3555449"/>
                  <a:pt x="795691" y="3551682"/>
                </a:cubicBezTo>
                <a:cubicBezTo>
                  <a:pt x="789496" y="3546240"/>
                  <a:pt x="781753" y="3542662"/>
                  <a:pt x="772460" y="3540945"/>
                </a:cubicBezTo>
                <a:cubicBezTo>
                  <a:pt x="763168" y="3539229"/>
                  <a:pt x="750862" y="3538371"/>
                  <a:pt x="735541" y="3538371"/>
                </a:cubicBezTo>
                <a:close/>
                <a:moveTo>
                  <a:pt x="5177241" y="3490653"/>
                </a:moveTo>
                <a:lnTo>
                  <a:pt x="5177241" y="3554445"/>
                </a:lnTo>
                <a:cubicBezTo>
                  <a:pt x="5172218" y="3549087"/>
                  <a:pt x="5166463" y="3545068"/>
                  <a:pt x="5159975" y="3542389"/>
                </a:cubicBezTo>
                <a:cubicBezTo>
                  <a:pt x="5153487" y="3539711"/>
                  <a:pt x="5146266" y="3538371"/>
                  <a:pt x="5138313" y="3538371"/>
                </a:cubicBezTo>
                <a:cubicBezTo>
                  <a:pt x="5121989" y="3538371"/>
                  <a:pt x="5108531" y="3544231"/>
                  <a:pt x="5097942" y="3555951"/>
                </a:cubicBezTo>
                <a:cubicBezTo>
                  <a:pt x="5087351" y="3567672"/>
                  <a:pt x="5082057" y="3584582"/>
                  <a:pt x="5082057" y="3606683"/>
                </a:cubicBezTo>
                <a:cubicBezTo>
                  <a:pt x="5082057" y="3626440"/>
                  <a:pt x="5086849" y="3643225"/>
                  <a:pt x="5096435" y="3657038"/>
                </a:cubicBezTo>
                <a:cubicBezTo>
                  <a:pt x="5106020" y="3670851"/>
                  <a:pt x="5119896" y="3677758"/>
                  <a:pt x="5138062" y="3677758"/>
                </a:cubicBezTo>
                <a:cubicBezTo>
                  <a:pt x="5147104" y="3677758"/>
                  <a:pt x="5155308" y="3675832"/>
                  <a:pt x="5162675" y="3671982"/>
                </a:cubicBezTo>
                <a:cubicBezTo>
                  <a:pt x="5168200" y="3669051"/>
                  <a:pt x="5174311" y="3663401"/>
                  <a:pt x="5181008" y="3655029"/>
                </a:cubicBezTo>
                <a:lnTo>
                  <a:pt x="5181008" y="3674744"/>
                </a:lnTo>
                <a:lnTo>
                  <a:pt x="5228852" y="3674744"/>
                </a:lnTo>
                <a:lnTo>
                  <a:pt x="5228852" y="3490653"/>
                </a:lnTo>
                <a:close/>
                <a:moveTo>
                  <a:pt x="5004494" y="3490653"/>
                </a:moveTo>
                <a:lnTo>
                  <a:pt x="5004494" y="3674744"/>
                </a:lnTo>
                <a:lnTo>
                  <a:pt x="5055728" y="3674744"/>
                </a:lnTo>
                <a:lnTo>
                  <a:pt x="5055728" y="3490653"/>
                </a:lnTo>
                <a:close/>
                <a:moveTo>
                  <a:pt x="4747444" y="3490653"/>
                </a:moveTo>
                <a:lnTo>
                  <a:pt x="4747444" y="3525437"/>
                </a:lnTo>
                <a:lnTo>
                  <a:pt x="4798553" y="3525437"/>
                </a:lnTo>
                <a:lnTo>
                  <a:pt x="4798553" y="3490653"/>
                </a:lnTo>
                <a:close/>
                <a:moveTo>
                  <a:pt x="4221686" y="3490653"/>
                </a:moveTo>
                <a:lnTo>
                  <a:pt x="4221686" y="3674744"/>
                </a:lnTo>
                <a:lnTo>
                  <a:pt x="4272794" y="3674744"/>
                </a:lnTo>
                <a:lnTo>
                  <a:pt x="4272794" y="3610702"/>
                </a:lnTo>
                <a:cubicBezTo>
                  <a:pt x="4272794" y="3598563"/>
                  <a:pt x="4274720" y="3590149"/>
                  <a:pt x="4278571" y="3585461"/>
                </a:cubicBezTo>
                <a:cubicBezTo>
                  <a:pt x="4282422" y="3580773"/>
                  <a:pt x="4287445" y="3578429"/>
                  <a:pt x="4293639" y="3578429"/>
                </a:cubicBezTo>
                <a:cubicBezTo>
                  <a:pt x="4299248" y="3578429"/>
                  <a:pt x="4303602" y="3580166"/>
                  <a:pt x="4306699" y="3583640"/>
                </a:cubicBezTo>
                <a:cubicBezTo>
                  <a:pt x="4309797" y="3587115"/>
                  <a:pt x="4311345" y="3593038"/>
                  <a:pt x="4311345" y="3601409"/>
                </a:cubicBezTo>
                <a:lnTo>
                  <a:pt x="4311345" y="3674744"/>
                </a:lnTo>
                <a:lnTo>
                  <a:pt x="4362705" y="3674744"/>
                </a:lnTo>
                <a:lnTo>
                  <a:pt x="4362705" y="3589982"/>
                </a:lnTo>
                <a:cubicBezTo>
                  <a:pt x="4362705" y="3572485"/>
                  <a:pt x="4358708" y="3559509"/>
                  <a:pt x="4350713" y="3551054"/>
                </a:cubicBezTo>
                <a:cubicBezTo>
                  <a:pt x="4342718" y="3542599"/>
                  <a:pt x="4331772" y="3538371"/>
                  <a:pt x="4317875" y="3538371"/>
                </a:cubicBezTo>
                <a:cubicBezTo>
                  <a:pt x="4308499" y="3538371"/>
                  <a:pt x="4300379" y="3539920"/>
                  <a:pt x="4293514" y="3543017"/>
                </a:cubicBezTo>
                <a:cubicBezTo>
                  <a:pt x="4286649" y="3546115"/>
                  <a:pt x="4279743" y="3551264"/>
                  <a:pt x="4272794" y="3558463"/>
                </a:cubicBezTo>
                <a:lnTo>
                  <a:pt x="4272794" y="3490653"/>
                </a:lnTo>
                <a:close/>
                <a:moveTo>
                  <a:pt x="4169042" y="3490653"/>
                </a:moveTo>
                <a:lnTo>
                  <a:pt x="4117808" y="3516898"/>
                </a:lnTo>
                <a:lnTo>
                  <a:pt x="4117808" y="3541385"/>
                </a:lnTo>
                <a:lnTo>
                  <a:pt x="4098972" y="3541385"/>
                </a:lnTo>
                <a:lnTo>
                  <a:pt x="4098972" y="3578806"/>
                </a:lnTo>
                <a:lnTo>
                  <a:pt x="4117808" y="3578806"/>
                </a:lnTo>
                <a:lnTo>
                  <a:pt x="4117808" y="3625712"/>
                </a:lnTo>
                <a:cubicBezTo>
                  <a:pt x="4117808" y="3640593"/>
                  <a:pt x="4119252" y="3651358"/>
                  <a:pt x="4122141" y="3658005"/>
                </a:cubicBezTo>
                <a:cubicBezTo>
                  <a:pt x="4125029" y="3664651"/>
                  <a:pt x="4129487" y="3669605"/>
                  <a:pt x="4135514" y="3672866"/>
                </a:cubicBezTo>
                <a:cubicBezTo>
                  <a:pt x="4141542" y="3676127"/>
                  <a:pt x="4150918" y="3677758"/>
                  <a:pt x="4163643" y="3677758"/>
                </a:cubicBezTo>
                <a:cubicBezTo>
                  <a:pt x="4174610" y="3677758"/>
                  <a:pt x="4186413" y="3676377"/>
                  <a:pt x="4199055" y="3673614"/>
                </a:cubicBezTo>
                <a:lnTo>
                  <a:pt x="4195287" y="3638334"/>
                </a:lnTo>
                <a:cubicBezTo>
                  <a:pt x="4188506" y="3640506"/>
                  <a:pt x="4183232" y="3641593"/>
                  <a:pt x="4179465" y="3641593"/>
                </a:cubicBezTo>
                <a:cubicBezTo>
                  <a:pt x="4175279" y="3641593"/>
                  <a:pt x="4172349" y="3640172"/>
                  <a:pt x="4170675" y="3637331"/>
                </a:cubicBezTo>
                <a:cubicBezTo>
                  <a:pt x="4169587" y="3635493"/>
                  <a:pt x="4169042" y="3631734"/>
                  <a:pt x="4169042" y="3626053"/>
                </a:cubicBezTo>
                <a:lnTo>
                  <a:pt x="4169042" y="3578806"/>
                </a:lnTo>
                <a:lnTo>
                  <a:pt x="4197171" y="3578806"/>
                </a:lnTo>
                <a:lnTo>
                  <a:pt x="4197171" y="3541385"/>
                </a:lnTo>
                <a:lnTo>
                  <a:pt x="4169042" y="3541385"/>
                </a:lnTo>
                <a:close/>
                <a:moveTo>
                  <a:pt x="3797567" y="3490653"/>
                </a:moveTo>
                <a:lnTo>
                  <a:pt x="3746333" y="3516898"/>
                </a:lnTo>
                <a:lnTo>
                  <a:pt x="3746333" y="3541385"/>
                </a:lnTo>
                <a:lnTo>
                  <a:pt x="3727497" y="3541385"/>
                </a:lnTo>
                <a:lnTo>
                  <a:pt x="3727497" y="3578806"/>
                </a:lnTo>
                <a:lnTo>
                  <a:pt x="3746333" y="3578806"/>
                </a:lnTo>
                <a:lnTo>
                  <a:pt x="3746333" y="3625712"/>
                </a:lnTo>
                <a:cubicBezTo>
                  <a:pt x="3746333" y="3640593"/>
                  <a:pt x="3747777" y="3651358"/>
                  <a:pt x="3750666" y="3658005"/>
                </a:cubicBezTo>
                <a:cubicBezTo>
                  <a:pt x="3753554" y="3664651"/>
                  <a:pt x="3758012" y="3669605"/>
                  <a:pt x="3764039" y="3672866"/>
                </a:cubicBezTo>
                <a:cubicBezTo>
                  <a:pt x="3770067" y="3676127"/>
                  <a:pt x="3779443" y="3677758"/>
                  <a:pt x="3792168" y="3677758"/>
                </a:cubicBezTo>
                <a:cubicBezTo>
                  <a:pt x="3803135" y="3677758"/>
                  <a:pt x="3814938" y="3676377"/>
                  <a:pt x="3827580" y="3673614"/>
                </a:cubicBezTo>
                <a:lnTo>
                  <a:pt x="3823812" y="3638334"/>
                </a:lnTo>
                <a:cubicBezTo>
                  <a:pt x="3817031" y="3640506"/>
                  <a:pt x="3811757" y="3641593"/>
                  <a:pt x="3807990" y="3641593"/>
                </a:cubicBezTo>
                <a:cubicBezTo>
                  <a:pt x="3803804" y="3641593"/>
                  <a:pt x="3800874" y="3640172"/>
                  <a:pt x="3799200" y="3637331"/>
                </a:cubicBezTo>
                <a:cubicBezTo>
                  <a:pt x="3798112" y="3635493"/>
                  <a:pt x="3797567" y="3631734"/>
                  <a:pt x="3797567" y="3626053"/>
                </a:cubicBezTo>
                <a:lnTo>
                  <a:pt x="3797567" y="3578806"/>
                </a:lnTo>
                <a:lnTo>
                  <a:pt x="3825696" y="3578806"/>
                </a:lnTo>
                <a:lnTo>
                  <a:pt x="3825696" y="3541385"/>
                </a:lnTo>
                <a:lnTo>
                  <a:pt x="3797567" y="3541385"/>
                </a:lnTo>
                <a:close/>
                <a:moveTo>
                  <a:pt x="3090095" y="3490653"/>
                </a:moveTo>
                <a:lnTo>
                  <a:pt x="3090095" y="3525437"/>
                </a:lnTo>
                <a:lnTo>
                  <a:pt x="3141204" y="3525437"/>
                </a:lnTo>
                <a:lnTo>
                  <a:pt x="3141204" y="3490653"/>
                </a:lnTo>
                <a:close/>
                <a:moveTo>
                  <a:pt x="3035568" y="3490653"/>
                </a:moveTo>
                <a:lnTo>
                  <a:pt x="2984335" y="3516898"/>
                </a:lnTo>
                <a:lnTo>
                  <a:pt x="2984335" y="3541385"/>
                </a:lnTo>
                <a:lnTo>
                  <a:pt x="2965498" y="3541385"/>
                </a:lnTo>
                <a:lnTo>
                  <a:pt x="2965498" y="3578806"/>
                </a:lnTo>
                <a:lnTo>
                  <a:pt x="2984335" y="3578806"/>
                </a:lnTo>
                <a:lnTo>
                  <a:pt x="2984335" y="3625712"/>
                </a:lnTo>
                <a:cubicBezTo>
                  <a:pt x="2984335" y="3640593"/>
                  <a:pt x="2985778" y="3651358"/>
                  <a:pt x="2988667" y="3658005"/>
                </a:cubicBezTo>
                <a:cubicBezTo>
                  <a:pt x="2991554" y="3664651"/>
                  <a:pt x="2996012" y="3669605"/>
                  <a:pt x="3002040" y="3672866"/>
                </a:cubicBezTo>
                <a:cubicBezTo>
                  <a:pt x="3008068" y="3676127"/>
                  <a:pt x="3017443" y="3677758"/>
                  <a:pt x="3030169" y="3677758"/>
                </a:cubicBezTo>
                <a:cubicBezTo>
                  <a:pt x="3041135" y="3677758"/>
                  <a:pt x="3052939" y="3676377"/>
                  <a:pt x="3065581" y="3673614"/>
                </a:cubicBezTo>
                <a:lnTo>
                  <a:pt x="3061813" y="3638334"/>
                </a:lnTo>
                <a:cubicBezTo>
                  <a:pt x="3055032" y="3640506"/>
                  <a:pt x="3049758" y="3641593"/>
                  <a:pt x="3045990" y="3641593"/>
                </a:cubicBezTo>
                <a:cubicBezTo>
                  <a:pt x="3041805" y="3641593"/>
                  <a:pt x="3038875" y="3640172"/>
                  <a:pt x="3037201" y="3637331"/>
                </a:cubicBezTo>
                <a:cubicBezTo>
                  <a:pt x="3036113" y="3635493"/>
                  <a:pt x="3035568" y="3631734"/>
                  <a:pt x="3035568" y="3626053"/>
                </a:cubicBezTo>
                <a:lnTo>
                  <a:pt x="3035568" y="3578806"/>
                </a:lnTo>
                <a:lnTo>
                  <a:pt x="3063696" y="3578806"/>
                </a:lnTo>
                <a:lnTo>
                  <a:pt x="3063696" y="3541385"/>
                </a:lnTo>
                <a:lnTo>
                  <a:pt x="3035568" y="3541385"/>
                </a:lnTo>
                <a:close/>
                <a:moveTo>
                  <a:pt x="2631262" y="3490653"/>
                </a:moveTo>
                <a:lnTo>
                  <a:pt x="2631262" y="3674744"/>
                </a:lnTo>
                <a:lnTo>
                  <a:pt x="2679106" y="3674744"/>
                </a:lnTo>
                <a:lnTo>
                  <a:pt x="2679106" y="3655029"/>
                </a:lnTo>
                <a:cubicBezTo>
                  <a:pt x="2685719" y="3663317"/>
                  <a:pt x="2691831" y="3668968"/>
                  <a:pt x="2697440" y="3671982"/>
                </a:cubicBezTo>
                <a:cubicBezTo>
                  <a:pt x="2704890" y="3675832"/>
                  <a:pt x="2713095" y="3677758"/>
                  <a:pt x="2722052" y="3677758"/>
                </a:cubicBezTo>
                <a:cubicBezTo>
                  <a:pt x="2732517" y="3677758"/>
                  <a:pt x="2742040" y="3675016"/>
                  <a:pt x="2750620" y="3669533"/>
                </a:cubicBezTo>
                <a:cubicBezTo>
                  <a:pt x="2759201" y="3664049"/>
                  <a:pt x="2765919" y="3655762"/>
                  <a:pt x="2770775" y="3644669"/>
                </a:cubicBezTo>
                <a:cubicBezTo>
                  <a:pt x="2775630" y="3633577"/>
                  <a:pt x="2778058" y="3620747"/>
                  <a:pt x="2778058" y="3606181"/>
                </a:cubicBezTo>
                <a:cubicBezTo>
                  <a:pt x="2778058" y="3584331"/>
                  <a:pt x="2772742" y="3567567"/>
                  <a:pt x="2762110" y="3555889"/>
                </a:cubicBezTo>
                <a:cubicBezTo>
                  <a:pt x="2751479" y="3544210"/>
                  <a:pt x="2738042" y="3538371"/>
                  <a:pt x="2721801" y="3538371"/>
                </a:cubicBezTo>
                <a:cubicBezTo>
                  <a:pt x="2713932" y="3538371"/>
                  <a:pt x="2706754" y="3539711"/>
                  <a:pt x="2700265" y="3542389"/>
                </a:cubicBezTo>
                <a:cubicBezTo>
                  <a:pt x="2693777" y="3545068"/>
                  <a:pt x="2687979" y="3549087"/>
                  <a:pt x="2682873" y="3554445"/>
                </a:cubicBezTo>
                <a:lnTo>
                  <a:pt x="2682873" y="3490653"/>
                </a:lnTo>
                <a:close/>
                <a:moveTo>
                  <a:pt x="2547171" y="3490653"/>
                </a:moveTo>
                <a:lnTo>
                  <a:pt x="2547171" y="3525437"/>
                </a:lnTo>
                <a:lnTo>
                  <a:pt x="2598279" y="3525437"/>
                </a:lnTo>
                <a:lnTo>
                  <a:pt x="2598279" y="3490653"/>
                </a:lnTo>
                <a:close/>
                <a:moveTo>
                  <a:pt x="2378344" y="3490653"/>
                </a:moveTo>
                <a:lnTo>
                  <a:pt x="2327110" y="3516898"/>
                </a:lnTo>
                <a:lnTo>
                  <a:pt x="2327110" y="3541385"/>
                </a:lnTo>
                <a:lnTo>
                  <a:pt x="2308273" y="3541385"/>
                </a:lnTo>
                <a:lnTo>
                  <a:pt x="2308273" y="3578806"/>
                </a:lnTo>
                <a:lnTo>
                  <a:pt x="2327110" y="3578806"/>
                </a:lnTo>
                <a:lnTo>
                  <a:pt x="2327110" y="3625712"/>
                </a:lnTo>
                <a:cubicBezTo>
                  <a:pt x="2327110" y="3640593"/>
                  <a:pt x="2328554" y="3651358"/>
                  <a:pt x="2331442" y="3658005"/>
                </a:cubicBezTo>
                <a:cubicBezTo>
                  <a:pt x="2334330" y="3664651"/>
                  <a:pt x="2338788" y="3669605"/>
                  <a:pt x="2344815" y="3672866"/>
                </a:cubicBezTo>
                <a:cubicBezTo>
                  <a:pt x="2350843" y="3676127"/>
                  <a:pt x="2360219" y="3677758"/>
                  <a:pt x="2372944" y="3677758"/>
                </a:cubicBezTo>
                <a:cubicBezTo>
                  <a:pt x="2383910" y="3677758"/>
                  <a:pt x="2395714" y="3676377"/>
                  <a:pt x="2408357" y="3673614"/>
                </a:cubicBezTo>
                <a:lnTo>
                  <a:pt x="2404588" y="3638334"/>
                </a:lnTo>
                <a:cubicBezTo>
                  <a:pt x="2397807" y="3640506"/>
                  <a:pt x="2392533" y="3641593"/>
                  <a:pt x="2388766" y="3641593"/>
                </a:cubicBezTo>
                <a:cubicBezTo>
                  <a:pt x="2384580" y="3641593"/>
                  <a:pt x="2381651" y="3640172"/>
                  <a:pt x="2379976" y="3637331"/>
                </a:cubicBezTo>
                <a:cubicBezTo>
                  <a:pt x="2378888" y="3635493"/>
                  <a:pt x="2378344" y="3631734"/>
                  <a:pt x="2378344" y="3626053"/>
                </a:cubicBezTo>
                <a:lnTo>
                  <a:pt x="2378344" y="3578806"/>
                </a:lnTo>
                <a:lnTo>
                  <a:pt x="2406471" y="3578806"/>
                </a:lnTo>
                <a:lnTo>
                  <a:pt x="2406471" y="3541385"/>
                </a:lnTo>
                <a:lnTo>
                  <a:pt x="2378344" y="3541385"/>
                </a:lnTo>
                <a:close/>
                <a:moveTo>
                  <a:pt x="1268937" y="3490653"/>
                </a:moveTo>
                <a:lnTo>
                  <a:pt x="1268937" y="3674744"/>
                </a:lnTo>
                <a:lnTo>
                  <a:pt x="1320046" y="3674744"/>
                </a:lnTo>
                <a:lnTo>
                  <a:pt x="1320046" y="3610702"/>
                </a:lnTo>
                <a:cubicBezTo>
                  <a:pt x="1320046" y="3598563"/>
                  <a:pt x="1321971" y="3590149"/>
                  <a:pt x="1325822" y="3585461"/>
                </a:cubicBezTo>
                <a:cubicBezTo>
                  <a:pt x="1329673" y="3580773"/>
                  <a:pt x="1334696" y="3578429"/>
                  <a:pt x="1340891" y="3578429"/>
                </a:cubicBezTo>
                <a:cubicBezTo>
                  <a:pt x="1346500" y="3578429"/>
                  <a:pt x="1350853" y="3580166"/>
                  <a:pt x="1353951" y="3583640"/>
                </a:cubicBezTo>
                <a:cubicBezTo>
                  <a:pt x="1357048" y="3587115"/>
                  <a:pt x="1358597" y="3593038"/>
                  <a:pt x="1358597" y="3601409"/>
                </a:cubicBezTo>
                <a:lnTo>
                  <a:pt x="1358597" y="3674744"/>
                </a:lnTo>
                <a:lnTo>
                  <a:pt x="1409957" y="3674744"/>
                </a:lnTo>
                <a:lnTo>
                  <a:pt x="1409957" y="3589982"/>
                </a:lnTo>
                <a:cubicBezTo>
                  <a:pt x="1409957" y="3572485"/>
                  <a:pt x="1405959" y="3559509"/>
                  <a:pt x="1397964" y="3551054"/>
                </a:cubicBezTo>
                <a:cubicBezTo>
                  <a:pt x="1389969" y="3542599"/>
                  <a:pt x="1379023" y="3538371"/>
                  <a:pt x="1365127" y="3538371"/>
                </a:cubicBezTo>
                <a:cubicBezTo>
                  <a:pt x="1355750" y="3538371"/>
                  <a:pt x="1347630" y="3539920"/>
                  <a:pt x="1340765" y="3543017"/>
                </a:cubicBezTo>
                <a:cubicBezTo>
                  <a:pt x="1333901" y="3546115"/>
                  <a:pt x="1326994" y="3551264"/>
                  <a:pt x="1320046" y="3558463"/>
                </a:cubicBezTo>
                <a:lnTo>
                  <a:pt x="1320046" y="3490653"/>
                </a:lnTo>
                <a:close/>
                <a:moveTo>
                  <a:pt x="1100543" y="3490653"/>
                </a:moveTo>
                <a:lnTo>
                  <a:pt x="1100543" y="3554445"/>
                </a:lnTo>
                <a:cubicBezTo>
                  <a:pt x="1095520" y="3549087"/>
                  <a:pt x="1089765" y="3545068"/>
                  <a:pt x="1083277" y="3542389"/>
                </a:cubicBezTo>
                <a:cubicBezTo>
                  <a:pt x="1076789" y="3539711"/>
                  <a:pt x="1069568" y="3538371"/>
                  <a:pt x="1061615" y="3538371"/>
                </a:cubicBezTo>
                <a:cubicBezTo>
                  <a:pt x="1045290" y="3538371"/>
                  <a:pt x="1031833" y="3544231"/>
                  <a:pt x="1021243" y="3555951"/>
                </a:cubicBezTo>
                <a:cubicBezTo>
                  <a:pt x="1010653" y="3567672"/>
                  <a:pt x="1005358" y="3584582"/>
                  <a:pt x="1005358" y="3606683"/>
                </a:cubicBezTo>
                <a:cubicBezTo>
                  <a:pt x="1005358" y="3626440"/>
                  <a:pt x="1010150" y="3643225"/>
                  <a:pt x="1019736" y="3657038"/>
                </a:cubicBezTo>
                <a:cubicBezTo>
                  <a:pt x="1029321" y="3670851"/>
                  <a:pt x="1043197" y="3677758"/>
                  <a:pt x="1061364" y="3677758"/>
                </a:cubicBezTo>
                <a:cubicBezTo>
                  <a:pt x="1070405" y="3677758"/>
                  <a:pt x="1078610" y="3675832"/>
                  <a:pt x="1085976" y="3671982"/>
                </a:cubicBezTo>
                <a:cubicBezTo>
                  <a:pt x="1091502" y="3669051"/>
                  <a:pt x="1097613" y="3663401"/>
                  <a:pt x="1104310" y="3655029"/>
                </a:cubicBezTo>
                <a:lnTo>
                  <a:pt x="1104310" y="3674744"/>
                </a:lnTo>
                <a:lnTo>
                  <a:pt x="1152154" y="3674744"/>
                </a:lnTo>
                <a:lnTo>
                  <a:pt x="1152154" y="3490653"/>
                </a:lnTo>
                <a:close/>
                <a:moveTo>
                  <a:pt x="5560678" y="3487514"/>
                </a:moveTo>
                <a:cubicBezTo>
                  <a:pt x="5549460" y="3487514"/>
                  <a:pt x="5540942" y="3488790"/>
                  <a:pt x="5535124" y="3491344"/>
                </a:cubicBezTo>
                <a:cubicBezTo>
                  <a:pt x="5529306" y="3493897"/>
                  <a:pt x="5524785" y="3497246"/>
                  <a:pt x="5521562" y="3501390"/>
                </a:cubicBezTo>
                <a:cubicBezTo>
                  <a:pt x="5518339" y="3505534"/>
                  <a:pt x="5516141" y="3510870"/>
                  <a:pt x="5514969" y="3517400"/>
                </a:cubicBezTo>
                <a:cubicBezTo>
                  <a:pt x="5513797" y="3523930"/>
                  <a:pt x="5513211" y="3529916"/>
                  <a:pt x="5513211" y="3535358"/>
                </a:cubicBezTo>
                <a:lnTo>
                  <a:pt x="5513211" y="3541385"/>
                </a:lnTo>
                <a:lnTo>
                  <a:pt x="5494124" y="3541385"/>
                </a:lnTo>
                <a:lnTo>
                  <a:pt x="5494124" y="3578806"/>
                </a:lnTo>
                <a:lnTo>
                  <a:pt x="5513211" y="3578806"/>
                </a:lnTo>
                <a:lnTo>
                  <a:pt x="5513211" y="3674744"/>
                </a:lnTo>
                <a:lnTo>
                  <a:pt x="5564445" y="3674744"/>
                </a:lnTo>
                <a:lnTo>
                  <a:pt x="5564445" y="3578806"/>
                </a:lnTo>
                <a:lnTo>
                  <a:pt x="5588807" y="3578806"/>
                </a:lnTo>
                <a:lnTo>
                  <a:pt x="5588807" y="3541385"/>
                </a:lnTo>
                <a:lnTo>
                  <a:pt x="5564445" y="3541385"/>
                </a:lnTo>
                <a:cubicBezTo>
                  <a:pt x="5564445" y="3535441"/>
                  <a:pt x="5564655" y="3531548"/>
                  <a:pt x="5565073" y="3529706"/>
                </a:cubicBezTo>
                <a:cubicBezTo>
                  <a:pt x="5565911" y="3526358"/>
                  <a:pt x="5567334" y="3523909"/>
                  <a:pt x="5569343" y="3522360"/>
                </a:cubicBezTo>
                <a:cubicBezTo>
                  <a:pt x="5571352" y="3520812"/>
                  <a:pt x="5574659" y="3520037"/>
                  <a:pt x="5579263" y="3520037"/>
                </a:cubicBezTo>
                <a:cubicBezTo>
                  <a:pt x="5583030" y="3520037"/>
                  <a:pt x="5587970" y="3520540"/>
                  <a:pt x="5594081" y="3521544"/>
                </a:cubicBezTo>
                <a:lnTo>
                  <a:pt x="5599732" y="3490653"/>
                </a:lnTo>
                <a:cubicBezTo>
                  <a:pt x="5582654" y="3488560"/>
                  <a:pt x="5569636" y="3487514"/>
                  <a:pt x="5560678" y="3487514"/>
                </a:cubicBezTo>
                <a:close/>
                <a:moveTo>
                  <a:pt x="4693904" y="3487514"/>
                </a:moveTo>
                <a:cubicBezTo>
                  <a:pt x="4682686" y="3487514"/>
                  <a:pt x="4674167" y="3488790"/>
                  <a:pt x="4668349" y="3491344"/>
                </a:cubicBezTo>
                <a:cubicBezTo>
                  <a:pt x="4662531" y="3493897"/>
                  <a:pt x="4658010" y="3497246"/>
                  <a:pt x="4654787" y="3501390"/>
                </a:cubicBezTo>
                <a:cubicBezTo>
                  <a:pt x="4651564" y="3505534"/>
                  <a:pt x="4649366" y="3510870"/>
                  <a:pt x="4648195" y="3517400"/>
                </a:cubicBezTo>
                <a:cubicBezTo>
                  <a:pt x="4647023" y="3523930"/>
                  <a:pt x="4646437" y="3529916"/>
                  <a:pt x="4646437" y="3535358"/>
                </a:cubicBezTo>
                <a:lnTo>
                  <a:pt x="4646437" y="3541385"/>
                </a:lnTo>
                <a:lnTo>
                  <a:pt x="4627349" y="3541385"/>
                </a:lnTo>
                <a:lnTo>
                  <a:pt x="4627349" y="3578806"/>
                </a:lnTo>
                <a:lnTo>
                  <a:pt x="4646437" y="3578806"/>
                </a:lnTo>
                <a:lnTo>
                  <a:pt x="4646437" y="3674744"/>
                </a:lnTo>
                <a:lnTo>
                  <a:pt x="4697671" y="3674744"/>
                </a:lnTo>
                <a:lnTo>
                  <a:pt x="4697671" y="3578806"/>
                </a:lnTo>
                <a:lnTo>
                  <a:pt x="4722032" y="3578806"/>
                </a:lnTo>
                <a:lnTo>
                  <a:pt x="4722032" y="3541385"/>
                </a:lnTo>
                <a:lnTo>
                  <a:pt x="4697671" y="3541385"/>
                </a:lnTo>
                <a:cubicBezTo>
                  <a:pt x="4697671" y="3535441"/>
                  <a:pt x="4697880" y="3531548"/>
                  <a:pt x="4698299" y="3529706"/>
                </a:cubicBezTo>
                <a:cubicBezTo>
                  <a:pt x="4699136" y="3526358"/>
                  <a:pt x="4700559" y="3523909"/>
                  <a:pt x="4702568" y="3522360"/>
                </a:cubicBezTo>
                <a:cubicBezTo>
                  <a:pt x="4704577" y="3520812"/>
                  <a:pt x="4707884" y="3520037"/>
                  <a:pt x="4712488" y="3520037"/>
                </a:cubicBezTo>
                <a:cubicBezTo>
                  <a:pt x="4716256" y="3520037"/>
                  <a:pt x="4721195" y="3520540"/>
                  <a:pt x="4727306" y="3521544"/>
                </a:cubicBezTo>
                <a:lnTo>
                  <a:pt x="4732957" y="3490653"/>
                </a:lnTo>
                <a:cubicBezTo>
                  <a:pt x="4715879" y="3488560"/>
                  <a:pt x="4702861" y="3487514"/>
                  <a:pt x="4693904" y="3487514"/>
                </a:cubicBezTo>
                <a:close/>
                <a:moveTo>
                  <a:pt x="495677" y="3487514"/>
                </a:moveTo>
                <a:cubicBezTo>
                  <a:pt x="470897" y="3487514"/>
                  <a:pt x="451517" y="3495237"/>
                  <a:pt x="437536" y="3510682"/>
                </a:cubicBezTo>
                <a:cubicBezTo>
                  <a:pt x="423556" y="3526128"/>
                  <a:pt x="416566" y="3550468"/>
                  <a:pt x="416566" y="3583703"/>
                </a:cubicBezTo>
                <a:cubicBezTo>
                  <a:pt x="416566" y="3606390"/>
                  <a:pt x="419893" y="3624619"/>
                  <a:pt x="426549" y="3638391"/>
                </a:cubicBezTo>
                <a:cubicBezTo>
                  <a:pt x="433204" y="3652162"/>
                  <a:pt x="442099" y="3662187"/>
                  <a:pt x="453233" y="3668465"/>
                </a:cubicBezTo>
                <a:cubicBezTo>
                  <a:pt x="464367" y="3674744"/>
                  <a:pt x="479143" y="3677883"/>
                  <a:pt x="497561" y="3677883"/>
                </a:cubicBezTo>
                <a:cubicBezTo>
                  <a:pt x="512881" y="3677883"/>
                  <a:pt x="525626" y="3675309"/>
                  <a:pt x="535798" y="3670161"/>
                </a:cubicBezTo>
                <a:cubicBezTo>
                  <a:pt x="545969" y="3665012"/>
                  <a:pt x="553922" y="3657415"/>
                  <a:pt x="559657" y="3647369"/>
                </a:cubicBezTo>
                <a:cubicBezTo>
                  <a:pt x="565392" y="3637323"/>
                  <a:pt x="568259" y="3626231"/>
                  <a:pt x="568259" y="3614092"/>
                </a:cubicBezTo>
                <a:cubicBezTo>
                  <a:pt x="568259" y="3596093"/>
                  <a:pt x="562587" y="3581234"/>
                  <a:pt x="551244" y="3569513"/>
                </a:cubicBezTo>
                <a:cubicBezTo>
                  <a:pt x="539900" y="3557793"/>
                  <a:pt x="526024" y="3551933"/>
                  <a:pt x="509616" y="3551933"/>
                </a:cubicBezTo>
                <a:cubicBezTo>
                  <a:pt x="501160" y="3551933"/>
                  <a:pt x="493710" y="3553419"/>
                  <a:pt x="487264" y="3556391"/>
                </a:cubicBezTo>
                <a:cubicBezTo>
                  <a:pt x="480818" y="3559363"/>
                  <a:pt x="474539" y="3563946"/>
                  <a:pt x="468428" y="3570141"/>
                </a:cubicBezTo>
                <a:cubicBezTo>
                  <a:pt x="470018" y="3550384"/>
                  <a:pt x="472488" y="3537492"/>
                  <a:pt x="475836" y="3531465"/>
                </a:cubicBezTo>
                <a:cubicBezTo>
                  <a:pt x="480441" y="3523093"/>
                  <a:pt x="486887" y="3518907"/>
                  <a:pt x="495175" y="3518907"/>
                </a:cubicBezTo>
                <a:cubicBezTo>
                  <a:pt x="499779" y="3518907"/>
                  <a:pt x="503651" y="3520372"/>
                  <a:pt x="506790" y="3523302"/>
                </a:cubicBezTo>
                <a:cubicBezTo>
                  <a:pt x="509930" y="3526232"/>
                  <a:pt x="512169" y="3531255"/>
                  <a:pt x="513509" y="3538371"/>
                </a:cubicBezTo>
                <a:lnTo>
                  <a:pt x="564366" y="3532092"/>
                </a:lnTo>
                <a:cubicBezTo>
                  <a:pt x="561436" y="3522214"/>
                  <a:pt x="557166" y="3514010"/>
                  <a:pt x="551557" y="3507480"/>
                </a:cubicBezTo>
                <a:cubicBezTo>
                  <a:pt x="545948" y="3500950"/>
                  <a:pt x="538895" y="3495990"/>
                  <a:pt x="530398" y="3492599"/>
                </a:cubicBezTo>
                <a:cubicBezTo>
                  <a:pt x="521901" y="3489209"/>
                  <a:pt x="510327" y="3487514"/>
                  <a:pt x="495677" y="3487514"/>
                </a:cubicBezTo>
                <a:close/>
                <a:moveTo>
                  <a:pt x="317823" y="3487514"/>
                </a:moveTo>
                <a:cubicBezTo>
                  <a:pt x="296894" y="3487514"/>
                  <a:pt x="280716" y="3491616"/>
                  <a:pt x="269289" y="3499820"/>
                </a:cubicBezTo>
                <a:cubicBezTo>
                  <a:pt x="257862" y="3508024"/>
                  <a:pt x="250139" y="3519828"/>
                  <a:pt x="246120" y="3535232"/>
                </a:cubicBezTo>
                <a:lnTo>
                  <a:pt x="294466" y="3543896"/>
                </a:lnTo>
                <a:cubicBezTo>
                  <a:pt x="295806" y="3534771"/>
                  <a:pt x="298359" y="3528388"/>
                  <a:pt x="302126" y="3524746"/>
                </a:cubicBezTo>
                <a:cubicBezTo>
                  <a:pt x="305893" y="3521105"/>
                  <a:pt x="310791" y="3519284"/>
                  <a:pt x="316818" y="3519284"/>
                </a:cubicBezTo>
                <a:cubicBezTo>
                  <a:pt x="322678" y="3519284"/>
                  <a:pt x="327283" y="3520958"/>
                  <a:pt x="330631" y="3524307"/>
                </a:cubicBezTo>
                <a:cubicBezTo>
                  <a:pt x="333980" y="3527656"/>
                  <a:pt x="335654" y="3532135"/>
                  <a:pt x="335654" y="3537743"/>
                </a:cubicBezTo>
                <a:cubicBezTo>
                  <a:pt x="335654" y="3543603"/>
                  <a:pt x="333415" y="3548668"/>
                  <a:pt x="328936" y="3552938"/>
                </a:cubicBezTo>
                <a:cubicBezTo>
                  <a:pt x="324457" y="3557207"/>
                  <a:pt x="318869" y="3559342"/>
                  <a:pt x="312172" y="3559342"/>
                </a:cubicBezTo>
                <a:cubicBezTo>
                  <a:pt x="310581" y="3559342"/>
                  <a:pt x="308363" y="3559133"/>
                  <a:pt x="305517" y="3558714"/>
                </a:cubicBezTo>
                <a:lnTo>
                  <a:pt x="302880" y="3595256"/>
                </a:lnTo>
                <a:cubicBezTo>
                  <a:pt x="309912" y="3593247"/>
                  <a:pt x="315437" y="3592242"/>
                  <a:pt x="319455" y="3592242"/>
                </a:cubicBezTo>
                <a:cubicBezTo>
                  <a:pt x="326990" y="3592242"/>
                  <a:pt x="332955" y="3594586"/>
                  <a:pt x="337350" y="3599274"/>
                </a:cubicBezTo>
                <a:cubicBezTo>
                  <a:pt x="341745" y="3603962"/>
                  <a:pt x="343942" y="3610576"/>
                  <a:pt x="343942" y="3619115"/>
                </a:cubicBezTo>
                <a:cubicBezTo>
                  <a:pt x="343942" y="3627487"/>
                  <a:pt x="341661" y="3634184"/>
                  <a:pt x="337099" y="3639207"/>
                </a:cubicBezTo>
                <a:cubicBezTo>
                  <a:pt x="332536" y="3644230"/>
                  <a:pt x="326822" y="3646741"/>
                  <a:pt x="319958" y="3646741"/>
                </a:cubicBezTo>
                <a:cubicBezTo>
                  <a:pt x="313428" y="3646741"/>
                  <a:pt x="308049" y="3644753"/>
                  <a:pt x="303821" y="3640776"/>
                </a:cubicBezTo>
                <a:cubicBezTo>
                  <a:pt x="299594" y="3636800"/>
                  <a:pt x="296475" y="3629663"/>
                  <a:pt x="294466" y="3619366"/>
                </a:cubicBezTo>
                <a:lnTo>
                  <a:pt x="243358" y="3626147"/>
                </a:lnTo>
                <a:cubicBezTo>
                  <a:pt x="246706" y="3637616"/>
                  <a:pt x="251499" y="3647139"/>
                  <a:pt x="257736" y="3654715"/>
                </a:cubicBezTo>
                <a:cubicBezTo>
                  <a:pt x="263973" y="3662291"/>
                  <a:pt x="271926" y="3668047"/>
                  <a:pt x="281595" y="3671982"/>
                </a:cubicBezTo>
                <a:cubicBezTo>
                  <a:pt x="291264" y="3675916"/>
                  <a:pt x="304470" y="3677883"/>
                  <a:pt x="321213" y="3677883"/>
                </a:cubicBezTo>
                <a:cubicBezTo>
                  <a:pt x="338375" y="3677883"/>
                  <a:pt x="352230" y="3675226"/>
                  <a:pt x="362778" y="3669910"/>
                </a:cubicBezTo>
                <a:cubicBezTo>
                  <a:pt x="373327" y="3664594"/>
                  <a:pt x="381405" y="3657017"/>
                  <a:pt x="387014" y="3647181"/>
                </a:cubicBezTo>
                <a:cubicBezTo>
                  <a:pt x="392623" y="3637344"/>
                  <a:pt x="395427" y="3627068"/>
                  <a:pt x="395427" y="3616352"/>
                </a:cubicBezTo>
                <a:cubicBezTo>
                  <a:pt x="395427" y="3607813"/>
                  <a:pt x="393732" y="3600467"/>
                  <a:pt x="390342" y="3594314"/>
                </a:cubicBezTo>
                <a:cubicBezTo>
                  <a:pt x="386951" y="3588161"/>
                  <a:pt x="382200" y="3583201"/>
                  <a:pt x="376089" y="3579434"/>
                </a:cubicBezTo>
                <a:cubicBezTo>
                  <a:pt x="372322" y="3577090"/>
                  <a:pt x="366880" y="3575039"/>
                  <a:pt x="359765" y="3573281"/>
                </a:cubicBezTo>
                <a:cubicBezTo>
                  <a:pt x="368555" y="3568425"/>
                  <a:pt x="375126" y="3562774"/>
                  <a:pt x="379480" y="3556328"/>
                </a:cubicBezTo>
                <a:cubicBezTo>
                  <a:pt x="383833" y="3549882"/>
                  <a:pt x="386009" y="3542682"/>
                  <a:pt x="386009" y="3534729"/>
                </a:cubicBezTo>
                <a:cubicBezTo>
                  <a:pt x="386009" y="3521167"/>
                  <a:pt x="380652" y="3509908"/>
                  <a:pt x="369936" y="3500950"/>
                </a:cubicBezTo>
                <a:cubicBezTo>
                  <a:pt x="359220" y="3491993"/>
                  <a:pt x="341849" y="3487514"/>
                  <a:pt x="317823" y="3487514"/>
                </a:cubicBezTo>
                <a:close/>
                <a:moveTo>
                  <a:pt x="5436551" y="3306655"/>
                </a:moveTo>
                <a:lnTo>
                  <a:pt x="5436551" y="3314817"/>
                </a:lnTo>
                <a:cubicBezTo>
                  <a:pt x="5436551" y="3321180"/>
                  <a:pt x="5435525" y="3326349"/>
                  <a:pt x="5433474" y="3330326"/>
                </a:cubicBezTo>
                <a:cubicBezTo>
                  <a:pt x="5431423" y="3334302"/>
                  <a:pt x="5427949" y="3337672"/>
                  <a:pt x="5423052" y="3340435"/>
                </a:cubicBezTo>
                <a:cubicBezTo>
                  <a:pt x="5418154" y="3343197"/>
                  <a:pt x="5412859" y="3344578"/>
                  <a:pt x="5407167" y="3344578"/>
                </a:cubicBezTo>
                <a:cubicBezTo>
                  <a:pt x="5401725" y="3344578"/>
                  <a:pt x="5397602" y="3343302"/>
                  <a:pt x="5394798" y="3340749"/>
                </a:cubicBezTo>
                <a:cubicBezTo>
                  <a:pt x="5391993" y="3338195"/>
                  <a:pt x="5390591" y="3334909"/>
                  <a:pt x="5390591" y="3330891"/>
                </a:cubicBezTo>
                <a:cubicBezTo>
                  <a:pt x="5390591" y="3327375"/>
                  <a:pt x="5392014" y="3324236"/>
                  <a:pt x="5394860" y="3321473"/>
                </a:cubicBezTo>
                <a:cubicBezTo>
                  <a:pt x="5397623" y="3318794"/>
                  <a:pt x="5404195" y="3316073"/>
                  <a:pt x="5414576" y="3313311"/>
                </a:cubicBezTo>
                <a:cubicBezTo>
                  <a:pt x="5422194" y="3311385"/>
                  <a:pt x="5429519" y="3309167"/>
                  <a:pt x="5436551" y="3306655"/>
                </a:cubicBezTo>
                <a:close/>
                <a:moveTo>
                  <a:pt x="1083628" y="3306655"/>
                </a:moveTo>
                <a:lnTo>
                  <a:pt x="1083628" y="3314817"/>
                </a:lnTo>
                <a:cubicBezTo>
                  <a:pt x="1083628" y="3321180"/>
                  <a:pt x="1082602" y="3326349"/>
                  <a:pt x="1080551" y="3330326"/>
                </a:cubicBezTo>
                <a:cubicBezTo>
                  <a:pt x="1078500" y="3334302"/>
                  <a:pt x="1075026" y="3337672"/>
                  <a:pt x="1070129" y="3340435"/>
                </a:cubicBezTo>
                <a:cubicBezTo>
                  <a:pt x="1065231" y="3343197"/>
                  <a:pt x="1059936" y="3344578"/>
                  <a:pt x="1054244" y="3344578"/>
                </a:cubicBezTo>
                <a:cubicBezTo>
                  <a:pt x="1048802" y="3344578"/>
                  <a:pt x="1044679" y="3343302"/>
                  <a:pt x="1041874" y="3340749"/>
                </a:cubicBezTo>
                <a:cubicBezTo>
                  <a:pt x="1039070" y="3338195"/>
                  <a:pt x="1037667" y="3334909"/>
                  <a:pt x="1037667" y="3330891"/>
                </a:cubicBezTo>
                <a:cubicBezTo>
                  <a:pt x="1037667" y="3327375"/>
                  <a:pt x="1039091" y="3324236"/>
                  <a:pt x="1041937" y="3321473"/>
                </a:cubicBezTo>
                <a:cubicBezTo>
                  <a:pt x="1044699" y="3318794"/>
                  <a:pt x="1051272" y="3316073"/>
                  <a:pt x="1061652" y="3313311"/>
                </a:cubicBezTo>
                <a:cubicBezTo>
                  <a:pt x="1069271" y="3311385"/>
                  <a:pt x="1076596" y="3309167"/>
                  <a:pt x="1083628" y="3306655"/>
                </a:cubicBezTo>
                <a:close/>
                <a:moveTo>
                  <a:pt x="4824905" y="3286187"/>
                </a:moveTo>
                <a:cubicBezTo>
                  <a:pt x="4831351" y="3286187"/>
                  <a:pt x="4837023" y="3288782"/>
                  <a:pt x="4841920" y="3293972"/>
                </a:cubicBezTo>
                <a:cubicBezTo>
                  <a:pt x="4846817" y="3299162"/>
                  <a:pt x="4849266" y="3305818"/>
                  <a:pt x="4849266" y="3313938"/>
                </a:cubicBezTo>
                <a:cubicBezTo>
                  <a:pt x="4849266" y="3321975"/>
                  <a:pt x="4846838" y="3328610"/>
                  <a:pt x="4841983" y="3333842"/>
                </a:cubicBezTo>
                <a:cubicBezTo>
                  <a:pt x="4837127" y="3339074"/>
                  <a:pt x="4831644" y="3341690"/>
                  <a:pt x="4825533" y="3341690"/>
                </a:cubicBezTo>
                <a:cubicBezTo>
                  <a:pt x="4819170" y="3341690"/>
                  <a:pt x="4813519" y="3339116"/>
                  <a:pt x="4808580" y="3333967"/>
                </a:cubicBezTo>
                <a:cubicBezTo>
                  <a:pt x="4803641" y="3328819"/>
                  <a:pt x="4801171" y="3322184"/>
                  <a:pt x="4801171" y="3314064"/>
                </a:cubicBezTo>
                <a:cubicBezTo>
                  <a:pt x="4801171" y="3305525"/>
                  <a:pt x="4803536" y="3298744"/>
                  <a:pt x="4808266" y="3293721"/>
                </a:cubicBezTo>
                <a:cubicBezTo>
                  <a:pt x="4812996" y="3288698"/>
                  <a:pt x="4818542" y="3286187"/>
                  <a:pt x="4824905" y="3286187"/>
                </a:cubicBezTo>
                <a:close/>
                <a:moveTo>
                  <a:pt x="4134854" y="3271746"/>
                </a:moveTo>
                <a:cubicBezTo>
                  <a:pt x="4140630" y="3271746"/>
                  <a:pt x="4145549" y="3274215"/>
                  <a:pt x="4149609" y="3279154"/>
                </a:cubicBezTo>
                <a:cubicBezTo>
                  <a:pt x="4153669" y="3284094"/>
                  <a:pt x="4155699" y="3291837"/>
                  <a:pt x="4155699" y="3302386"/>
                </a:cubicBezTo>
                <a:cubicBezTo>
                  <a:pt x="4155699" y="3314357"/>
                  <a:pt x="4153627" y="3322875"/>
                  <a:pt x="4149483" y="3327940"/>
                </a:cubicBezTo>
                <a:cubicBezTo>
                  <a:pt x="4145339" y="3333005"/>
                  <a:pt x="4140212" y="3335537"/>
                  <a:pt x="4134100" y="3335537"/>
                </a:cubicBezTo>
                <a:cubicBezTo>
                  <a:pt x="4127487" y="3335537"/>
                  <a:pt x="4122024" y="3332963"/>
                  <a:pt x="4117713" y="3327814"/>
                </a:cubicBezTo>
                <a:cubicBezTo>
                  <a:pt x="4113402" y="3322666"/>
                  <a:pt x="4111246" y="3314357"/>
                  <a:pt x="4111246" y="3302888"/>
                </a:cubicBezTo>
                <a:cubicBezTo>
                  <a:pt x="4111246" y="3292423"/>
                  <a:pt x="4113444" y="3284617"/>
                  <a:pt x="4117839" y="3279468"/>
                </a:cubicBezTo>
                <a:cubicBezTo>
                  <a:pt x="4122234" y="3274320"/>
                  <a:pt x="4127905" y="3271746"/>
                  <a:pt x="4134854" y="3271746"/>
                </a:cubicBezTo>
                <a:close/>
                <a:moveTo>
                  <a:pt x="2068037" y="3271746"/>
                </a:moveTo>
                <a:cubicBezTo>
                  <a:pt x="2074819" y="3271746"/>
                  <a:pt x="2080428" y="3274320"/>
                  <a:pt x="2084865" y="3279468"/>
                </a:cubicBezTo>
                <a:cubicBezTo>
                  <a:pt x="2089301" y="3284617"/>
                  <a:pt x="2091520" y="3292423"/>
                  <a:pt x="2091520" y="3302888"/>
                </a:cubicBezTo>
                <a:cubicBezTo>
                  <a:pt x="2091520" y="3314441"/>
                  <a:pt x="2089343" y="3322770"/>
                  <a:pt x="2084990" y="3327877"/>
                </a:cubicBezTo>
                <a:cubicBezTo>
                  <a:pt x="2080636" y="3332984"/>
                  <a:pt x="2075195" y="3335537"/>
                  <a:pt x="2068665" y="3335537"/>
                </a:cubicBezTo>
                <a:cubicBezTo>
                  <a:pt x="2062554" y="3335537"/>
                  <a:pt x="2057426" y="3333005"/>
                  <a:pt x="2053283" y="3327940"/>
                </a:cubicBezTo>
                <a:cubicBezTo>
                  <a:pt x="2049138" y="3322875"/>
                  <a:pt x="2047066" y="3314901"/>
                  <a:pt x="2047066" y="3304018"/>
                </a:cubicBezTo>
                <a:cubicBezTo>
                  <a:pt x="2047066" y="3292382"/>
                  <a:pt x="2049076" y="3284094"/>
                  <a:pt x="2053094" y="3279154"/>
                </a:cubicBezTo>
                <a:cubicBezTo>
                  <a:pt x="2057113" y="3274215"/>
                  <a:pt x="2062093" y="3271746"/>
                  <a:pt x="2068037" y="3271746"/>
                </a:cubicBezTo>
                <a:close/>
                <a:moveTo>
                  <a:pt x="1639413" y="3271746"/>
                </a:moveTo>
                <a:cubicBezTo>
                  <a:pt x="1646194" y="3271746"/>
                  <a:pt x="1651802" y="3274320"/>
                  <a:pt x="1656239" y="3279468"/>
                </a:cubicBezTo>
                <a:cubicBezTo>
                  <a:pt x="1660676" y="3284617"/>
                  <a:pt x="1662894" y="3292423"/>
                  <a:pt x="1662894" y="3302888"/>
                </a:cubicBezTo>
                <a:cubicBezTo>
                  <a:pt x="1662894" y="3314441"/>
                  <a:pt x="1660718" y="3322770"/>
                  <a:pt x="1656365" y="3327877"/>
                </a:cubicBezTo>
                <a:cubicBezTo>
                  <a:pt x="1652012" y="3332984"/>
                  <a:pt x="1646570" y="3335537"/>
                  <a:pt x="1640040" y="3335537"/>
                </a:cubicBezTo>
                <a:cubicBezTo>
                  <a:pt x="1633929" y="3335537"/>
                  <a:pt x="1628801" y="3333005"/>
                  <a:pt x="1624657" y="3327940"/>
                </a:cubicBezTo>
                <a:cubicBezTo>
                  <a:pt x="1620514" y="3322875"/>
                  <a:pt x="1618442" y="3314901"/>
                  <a:pt x="1618442" y="3304018"/>
                </a:cubicBezTo>
                <a:cubicBezTo>
                  <a:pt x="1618442" y="3292382"/>
                  <a:pt x="1620451" y="3284094"/>
                  <a:pt x="1624469" y="3279154"/>
                </a:cubicBezTo>
                <a:cubicBezTo>
                  <a:pt x="1628487" y="3274215"/>
                  <a:pt x="1633469" y="3271746"/>
                  <a:pt x="1639413" y="3271746"/>
                </a:cubicBezTo>
                <a:close/>
                <a:moveTo>
                  <a:pt x="3387509" y="3268732"/>
                </a:moveTo>
                <a:cubicBezTo>
                  <a:pt x="3394541" y="3268732"/>
                  <a:pt x="3400443" y="3271557"/>
                  <a:pt x="3405215" y="3277208"/>
                </a:cubicBezTo>
                <a:cubicBezTo>
                  <a:pt x="3409986" y="3282859"/>
                  <a:pt x="3412372" y="3291461"/>
                  <a:pt x="3412372" y="3303013"/>
                </a:cubicBezTo>
                <a:cubicBezTo>
                  <a:pt x="3412372" y="3315403"/>
                  <a:pt x="3410007" y="3324403"/>
                  <a:pt x="3405277" y="3330012"/>
                </a:cubicBezTo>
                <a:cubicBezTo>
                  <a:pt x="3400548" y="3335621"/>
                  <a:pt x="3394499" y="3338425"/>
                  <a:pt x="3387132" y="3338425"/>
                </a:cubicBezTo>
                <a:cubicBezTo>
                  <a:pt x="3379849" y="3338425"/>
                  <a:pt x="3373800" y="3335579"/>
                  <a:pt x="3368987" y="3329887"/>
                </a:cubicBezTo>
                <a:cubicBezTo>
                  <a:pt x="3364173" y="3324194"/>
                  <a:pt x="3361766" y="3315403"/>
                  <a:pt x="3361766" y="3303516"/>
                </a:cubicBezTo>
                <a:cubicBezTo>
                  <a:pt x="3361766" y="3291796"/>
                  <a:pt x="3364194" y="3283068"/>
                  <a:pt x="3369049" y="3277334"/>
                </a:cubicBezTo>
                <a:cubicBezTo>
                  <a:pt x="3373905" y="3271599"/>
                  <a:pt x="3380058" y="3268732"/>
                  <a:pt x="3387509" y="3268732"/>
                </a:cubicBezTo>
                <a:close/>
                <a:moveTo>
                  <a:pt x="2330234" y="3268732"/>
                </a:moveTo>
                <a:cubicBezTo>
                  <a:pt x="2337266" y="3268732"/>
                  <a:pt x="2343169" y="3271557"/>
                  <a:pt x="2347940" y="3277208"/>
                </a:cubicBezTo>
                <a:cubicBezTo>
                  <a:pt x="2352712" y="3282859"/>
                  <a:pt x="2355098" y="3291461"/>
                  <a:pt x="2355098" y="3303013"/>
                </a:cubicBezTo>
                <a:cubicBezTo>
                  <a:pt x="2355098" y="3315403"/>
                  <a:pt x="2352734" y="3324403"/>
                  <a:pt x="2348003" y="3330012"/>
                </a:cubicBezTo>
                <a:cubicBezTo>
                  <a:pt x="2343274" y="3335621"/>
                  <a:pt x="2337226" y="3338425"/>
                  <a:pt x="2329858" y="3338425"/>
                </a:cubicBezTo>
                <a:cubicBezTo>
                  <a:pt x="2322576" y="3338425"/>
                  <a:pt x="2316527" y="3335579"/>
                  <a:pt x="2311712" y="3329887"/>
                </a:cubicBezTo>
                <a:cubicBezTo>
                  <a:pt x="2306900" y="3324194"/>
                  <a:pt x="2304491" y="3315403"/>
                  <a:pt x="2304491" y="3303516"/>
                </a:cubicBezTo>
                <a:cubicBezTo>
                  <a:pt x="2304491" y="3291796"/>
                  <a:pt x="2306919" y="3283068"/>
                  <a:pt x="2311775" y="3277334"/>
                </a:cubicBezTo>
                <a:cubicBezTo>
                  <a:pt x="2316630" y="3271599"/>
                  <a:pt x="2322783" y="3268732"/>
                  <a:pt x="2330234" y="3268732"/>
                </a:cubicBezTo>
                <a:close/>
                <a:moveTo>
                  <a:pt x="491910" y="3268732"/>
                </a:moveTo>
                <a:cubicBezTo>
                  <a:pt x="498942" y="3268732"/>
                  <a:pt x="504844" y="3271557"/>
                  <a:pt x="509616" y="3277208"/>
                </a:cubicBezTo>
                <a:cubicBezTo>
                  <a:pt x="514388" y="3282859"/>
                  <a:pt x="516774" y="3291461"/>
                  <a:pt x="516774" y="3303013"/>
                </a:cubicBezTo>
                <a:cubicBezTo>
                  <a:pt x="516774" y="3315403"/>
                  <a:pt x="514409" y="3324403"/>
                  <a:pt x="509679" y="3330012"/>
                </a:cubicBezTo>
                <a:cubicBezTo>
                  <a:pt x="504949" y="3335621"/>
                  <a:pt x="498900" y="3338425"/>
                  <a:pt x="491533" y="3338425"/>
                </a:cubicBezTo>
                <a:cubicBezTo>
                  <a:pt x="484250" y="3338425"/>
                  <a:pt x="478202" y="3335579"/>
                  <a:pt x="473388" y="3329887"/>
                </a:cubicBezTo>
                <a:cubicBezTo>
                  <a:pt x="468574" y="3324194"/>
                  <a:pt x="466168" y="3315403"/>
                  <a:pt x="466168" y="3303516"/>
                </a:cubicBezTo>
                <a:cubicBezTo>
                  <a:pt x="466168" y="3291796"/>
                  <a:pt x="468595" y="3283068"/>
                  <a:pt x="473451" y="3277334"/>
                </a:cubicBezTo>
                <a:cubicBezTo>
                  <a:pt x="478306" y="3271599"/>
                  <a:pt x="484459" y="3268732"/>
                  <a:pt x="491910" y="3268732"/>
                </a:cubicBezTo>
                <a:close/>
                <a:moveTo>
                  <a:pt x="4302285" y="3263834"/>
                </a:moveTo>
                <a:cubicBezTo>
                  <a:pt x="4309318" y="3263834"/>
                  <a:pt x="4314989" y="3265969"/>
                  <a:pt x="4319301" y="3270239"/>
                </a:cubicBezTo>
                <a:cubicBezTo>
                  <a:pt x="4323612" y="3274509"/>
                  <a:pt x="4326270" y="3281582"/>
                  <a:pt x="4327275" y="3291461"/>
                </a:cubicBezTo>
                <a:lnTo>
                  <a:pt x="4276920" y="3291461"/>
                </a:lnTo>
                <a:cubicBezTo>
                  <a:pt x="4277757" y="3283508"/>
                  <a:pt x="4279724" y="3277522"/>
                  <a:pt x="4282822" y="3273504"/>
                </a:cubicBezTo>
                <a:cubicBezTo>
                  <a:pt x="4287677" y="3267057"/>
                  <a:pt x="4294165" y="3263834"/>
                  <a:pt x="4302285" y="3263834"/>
                </a:cubicBezTo>
                <a:close/>
                <a:moveTo>
                  <a:pt x="3702210" y="3263834"/>
                </a:moveTo>
                <a:cubicBezTo>
                  <a:pt x="3709243" y="3263834"/>
                  <a:pt x="3714914" y="3265969"/>
                  <a:pt x="3719226" y="3270239"/>
                </a:cubicBezTo>
                <a:cubicBezTo>
                  <a:pt x="3723537" y="3274509"/>
                  <a:pt x="3726195" y="3281582"/>
                  <a:pt x="3727200" y="3291461"/>
                </a:cubicBezTo>
                <a:lnTo>
                  <a:pt x="3676845" y="3291461"/>
                </a:lnTo>
                <a:cubicBezTo>
                  <a:pt x="3677682" y="3283508"/>
                  <a:pt x="3679649" y="3277522"/>
                  <a:pt x="3682747" y="3273504"/>
                </a:cubicBezTo>
                <a:cubicBezTo>
                  <a:pt x="3687602" y="3267057"/>
                  <a:pt x="3694090" y="3263834"/>
                  <a:pt x="3702210" y="3263834"/>
                </a:cubicBezTo>
                <a:close/>
                <a:moveTo>
                  <a:pt x="1901987" y="3263834"/>
                </a:moveTo>
                <a:cubicBezTo>
                  <a:pt x="1909019" y="3263834"/>
                  <a:pt x="1914691" y="3265969"/>
                  <a:pt x="1919002" y="3270239"/>
                </a:cubicBezTo>
                <a:cubicBezTo>
                  <a:pt x="1923314" y="3274509"/>
                  <a:pt x="1925972" y="3281582"/>
                  <a:pt x="1926976" y="3291461"/>
                </a:cubicBezTo>
                <a:lnTo>
                  <a:pt x="1876621" y="3291461"/>
                </a:lnTo>
                <a:cubicBezTo>
                  <a:pt x="1877458" y="3283508"/>
                  <a:pt x="1879426" y="3277522"/>
                  <a:pt x="1882523" y="3273504"/>
                </a:cubicBezTo>
                <a:cubicBezTo>
                  <a:pt x="1887378" y="3267057"/>
                  <a:pt x="1893867" y="3263834"/>
                  <a:pt x="1901987" y="3263834"/>
                </a:cubicBezTo>
                <a:close/>
                <a:moveTo>
                  <a:pt x="1406687" y="3263834"/>
                </a:moveTo>
                <a:cubicBezTo>
                  <a:pt x="1413719" y="3263834"/>
                  <a:pt x="1419391" y="3265969"/>
                  <a:pt x="1423702" y="3270239"/>
                </a:cubicBezTo>
                <a:cubicBezTo>
                  <a:pt x="1428014" y="3274509"/>
                  <a:pt x="1430672" y="3281582"/>
                  <a:pt x="1431676" y="3291461"/>
                </a:cubicBezTo>
                <a:lnTo>
                  <a:pt x="1381321" y="3291461"/>
                </a:lnTo>
                <a:cubicBezTo>
                  <a:pt x="1382158" y="3283508"/>
                  <a:pt x="1384125" y="3277522"/>
                  <a:pt x="1387223" y="3273504"/>
                </a:cubicBezTo>
                <a:cubicBezTo>
                  <a:pt x="1392079" y="3267057"/>
                  <a:pt x="1398567" y="3263834"/>
                  <a:pt x="1406687" y="3263834"/>
                </a:cubicBezTo>
                <a:close/>
                <a:moveTo>
                  <a:pt x="806612" y="3263834"/>
                </a:moveTo>
                <a:cubicBezTo>
                  <a:pt x="813644" y="3263834"/>
                  <a:pt x="819315" y="3265969"/>
                  <a:pt x="823627" y="3270239"/>
                </a:cubicBezTo>
                <a:cubicBezTo>
                  <a:pt x="827938" y="3274509"/>
                  <a:pt x="830596" y="3281582"/>
                  <a:pt x="831601" y="3291461"/>
                </a:cubicBezTo>
                <a:lnTo>
                  <a:pt x="781246" y="3291461"/>
                </a:lnTo>
                <a:cubicBezTo>
                  <a:pt x="782083" y="3283508"/>
                  <a:pt x="784050" y="3277522"/>
                  <a:pt x="787148" y="3273504"/>
                </a:cubicBezTo>
                <a:cubicBezTo>
                  <a:pt x="792003" y="3267057"/>
                  <a:pt x="798491" y="3263834"/>
                  <a:pt x="806612" y="3263834"/>
                </a:cubicBezTo>
                <a:close/>
                <a:moveTo>
                  <a:pt x="5792808" y="3236585"/>
                </a:moveTo>
                <a:lnTo>
                  <a:pt x="5792808" y="3321473"/>
                </a:lnTo>
                <a:cubicBezTo>
                  <a:pt x="5792808" y="3338969"/>
                  <a:pt x="5796806" y="3351925"/>
                  <a:pt x="5804801" y="3360338"/>
                </a:cubicBezTo>
                <a:cubicBezTo>
                  <a:pt x="5812795" y="3368751"/>
                  <a:pt x="5823825" y="3372958"/>
                  <a:pt x="5837889" y="3372958"/>
                </a:cubicBezTo>
                <a:cubicBezTo>
                  <a:pt x="5848437" y="3372958"/>
                  <a:pt x="5857332" y="3371074"/>
                  <a:pt x="5864574" y="3367307"/>
                </a:cubicBezTo>
                <a:cubicBezTo>
                  <a:pt x="5871815" y="3363540"/>
                  <a:pt x="5878994" y="3357219"/>
                  <a:pt x="5886110" y="3348346"/>
                </a:cubicBezTo>
                <a:lnTo>
                  <a:pt x="5886110" y="3369944"/>
                </a:lnTo>
                <a:lnTo>
                  <a:pt x="5933828" y="3369944"/>
                </a:lnTo>
                <a:lnTo>
                  <a:pt x="5933828" y="3236585"/>
                </a:lnTo>
                <a:lnTo>
                  <a:pt x="5882719" y="3236585"/>
                </a:lnTo>
                <a:lnTo>
                  <a:pt x="5882719" y="3300753"/>
                </a:lnTo>
                <a:cubicBezTo>
                  <a:pt x="5882719" y="3312892"/>
                  <a:pt x="5880773" y="3321305"/>
                  <a:pt x="5876880" y="3325993"/>
                </a:cubicBezTo>
                <a:cubicBezTo>
                  <a:pt x="5872987" y="3330681"/>
                  <a:pt x="5867985" y="3333026"/>
                  <a:pt x="5861874" y="3333026"/>
                </a:cubicBezTo>
                <a:cubicBezTo>
                  <a:pt x="5856265" y="3333026"/>
                  <a:pt x="5851912" y="3331268"/>
                  <a:pt x="5848814" y="3327751"/>
                </a:cubicBezTo>
                <a:cubicBezTo>
                  <a:pt x="5845717" y="3324236"/>
                  <a:pt x="5844168" y="3318292"/>
                  <a:pt x="5844168" y="3309920"/>
                </a:cubicBezTo>
                <a:lnTo>
                  <a:pt x="5844168" y="3236585"/>
                </a:lnTo>
                <a:close/>
                <a:moveTo>
                  <a:pt x="5709595" y="3236585"/>
                </a:moveTo>
                <a:lnTo>
                  <a:pt x="5709595" y="3361531"/>
                </a:lnTo>
                <a:cubicBezTo>
                  <a:pt x="5709595" y="3370405"/>
                  <a:pt x="5708465" y="3376328"/>
                  <a:pt x="5706204" y="3379300"/>
                </a:cubicBezTo>
                <a:cubicBezTo>
                  <a:pt x="5703944" y="3382272"/>
                  <a:pt x="5700637" y="3383758"/>
                  <a:pt x="5696284" y="3383758"/>
                </a:cubicBezTo>
                <a:cubicBezTo>
                  <a:pt x="5694358" y="3383758"/>
                  <a:pt x="5691345" y="3383339"/>
                  <a:pt x="5687243" y="3382502"/>
                </a:cubicBezTo>
                <a:lnTo>
                  <a:pt x="5679583" y="3419671"/>
                </a:lnTo>
                <a:cubicBezTo>
                  <a:pt x="5694233" y="3422601"/>
                  <a:pt x="5706497" y="3424067"/>
                  <a:pt x="5716376" y="3424067"/>
                </a:cubicBezTo>
                <a:cubicBezTo>
                  <a:pt x="5728347" y="3424067"/>
                  <a:pt x="5737556" y="3421932"/>
                  <a:pt x="5744002" y="3417662"/>
                </a:cubicBezTo>
                <a:cubicBezTo>
                  <a:pt x="5750448" y="3413393"/>
                  <a:pt x="5754864" y="3407826"/>
                  <a:pt x="5757250" y="3400961"/>
                </a:cubicBezTo>
                <a:cubicBezTo>
                  <a:pt x="5759636" y="3394096"/>
                  <a:pt x="5760829" y="3382418"/>
                  <a:pt x="5760829" y="3365926"/>
                </a:cubicBezTo>
                <a:lnTo>
                  <a:pt x="5760829" y="3236585"/>
                </a:lnTo>
                <a:close/>
                <a:moveTo>
                  <a:pt x="3463667" y="3236585"/>
                </a:moveTo>
                <a:lnTo>
                  <a:pt x="3519127" y="3369944"/>
                </a:lnTo>
                <a:lnTo>
                  <a:pt x="3564458" y="3369944"/>
                </a:lnTo>
                <a:lnTo>
                  <a:pt x="3621136" y="3236585"/>
                </a:lnTo>
                <a:lnTo>
                  <a:pt x="3569561" y="3236585"/>
                </a:lnTo>
                <a:lnTo>
                  <a:pt x="3542716" y="3321096"/>
                </a:lnTo>
                <a:lnTo>
                  <a:pt x="3516843" y="3236585"/>
                </a:lnTo>
                <a:close/>
                <a:moveTo>
                  <a:pt x="1747071" y="3236585"/>
                </a:moveTo>
                <a:lnTo>
                  <a:pt x="1747071" y="3369944"/>
                </a:lnTo>
                <a:lnTo>
                  <a:pt x="1798180" y="3369944"/>
                </a:lnTo>
                <a:lnTo>
                  <a:pt x="1798180" y="3236585"/>
                </a:lnTo>
                <a:close/>
                <a:moveTo>
                  <a:pt x="568068" y="3236585"/>
                </a:moveTo>
                <a:lnTo>
                  <a:pt x="623529" y="3369944"/>
                </a:lnTo>
                <a:lnTo>
                  <a:pt x="668859" y="3369944"/>
                </a:lnTo>
                <a:lnTo>
                  <a:pt x="725538" y="3236585"/>
                </a:lnTo>
                <a:lnTo>
                  <a:pt x="673962" y="3236585"/>
                </a:lnTo>
                <a:lnTo>
                  <a:pt x="647117" y="3321096"/>
                </a:lnTo>
                <a:lnTo>
                  <a:pt x="621245" y="3236585"/>
                </a:lnTo>
                <a:close/>
                <a:moveTo>
                  <a:pt x="6026166" y="3233571"/>
                </a:moveTo>
                <a:cubicBezTo>
                  <a:pt x="6011097" y="3233571"/>
                  <a:pt x="5999084" y="3235139"/>
                  <a:pt x="5990126" y="3238275"/>
                </a:cubicBezTo>
                <a:cubicBezTo>
                  <a:pt x="5981169" y="3241411"/>
                  <a:pt x="5974137" y="3246157"/>
                  <a:pt x="5969030" y="3252513"/>
                </a:cubicBezTo>
                <a:cubicBezTo>
                  <a:pt x="5963923" y="3258869"/>
                  <a:pt x="5961370" y="3266438"/>
                  <a:pt x="5961370" y="3275220"/>
                </a:cubicBezTo>
                <a:cubicBezTo>
                  <a:pt x="5961370" y="3283249"/>
                  <a:pt x="5963735" y="3290400"/>
                  <a:pt x="5968465" y="3296672"/>
                </a:cubicBezTo>
                <a:cubicBezTo>
                  <a:pt x="5973195" y="3302944"/>
                  <a:pt x="5979013" y="3307397"/>
                  <a:pt x="5985920" y="3310032"/>
                </a:cubicBezTo>
                <a:cubicBezTo>
                  <a:pt x="5992826" y="3312666"/>
                  <a:pt x="6005153" y="3315530"/>
                  <a:pt x="6022901" y="3318624"/>
                </a:cubicBezTo>
                <a:cubicBezTo>
                  <a:pt x="6034789" y="3320714"/>
                  <a:pt x="6042114" y="3322470"/>
                  <a:pt x="6044877" y="3323890"/>
                </a:cubicBezTo>
                <a:cubicBezTo>
                  <a:pt x="6048728" y="3325897"/>
                  <a:pt x="6050653" y="3328739"/>
                  <a:pt x="6050653" y="3332417"/>
                </a:cubicBezTo>
                <a:cubicBezTo>
                  <a:pt x="6050653" y="3335677"/>
                  <a:pt x="6049188" y="3338393"/>
                  <a:pt x="6046258" y="3340566"/>
                </a:cubicBezTo>
                <a:cubicBezTo>
                  <a:pt x="6042491" y="3343492"/>
                  <a:pt x="6037175" y="3344955"/>
                  <a:pt x="6030310" y="3344955"/>
                </a:cubicBezTo>
                <a:cubicBezTo>
                  <a:pt x="6024031" y="3344955"/>
                  <a:pt x="6019008" y="3343657"/>
                  <a:pt x="6015241" y="3341062"/>
                </a:cubicBezTo>
                <a:cubicBezTo>
                  <a:pt x="6011474" y="3338467"/>
                  <a:pt x="6008544" y="3334156"/>
                  <a:pt x="6006451" y="3328128"/>
                </a:cubicBezTo>
                <a:lnTo>
                  <a:pt x="5955719" y="3332900"/>
                </a:lnTo>
                <a:cubicBezTo>
                  <a:pt x="5958649" y="3345709"/>
                  <a:pt x="5965284" y="3355587"/>
                  <a:pt x="5975623" y="3362536"/>
                </a:cubicBezTo>
                <a:cubicBezTo>
                  <a:pt x="5985962" y="3369484"/>
                  <a:pt x="6003312" y="3372958"/>
                  <a:pt x="6027673" y="3372958"/>
                </a:cubicBezTo>
                <a:cubicBezTo>
                  <a:pt x="6044918" y="3372958"/>
                  <a:pt x="6058543" y="3370805"/>
                  <a:pt x="6068547" y="3366498"/>
                </a:cubicBezTo>
                <a:cubicBezTo>
                  <a:pt x="6078551" y="3362191"/>
                  <a:pt x="6085876" y="3356399"/>
                  <a:pt x="6090523" y="3349124"/>
                </a:cubicBezTo>
                <a:cubicBezTo>
                  <a:pt x="6095169" y="3341848"/>
                  <a:pt x="6097492" y="3334362"/>
                  <a:pt x="6097492" y="3326668"/>
                </a:cubicBezTo>
                <a:cubicBezTo>
                  <a:pt x="6097492" y="3319058"/>
                  <a:pt x="6095294" y="3312075"/>
                  <a:pt x="6090899" y="3305719"/>
                </a:cubicBezTo>
                <a:cubicBezTo>
                  <a:pt x="6086504" y="3299363"/>
                  <a:pt x="6080163" y="3294471"/>
                  <a:pt x="6071875" y="3291042"/>
                </a:cubicBezTo>
                <a:cubicBezTo>
                  <a:pt x="6063587" y="3287613"/>
                  <a:pt x="6050946" y="3284937"/>
                  <a:pt x="6033952" y="3283014"/>
                </a:cubicBezTo>
                <a:cubicBezTo>
                  <a:pt x="6022734" y="3281676"/>
                  <a:pt x="6015451" y="3280171"/>
                  <a:pt x="6012102" y="3278499"/>
                </a:cubicBezTo>
                <a:cubicBezTo>
                  <a:pt x="6008753" y="3276827"/>
                  <a:pt x="6007079" y="3274362"/>
                  <a:pt x="6007079" y="3271102"/>
                </a:cubicBezTo>
                <a:cubicBezTo>
                  <a:pt x="6007079" y="3268176"/>
                  <a:pt x="6008397" y="3265689"/>
                  <a:pt x="6011035" y="3263642"/>
                </a:cubicBezTo>
                <a:cubicBezTo>
                  <a:pt x="6013672" y="3261594"/>
                  <a:pt x="6017878" y="3260569"/>
                  <a:pt x="6023655" y="3260569"/>
                </a:cubicBezTo>
                <a:cubicBezTo>
                  <a:pt x="6029347" y="3260569"/>
                  <a:pt x="6034203" y="3261909"/>
                  <a:pt x="6038221" y="3264588"/>
                </a:cubicBezTo>
                <a:cubicBezTo>
                  <a:pt x="6041151" y="3266597"/>
                  <a:pt x="6043244" y="3269736"/>
                  <a:pt x="6044500" y="3274006"/>
                </a:cubicBezTo>
                <a:lnTo>
                  <a:pt x="6092971" y="3269234"/>
                </a:lnTo>
                <a:cubicBezTo>
                  <a:pt x="6089623" y="3260528"/>
                  <a:pt x="6085416" y="3253621"/>
                  <a:pt x="6080351" y="3248515"/>
                </a:cubicBezTo>
                <a:cubicBezTo>
                  <a:pt x="6075286" y="3243408"/>
                  <a:pt x="6068966" y="3239641"/>
                  <a:pt x="6061390" y="3237213"/>
                </a:cubicBezTo>
                <a:cubicBezTo>
                  <a:pt x="6053813" y="3234785"/>
                  <a:pt x="6042072" y="3233571"/>
                  <a:pt x="6026166" y="3233571"/>
                </a:cubicBezTo>
                <a:close/>
                <a:moveTo>
                  <a:pt x="5412315" y="3233571"/>
                </a:moveTo>
                <a:cubicBezTo>
                  <a:pt x="5402772" y="3233571"/>
                  <a:pt x="5393898" y="3234283"/>
                  <a:pt x="5385694" y="3235706"/>
                </a:cubicBezTo>
                <a:cubicBezTo>
                  <a:pt x="5377489" y="3237129"/>
                  <a:pt x="5371043" y="3239138"/>
                  <a:pt x="5366355" y="3241734"/>
                </a:cubicBezTo>
                <a:cubicBezTo>
                  <a:pt x="5359825" y="3245333"/>
                  <a:pt x="5354823" y="3249582"/>
                  <a:pt x="5351349" y="3254479"/>
                </a:cubicBezTo>
                <a:cubicBezTo>
                  <a:pt x="5347875" y="3259377"/>
                  <a:pt x="5345217" y="3266095"/>
                  <a:pt x="5343375" y="3274634"/>
                </a:cubicBezTo>
                <a:lnTo>
                  <a:pt x="5392223" y="3279782"/>
                </a:lnTo>
                <a:cubicBezTo>
                  <a:pt x="5394233" y="3274006"/>
                  <a:pt x="5396870" y="3270071"/>
                  <a:pt x="5400135" y="3267978"/>
                </a:cubicBezTo>
                <a:cubicBezTo>
                  <a:pt x="5404320" y="3265299"/>
                  <a:pt x="5410599" y="3263960"/>
                  <a:pt x="5418971" y="3263960"/>
                </a:cubicBezTo>
                <a:cubicBezTo>
                  <a:pt x="5425500" y="3263960"/>
                  <a:pt x="5430063" y="3265216"/>
                  <a:pt x="5432658" y="3267727"/>
                </a:cubicBezTo>
                <a:cubicBezTo>
                  <a:pt x="5435253" y="3270239"/>
                  <a:pt x="5436551" y="3274634"/>
                  <a:pt x="5436551" y="3280913"/>
                </a:cubicBezTo>
                <a:cubicBezTo>
                  <a:pt x="5430189" y="3283424"/>
                  <a:pt x="5424161" y="3285454"/>
                  <a:pt x="5418468" y="3287003"/>
                </a:cubicBezTo>
                <a:cubicBezTo>
                  <a:pt x="5412776" y="3288552"/>
                  <a:pt x="5400344" y="3291251"/>
                  <a:pt x="5381173" y="3295102"/>
                </a:cubicBezTo>
                <a:cubicBezTo>
                  <a:pt x="5365183" y="3298283"/>
                  <a:pt x="5354216" y="3303139"/>
                  <a:pt x="5348273" y="3309669"/>
                </a:cubicBezTo>
                <a:cubicBezTo>
                  <a:pt x="5342329" y="3316199"/>
                  <a:pt x="5339357" y="3324528"/>
                  <a:pt x="5339357" y="3334658"/>
                </a:cubicBezTo>
                <a:cubicBezTo>
                  <a:pt x="5339357" y="3345458"/>
                  <a:pt x="5343480" y="3354540"/>
                  <a:pt x="5351726" y="3361907"/>
                </a:cubicBezTo>
                <a:cubicBezTo>
                  <a:pt x="5359972" y="3369274"/>
                  <a:pt x="5372048" y="3372958"/>
                  <a:pt x="5387954" y="3372958"/>
                </a:cubicBezTo>
                <a:cubicBezTo>
                  <a:pt x="5399925" y="3372958"/>
                  <a:pt x="5410432" y="3371116"/>
                  <a:pt x="5419473" y="3367433"/>
                </a:cubicBezTo>
                <a:cubicBezTo>
                  <a:pt x="5426086" y="3364670"/>
                  <a:pt x="5432742" y="3360066"/>
                  <a:pt x="5439439" y="3353620"/>
                </a:cubicBezTo>
                <a:cubicBezTo>
                  <a:pt x="5440025" y="3357470"/>
                  <a:pt x="5440611" y="3360296"/>
                  <a:pt x="5441197" y="3362096"/>
                </a:cubicBezTo>
                <a:cubicBezTo>
                  <a:pt x="5441783" y="3363896"/>
                  <a:pt x="5443039" y="3366512"/>
                  <a:pt x="5444964" y="3369944"/>
                </a:cubicBezTo>
                <a:lnTo>
                  <a:pt x="5492934" y="3369944"/>
                </a:lnTo>
                <a:cubicBezTo>
                  <a:pt x="5490255" y="3364419"/>
                  <a:pt x="5488518" y="3359877"/>
                  <a:pt x="5487722" y="3356320"/>
                </a:cubicBezTo>
                <a:cubicBezTo>
                  <a:pt x="5486927" y="3352762"/>
                  <a:pt x="5486529" y="3347843"/>
                  <a:pt x="5486529" y="3341565"/>
                </a:cubicBezTo>
                <a:lnTo>
                  <a:pt x="5486529" y="3282671"/>
                </a:lnTo>
                <a:cubicBezTo>
                  <a:pt x="5486529" y="3276392"/>
                  <a:pt x="5485274" y="3269799"/>
                  <a:pt x="5482762" y="3262893"/>
                </a:cubicBezTo>
                <a:cubicBezTo>
                  <a:pt x="5480251" y="3255986"/>
                  <a:pt x="5476818" y="3250649"/>
                  <a:pt x="5472465" y="3246882"/>
                </a:cubicBezTo>
                <a:cubicBezTo>
                  <a:pt x="5466270" y="3241441"/>
                  <a:pt x="5458526" y="3237862"/>
                  <a:pt x="5449234" y="3236145"/>
                </a:cubicBezTo>
                <a:cubicBezTo>
                  <a:pt x="5439941" y="3234429"/>
                  <a:pt x="5427635" y="3233571"/>
                  <a:pt x="5412315" y="3233571"/>
                </a:cubicBezTo>
                <a:close/>
                <a:moveTo>
                  <a:pt x="4483405" y="3233571"/>
                </a:moveTo>
                <a:cubicBezTo>
                  <a:pt x="4476205" y="3233571"/>
                  <a:pt x="4470157" y="3235350"/>
                  <a:pt x="4465259" y="3238908"/>
                </a:cubicBezTo>
                <a:cubicBezTo>
                  <a:pt x="4460362" y="3242466"/>
                  <a:pt x="4455611" y="3248975"/>
                  <a:pt x="4451007" y="3258435"/>
                </a:cubicBezTo>
                <a:lnTo>
                  <a:pt x="4451007" y="3236585"/>
                </a:lnTo>
                <a:lnTo>
                  <a:pt x="4403163" y="3236585"/>
                </a:lnTo>
                <a:lnTo>
                  <a:pt x="4403163" y="3369944"/>
                </a:lnTo>
                <a:lnTo>
                  <a:pt x="4454523" y="3369944"/>
                </a:lnTo>
                <a:lnTo>
                  <a:pt x="4454523" y="3325240"/>
                </a:lnTo>
                <a:cubicBezTo>
                  <a:pt x="4454523" y="3303893"/>
                  <a:pt x="4457160" y="3289326"/>
                  <a:pt x="4462434" y="3281540"/>
                </a:cubicBezTo>
                <a:cubicBezTo>
                  <a:pt x="4466118" y="3276015"/>
                  <a:pt x="4471308" y="3273252"/>
                  <a:pt x="4478005" y="3273252"/>
                </a:cubicBezTo>
                <a:cubicBezTo>
                  <a:pt x="4481521" y="3273252"/>
                  <a:pt x="4486293" y="3274509"/>
                  <a:pt x="4492321" y="3277020"/>
                </a:cubicBezTo>
                <a:lnTo>
                  <a:pt x="4508143" y="3240603"/>
                </a:lnTo>
                <a:cubicBezTo>
                  <a:pt x="4499185" y="3235915"/>
                  <a:pt x="4490939" y="3233571"/>
                  <a:pt x="4483405" y="3233571"/>
                </a:cubicBezTo>
                <a:close/>
                <a:moveTo>
                  <a:pt x="4300151" y="3233571"/>
                </a:moveTo>
                <a:cubicBezTo>
                  <a:pt x="4276627" y="3233571"/>
                  <a:pt x="4258188" y="3240017"/>
                  <a:pt x="4244836" y="3252909"/>
                </a:cubicBezTo>
                <a:cubicBezTo>
                  <a:pt x="4231483" y="3265802"/>
                  <a:pt x="4224806" y="3282671"/>
                  <a:pt x="4224806" y="3303516"/>
                </a:cubicBezTo>
                <a:cubicBezTo>
                  <a:pt x="4224806" y="3318166"/>
                  <a:pt x="4228134" y="3330912"/>
                  <a:pt x="4234790" y="3341753"/>
                </a:cubicBezTo>
                <a:cubicBezTo>
                  <a:pt x="4241445" y="3352594"/>
                  <a:pt x="4249838" y="3360505"/>
                  <a:pt x="4259967" y="3365487"/>
                </a:cubicBezTo>
                <a:cubicBezTo>
                  <a:pt x="4270097" y="3370467"/>
                  <a:pt x="4283994" y="3372958"/>
                  <a:pt x="4301658" y="3372958"/>
                </a:cubicBezTo>
                <a:cubicBezTo>
                  <a:pt x="4322001" y="3372958"/>
                  <a:pt x="4337614" y="3370049"/>
                  <a:pt x="4348497" y="3364231"/>
                </a:cubicBezTo>
                <a:cubicBezTo>
                  <a:pt x="4359380" y="3358413"/>
                  <a:pt x="4368673" y="3348806"/>
                  <a:pt x="4376374" y="3335411"/>
                </a:cubicBezTo>
                <a:lnTo>
                  <a:pt x="4326019" y="3330765"/>
                </a:lnTo>
                <a:cubicBezTo>
                  <a:pt x="4322838" y="3334784"/>
                  <a:pt x="4319866" y="3337589"/>
                  <a:pt x="4317103" y="3339179"/>
                </a:cubicBezTo>
                <a:cubicBezTo>
                  <a:pt x="4312583" y="3341690"/>
                  <a:pt x="4307811" y="3342946"/>
                  <a:pt x="4302788" y="3342946"/>
                </a:cubicBezTo>
                <a:cubicBezTo>
                  <a:pt x="4294835" y="3342946"/>
                  <a:pt x="4288389" y="3340058"/>
                  <a:pt x="4283449" y="3334281"/>
                </a:cubicBezTo>
                <a:cubicBezTo>
                  <a:pt x="4279933" y="3330263"/>
                  <a:pt x="4277715" y="3324152"/>
                  <a:pt x="4276794" y="3315948"/>
                </a:cubicBezTo>
                <a:lnTo>
                  <a:pt x="4379262" y="3315948"/>
                </a:lnTo>
                <a:lnTo>
                  <a:pt x="4379262" y="3310171"/>
                </a:lnTo>
                <a:cubicBezTo>
                  <a:pt x="4379262" y="3292591"/>
                  <a:pt x="4376374" y="3278317"/>
                  <a:pt x="4370598" y="3267351"/>
                </a:cubicBezTo>
                <a:cubicBezTo>
                  <a:pt x="4364821" y="3256384"/>
                  <a:pt x="4356408" y="3248012"/>
                  <a:pt x="4345357" y="3242236"/>
                </a:cubicBezTo>
                <a:cubicBezTo>
                  <a:pt x="4334307" y="3236459"/>
                  <a:pt x="4319238" y="3233571"/>
                  <a:pt x="4300151" y="3233571"/>
                </a:cubicBezTo>
                <a:close/>
                <a:moveTo>
                  <a:pt x="3896833" y="3233571"/>
                </a:moveTo>
                <a:cubicBezTo>
                  <a:pt x="3886940" y="3233571"/>
                  <a:pt x="3878494" y="3235287"/>
                  <a:pt x="3871493" y="3238720"/>
                </a:cubicBezTo>
                <a:cubicBezTo>
                  <a:pt x="3864493" y="3242152"/>
                  <a:pt x="3857556" y="3247928"/>
                  <a:pt x="3850680" y="3256049"/>
                </a:cubicBezTo>
                <a:lnTo>
                  <a:pt x="3850680" y="3236585"/>
                </a:lnTo>
                <a:lnTo>
                  <a:pt x="3802962" y="3236585"/>
                </a:lnTo>
                <a:lnTo>
                  <a:pt x="3802962" y="3369944"/>
                </a:lnTo>
                <a:lnTo>
                  <a:pt x="3854197" y="3369944"/>
                </a:lnTo>
                <a:lnTo>
                  <a:pt x="3854197" y="3301883"/>
                </a:lnTo>
                <a:cubicBezTo>
                  <a:pt x="3854197" y="3291754"/>
                  <a:pt x="3856087" y="3284470"/>
                  <a:pt x="3859867" y="3280033"/>
                </a:cubicBezTo>
                <a:cubicBezTo>
                  <a:pt x="3863647" y="3275596"/>
                  <a:pt x="3868478" y="3273378"/>
                  <a:pt x="3874359" y="3273378"/>
                </a:cubicBezTo>
                <a:cubicBezTo>
                  <a:pt x="3877971" y="3273378"/>
                  <a:pt x="3881120" y="3274404"/>
                  <a:pt x="3883808" y="3276455"/>
                </a:cubicBezTo>
                <a:cubicBezTo>
                  <a:pt x="3886496" y="3278506"/>
                  <a:pt x="3888387" y="3281206"/>
                  <a:pt x="3889479" y="3284554"/>
                </a:cubicBezTo>
                <a:cubicBezTo>
                  <a:pt x="3890151" y="3286647"/>
                  <a:pt x="3890487" y="3290624"/>
                  <a:pt x="3890487" y="3296484"/>
                </a:cubicBezTo>
                <a:lnTo>
                  <a:pt x="3890487" y="3369944"/>
                </a:lnTo>
                <a:lnTo>
                  <a:pt x="3941721" y="3369944"/>
                </a:lnTo>
                <a:lnTo>
                  <a:pt x="3941721" y="3301130"/>
                </a:lnTo>
                <a:cubicBezTo>
                  <a:pt x="3941721" y="3291502"/>
                  <a:pt x="3943557" y="3284512"/>
                  <a:pt x="3947228" y="3280159"/>
                </a:cubicBezTo>
                <a:cubicBezTo>
                  <a:pt x="3950899" y="3275806"/>
                  <a:pt x="3955738" y="3273629"/>
                  <a:pt x="3961745" y="3273629"/>
                </a:cubicBezTo>
                <a:cubicBezTo>
                  <a:pt x="3966833" y="3273629"/>
                  <a:pt x="3971087" y="3275931"/>
                  <a:pt x="3974508" y="3280536"/>
                </a:cubicBezTo>
                <a:cubicBezTo>
                  <a:pt x="3976844" y="3283466"/>
                  <a:pt x="3978012" y="3287945"/>
                  <a:pt x="3978012" y="3293972"/>
                </a:cubicBezTo>
                <a:lnTo>
                  <a:pt x="3978012" y="3369944"/>
                </a:lnTo>
                <a:lnTo>
                  <a:pt x="4029246" y="3369944"/>
                </a:lnTo>
                <a:lnTo>
                  <a:pt x="4029246" y="3286187"/>
                </a:lnTo>
                <a:cubicBezTo>
                  <a:pt x="4029246" y="3268104"/>
                  <a:pt x="4025233" y="3254814"/>
                  <a:pt x="4017208" y="3246317"/>
                </a:cubicBezTo>
                <a:cubicBezTo>
                  <a:pt x="4009182" y="3237820"/>
                  <a:pt x="3998021" y="3233571"/>
                  <a:pt x="3983726" y="3233571"/>
                </a:cubicBezTo>
                <a:cubicBezTo>
                  <a:pt x="3974028" y="3233571"/>
                  <a:pt x="3965877" y="3235141"/>
                  <a:pt x="3959272" y="3238280"/>
                </a:cubicBezTo>
                <a:cubicBezTo>
                  <a:pt x="3952668" y="3241420"/>
                  <a:pt x="3945353" y="3247343"/>
                  <a:pt x="3937326" y="3256049"/>
                </a:cubicBezTo>
                <a:cubicBezTo>
                  <a:pt x="3933386" y="3248599"/>
                  <a:pt x="3928314" y="3242989"/>
                  <a:pt x="3922110" y="3239222"/>
                </a:cubicBezTo>
                <a:cubicBezTo>
                  <a:pt x="3915906" y="3235455"/>
                  <a:pt x="3907481" y="3233571"/>
                  <a:pt x="3896833" y="3233571"/>
                </a:cubicBezTo>
                <a:close/>
                <a:moveTo>
                  <a:pt x="3700076" y="3233571"/>
                </a:moveTo>
                <a:cubicBezTo>
                  <a:pt x="3676552" y="3233571"/>
                  <a:pt x="3658113" y="3240017"/>
                  <a:pt x="3644761" y="3252909"/>
                </a:cubicBezTo>
                <a:cubicBezTo>
                  <a:pt x="3631408" y="3265802"/>
                  <a:pt x="3624731" y="3282671"/>
                  <a:pt x="3624731" y="3303516"/>
                </a:cubicBezTo>
                <a:cubicBezTo>
                  <a:pt x="3624731" y="3318166"/>
                  <a:pt x="3628059" y="3330912"/>
                  <a:pt x="3634715" y="3341753"/>
                </a:cubicBezTo>
                <a:cubicBezTo>
                  <a:pt x="3641370" y="3352594"/>
                  <a:pt x="3649763" y="3360505"/>
                  <a:pt x="3659892" y="3365487"/>
                </a:cubicBezTo>
                <a:cubicBezTo>
                  <a:pt x="3670022" y="3370467"/>
                  <a:pt x="3683919" y="3372958"/>
                  <a:pt x="3701583" y="3372958"/>
                </a:cubicBezTo>
                <a:cubicBezTo>
                  <a:pt x="3721926" y="3372958"/>
                  <a:pt x="3737539" y="3370049"/>
                  <a:pt x="3748422" y="3364231"/>
                </a:cubicBezTo>
                <a:cubicBezTo>
                  <a:pt x="3759305" y="3358413"/>
                  <a:pt x="3768597" y="3348806"/>
                  <a:pt x="3776299" y="3335411"/>
                </a:cubicBezTo>
                <a:lnTo>
                  <a:pt x="3725944" y="3330765"/>
                </a:lnTo>
                <a:cubicBezTo>
                  <a:pt x="3722763" y="3334784"/>
                  <a:pt x="3719791" y="3337589"/>
                  <a:pt x="3717028" y="3339179"/>
                </a:cubicBezTo>
                <a:cubicBezTo>
                  <a:pt x="3712508" y="3341690"/>
                  <a:pt x="3707736" y="3342946"/>
                  <a:pt x="3702713" y="3342946"/>
                </a:cubicBezTo>
                <a:cubicBezTo>
                  <a:pt x="3694760" y="3342946"/>
                  <a:pt x="3688314" y="3340058"/>
                  <a:pt x="3683374" y="3334281"/>
                </a:cubicBezTo>
                <a:cubicBezTo>
                  <a:pt x="3679858" y="3330263"/>
                  <a:pt x="3677640" y="3324152"/>
                  <a:pt x="3676719" y="3315948"/>
                </a:cubicBezTo>
                <a:lnTo>
                  <a:pt x="3779187" y="3315948"/>
                </a:lnTo>
                <a:lnTo>
                  <a:pt x="3779187" y="3310171"/>
                </a:lnTo>
                <a:cubicBezTo>
                  <a:pt x="3779187" y="3292591"/>
                  <a:pt x="3776299" y="3278317"/>
                  <a:pt x="3770523" y="3267351"/>
                </a:cubicBezTo>
                <a:cubicBezTo>
                  <a:pt x="3764746" y="3256384"/>
                  <a:pt x="3756333" y="3248012"/>
                  <a:pt x="3745282" y="3242236"/>
                </a:cubicBezTo>
                <a:cubicBezTo>
                  <a:pt x="3734232" y="3236459"/>
                  <a:pt x="3719163" y="3233571"/>
                  <a:pt x="3700076" y="3233571"/>
                </a:cubicBezTo>
                <a:close/>
                <a:moveTo>
                  <a:pt x="3386755" y="3233571"/>
                </a:moveTo>
                <a:cubicBezTo>
                  <a:pt x="3363399" y="3233571"/>
                  <a:pt x="3344856" y="3240164"/>
                  <a:pt x="3331126" y="3253349"/>
                </a:cubicBezTo>
                <a:cubicBezTo>
                  <a:pt x="3317398" y="3266534"/>
                  <a:pt x="3310533" y="3283298"/>
                  <a:pt x="3310533" y="3303641"/>
                </a:cubicBezTo>
                <a:cubicBezTo>
                  <a:pt x="3310533" y="3325491"/>
                  <a:pt x="3318653" y="3343155"/>
                  <a:pt x="3334894" y="3356634"/>
                </a:cubicBezTo>
                <a:cubicBezTo>
                  <a:pt x="3348121" y="3367516"/>
                  <a:pt x="3365450" y="3372958"/>
                  <a:pt x="3386881" y="3372958"/>
                </a:cubicBezTo>
                <a:cubicBezTo>
                  <a:pt x="3410907" y="3372958"/>
                  <a:pt x="3429722" y="3366407"/>
                  <a:pt x="3443326" y="3353306"/>
                </a:cubicBezTo>
                <a:cubicBezTo>
                  <a:pt x="3456930" y="3340204"/>
                  <a:pt x="3463732" y="3323398"/>
                  <a:pt x="3463732" y="3302888"/>
                </a:cubicBezTo>
                <a:cubicBezTo>
                  <a:pt x="3463732" y="3284638"/>
                  <a:pt x="3458249" y="3269276"/>
                  <a:pt x="3447282" y="3256802"/>
                </a:cubicBezTo>
                <a:cubicBezTo>
                  <a:pt x="3433636" y="3241315"/>
                  <a:pt x="3413461" y="3233571"/>
                  <a:pt x="3386755" y="3233571"/>
                </a:cubicBezTo>
                <a:close/>
                <a:moveTo>
                  <a:pt x="2526799" y="3233571"/>
                </a:moveTo>
                <a:cubicBezTo>
                  <a:pt x="2516335" y="3233571"/>
                  <a:pt x="2507461" y="3235476"/>
                  <a:pt x="2500178" y="3239285"/>
                </a:cubicBezTo>
                <a:cubicBezTo>
                  <a:pt x="2492895" y="3243094"/>
                  <a:pt x="2485695" y="3249435"/>
                  <a:pt x="2478579" y="3258309"/>
                </a:cubicBezTo>
                <a:lnTo>
                  <a:pt x="2478579" y="3236585"/>
                </a:lnTo>
                <a:lnTo>
                  <a:pt x="2430986" y="3236585"/>
                </a:lnTo>
                <a:lnTo>
                  <a:pt x="2430986" y="3369944"/>
                </a:lnTo>
                <a:lnTo>
                  <a:pt x="2482096" y="3369944"/>
                </a:lnTo>
                <a:lnTo>
                  <a:pt x="2482096" y="3305902"/>
                </a:lnTo>
                <a:cubicBezTo>
                  <a:pt x="2482096" y="3293763"/>
                  <a:pt x="2484021" y="3285349"/>
                  <a:pt x="2487872" y="3280661"/>
                </a:cubicBezTo>
                <a:cubicBezTo>
                  <a:pt x="2491723" y="3275973"/>
                  <a:pt x="2496746" y="3273629"/>
                  <a:pt x="2502940" y="3273629"/>
                </a:cubicBezTo>
                <a:cubicBezTo>
                  <a:pt x="2508549" y="3273629"/>
                  <a:pt x="2512903" y="3275366"/>
                  <a:pt x="2516000" y="3278841"/>
                </a:cubicBezTo>
                <a:cubicBezTo>
                  <a:pt x="2519098" y="3282315"/>
                  <a:pt x="2520647" y="3288238"/>
                  <a:pt x="2520647" y="3296609"/>
                </a:cubicBezTo>
                <a:lnTo>
                  <a:pt x="2520647" y="3369944"/>
                </a:lnTo>
                <a:lnTo>
                  <a:pt x="2572006" y="3369944"/>
                </a:lnTo>
                <a:lnTo>
                  <a:pt x="2572006" y="3285182"/>
                </a:lnTo>
                <a:cubicBezTo>
                  <a:pt x="2572006" y="3267602"/>
                  <a:pt x="2568008" y="3254605"/>
                  <a:pt x="2560014" y="3246191"/>
                </a:cubicBezTo>
                <a:cubicBezTo>
                  <a:pt x="2552019" y="3237778"/>
                  <a:pt x="2540948" y="3233571"/>
                  <a:pt x="2526799" y="3233571"/>
                </a:cubicBezTo>
                <a:close/>
                <a:moveTo>
                  <a:pt x="2329481" y="3233571"/>
                </a:moveTo>
                <a:cubicBezTo>
                  <a:pt x="2306124" y="3233571"/>
                  <a:pt x="2287581" y="3240164"/>
                  <a:pt x="2273853" y="3253349"/>
                </a:cubicBezTo>
                <a:cubicBezTo>
                  <a:pt x="2260123" y="3266534"/>
                  <a:pt x="2253257" y="3283298"/>
                  <a:pt x="2253257" y="3303641"/>
                </a:cubicBezTo>
                <a:cubicBezTo>
                  <a:pt x="2253257" y="3325491"/>
                  <a:pt x="2261378" y="3343155"/>
                  <a:pt x="2277619" y="3356634"/>
                </a:cubicBezTo>
                <a:cubicBezTo>
                  <a:pt x="2290847" y="3367516"/>
                  <a:pt x="2308176" y="3372958"/>
                  <a:pt x="2329607" y="3372958"/>
                </a:cubicBezTo>
                <a:cubicBezTo>
                  <a:pt x="2353633" y="3372958"/>
                  <a:pt x="2372448" y="3366407"/>
                  <a:pt x="2386052" y="3353306"/>
                </a:cubicBezTo>
                <a:cubicBezTo>
                  <a:pt x="2399657" y="3340204"/>
                  <a:pt x="2406458" y="3323398"/>
                  <a:pt x="2406458" y="3302888"/>
                </a:cubicBezTo>
                <a:cubicBezTo>
                  <a:pt x="2406458" y="3284638"/>
                  <a:pt x="2400974" y="3269276"/>
                  <a:pt x="2390008" y="3256802"/>
                </a:cubicBezTo>
                <a:cubicBezTo>
                  <a:pt x="2376361" y="3241315"/>
                  <a:pt x="2356187" y="3233571"/>
                  <a:pt x="2329481" y="3233571"/>
                </a:cubicBezTo>
                <a:close/>
                <a:moveTo>
                  <a:pt x="1899852" y="3233571"/>
                </a:moveTo>
                <a:cubicBezTo>
                  <a:pt x="1876328" y="3233571"/>
                  <a:pt x="1857890" y="3240017"/>
                  <a:pt x="1844537" y="3252909"/>
                </a:cubicBezTo>
                <a:cubicBezTo>
                  <a:pt x="1831184" y="3265802"/>
                  <a:pt x="1824508" y="3282671"/>
                  <a:pt x="1824508" y="3303516"/>
                </a:cubicBezTo>
                <a:cubicBezTo>
                  <a:pt x="1824508" y="3318166"/>
                  <a:pt x="1827836" y="3330912"/>
                  <a:pt x="1834491" y="3341753"/>
                </a:cubicBezTo>
                <a:cubicBezTo>
                  <a:pt x="1841147" y="3352594"/>
                  <a:pt x="1849539" y="3360505"/>
                  <a:pt x="1859669" y="3365487"/>
                </a:cubicBezTo>
                <a:cubicBezTo>
                  <a:pt x="1869798" y="3370467"/>
                  <a:pt x="1883695" y="3372958"/>
                  <a:pt x="1901359" y="3372958"/>
                </a:cubicBezTo>
                <a:cubicBezTo>
                  <a:pt x="1921702" y="3372958"/>
                  <a:pt x="1937315" y="3370049"/>
                  <a:pt x="1948198" y="3364231"/>
                </a:cubicBezTo>
                <a:cubicBezTo>
                  <a:pt x="1959081" y="3358413"/>
                  <a:pt x="1968374" y="3348806"/>
                  <a:pt x="1976075" y="3335411"/>
                </a:cubicBezTo>
                <a:lnTo>
                  <a:pt x="1925721" y="3330765"/>
                </a:lnTo>
                <a:cubicBezTo>
                  <a:pt x="1922540" y="3334784"/>
                  <a:pt x="1919567" y="3337589"/>
                  <a:pt x="1916805" y="3339179"/>
                </a:cubicBezTo>
                <a:cubicBezTo>
                  <a:pt x="1912284" y="3341690"/>
                  <a:pt x="1907512" y="3342946"/>
                  <a:pt x="1902489" y="3342946"/>
                </a:cubicBezTo>
                <a:cubicBezTo>
                  <a:pt x="1894536" y="3342946"/>
                  <a:pt x="1888090" y="3340058"/>
                  <a:pt x="1883151" y="3334281"/>
                </a:cubicBezTo>
                <a:cubicBezTo>
                  <a:pt x="1879635" y="3330263"/>
                  <a:pt x="1877416" y="3324152"/>
                  <a:pt x="1876496" y="3315948"/>
                </a:cubicBezTo>
                <a:lnTo>
                  <a:pt x="1978964" y="3315948"/>
                </a:lnTo>
                <a:lnTo>
                  <a:pt x="1978964" y="3310171"/>
                </a:lnTo>
                <a:cubicBezTo>
                  <a:pt x="1978964" y="3292591"/>
                  <a:pt x="1976075" y="3278317"/>
                  <a:pt x="1970299" y="3267351"/>
                </a:cubicBezTo>
                <a:cubicBezTo>
                  <a:pt x="1964523" y="3256384"/>
                  <a:pt x="1956110" y="3248012"/>
                  <a:pt x="1945059" y="3242236"/>
                </a:cubicBezTo>
                <a:cubicBezTo>
                  <a:pt x="1934008" y="3236459"/>
                  <a:pt x="1918939" y="3233571"/>
                  <a:pt x="1899852" y="3233571"/>
                </a:cubicBezTo>
                <a:close/>
                <a:moveTo>
                  <a:pt x="1404552" y="3233571"/>
                </a:moveTo>
                <a:cubicBezTo>
                  <a:pt x="1381028" y="3233571"/>
                  <a:pt x="1362590" y="3240017"/>
                  <a:pt x="1349237" y="3252909"/>
                </a:cubicBezTo>
                <a:cubicBezTo>
                  <a:pt x="1335884" y="3265802"/>
                  <a:pt x="1329208" y="3282671"/>
                  <a:pt x="1329208" y="3303516"/>
                </a:cubicBezTo>
                <a:cubicBezTo>
                  <a:pt x="1329208" y="3318166"/>
                  <a:pt x="1332536" y="3330912"/>
                  <a:pt x="1339191" y="3341753"/>
                </a:cubicBezTo>
                <a:cubicBezTo>
                  <a:pt x="1345846" y="3352594"/>
                  <a:pt x="1354239" y="3360505"/>
                  <a:pt x="1364368" y="3365487"/>
                </a:cubicBezTo>
                <a:cubicBezTo>
                  <a:pt x="1374498" y="3370467"/>
                  <a:pt x="1388395" y="3372958"/>
                  <a:pt x="1406059" y="3372958"/>
                </a:cubicBezTo>
                <a:cubicBezTo>
                  <a:pt x="1426402" y="3372958"/>
                  <a:pt x="1442015" y="3370049"/>
                  <a:pt x="1452898" y="3364231"/>
                </a:cubicBezTo>
                <a:cubicBezTo>
                  <a:pt x="1463781" y="3358413"/>
                  <a:pt x="1473073" y="3348806"/>
                  <a:pt x="1480776" y="3335411"/>
                </a:cubicBezTo>
                <a:lnTo>
                  <a:pt x="1430420" y="3330765"/>
                </a:lnTo>
                <a:cubicBezTo>
                  <a:pt x="1427239" y="3334784"/>
                  <a:pt x="1424268" y="3337589"/>
                  <a:pt x="1421504" y="3339179"/>
                </a:cubicBezTo>
                <a:cubicBezTo>
                  <a:pt x="1416984" y="3341690"/>
                  <a:pt x="1412212" y="3342946"/>
                  <a:pt x="1407189" y="3342946"/>
                </a:cubicBezTo>
                <a:cubicBezTo>
                  <a:pt x="1399236" y="3342946"/>
                  <a:pt x="1392790" y="3340058"/>
                  <a:pt x="1387851" y="3334281"/>
                </a:cubicBezTo>
                <a:cubicBezTo>
                  <a:pt x="1384335" y="3330263"/>
                  <a:pt x="1382116" y="3324152"/>
                  <a:pt x="1381196" y="3315948"/>
                </a:cubicBezTo>
                <a:lnTo>
                  <a:pt x="1483664" y="3315948"/>
                </a:lnTo>
                <a:lnTo>
                  <a:pt x="1483664" y="3310171"/>
                </a:lnTo>
                <a:cubicBezTo>
                  <a:pt x="1483664" y="3292591"/>
                  <a:pt x="1480776" y="3278317"/>
                  <a:pt x="1474999" y="3267351"/>
                </a:cubicBezTo>
                <a:cubicBezTo>
                  <a:pt x="1469223" y="3256384"/>
                  <a:pt x="1460809" y="3248012"/>
                  <a:pt x="1449759" y="3242236"/>
                </a:cubicBezTo>
                <a:cubicBezTo>
                  <a:pt x="1438708" y="3236459"/>
                  <a:pt x="1423639" y="3233571"/>
                  <a:pt x="1404552" y="3233571"/>
                </a:cubicBezTo>
                <a:close/>
                <a:moveTo>
                  <a:pt x="1235739" y="3233571"/>
                </a:moveTo>
                <a:cubicBezTo>
                  <a:pt x="1220168" y="3233571"/>
                  <a:pt x="1207402" y="3235621"/>
                  <a:pt x="1197439" y="3239718"/>
                </a:cubicBezTo>
                <a:cubicBezTo>
                  <a:pt x="1191160" y="3242311"/>
                  <a:pt x="1185049" y="3246263"/>
                  <a:pt x="1179106" y="3251575"/>
                </a:cubicBezTo>
                <a:cubicBezTo>
                  <a:pt x="1173162" y="3256886"/>
                  <a:pt x="1168474" y="3262887"/>
                  <a:pt x="1165041" y="3269578"/>
                </a:cubicBezTo>
                <a:cubicBezTo>
                  <a:pt x="1160353" y="3278695"/>
                  <a:pt x="1158009" y="3290112"/>
                  <a:pt x="1158009" y="3303830"/>
                </a:cubicBezTo>
                <a:cubicBezTo>
                  <a:pt x="1158009" y="3316961"/>
                  <a:pt x="1159935" y="3327500"/>
                  <a:pt x="1163786" y="3335446"/>
                </a:cubicBezTo>
                <a:cubicBezTo>
                  <a:pt x="1167636" y="3343392"/>
                  <a:pt x="1172952" y="3350313"/>
                  <a:pt x="1179733" y="3356210"/>
                </a:cubicBezTo>
                <a:cubicBezTo>
                  <a:pt x="1186515" y="3362106"/>
                  <a:pt x="1194614" y="3366372"/>
                  <a:pt x="1204032" y="3369006"/>
                </a:cubicBezTo>
                <a:cubicBezTo>
                  <a:pt x="1213450" y="3371641"/>
                  <a:pt x="1225233" y="3372958"/>
                  <a:pt x="1239381" y="3372958"/>
                </a:cubicBezTo>
                <a:cubicBezTo>
                  <a:pt x="1254031" y="3372958"/>
                  <a:pt x="1266107" y="3370907"/>
                  <a:pt x="1275609" y="3366805"/>
                </a:cubicBezTo>
                <a:cubicBezTo>
                  <a:pt x="1285111" y="3362703"/>
                  <a:pt x="1292917" y="3356947"/>
                  <a:pt x="1299028" y="3349538"/>
                </a:cubicBezTo>
                <a:cubicBezTo>
                  <a:pt x="1305140" y="3342130"/>
                  <a:pt x="1309535" y="3333361"/>
                  <a:pt x="1312213" y="3323231"/>
                </a:cubicBezTo>
                <a:lnTo>
                  <a:pt x="1263617" y="3317706"/>
                </a:lnTo>
                <a:cubicBezTo>
                  <a:pt x="1261356" y="3324821"/>
                  <a:pt x="1257945" y="3330096"/>
                  <a:pt x="1253383" y="3333528"/>
                </a:cubicBezTo>
                <a:cubicBezTo>
                  <a:pt x="1248820" y="3336960"/>
                  <a:pt x="1243190" y="3338676"/>
                  <a:pt x="1236493" y="3338676"/>
                </a:cubicBezTo>
                <a:cubicBezTo>
                  <a:pt x="1228456" y="3338676"/>
                  <a:pt x="1221843" y="3335835"/>
                  <a:pt x="1216652" y="3330153"/>
                </a:cubicBezTo>
                <a:cubicBezTo>
                  <a:pt x="1211462" y="3324471"/>
                  <a:pt x="1208867" y="3316156"/>
                  <a:pt x="1208867" y="3305209"/>
                </a:cubicBezTo>
                <a:cubicBezTo>
                  <a:pt x="1208867" y="3292924"/>
                  <a:pt x="1211483" y="3283752"/>
                  <a:pt x="1216715" y="3277694"/>
                </a:cubicBezTo>
                <a:cubicBezTo>
                  <a:pt x="1221947" y="3271635"/>
                  <a:pt x="1228791" y="3268606"/>
                  <a:pt x="1237246" y="3268606"/>
                </a:cubicBezTo>
                <a:cubicBezTo>
                  <a:pt x="1243944" y="3268606"/>
                  <a:pt x="1249280" y="3270050"/>
                  <a:pt x="1253257" y="3272939"/>
                </a:cubicBezTo>
                <a:cubicBezTo>
                  <a:pt x="1257233" y="3275827"/>
                  <a:pt x="1259975" y="3280117"/>
                  <a:pt x="1261482" y="3285810"/>
                </a:cubicBezTo>
                <a:lnTo>
                  <a:pt x="1309576" y="3279406"/>
                </a:lnTo>
                <a:cubicBezTo>
                  <a:pt x="1304972" y="3264421"/>
                  <a:pt x="1296956" y="3253035"/>
                  <a:pt x="1285529" y="3245250"/>
                </a:cubicBezTo>
                <a:cubicBezTo>
                  <a:pt x="1274102" y="3237464"/>
                  <a:pt x="1257506" y="3233571"/>
                  <a:pt x="1235739" y="3233571"/>
                </a:cubicBezTo>
                <a:close/>
                <a:moveTo>
                  <a:pt x="1059392" y="3233571"/>
                </a:moveTo>
                <a:cubicBezTo>
                  <a:pt x="1049848" y="3233571"/>
                  <a:pt x="1040974" y="3234283"/>
                  <a:pt x="1032770" y="3235706"/>
                </a:cubicBezTo>
                <a:cubicBezTo>
                  <a:pt x="1024566" y="3237129"/>
                  <a:pt x="1018120" y="3239138"/>
                  <a:pt x="1013432" y="3241734"/>
                </a:cubicBezTo>
                <a:cubicBezTo>
                  <a:pt x="1006902" y="3245333"/>
                  <a:pt x="1001900" y="3249582"/>
                  <a:pt x="998426" y="3254479"/>
                </a:cubicBezTo>
                <a:cubicBezTo>
                  <a:pt x="994951" y="3259377"/>
                  <a:pt x="992293" y="3266095"/>
                  <a:pt x="990452" y="3274634"/>
                </a:cubicBezTo>
                <a:lnTo>
                  <a:pt x="1039300" y="3279782"/>
                </a:lnTo>
                <a:cubicBezTo>
                  <a:pt x="1041309" y="3274006"/>
                  <a:pt x="1043946" y="3270071"/>
                  <a:pt x="1047211" y="3267978"/>
                </a:cubicBezTo>
                <a:cubicBezTo>
                  <a:pt x="1051397" y="3265299"/>
                  <a:pt x="1057676" y="3263960"/>
                  <a:pt x="1066048" y="3263960"/>
                </a:cubicBezTo>
                <a:cubicBezTo>
                  <a:pt x="1072577" y="3263960"/>
                  <a:pt x="1077140" y="3265216"/>
                  <a:pt x="1079735" y="3267727"/>
                </a:cubicBezTo>
                <a:cubicBezTo>
                  <a:pt x="1082330" y="3270239"/>
                  <a:pt x="1083628" y="3274634"/>
                  <a:pt x="1083628" y="3280913"/>
                </a:cubicBezTo>
                <a:cubicBezTo>
                  <a:pt x="1077265" y="3283424"/>
                  <a:pt x="1071238" y="3285454"/>
                  <a:pt x="1065545" y="3287003"/>
                </a:cubicBezTo>
                <a:cubicBezTo>
                  <a:pt x="1059852" y="3288552"/>
                  <a:pt x="1047420" y="3291251"/>
                  <a:pt x="1028249" y="3295102"/>
                </a:cubicBezTo>
                <a:cubicBezTo>
                  <a:pt x="1012260" y="3298283"/>
                  <a:pt x="1001293" y="3303139"/>
                  <a:pt x="995349" y="3309669"/>
                </a:cubicBezTo>
                <a:cubicBezTo>
                  <a:pt x="989405" y="3316199"/>
                  <a:pt x="986433" y="3324528"/>
                  <a:pt x="986433" y="3334658"/>
                </a:cubicBezTo>
                <a:cubicBezTo>
                  <a:pt x="986433" y="3345458"/>
                  <a:pt x="990556" y="3354540"/>
                  <a:pt x="998802" y="3361907"/>
                </a:cubicBezTo>
                <a:cubicBezTo>
                  <a:pt x="1007048" y="3369274"/>
                  <a:pt x="1019124" y="3372958"/>
                  <a:pt x="1035030" y="3372958"/>
                </a:cubicBezTo>
                <a:cubicBezTo>
                  <a:pt x="1047002" y="3372958"/>
                  <a:pt x="1057508" y="3371116"/>
                  <a:pt x="1066550" y="3367433"/>
                </a:cubicBezTo>
                <a:cubicBezTo>
                  <a:pt x="1073163" y="3364670"/>
                  <a:pt x="1079819" y="3360066"/>
                  <a:pt x="1086516" y="3353620"/>
                </a:cubicBezTo>
                <a:cubicBezTo>
                  <a:pt x="1087102" y="3357470"/>
                  <a:pt x="1087688" y="3360296"/>
                  <a:pt x="1088274" y="3362096"/>
                </a:cubicBezTo>
                <a:cubicBezTo>
                  <a:pt x="1088860" y="3363896"/>
                  <a:pt x="1090116" y="3366512"/>
                  <a:pt x="1092041" y="3369944"/>
                </a:cubicBezTo>
                <a:lnTo>
                  <a:pt x="1140010" y="3369944"/>
                </a:lnTo>
                <a:cubicBezTo>
                  <a:pt x="1137331" y="3364419"/>
                  <a:pt x="1135594" y="3359877"/>
                  <a:pt x="1134799" y="3356320"/>
                </a:cubicBezTo>
                <a:cubicBezTo>
                  <a:pt x="1134004" y="3352762"/>
                  <a:pt x="1133606" y="3347843"/>
                  <a:pt x="1133606" y="3341565"/>
                </a:cubicBezTo>
                <a:lnTo>
                  <a:pt x="1133606" y="3282671"/>
                </a:lnTo>
                <a:cubicBezTo>
                  <a:pt x="1133606" y="3276392"/>
                  <a:pt x="1132351" y="3269799"/>
                  <a:pt x="1129839" y="3262893"/>
                </a:cubicBezTo>
                <a:cubicBezTo>
                  <a:pt x="1127327" y="3255986"/>
                  <a:pt x="1123895" y="3250649"/>
                  <a:pt x="1119542" y="3246882"/>
                </a:cubicBezTo>
                <a:cubicBezTo>
                  <a:pt x="1113347" y="3241441"/>
                  <a:pt x="1105603" y="3237862"/>
                  <a:pt x="1096311" y="3236145"/>
                </a:cubicBezTo>
                <a:cubicBezTo>
                  <a:pt x="1087018" y="3234429"/>
                  <a:pt x="1074712" y="3233571"/>
                  <a:pt x="1059392" y="3233571"/>
                </a:cubicBezTo>
                <a:close/>
                <a:moveTo>
                  <a:pt x="804477" y="3233571"/>
                </a:moveTo>
                <a:cubicBezTo>
                  <a:pt x="780953" y="3233571"/>
                  <a:pt x="762515" y="3240017"/>
                  <a:pt x="749162" y="3252909"/>
                </a:cubicBezTo>
                <a:cubicBezTo>
                  <a:pt x="735809" y="3265802"/>
                  <a:pt x="729133" y="3282671"/>
                  <a:pt x="729133" y="3303516"/>
                </a:cubicBezTo>
                <a:cubicBezTo>
                  <a:pt x="729133" y="3318166"/>
                  <a:pt x="732460" y="3330912"/>
                  <a:pt x="739116" y="3341753"/>
                </a:cubicBezTo>
                <a:cubicBezTo>
                  <a:pt x="745771" y="3352594"/>
                  <a:pt x="754164" y="3360505"/>
                  <a:pt x="764293" y="3365487"/>
                </a:cubicBezTo>
                <a:cubicBezTo>
                  <a:pt x="774423" y="3370467"/>
                  <a:pt x="788320" y="3372958"/>
                  <a:pt x="805984" y="3372958"/>
                </a:cubicBezTo>
                <a:cubicBezTo>
                  <a:pt x="826327" y="3372958"/>
                  <a:pt x="841940" y="3370049"/>
                  <a:pt x="852823" y="3364231"/>
                </a:cubicBezTo>
                <a:cubicBezTo>
                  <a:pt x="863706" y="3358413"/>
                  <a:pt x="872998" y="3348806"/>
                  <a:pt x="880700" y="3335411"/>
                </a:cubicBezTo>
                <a:lnTo>
                  <a:pt x="830345" y="3330765"/>
                </a:lnTo>
                <a:cubicBezTo>
                  <a:pt x="827164" y="3334784"/>
                  <a:pt x="824192" y="3337589"/>
                  <a:pt x="821429" y="3339179"/>
                </a:cubicBezTo>
                <a:cubicBezTo>
                  <a:pt x="816909" y="3341690"/>
                  <a:pt x="812137" y="3342946"/>
                  <a:pt x="807114" y="3342946"/>
                </a:cubicBezTo>
                <a:cubicBezTo>
                  <a:pt x="799161" y="3342946"/>
                  <a:pt x="792715" y="3340058"/>
                  <a:pt x="787776" y="3334281"/>
                </a:cubicBezTo>
                <a:cubicBezTo>
                  <a:pt x="784260" y="3330263"/>
                  <a:pt x="782041" y="3324152"/>
                  <a:pt x="781120" y="3315948"/>
                </a:cubicBezTo>
                <a:lnTo>
                  <a:pt x="883588" y="3315948"/>
                </a:lnTo>
                <a:lnTo>
                  <a:pt x="883588" y="3310171"/>
                </a:lnTo>
                <a:cubicBezTo>
                  <a:pt x="883588" y="3292591"/>
                  <a:pt x="880700" y="3278317"/>
                  <a:pt x="874924" y="3267351"/>
                </a:cubicBezTo>
                <a:cubicBezTo>
                  <a:pt x="869147" y="3256384"/>
                  <a:pt x="860734" y="3248012"/>
                  <a:pt x="849684" y="3242236"/>
                </a:cubicBezTo>
                <a:cubicBezTo>
                  <a:pt x="838633" y="3236459"/>
                  <a:pt x="823564" y="3233571"/>
                  <a:pt x="804477" y="3233571"/>
                </a:cubicBezTo>
                <a:close/>
                <a:moveTo>
                  <a:pt x="491157" y="3233571"/>
                </a:moveTo>
                <a:cubicBezTo>
                  <a:pt x="467800" y="3233571"/>
                  <a:pt x="449257" y="3240164"/>
                  <a:pt x="435527" y="3253349"/>
                </a:cubicBezTo>
                <a:cubicBezTo>
                  <a:pt x="421798" y="3266534"/>
                  <a:pt x="414933" y="3283298"/>
                  <a:pt x="414933" y="3303641"/>
                </a:cubicBezTo>
                <a:cubicBezTo>
                  <a:pt x="414933" y="3325491"/>
                  <a:pt x="423054" y="3343155"/>
                  <a:pt x="439295" y="3356634"/>
                </a:cubicBezTo>
                <a:cubicBezTo>
                  <a:pt x="452522" y="3367516"/>
                  <a:pt x="469851" y="3372958"/>
                  <a:pt x="491282" y="3372958"/>
                </a:cubicBezTo>
                <a:cubicBezTo>
                  <a:pt x="515309" y="3372958"/>
                  <a:pt x="534124" y="3366407"/>
                  <a:pt x="547727" y="3353306"/>
                </a:cubicBezTo>
                <a:cubicBezTo>
                  <a:pt x="561331" y="3340204"/>
                  <a:pt x="568133" y="3323398"/>
                  <a:pt x="568133" y="3302888"/>
                </a:cubicBezTo>
                <a:cubicBezTo>
                  <a:pt x="568133" y="3284638"/>
                  <a:pt x="562650" y="3269276"/>
                  <a:pt x="551683" y="3256802"/>
                </a:cubicBezTo>
                <a:cubicBezTo>
                  <a:pt x="538038" y="3241315"/>
                  <a:pt x="517862" y="3233571"/>
                  <a:pt x="491157" y="3233571"/>
                </a:cubicBezTo>
                <a:close/>
                <a:moveTo>
                  <a:pt x="4824905" y="3213856"/>
                </a:moveTo>
                <a:cubicBezTo>
                  <a:pt x="4831016" y="3213856"/>
                  <a:pt x="4836039" y="3215844"/>
                  <a:pt x="4839974" y="3219821"/>
                </a:cubicBezTo>
                <a:cubicBezTo>
                  <a:pt x="4843908" y="3223797"/>
                  <a:pt x="4845876" y="3228967"/>
                  <a:pt x="4845876" y="3235329"/>
                </a:cubicBezTo>
                <a:cubicBezTo>
                  <a:pt x="4845876" y="3241441"/>
                  <a:pt x="4843992" y="3246422"/>
                  <a:pt x="4840225" y="3250273"/>
                </a:cubicBezTo>
                <a:cubicBezTo>
                  <a:pt x="4836458" y="3254123"/>
                  <a:pt x="4831644" y="3256049"/>
                  <a:pt x="4825784" y="3256049"/>
                </a:cubicBezTo>
                <a:cubicBezTo>
                  <a:pt x="4819170" y="3256049"/>
                  <a:pt x="4813875" y="3254102"/>
                  <a:pt x="4809899" y="3250210"/>
                </a:cubicBezTo>
                <a:cubicBezTo>
                  <a:pt x="4805922" y="3246317"/>
                  <a:pt x="4803934" y="3241190"/>
                  <a:pt x="4803934" y="3234827"/>
                </a:cubicBezTo>
                <a:cubicBezTo>
                  <a:pt x="4803934" y="3228632"/>
                  <a:pt x="4805880" y="3223588"/>
                  <a:pt x="4809773" y="3219695"/>
                </a:cubicBezTo>
                <a:cubicBezTo>
                  <a:pt x="4813666" y="3215802"/>
                  <a:pt x="4818710" y="3213856"/>
                  <a:pt x="4824905" y="3213856"/>
                </a:cubicBezTo>
                <a:close/>
                <a:moveTo>
                  <a:pt x="6188342" y="3185853"/>
                </a:moveTo>
                <a:lnTo>
                  <a:pt x="6137108" y="3212098"/>
                </a:lnTo>
                <a:lnTo>
                  <a:pt x="6137108" y="3236585"/>
                </a:lnTo>
                <a:lnTo>
                  <a:pt x="6118272" y="3236585"/>
                </a:lnTo>
                <a:lnTo>
                  <a:pt x="6118272" y="3274006"/>
                </a:lnTo>
                <a:lnTo>
                  <a:pt x="6137108" y="3274006"/>
                </a:lnTo>
                <a:lnTo>
                  <a:pt x="6137108" y="3320912"/>
                </a:lnTo>
                <a:cubicBezTo>
                  <a:pt x="6137108" y="3335794"/>
                  <a:pt x="6138552" y="3346558"/>
                  <a:pt x="6141440" y="3353205"/>
                </a:cubicBezTo>
                <a:cubicBezTo>
                  <a:pt x="6144329" y="3359851"/>
                  <a:pt x="6148787" y="3364806"/>
                  <a:pt x="6154814" y="3368067"/>
                </a:cubicBezTo>
                <a:cubicBezTo>
                  <a:pt x="6160842" y="3371328"/>
                  <a:pt x="6170218" y="3372958"/>
                  <a:pt x="6182943" y="3372958"/>
                </a:cubicBezTo>
                <a:cubicBezTo>
                  <a:pt x="6193909" y="3372958"/>
                  <a:pt x="6205713" y="3371577"/>
                  <a:pt x="6218354" y="3368814"/>
                </a:cubicBezTo>
                <a:lnTo>
                  <a:pt x="6214587" y="3333534"/>
                </a:lnTo>
                <a:cubicBezTo>
                  <a:pt x="6207806" y="3335706"/>
                  <a:pt x="6202532" y="3336793"/>
                  <a:pt x="6198765" y="3336793"/>
                </a:cubicBezTo>
                <a:cubicBezTo>
                  <a:pt x="6194579" y="3336793"/>
                  <a:pt x="6191649" y="3335372"/>
                  <a:pt x="6189975" y="3332531"/>
                </a:cubicBezTo>
                <a:cubicBezTo>
                  <a:pt x="6188886" y="3330693"/>
                  <a:pt x="6188342" y="3326934"/>
                  <a:pt x="6188342" y="3321253"/>
                </a:cubicBezTo>
                <a:lnTo>
                  <a:pt x="6188342" y="3274006"/>
                </a:lnTo>
                <a:lnTo>
                  <a:pt x="6216471" y="3274006"/>
                </a:lnTo>
                <a:lnTo>
                  <a:pt x="6216471" y="3236585"/>
                </a:lnTo>
                <a:lnTo>
                  <a:pt x="6188342" y="3236585"/>
                </a:lnTo>
                <a:close/>
                <a:moveTo>
                  <a:pt x="5709595" y="3185853"/>
                </a:moveTo>
                <a:lnTo>
                  <a:pt x="5709595" y="3221014"/>
                </a:lnTo>
                <a:lnTo>
                  <a:pt x="5760829" y="3221014"/>
                </a:lnTo>
                <a:lnTo>
                  <a:pt x="5760829" y="3185853"/>
                </a:lnTo>
                <a:close/>
                <a:moveTo>
                  <a:pt x="5578742" y="3185853"/>
                </a:moveTo>
                <a:lnTo>
                  <a:pt x="5527508" y="3212098"/>
                </a:lnTo>
                <a:lnTo>
                  <a:pt x="5527508" y="3236585"/>
                </a:lnTo>
                <a:lnTo>
                  <a:pt x="5508672" y="3236585"/>
                </a:lnTo>
                <a:lnTo>
                  <a:pt x="5508672" y="3274006"/>
                </a:lnTo>
                <a:lnTo>
                  <a:pt x="5527508" y="3274006"/>
                </a:lnTo>
                <a:lnTo>
                  <a:pt x="5527508" y="3320912"/>
                </a:lnTo>
                <a:cubicBezTo>
                  <a:pt x="5527508" y="3335794"/>
                  <a:pt x="5528952" y="3346558"/>
                  <a:pt x="5531840" y="3353205"/>
                </a:cubicBezTo>
                <a:cubicBezTo>
                  <a:pt x="5534729" y="3359851"/>
                  <a:pt x="5539187" y="3364806"/>
                  <a:pt x="5545214" y="3368067"/>
                </a:cubicBezTo>
                <a:cubicBezTo>
                  <a:pt x="5551242" y="3371328"/>
                  <a:pt x="5560618" y="3372958"/>
                  <a:pt x="5573343" y="3372958"/>
                </a:cubicBezTo>
                <a:cubicBezTo>
                  <a:pt x="5584309" y="3372958"/>
                  <a:pt x="5596113" y="3371577"/>
                  <a:pt x="5608754" y="3368814"/>
                </a:cubicBezTo>
                <a:lnTo>
                  <a:pt x="5604987" y="3333534"/>
                </a:lnTo>
                <a:cubicBezTo>
                  <a:pt x="5598206" y="3335706"/>
                  <a:pt x="5592932" y="3336793"/>
                  <a:pt x="5589165" y="3336793"/>
                </a:cubicBezTo>
                <a:cubicBezTo>
                  <a:pt x="5584979" y="3336793"/>
                  <a:pt x="5582049" y="3335372"/>
                  <a:pt x="5580375" y="3332531"/>
                </a:cubicBezTo>
                <a:cubicBezTo>
                  <a:pt x="5579286" y="3330693"/>
                  <a:pt x="5578742" y="3326934"/>
                  <a:pt x="5578742" y="3321253"/>
                </a:cubicBezTo>
                <a:lnTo>
                  <a:pt x="5578742" y="3274006"/>
                </a:lnTo>
                <a:lnTo>
                  <a:pt x="5606871" y="3274006"/>
                </a:lnTo>
                <a:lnTo>
                  <a:pt x="5606871" y="3236585"/>
                </a:lnTo>
                <a:lnTo>
                  <a:pt x="5578742" y="3236585"/>
                </a:lnTo>
                <a:close/>
                <a:moveTo>
                  <a:pt x="4942358" y="3185853"/>
                </a:moveTo>
                <a:lnTo>
                  <a:pt x="4926159" y="3284805"/>
                </a:lnTo>
                <a:lnTo>
                  <a:pt x="4969733" y="3291084"/>
                </a:lnTo>
                <a:cubicBezTo>
                  <a:pt x="4973835" y="3286480"/>
                  <a:pt x="4977603" y="3283298"/>
                  <a:pt x="4981035" y="3281540"/>
                </a:cubicBezTo>
                <a:cubicBezTo>
                  <a:pt x="4985639" y="3279113"/>
                  <a:pt x="4990411" y="3277899"/>
                  <a:pt x="4995350" y="3277899"/>
                </a:cubicBezTo>
                <a:cubicBezTo>
                  <a:pt x="5003136" y="3277899"/>
                  <a:pt x="5009373" y="3280452"/>
                  <a:pt x="5014060" y="3285559"/>
                </a:cubicBezTo>
                <a:cubicBezTo>
                  <a:pt x="5018749" y="3290665"/>
                  <a:pt x="5021093" y="3298702"/>
                  <a:pt x="5021093" y="3309669"/>
                </a:cubicBezTo>
                <a:cubicBezTo>
                  <a:pt x="5021093" y="3320385"/>
                  <a:pt x="5018769" y="3328442"/>
                  <a:pt x="5014123" y="3333842"/>
                </a:cubicBezTo>
                <a:cubicBezTo>
                  <a:pt x="5009477" y="3339241"/>
                  <a:pt x="5003596" y="3341941"/>
                  <a:pt x="4996480" y="3341941"/>
                </a:cubicBezTo>
                <a:cubicBezTo>
                  <a:pt x="4990118" y="3341941"/>
                  <a:pt x="4984635" y="3339786"/>
                  <a:pt x="4980030" y="3335474"/>
                </a:cubicBezTo>
                <a:cubicBezTo>
                  <a:pt x="4975426" y="3331163"/>
                  <a:pt x="4972496" y="3324863"/>
                  <a:pt x="4971240" y="3316576"/>
                </a:cubicBezTo>
                <a:lnTo>
                  <a:pt x="4919503" y="3322226"/>
                </a:lnTo>
                <a:cubicBezTo>
                  <a:pt x="4922015" y="3330849"/>
                  <a:pt x="4925154" y="3338049"/>
                  <a:pt x="4928921" y="3343825"/>
                </a:cubicBezTo>
                <a:cubicBezTo>
                  <a:pt x="4932689" y="3349601"/>
                  <a:pt x="4937607" y="3354771"/>
                  <a:pt x="4943676" y="3359333"/>
                </a:cubicBezTo>
                <a:cubicBezTo>
                  <a:pt x="4949746" y="3363896"/>
                  <a:pt x="4957113" y="3367328"/>
                  <a:pt x="4965777" y="3369630"/>
                </a:cubicBezTo>
                <a:cubicBezTo>
                  <a:pt x="4974442" y="3371932"/>
                  <a:pt x="4984844" y="3373083"/>
                  <a:pt x="4996982" y="3373083"/>
                </a:cubicBezTo>
                <a:cubicBezTo>
                  <a:pt x="5013893" y="3373083"/>
                  <a:pt x="5027769" y="3370196"/>
                  <a:pt x="5038610" y="3364419"/>
                </a:cubicBezTo>
                <a:cubicBezTo>
                  <a:pt x="5049451" y="3358643"/>
                  <a:pt x="5057823" y="3350271"/>
                  <a:pt x="5063725" y="3339305"/>
                </a:cubicBezTo>
                <a:cubicBezTo>
                  <a:pt x="5069627" y="3328337"/>
                  <a:pt x="5072578" y="3316910"/>
                  <a:pt x="5072578" y="3305023"/>
                </a:cubicBezTo>
                <a:cubicBezTo>
                  <a:pt x="5072578" y="3288112"/>
                  <a:pt x="5066843" y="3274090"/>
                  <a:pt x="5055374" y="3262955"/>
                </a:cubicBezTo>
                <a:cubicBezTo>
                  <a:pt x="5043905" y="3251822"/>
                  <a:pt x="5028962" y="3246254"/>
                  <a:pt x="5010544" y="3246254"/>
                </a:cubicBezTo>
                <a:cubicBezTo>
                  <a:pt x="5005103" y="3246254"/>
                  <a:pt x="4999599" y="3246924"/>
                  <a:pt x="4994031" y="3248263"/>
                </a:cubicBezTo>
                <a:cubicBezTo>
                  <a:pt x="4988465" y="3249603"/>
                  <a:pt x="4982835" y="3251612"/>
                  <a:pt x="4977142" y="3254291"/>
                </a:cubicBezTo>
                <a:lnTo>
                  <a:pt x="4981537" y="3226665"/>
                </a:lnTo>
                <a:lnTo>
                  <a:pt x="5063788" y="3226665"/>
                </a:lnTo>
                <a:lnTo>
                  <a:pt x="5063788" y="3185853"/>
                </a:lnTo>
                <a:close/>
                <a:moveTo>
                  <a:pt x="4060012" y="3185853"/>
                </a:moveTo>
                <a:lnTo>
                  <a:pt x="4060012" y="3369944"/>
                </a:lnTo>
                <a:lnTo>
                  <a:pt x="4107855" y="3369944"/>
                </a:lnTo>
                <a:lnTo>
                  <a:pt x="4107855" y="3350229"/>
                </a:lnTo>
                <a:cubicBezTo>
                  <a:pt x="4114469" y="3358517"/>
                  <a:pt x="4120580" y="3364168"/>
                  <a:pt x="4126189" y="3367182"/>
                </a:cubicBezTo>
                <a:cubicBezTo>
                  <a:pt x="4133640" y="3371032"/>
                  <a:pt x="4141844" y="3372958"/>
                  <a:pt x="4150802" y="3372958"/>
                </a:cubicBezTo>
                <a:cubicBezTo>
                  <a:pt x="4161266" y="3372958"/>
                  <a:pt x="4170789" y="3370216"/>
                  <a:pt x="4179370" y="3364733"/>
                </a:cubicBezTo>
                <a:cubicBezTo>
                  <a:pt x="4187951" y="3359249"/>
                  <a:pt x="4194669" y="3350962"/>
                  <a:pt x="4199524" y="3339869"/>
                </a:cubicBezTo>
                <a:cubicBezTo>
                  <a:pt x="4204380" y="3328777"/>
                  <a:pt x="4206808" y="3315948"/>
                  <a:pt x="4206808" y="3301381"/>
                </a:cubicBezTo>
                <a:cubicBezTo>
                  <a:pt x="4206808" y="3279531"/>
                  <a:pt x="4201492" y="3262767"/>
                  <a:pt x="4190860" y="3251089"/>
                </a:cubicBezTo>
                <a:cubicBezTo>
                  <a:pt x="4180228" y="3239411"/>
                  <a:pt x="4166791" y="3233571"/>
                  <a:pt x="4150551" y="3233571"/>
                </a:cubicBezTo>
                <a:cubicBezTo>
                  <a:pt x="4142681" y="3233571"/>
                  <a:pt x="4135503" y="3234911"/>
                  <a:pt x="4129015" y="3237590"/>
                </a:cubicBezTo>
                <a:cubicBezTo>
                  <a:pt x="4122527" y="3240268"/>
                  <a:pt x="4116729" y="3244287"/>
                  <a:pt x="4111623" y="3249645"/>
                </a:cubicBezTo>
                <a:lnTo>
                  <a:pt x="4111623" y="3185853"/>
                </a:lnTo>
                <a:close/>
                <a:moveTo>
                  <a:pt x="3111028" y="3185853"/>
                </a:moveTo>
                <a:lnTo>
                  <a:pt x="3111028" y="3369944"/>
                </a:lnTo>
                <a:lnTo>
                  <a:pt x="3164523" y="3369944"/>
                </a:lnTo>
                <a:lnTo>
                  <a:pt x="3164523" y="3268865"/>
                </a:lnTo>
                <a:lnTo>
                  <a:pt x="3233462" y="3369944"/>
                </a:lnTo>
                <a:lnTo>
                  <a:pt x="3287083" y="3369944"/>
                </a:lnTo>
                <a:lnTo>
                  <a:pt x="3287083" y="3185853"/>
                </a:lnTo>
                <a:lnTo>
                  <a:pt x="3233462" y="3185853"/>
                </a:lnTo>
                <a:lnTo>
                  <a:pt x="3233462" y="3287701"/>
                </a:lnTo>
                <a:lnTo>
                  <a:pt x="3164146" y="3185853"/>
                </a:lnTo>
                <a:close/>
                <a:moveTo>
                  <a:pt x="2846068" y="3185853"/>
                </a:moveTo>
                <a:lnTo>
                  <a:pt x="2846068" y="3229051"/>
                </a:lnTo>
                <a:lnTo>
                  <a:pt x="2936983" y="3229051"/>
                </a:lnTo>
                <a:cubicBezTo>
                  <a:pt x="2918315" y="3252240"/>
                  <a:pt x="2904669" y="3274006"/>
                  <a:pt x="2896046" y="3294349"/>
                </a:cubicBezTo>
                <a:cubicBezTo>
                  <a:pt x="2887423" y="3314692"/>
                  <a:pt x="2881103" y="3339890"/>
                  <a:pt x="2877086" y="3369944"/>
                </a:cubicBezTo>
                <a:lnTo>
                  <a:pt x="2928068" y="3369944"/>
                </a:lnTo>
                <a:cubicBezTo>
                  <a:pt x="2929742" y="3348346"/>
                  <a:pt x="2933006" y="3329635"/>
                  <a:pt x="2937862" y="3313813"/>
                </a:cubicBezTo>
                <a:cubicBezTo>
                  <a:pt x="2943974" y="3293470"/>
                  <a:pt x="2952304" y="3275011"/>
                  <a:pt x="2962852" y="3258435"/>
                </a:cubicBezTo>
                <a:cubicBezTo>
                  <a:pt x="2971557" y="3244789"/>
                  <a:pt x="2982400" y="3232106"/>
                  <a:pt x="2995376" y="3220386"/>
                </a:cubicBezTo>
                <a:lnTo>
                  <a:pt x="2995376" y="3185853"/>
                </a:lnTo>
                <a:close/>
                <a:moveTo>
                  <a:pt x="2091143" y="3185853"/>
                </a:moveTo>
                <a:lnTo>
                  <a:pt x="2091143" y="3249645"/>
                </a:lnTo>
                <a:cubicBezTo>
                  <a:pt x="2086120" y="3244287"/>
                  <a:pt x="2080365" y="3240268"/>
                  <a:pt x="2073876" y="3237590"/>
                </a:cubicBezTo>
                <a:cubicBezTo>
                  <a:pt x="2067389" y="3234911"/>
                  <a:pt x="2060168" y="3233571"/>
                  <a:pt x="2052215" y="3233571"/>
                </a:cubicBezTo>
                <a:cubicBezTo>
                  <a:pt x="2035890" y="3233571"/>
                  <a:pt x="2022433" y="3239431"/>
                  <a:pt x="2011843" y="3251152"/>
                </a:cubicBezTo>
                <a:cubicBezTo>
                  <a:pt x="2001253" y="3262872"/>
                  <a:pt x="1995958" y="3279782"/>
                  <a:pt x="1995958" y="3301883"/>
                </a:cubicBezTo>
                <a:cubicBezTo>
                  <a:pt x="1995958" y="3321640"/>
                  <a:pt x="2000751" y="3338425"/>
                  <a:pt x="2010336" y="3352238"/>
                </a:cubicBezTo>
                <a:cubicBezTo>
                  <a:pt x="2019922" y="3366052"/>
                  <a:pt x="2033798" y="3372958"/>
                  <a:pt x="2051964" y="3372958"/>
                </a:cubicBezTo>
                <a:cubicBezTo>
                  <a:pt x="2061005" y="3372958"/>
                  <a:pt x="2069209" y="3371032"/>
                  <a:pt x="2076576" y="3367182"/>
                </a:cubicBezTo>
                <a:cubicBezTo>
                  <a:pt x="2082101" y="3364252"/>
                  <a:pt x="2088213" y="3358601"/>
                  <a:pt x="2094910" y="3350229"/>
                </a:cubicBezTo>
                <a:lnTo>
                  <a:pt x="2094910" y="3369944"/>
                </a:lnTo>
                <a:lnTo>
                  <a:pt x="2142753" y="3369944"/>
                </a:lnTo>
                <a:lnTo>
                  <a:pt x="2142753" y="3185853"/>
                </a:lnTo>
                <a:close/>
                <a:moveTo>
                  <a:pt x="1747071" y="3185853"/>
                </a:moveTo>
                <a:lnTo>
                  <a:pt x="1747071" y="3220637"/>
                </a:lnTo>
                <a:lnTo>
                  <a:pt x="1798180" y="3220637"/>
                </a:lnTo>
                <a:lnTo>
                  <a:pt x="1798180" y="3185853"/>
                </a:lnTo>
                <a:close/>
                <a:moveTo>
                  <a:pt x="1662518" y="3185853"/>
                </a:moveTo>
                <a:lnTo>
                  <a:pt x="1662518" y="3249645"/>
                </a:lnTo>
                <a:cubicBezTo>
                  <a:pt x="1657495" y="3244287"/>
                  <a:pt x="1651739" y="3240268"/>
                  <a:pt x="1645252" y="3237590"/>
                </a:cubicBezTo>
                <a:cubicBezTo>
                  <a:pt x="1638764" y="3234911"/>
                  <a:pt x="1631543" y="3233571"/>
                  <a:pt x="1623590" y="3233571"/>
                </a:cubicBezTo>
                <a:cubicBezTo>
                  <a:pt x="1607266" y="3233571"/>
                  <a:pt x="1593808" y="3239431"/>
                  <a:pt x="1583218" y="3251152"/>
                </a:cubicBezTo>
                <a:cubicBezTo>
                  <a:pt x="1572628" y="3262872"/>
                  <a:pt x="1567333" y="3279782"/>
                  <a:pt x="1567333" y="3301883"/>
                </a:cubicBezTo>
                <a:cubicBezTo>
                  <a:pt x="1567333" y="3321640"/>
                  <a:pt x="1572126" y="3338425"/>
                  <a:pt x="1581711" y="3352238"/>
                </a:cubicBezTo>
                <a:cubicBezTo>
                  <a:pt x="1591297" y="3366052"/>
                  <a:pt x="1605173" y="3372958"/>
                  <a:pt x="1623339" y="3372958"/>
                </a:cubicBezTo>
                <a:cubicBezTo>
                  <a:pt x="1632380" y="3372958"/>
                  <a:pt x="1640584" y="3371032"/>
                  <a:pt x="1647952" y="3367182"/>
                </a:cubicBezTo>
                <a:cubicBezTo>
                  <a:pt x="1653477" y="3364252"/>
                  <a:pt x="1659588" y="3358601"/>
                  <a:pt x="1666285" y="3350229"/>
                </a:cubicBezTo>
                <a:lnTo>
                  <a:pt x="1666285" y="3369944"/>
                </a:lnTo>
                <a:lnTo>
                  <a:pt x="1714129" y="3369944"/>
                </a:lnTo>
                <a:lnTo>
                  <a:pt x="1714129" y="3185853"/>
                </a:lnTo>
                <a:close/>
                <a:moveTo>
                  <a:pt x="908745" y="3185853"/>
                </a:moveTo>
                <a:lnTo>
                  <a:pt x="908745" y="3369944"/>
                </a:lnTo>
                <a:lnTo>
                  <a:pt x="959979" y="3369944"/>
                </a:lnTo>
                <a:lnTo>
                  <a:pt x="959979" y="3185853"/>
                </a:lnTo>
                <a:close/>
                <a:moveTo>
                  <a:pt x="253153" y="3185853"/>
                </a:moveTo>
                <a:lnTo>
                  <a:pt x="253153" y="3369944"/>
                </a:lnTo>
                <a:lnTo>
                  <a:pt x="398818" y="3369944"/>
                </a:lnTo>
                <a:lnTo>
                  <a:pt x="398818" y="3324612"/>
                </a:lnTo>
                <a:lnTo>
                  <a:pt x="310038" y="3324612"/>
                </a:lnTo>
                <a:lnTo>
                  <a:pt x="310038" y="3185853"/>
                </a:lnTo>
                <a:close/>
                <a:moveTo>
                  <a:pt x="5167302" y="3182714"/>
                </a:moveTo>
                <a:cubicBezTo>
                  <a:pt x="5150057" y="3182714"/>
                  <a:pt x="5136558" y="3184869"/>
                  <a:pt x="5126805" y="3189181"/>
                </a:cubicBezTo>
                <a:cubicBezTo>
                  <a:pt x="5117052" y="3193492"/>
                  <a:pt x="5109497" y="3199687"/>
                  <a:pt x="5104139" y="3207766"/>
                </a:cubicBezTo>
                <a:cubicBezTo>
                  <a:pt x="5098781" y="3215844"/>
                  <a:pt x="5095097" y="3227083"/>
                  <a:pt x="5093088" y="3241482"/>
                </a:cubicBezTo>
                <a:lnTo>
                  <a:pt x="5144322" y="3245626"/>
                </a:lnTo>
                <a:cubicBezTo>
                  <a:pt x="5145745" y="3235246"/>
                  <a:pt x="5148529" y="3228004"/>
                  <a:pt x="5152673" y="3223902"/>
                </a:cubicBezTo>
                <a:cubicBezTo>
                  <a:pt x="5156817" y="3219800"/>
                  <a:pt x="5162154" y="3217749"/>
                  <a:pt x="5168684" y="3217749"/>
                </a:cubicBezTo>
                <a:cubicBezTo>
                  <a:pt x="5174962" y="3217749"/>
                  <a:pt x="5180174" y="3219737"/>
                  <a:pt x="5184318" y="3223714"/>
                </a:cubicBezTo>
                <a:cubicBezTo>
                  <a:pt x="5188461" y="3227690"/>
                  <a:pt x="5190533" y="3232483"/>
                  <a:pt x="5190533" y="3238092"/>
                </a:cubicBezTo>
                <a:cubicBezTo>
                  <a:pt x="5190533" y="3243282"/>
                  <a:pt x="5188441" y="3248766"/>
                  <a:pt x="5184255" y="3254542"/>
                </a:cubicBezTo>
                <a:cubicBezTo>
                  <a:pt x="5180069" y="3260318"/>
                  <a:pt x="5170483" y="3268774"/>
                  <a:pt x="5155498" y="3279908"/>
                </a:cubicBezTo>
                <a:cubicBezTo>
                  <a:pt x="5130970" y="3298074"/>
                  <a:pt x="5114247" y="3313834"/>
                  <a:pt x="5105332" y="3327187"/>
                </a:cubicBezTo>
                <a:cubicBezTo>
                  <a:pt x="5096416" y="3340539"/>
                  <a:pt x="5091079" y="3354792"/>
                  <a:pt x="5089321" y="3369944"/>
                </a:cubicBezTo>
                <a:lnTo>
                  <a:pt x="5242772" y="3369944"/>
                </a:lnTo>
                <a:lnTo>
                  <a:pt x="5242772" y="3328254"/>
                </a:lnTo>
                <a:lnTo>
                  <a:pt x="5162907" y="3328254"/>
                </a:lnTo>
                <a:cubicBezTo>
                  <a:pt x="5167595" y="3323649"/>
                  <a:pt x="5171676" y="3319924"/>
                  <a:pt x="5175151" y="3317078"/>
                </a:cubicBezTo>
                <a:cubicBezTo>
                  <a:pt x="5178625" y="3314231"/>
                  <a:pt x="5185510" y="3309250"/>
                  <a:pt x="5195808" y="3302134"/>
                </a:cubicBezTo>
                <a:cubicBezTo>
                  <a:pt x="5213137" y="3289912"/>
                  <a:pt x="5225087" y="3278694"/>
                  <a:pt x="5231659" y="3268481"/>
                </a:cubicBezTo>
                <a:cubicBezTo>
                  <a:pt x="5238231" y="3258267"/>
                  <a:pt x="5241516" y="3247552"/>
                  <a:pt x="5241516" y="3236334"/>
                </a:cubicBezTo>
                <a:cubicBezTo>
                  <a:pt x="5241516" y="3225786"/>
                  <a:pt x="5238649" y="3216263"/>
                  <a:pt x="5232915" y="3207766"/>
                </a:cubicBezTo>
                <a:cubicBezTo>
                  <a:pt x="5227180" y="3199269"/>
                  <a:pt x="5219311" y="3192969"/>
                  <a:pt x="5209307" y="3188867"/>
                </a:cubicBezTo>
                <a:cubicBezTo>
                  <a:pt x="5199303" y="3184765"/>
                  <a:pt x="5185301" y="3182714"/>
                  <a:pt x="5167302" y="3182714"/>
                </a:cubicBezTo>
                <a:close/>
                <a:moveTo>
                  <a:pt x="4822393" y="3182714"/>
                </a:moveTo>
                <a:cubicBezTo>
                  <a:pt x="4803808" y="3182714"/>
                  <a:pt x="4788865" y="3186481"/>
                  <a:pt x="4777564" y="3194015"/>
                </a:cubicBezTo>
                <a:cubicBezTo>
                  <a:pt x="4763081" y="3203810"/>
                  <a:pt x="4755839" y="3216409"/>
                  <a:pt x="4755839" y="3231813"/>
                </a:cubicBezTo>
                <a:cubicBezTo>
                  <a:pt x="4755839" y="3241190"/>
                  <a:pt x="4758351" y="3249477"/>
                  <a:pt x="4763374" y="3256677"/>
                </a:cubicBezTo>
                <a:cubicBezTo>
                  <a:pt x="4767057" y="3261951"/>
                  <a:pt x="4772917" y="3266723"/>
                  <a:pt x="4780954" y="3270992"/>
                </a:cubicBezTo>
                <a:cubicBezTo>
                  <a:pt x="4770490" y="3275094"/>
                  <a:pt x="4762746" y="3280892"/>
                  <a:pt x="4757723" y="3288384"/>
                </a:cubicBezTo>
                <a:cubicBezTo>
                  <a:pt x="4752700" y="3295877"/>
                  <a:pt x="4750189" y="3305023"/>
                  <a:pt x="4750189" y="3315822"/>
                </a:cubicBezTo>
                <a:cubicBezTo>
                  <a:pt x="4750189" y="3326873"/>
                  <a:pt x="4752867" y="3336876"/>
                  <a:pt x="4758225" y="3345834"/>
                </a:cubicBezTo>
                <a:cubicBezTo>
                  <a:pt x="4763583" y="3354792"/>
                  <a:pt x="4771410" y="3361573"/>
                  <a:pt x="4781708" y="3366177"/>
                </a:cubicBezTo>
                <a:cubicBezTo>
                  <a:pt x="4792005" y="3370781"/>
                  <a:pt x="4806906" y="3373083"/>
                  <a:pt x="4826412" y="3373083"/>
                </a:cubicBezTo>
                <a:cubicBezTo>
                  <a:pt x="4836793" y="3373083"/>
                  <a:pt x="4846566" y="3372058"/>
                  <a:pt x="4855733" y="3370007"/>
                </a:cubicBezTo>
                <a:cubicBezTo>
                  <a:pt x="4864900" y="3367956"/>
                  <a:pt x="4872560" y="3364754"/>
                  <a:pt x="4878713" y="3360401"/>
                </a:cubicBezTo>
                <a:cubicBezTo>
                  <a:pt x="4884866" y="3356047"/>
                  <a:pt x="4890056" y="3349873"/>
                  <a:pt x="4894284" y="3341878"/>
                </a:cubicBezTo>
                <a:cubicBezTo>
                  <a:pt x="4898512" y="3333884"/>
                  <a:pt x="4900626" y="3325282"/>
                  <a:pt x="4900626" y="3316073"/>
                </a:cubicBezTo>
                <a:cubicBezTo>
                  <a:pt x="4900626" y="3306529"/>
                  <a:pt x="4898177" y="3297823"/>
                  <a:pt x="4893280" y="3289954"/>
                </a:cubicBezTo>
                <a:cubicBezTo>
                  <a:pt x="4888382" y="3282084"/>
                  <a:pt x="4880952" y="3275764"/>
                  <a:pt x="4870990" y="3270992"/>
                </a:cubicBezTo>
                <a:cubicBezTo>
                  <a:pt x="4878525" y="3265969"/>
                  <a:pt x="4884050" y="3260779"/>
                  <a:pt x="4887566" y="3255421"/>
                </a:cubicBezTo>
                <a:cubicBezTo>
                  <a:pt x="4892254" y="3248221"/>
                  <a:pt x="4894598" y="3240478"/>
                  <a:pt x="4894598" y="3232190"/>
                </a:cubicBezTo>
                <a:cubicBezTo>
                  <a:pt x="4894598" y="3217958"/>
                  <a:pt x="4888717" y="3206154"/>
                  <a:pt x="4876955" y="3196778"/>
                </a:cubicBezTo>
                <a:cubicBezTo>
                  <a:pt x="4865193" y="3187402"/>
                  <a:pt x="4847006" y="3182714"/>
                  <a:pt x="4822393" y="3182714"/>
                </a:cubicBezTo>
                <a:close/>
                <a:moveTo>
                  <a:pt x="4652325" y="3182714"/>
                </a:moveTo>
                <a:cubicBezTo>
                  <a:pt x="4646883" y="3194267"/>
                  <a:pt x="4639348" y="3203978"/>
                  <a:pt x="4629721" y="3211847"/>
                </a:cubicBezTo>
                <a:cubicBezTo>
                  <a:pt x="4620094" y="3219716"/>
                  <a:pt x="4606574" y="3226455"/>
                  <a:pt x="4589161" y="3232064"/>
                </a:cubicBezTo>
                <a:lnTo>
                  <a:pt x="4589161" y="3274006"/>
                </a:lnTo>
                <a:cubicBezTo>
                  <a:pt x="4600965" y="3270406"/>
                  <a:pt x="4610780" y="3266639"/>
                  <a:pt x="4618608" y="3262704"/>
                </a:cubicBezTo>
                <a:cubicBezTo>
                  <a:pt x="4626436" y="3258770"/>
                  <a:pt x="4634535" y="3253621"/>
                  <a:pt x="4642907" y="3247259"/>
                </a:cubicBezTo>
                <a:lnTo>
                  <a:pt x="4642907" y="3369944"/>
                </a:lnTo>
                <a:lnTo>
                  <a:pt x="4694643" y="3369944"/>
                </a:lnTo>
                <a:lnTo>
                  <a:pt x="4694643" y="3182714"/>
                </a:lnTo>
                <a:close/>
                <a:moveTo>
                  <a:pt x="2747953" y="3182714"/>
                </a:moveTo>
                <a:cubicBezTo>
                  <a:pt x="2730708" y="3182714"/>
                  <a:pt x="2717209" y="3184869"/>
                  <a:pt x="2707456" y="3189181"/>
                </a:cubicBezTo>
                <a:cubicBezTo>
                  <a:pt x="2697703" y="3193492"/>
                  <a:pt x="2690148" y="3199687"/>
                  <a:pt x="2684790" y="3207766"/>
                </a:cubicBezTo>
                <a:cubicBezTo>
                  <a:pt x="2679432" y="3215844"/>
                  <a:pt x="2675748" y="3227083"/>
                  <a:pt x="2673739" y="3241482"/>
                </a:cubicBezTo>
                <a:lnTo>
                  <a:pt x="2724973" y="3245626"/>
                </a:lnTo>
                <a:cubicBezTo>
                  <a:pt x="2726397" y="3235246"/>
                  <a:pt x="2729180" y="3228004"/>
                  <a:pt x="2733324" y="3223902"/>
                </a:cubicBezTo>
                <a:cubicBezTo>
                  <a:pt x="2737468" y="3219800"/>
                  <a:pt x="2742805" y="3217749"/>
                  <a:pt x="2749335" y="3217749"/>
                </a:cubicBezTo>
                <a:cubicBezTo>
                  <a:pt x="2755613" y="3217749"/>
                  <a:pt x="2760825" y="3219737"/>
                  <a:pt x="2764968" y="3223714"/>
                </a:cubicBezTo>
                <a:cubicBezTo>
                  <a:pt x="2769112" y="3227690"/>
                  <a:pt x="2771184" y="3232483"/>
                  <a:pt x="2771184" y="3238092"/>
                </a:cubicBezTo>
                <a:cubicBezTo>
                  <a:pt x="2771184" y="3243282"/>
                  <a:pt x="2769091" y="3248766"/>
                  <a:pt x="2764906" y="3254542"/>
                </a:cubicBezTo>
                <a:cubicBezTo>
                  <a:pt x="2760720" y="3260318"/>
                  <a:pt x="2751134" y="3268774"/>
                  <a:pt x="2736149" y="3279908"/>
                </a:cubicBezTo>
                <a:cubicBezTo>
                  <a:pt x="2711620" y="3298074"/>
                  <a:pt x="2694898" y="3313834"/>
                  <a:pt x="2685983" y="3327187"/>
                </a:cubicBezTo>
                <a:cubicBezTo>
                  <a:pt x="2677067" y="3340539"/>
                  <a:pt x="2671730" y="3354792"/>
                  <a:pt x="2669972" y="3369944"/>
                </a:cubicBezTo>
                <a:lnTo>
                  <a:pt x="2823424" y="3369944"/>
                </a:lnTo>
                <a:lnTo>
                  <a:pt x="2823424" y="3328254"/>
                </a:lnTo>
                <a:lnTo>
                  <a:pt x="2743558" y="3328254"/>
                </a:lnTo>
                <a:cubicBezTo>
                  <a:pt x="2748246" y="3323649"/>
                  <a:pt x="2752327" y="3319924"/>
                  <a:pt x="2755802" y="3317078"/>
                </a:cubicBezTo>
                <a:cubicBezTo>
                  <a:pt x="2759276" y="3314231"/>
                  <a:pt x="2766161" y="3309250"/>
                  <a:pt x="2776458" y="3302134"/>
                </a:cubicBezTo>
                <a:cubicBezTo>
                  <a:pt x="2793787" y="3289912"/>
                  <a:pt x="2805738" y="3278694"/>
                  <a:pt x="2812310" y="3268481"/>
                </a:cubicBezTo>
                <a:cubicBezTo>
                  <a:pt x="2818882" y="3258267"/>
                  <a:pt x="2822167" y="3247552"/>
                  <a:pt x="2822167" y="3236334"/>
                </a:cubicBezTo>
                <a:cubicBezTo>
                  <a:pt x="2822167" y="3225786"/>
                  <a:pt x="2819300" y="3216263"/>
                  <a:pt x="2813565" y="3207766"/>
                </a:cubicBezTo>
                <a:cubicBezTo>
                  <a:pt x="2807830" y="3199269"/>
                  <a:pt x="2799962" y="3192969"/>
                  <a:pt x="2789957" y="3188867"/>
                </a:cubicBezTo>
                <a:cubicBezTo>
                  <a:pt x="2779954" y="3184765"/>
                  <a:pt x="2765953" y="3182714"/>
                  <a:pt x="2747953" y="3182714"/>
                </a:cubicBezTo>
                <a:close/>
                <a:moveTo>
                  <a:pt x="6307786" y="3013910"/>
                </a:moveTo>
                <a:lnTo>
                  <a:pt x="6307786" y="3065144"/>
                </a:lnTo>
                <a:lnTo>
                  <a:pt x="6362411" y="3065144"/>
                </a:lnTo>
                <a:lnTo>
                  <a:pt x="6362411" y="3013910"/>
                </a:lnTo>
                <a:close/>
                <a:moveTo>
                  <a:pt x="2353786" y="2966946"/>
                </a:moveTo>
                <a:cubicBezTo>
                  <a:pt x="2360567" y="2966946"/>
                  <a:pt x="2366178" y="2969520"/>
                  <a:pt x="2370613" y="2974668"/>
                </a:cubicBezTo>
                <a:cubicBezTo>
                  <a:pt x="2375050" y="2979817"/>
                  <a:pt x="2377268" y="2987623"/>
                  <a:pt x="2377268" y="2998088"/>
                </a:cubicBezTo>
                <a:cubicBezTo>
                  <a:pt x="2377268" y="3009641"/>
                  <a:pt x="2375092" y="3017970"/>
                  <a:pt x="2370740" y="3023077"/>
                </a:cubicBezTo>
                <a:cubicBezTo>
                  <a:pt x="2366386" y="3028184"/>
                  <a:pt x="2360945" y="3030737"/>
                  <a:pt x="2354414" y="3030737"/>
                </a:cubicBezTo>
                <a:cubicBezTo>
                  <a:pt x="2348304" y="3030737"/>
                  <a:pt x="2343176" y="3028205"/>
                  <a:pt x="2339033" y="3023140"/>
                </a:cubicBezTo>
                <a:cubicBezTo>
                  <a:pt x="2334888" y="3018075"/>
                  <a:pt x="2332816" y="3010101"/>
                  <a:pt x="2332816" y="2999218"/>
                </a:cubicBezTo>
                <a:cubicBezTo>
                  <a:pt x="2332816" y="2987582"/>
                  <a:pt x="2334825" y="2979294"/>
                  <a:pt x="2338844" y="2974354"/>
                </a:cubicBezTo>
                <a:cubicBezTo>
                  <a:pt x="2342862" y="2969415"/>
                  <a:pt x="2347843" y="2966946"/>
                  <a:pt x="2353786" y="2966946"/>
                </a:cubicBezTo>
                <a:close/>
                <a:moveTo>
                  <a:pt x="3676900" y="2966318"/>
                </a:moveTo>
                <a:cubicBezTo>
                  <a:pt x="3682928" y="2966318"/>
                  <a:pt x="3688035" y="2968850"/>
                  <a:pt x="3692220" y="2973915"/>
                </a:cubicBezTo>
                <a:cubicBezTo>
                  <a:pt x="3696406" y="2978980"/>
                  <a:pt x="3698499" y="2986912"/>
                  <a:pt x="3698499" y="2997711"/>
                </a:cubicBezTo>
                <a:cubicBezTo>
                  <a:pt x="3698499" y="3009431"/>
                  <a:pt x="3696490" y="3017740"/>
                  <a:pt x="3692472" y="3022638"/>
                </a:cubicBezTo>
                <a:cubicBezTo>
                  <a:pt x="3688453" y="3027535"/>
                  <a:pt x="3683472" y="3029984"/>
                  <a:pt x="3677528" y="3029984"/>
                </a:cubicBezTo>
                <a:cubicBezTo>
                  <a:pt x="3670747" y="3029984"/>
                  <a:pt x="3665138" y="3027431"/>
                  <a:pt x="3660701" y="3022324"/>
                </a:cubicBezTo>
                <a:cubicBezTo>
                  <a:pt x="3656264" y="3017217"/>
                  <a:pt x="3654046" y="3009390"/>
                  <a:pt x="3654046" y="2998841"/>
                </a:cubicBezTo>
                <a:cubicBezTo>
                  <a:pt x="3654046" y="2987372"/>
                  <a:pt x="3656223" y="2979084"/>
                  <a:pt x="3660576" y="2973978"/>
                </a:cubicBezTo>
                <a:cubicBezTo>
                  <a:pt x="3664929" y="2968871"/>
                  <a:pt x="3670371" y="2966318"/>
                  <a:pt x="3676900" y="2966318"/>
                </a:cubicBezTo>
                <a:close/>
                <a:moveTo>
                  <a:pt x="3244635" y="2963932"/>
                </a:moveTo>
                <a:cubicBezTo>
                  <a:pt x="3251667" y="2963932"/>
                  <a:pt x="3257568" y="2966757"/>
                  <a:pt x="3262340" y="2972408"/>
                </a:cubicBezTo>
                <a:cubicBezTo>
                  <a:pt x="3267112" y="2978059"/>
                  <a:pt x="3269498" y="2986661"/>
                  <a:pt x="3269498" y="2998214"/>
                </a:cubicBezTo>
                <a:cubicBezTo>
                  <a:pt x="3269498" y="3010603"/>
                  <a:pt x="3267132" y="3019603"/>
                  <a:pt x="3262402" y="3025212"/>
                </a:cubicBezTo>
                <a:cubicBezTo>
                  <a:pt x="3257673" y="3030821"/>
                  <a:pt x="3251625" y="3033626"/>
                  <a:pt x="3244257" y="3033626"/>
                </a:cubicBezTo>
                <a:cubicBezTo>
                  <a:pt x="3236974" y="3033626"/>
                  <a:pt x="3230927" y="3030779"/>
                  <a:pt x="3226112" y="3025086"/>
                </a:cubicBezTo>
                <a:cubicBezTo>
                  <a:pt x="3221298" y="3019394"/>
                  <a:pt x="3218892" y="3010603"/>
                  <a:pt x="3218892" y="2998716"/>
                </a:cubicBezTo>
                <a:cubicBezTo>
                  <a:pt x="3218892" y="2986995"/>
                  <a:pt x="3221319" y="2978268"/>
                  <a:pt x="3226175" y="2972534"/>
                </a:cubicBezTo>
                <a:cubicBezTo>
                  <a:pt x="3231030" y="2966799"/>
                  <a:pt x="3237184" y="2963932"/>
                  <a:pt x="3244635" y="2963932"/>
                </a:cubicBezTo>
                <a:close/>
                <a:moveTo>
                  <a:pt x="2187360" y="2963932"/>
                </a:moveTo>
                <a:cubicBezTo>
                  <a:pt x="2194392" y="2963932"/>
                  <a:pt x="2200294" y="2966757"/>
                  <a:pt x="2205066" y="2972408"/>
                </a:cubicBezTo>
                <a:cubicBezTo>
                  <a:pt x="2209838" y="2978059"/>
                  <a:pt x="2212223" y="2986661"/>
                  <a:pt x="2212223" y="2998214"/>
                </a:cubicBezTo>
                <a:cubicBezTo>
                  <a:pt x="2212223" y="3010603"/>
                  <a:pt x="2209858" y="3019603"/>
                  <a:pt x="2205128" y="3025212"/>
                </a:cubicBezTo>
                <a:cubicBezTo>
                  <a:pt x="2200399" y="3030821"/>
                  <a:pt x="2194350" y="3033626"/>
                  <a:pt x="2186982" y="3033626"/>
                </a:cubicBezTo>
                <a:cubicBezTo>
                  <a:pt x="2179700" y="3033626"/>
                  <a:pt x="2173651" y="3030779"/>
                  <a:pt x="2168838" y="3025086"/>
                </a:cubicBezTo>
                <a:cubicBezTo>
                  <a:pt x="2164024" y="3019394"/>
                  <a:pt x="2161617" y="3010603"/>
                  <a:pt x="2161617" y="2998716"/>
                </a:cubicBezTo>
                <a:cubicBezTo>
                  <a:pt x="2161617" y="2986995"/>
                  <a:pt x="2164045" y="2978268"/>
                  <a:pt x="2168900" y="2972534"/>
                </a:cubicBezTo>
                <a:cubicBezTo>
                  <a:pt x="2173756" y="2966799"/>
                  <a:pt x="2179909" y="2963932"/>
                  <a:pt x="2187360" y="2963932"/>
                </a:cubicBezTo>
                <a:close/>
                <a:moveTo>
                  <a:pt x="320460" y="2963932"/>
                </a:moveTo>
                <a:cubicBezTo>
                  <a:pt x="327492" y="2963932"/>
                  <a:pt x="333394" y="2966757"/>
                  <a:pt x="338166" y="2972408"/>
                </a:cubicBezTo>
                <a:cubicBezTo>
                  <a:pt x="342938" y="2978059"/>
                  <a:pt x="345324" y="2986661"/>
                  <a:pt x="345324" y="2998214"/>
                </a:cubicBezTo>
                <a:cubicBezTo>
                  <a:pt x="345324" y="3010603"/>
                  <a:pt x="342959" y="3019603"/>
                  <a:pt x="338229" y="3025212"/>
                </a:cubicBezTo>
                <a:cubicBezTo>
                  <a:pt x="333499" y="3030821"/>
                  <a:pt x="327450" y="3033626"/>
                  <a:pt x="320084" y="3033626"/>
                </a:cubicBezTo>
                <a:cubicBezTo>
                  <a:pt x="312800" y="3033626"/>
                  <a:pt x="306752" y="3030779"/>
                  <a:pt x="301938" y="3025086"/>
                </a:cubicBezTo>
                <a:cubicBezTo>
                  <a:pt x="297124" y="3019394"/>
                  <a:pt x="294718" y="3010603"/>
                  <a:pt x="294718" y="2998716"/>
                </a:cubicBezTo>
                <a:cubicBezTo>
                  <a:pt x="294718" y="2986995"/>
                  <a:pt x="297145" y="2978268"/>
                  <a:pt x="302001" y="2972534"/>
                </a:cubicBezTo>
                <a:cubicBezTo>
                  <a:pt x="306856" y="2966799"/>
                  <a:pt x="313009" y="2963932"/>
                  <a:pt x="320460" y="2963932"/>
                </a:cubicBezTo>
                <a:close/>
                <a:moveTo>
                  <a:pt x="5273835" y="2959035"/>
                </a:moveTo>
                <a:cubicBezTo>
                  <a:pt x="5280867" y="2959035"/>
                  <a:pt x="5286539" y="2961169"/>
                  <a:pt x="5290851" y="2965439"/>
                </a:cubicBezTo>
                <a:cubicBezTo>
                  <a:pt x="5295162" y="2969708"/>
                  <a:pt x="5297820" y="2976782"/>
                  <a:pt x="5298824" y="2986661"/>
                </a:cubicBezTo>
                <a:lnTo>
                  <a:pt x="5248469" y="2986661"/>
                </a:lnTo>
                <a:cubicBezTo>
                  <a:pt x="5249307" y="2978708"/>
                  <a:pt x="5251274" y="2972722"/>
                  <a:pt x="5254371" y="2968704"/>
                </a:cubicBezTo>
                <a:cubicBezTo>
                  <a:pt x="5259227" y="2962257"/>
                  <a:pt x="5265715" y="2959035"/>
                  <a:pt x="5273835" y="2959035"/>
                </a:cubicBezTo>
                <a:close/>
                <a:moveTo>
                  <a:pt x="4130835" y="2959035"/>
                </a:moveTo>
                <a:cubicBezTo>
                  <a:pt x="4137868" y="2959035"/>
                  <a:pt x="4143539" y="2961169"/>
                  <a:pt x="4147851" y="2965439"/>
                </a:cubicBezTo>
                <a:cubicBezTo>
                  <a:pt x="4152162" y="2969708"/>
                  <a:pt x="4154820" y="2976782"/>
                  <a:pt x="4155825" y="2986661"/>
                </a:cubicBezTo>
                <a:lnTo>
                  <a:pt x="4105470" y="2986661"/>
                </a:lnTo>
                <a:cubicBezTo>
                  <a:pt x="4106307" y="2978708"/>
                  <a:pt x="4108274" y="2972722"/>
                  <a:pt x="4111372" y="2968704"/>
                </a:cubicBezTo>
                <a:cubicBezTo>
                  <a:pt x="4116227" y="2962257"/>
                  <a:pt x="4122715" y="2959035"/>
                  <a:pt x="4130835" y="2959035"/>
                </a:cubicBezTo>
                <a:close/>
                <a:moveTo>
                  <a:pt x="2530636" y="2959035"/>
                </a:moveTo>
                <a:cubicBezTo>
                  <a:pt x="2537668" y="2959035"/>
                  <a:pt x="2543341" y="2961169"/>
                  <a:pt x="2547652" y="2965439"/>
                </a:cubicBezTo>
                <a:cubicBezTo>
                  <a:pt x="2551963" y="2969708"/>
                  <a:pt x="2554621" y="2976782"/>
                  <a:pt x="2555626" y="2986661"/>
                </a:cubicBezTo>
                <a:lnTo>
                  <a:pt x="2505270" y="2986661"/>
                </a:lnTo>
                <a:cubicBezTo>
                  <a:pt x="2506108" y="2978708"/>
                  <a:pt x="2508075" y="2972722"/>
                  <a:pt x="2511173" y="2968704"/>
                </a:cubicBezTo>
                <a:cubicBezTo>
                  <a:pt x="2516029" y="2962257"/>
                  <a:pt x="2522517" y="2959035"/>
                  <a:pt x="2530636" y="2959035"/>
                </a:cubicBezTo>
                <a:close/>
                <a:moveTo>
                  <a:pt x="1025687" y="2959035"/>
                </a:moveTo>
                <a:cubicBezTo>
                  <a:pt x="1032719" y="2959035"/>
                  <a:pt x="1038391" y="2961169"/>
                  <a:pt x="1042702" y="2965439"/>
                </a:cubicBezTo>
                <a:cubicBezTo>
                  <a:pt x="1047013" y="2969708"/>
                  <a:pt x="1049672" y="2976782"/>
                  <a:pt x="1050676" y="2986661"/>
                </a:cubicBezTo>
                <a:lnTo>
                  <a:pt x="1000321" y="2986661"/>
                </a:lnTo>
                <a:cubicBezTo>
                  <a:pt x="1001158" y="2978708"/>
                  <a:pt x="1003125" y="2972722"/>
                  <a:pt x="1006223" y="2968704"/>
                </a:cubicBezTo>
                <a:cubicBezTo>
                  <a:pt x="1011078" y="2962257"/>
                  <a:pt x="1017566" y="2959035"/>
                  <a:pt x="1025687" y="2959035"/>
                </a:cubicBezTo>
                <a:close/>
                <a:moveTo>
                  <a:pt x="5885840" y="2933121"/>
                </a:moveTo>
                <a:lnTo>
                  <a:pt x="5885840" y="2991056"/>
                </a:lnTo>
                <a:lnTo>
                  <a:pt x="5836607" y="2991056"/>
                </a:lnTo>
                <a:close/>
                <a:moveTo>
                  <a:pt x="4585519" y="2931785"/>
                </a:moveTo>
                <a:lnTo>
                  <a:pt x="4585519" y="3065144"/>
                </a:lnTo>
                <a:lnTo>
                  <a:pt x="4636628" y="3065144"/>
                </a:lnTo>
                <a:lnTo>
                  <a:pt x="4636628" y="2931785"/>
                </a:lnTo>
                <a:close/>
                <a:moveTo>
                  <a:pt x="3773508" y="2931785"/>
                </a:moveTo>
                <a:lnTo>
                  <a:pt x="3773508" y="3016673"/>
                </a:lnTo>
                <a:cubicBezTo>
                  <a:pt x="3773508" y="3034169"/>
                  <a:pt x="3777506" y="3047124"/>
                  <a:pt x="3785501" y="3055538"/>
                </a:cubicBezTo>
                <a:cubicBezTo>
                  <a:pt x="3793496" y="3063951"/>
                  <a:pt x="3804525" y="3068158"/>
                  <a:pt x="3818589" y="3068158"/>
                </a:cubicBezTo>
                <a:cubicBezTo>
                  <a:pt x="3829138" y="3068158"/>
                  <a:pt x="3838032" y="3066275"/>
                  <a:pt x="3845274" y="3062507"/>
                </a:cubicBezTo>
                <a:cubicBezTo>
                  <a:pt x="3852515" y="3058740"/>
                  <a:pt x="3859694" y="3052420"/>
                  <a:pt x="3866810" y="3043546"/>
                </a:cubicBezTo>
                <a:lnTo>
                  <a:pt x="3866810" y="3065144"/>
                </a:lnTo>
                <a:lnTo>
                  <a:pt x="3914528" y="3065144"/>
                </a:lnTo>
                <a:lnTo>
                  <a:pt x="3914528" y="2931785"/>
                </a:lnTo>
                <a:lnTo>
                  <a:pt x="3863419" y="2931785"/>
                </a:lnTo>
                <a:lnTo>
                  <a:pt x="3863419" y="2995953"/>
                </a:lnTo>
                <a:cubicBezTo>
                  <a:pt x="3863419" y="3008092"/>
                  <a:pt x="3861473" y="3016505"/>
                  <a:pt x="3857580" y="3021194"/>
                </a:cubicBezTo>
                <a:cubicBezTo>
                  <a:pt x="3853687" y="3025881"/>
                  <a:pt x="3848685" y="3028226"/>
                  <a:pt x="3842574" y="3028226"/>
                </a:cubicBezTo>
                <a:cubicBezTo>
                  <a:pt x="3836965" y="3028226"/>
                  <a:pt x="3832612" y="3026468"/>
                  <a:pt x="3829514" y="3022951"/>
                </a:cubicBezTo>
                <a:cubicBezTo>
                  <a:pt x="3826417" y="3019435"/>
                  <a:pt x="3824868" y="3013492"/>
                  <a:pt x="3824868" y="3005120"/>
                </a:cubicBezTo>
                <a:lnTo>
                  <a:pt x="3824868" y="2931785"/>
                </a:lnTo>
                <a:close/>
                <a:moveTo>
                  <a:pt x="1318446" y="2931785"/>
                </a:moveTo>
                <a:lnTo>
                  <a:pt x="1318446" y="3065144"/>
                </a:lnTo>
                <a:lnTo>
                  <a:pt x="1369555" y="3065144"/>
                </a:lnTo>
                <a:lnTo>
                  <a:pt x="1369555" y="2931785"/>
                </a:lnTo>
                <a:close/>
                <a:moveTo>
                  <a:pt x="6207141" y="2928771"/>
                </a:moveTo>
                <a:cubicBezTo>
                  <a:pt x="6192072" y="2928771"/>
                  <a:pt x="6180059" y="2930339"/>
                  <a:pt x="6171101" y="2933475"/>
                </a:cubicBezTo>
                <a:cubicBezTo>
                  <a:pt x="6162144" y="2936611"/>
                  <a:pt x="6155112" y="2941357"/>
                  <a:pt x="6150005" y="2947713"/>
                </a:cubicBezTo>
                <a:cubicBezTo>
                  <a:pt x="6144898" y="2954069"/>
                  <a:pt x="6142345" y="2961638"/>
                  <a:pt x="6142345" y="2970420"/>
                </a:cubicBezTo>
                <a:cubicBezTo>
                  <a:pt x="6142345" y="2978449"/>
                  <a:pt x="6144710" y="2985600"/>
                  <a:pt x="6149440" y="2991872"/>
                </a:cubicBezTo>
                <a:cubicBezTo>
                  <a:pt x="6154170" y="2998145"/>
                  <a:pt x="6159988" y="3002597"/>
                  <a:pt x="6166895" y="3005232"/>
                </a:cubicBezTo>
                <a:cubicBezTo>
                  <a:pt x="6173801" y="3007866"/>
                  <a:pt x="6186128" y="3010730"/>
                  <a:pt x="6203876" y="3013824"/>
                </a:cubicBezTo>
                <a:cubicBezTo>
                  <a:pt x="6215764" y="3015914"/>
                  <a:pt x="6223089" y="3017670"/>
                  <a:pt x="6225852" y="3019090"/>
                </a:cubicBezTo>
                <a:cubicBezTo>
                  <a:pt x="6229703" y="3021097"/>
                  <a:pt x="6231628" y="3023939"/>
                  <a:pt x="6231628" y="3027618"/>
                </a:cubicBezTo>
                <a:cubicBezTo>
                  <a:pt x="6231628" y="3030877"/>
                  <a:pt x="6230163" y="3033593"/>
                  <a:pt x="6227233" y="3035766"/>
                </a:cubicBezTo>
                <a:cubicBezTo>
                  <a:pt x="6223466" y="3038692"/>
                  <a:pt x="6218150" y="3040155"/>
                  <a:pt x="6211285" y="3040155"/>
                </a:cubicBezTo>
                <a:cubicBezTo>
                  <a:pt x="6205006" y="3040155"/>
                  <a:pt x="6199983" y="3038857"/>
                  <a:pt x="6196216" y="3036262"/>
                </a:cubicBezTo>
                <a:cubicBezTo>
                  <a:pt x="6192449" y="3033667"/>
                  <a:pt x="6189519" y="3029356"/>
                  <a:pt x="6187426" y="3023328"/>
                </a:cubicBezTo>
                <a:lnTo>
                  <a:pt x="6136694" y="3028100"/>
                </a:lnTo>
                <a:cubicBezTo>
                  <a:pt x="6139624" y="3040908"/>
                  <a:pt x="6146259" y="3050787"/>
                  <a:pt x="6156598" y="3057735"/>
                </a:cubicBezTo>
                <a:cubicBezTo>
                  <a:pt x="6166937" y="3064684"/>
                  <a:pt x="6184287" y="3068158"/>
                  <a:pt x="6208648" y="3068158"/>
                </a:cubicBezTo>
                <a:cubicBezTo>
                  <a:pt x="6225893" y="3068158"/>
                  <a:pt x="6239518" y="3066005"/>
                  <a:pt x="6249522" y="3061698"/>
                </a:cubicBezTo>
                <a:cubicBezTo>
                  <a:pt x="6259526" y="3057391"/>
                  <a:pt x="6266851" y="3051600"/>
                  <a:pt x="6271498" y="3044324"/>
                </a:cubicBezTo>
                <a:cubicBezTo>
                  <a:pt x="6276144" y="3037047"/>
                  <a:pt x="6278467" y="3029562"/>
                  <a:pt x="6278467" y="3021868"/>
                </a:cubicBezTo>
                <a:cubicBezTo>
                  <a:pt x="6278467" y="3014258"/>
                  <a:pt x="6276269" y="3007275"/>
                  <a:pt x="6271874" y="3000919"/>
                </a:cubicBezTo>
                <a:cubicBezTo>
                  <a:pt x="6267479" y="2994563"/>
                  <a:pt x="6261138" y="2989671"/>
                  <a:pt x="6252850" y="2986242"/>
                </a:cubicBezTo>
                <a:cubicBezTo>
                  <a:pt x="6244562" y="2982813"/>
                  <a:pt x="6231921" y="2980137"/>
                  <a:pt x="6214927" y="2978214"/>
                </a:cubicBezTo>
                <a:cubicBezTo>
                  <a:pt x="6203709" y="2976876"/>
                  <a:pt x="6196426" y="2975371"/>
                  <a:pt x="6193077" y="2973699"/>
                </a:cubicBezTo>
                <a:cubicBezTo>
                  <a:pt x="6189728" y="2972027"/>
                  <a:pt x="6188054" y="2969562"/>
                  <a:pt x="6188054" y="2966302"/>
                </a:cubicBezTo>
                <a:cubicBezTo>
                  <a:pt x="6188054" y="2963376"/>
                  <a:pt x="6189372" y="2960889"/>
                  <a:pt x="6192010" y="2958841"/>
                </a:cubicBezTo>
                <a:cubicBezTo>
                  <a:pt x="6194647" y="2956793"/>
                  <a:pt x="6198853" y="2955770"/>
                  <a:pt x="6204630" y="2955770"/>
                </a:cubicBezTo>
                <a:cubicBezTo>
                  <a:pt x="6210322" y="2955770"/>
                  <a:pt x="6215178" y="2957109"/>
                  <a:pt x="6219196" y="2959788"/>
                </a:cubicBezTo>
                <a:cubicBezTo>
                  <a:pt x="6222126" y="2961797"/>
                  <a:pt x="6224219" y="2964937"/>
                  <a:pt x="6225475" y="2969206"/>
                </a:cubicBezTo>
                <a:lnTo>
                  <a:pt x="6273946" y="2964434"/>
                </a:lnTo>
                <a:cubicBezTo>
                  <a:pt x="6270598" y="2955728"/>
                  <a:pt x="6266391" y="2948821"/>
                  <a:pt x="6261326" y="2943714"/>
                </a:cubicBezTo>
                <a:cubicBezTo>
                  <a:pt x="6256261" y="2938608"/>
                  <a:pt x="6249941" y="2934841"/>
                  <a:pt x="6242365" y="2932413"/>
                </a:cubicBezTo>
                <a:cubicBezTo>
                  <a:pt x="6234788" y="2929985"/>
                  <a:pt x="6223047" y="2928771"/>
                  <a:pt x="6207141" y="2928771"/>
                </a:cubicBezTo>
                <a:close/>
                <a:moveTo>
                  <a:pt x="5271701" y="2928771"/>
                </a:moveTo>
                <a:cubicBezTo>
                  <a:pt x="5248176" y="2928771"/>
                  <a:pt x="5229738" y="2935217"/>
                  <a:pt x="5216385" y="2948110"/>
                </a:cubicBezTo>
                <a:cubicBezTo>
                  <a:pt x="5203033" y="2961002"/>
                  <a:pt x="5196356" y="2977870"/>
                  <a:pt x="5196356" y="2998716"/>
                </a:cubicBezTo>
                <a:cubicBezTo>
                  <a:pt x="5196356" y="3013366"/>
                  <a:pt x="5199684" y="3026112"/>
                  <a:pt x="5206339" y="3036953"/>
                </a:cubicBezTo>
                <a:cubicBezTo>
                  <a:pt x="5212995" y="3047794"/>
                  <a:pt x="5221387" y="3055705"/>
                  <a:pt x="5231517" y="3060686"/>
                </a:cubicBezTo>
                <a:cubicBezTo>
                  <a:pt x="5241647" y="3065667"/>
                  <a:pt x="5255543" y="3068158"/>
                  <a:pt x="5273207" y="3068158"/>
                </a:cubicBezTo>
                <a:cubicBezTo>
                  <a:pt x="5293550" y="3068158"/>
                  <a:pt x="5309163" y="3065249"/>
                  <a:pt x="5320046" y="3059431"/>
                </a:cubicBezTo>
                <a:cubicBezTo>
                  <a:pt x="5330930" y="3053612"/>
                  <a:pt x="5340222" y="3044006"/>
                  <a:pt x="5347924" y="3030612"/>
                </a:cubicBezTo>
                <a:lnTo>
                  <a:pt x="5297569" y="3025965"/>
                </a:lnTo>
                <a:cubicBezTo>
                  <a:pt x="5294388" y="3029984"/>
                  <a:pt x="5291416" y="3032788"/>
                  <a:pt x="5288653" y="3034379"/>
                </a:cubicBezTo>
                <a:cubicBezTo>
                  <a:pt x="5284132" y="3036890"/>
                  <a:pt x="5279361" y="3038146"/>
                  <a:pt x="5274338" y="3038146"/>
                </a:cubicBezTo>
                <a:cubicBezTo>
                  <a:pt x="5266385" y="3038146"/>
                  <a:pt x="5259938" y="3035258"/>
                  <a:pt x="5254999" y="3029481"/>
                </a:cubicBezTo>
                <a:cubicBezTo>
                  <a:pt x="5251483" y="3025463"/>
                  <a:pt x="5249265" y="3019352"/>
                  <a:pt x="5248344" y="3011148"/>
                </a:cubicBezTo>
                <a:lnTo>
                  <a:pt x="5350812" y="3011148"/>
                </a:lnTo>
                <a:lnTo>
                  <a:pt x="5350812" y="3005371"/>
                </a:lnTo>
                <a:cubicBezTo>
                  <a:pt x="5350812" y="2987791"/>
                  <a:pt x="5347924" y="2973517"/>
                  <a:pt x="5342147" y="2962550"/>
                </a:cubicBezTo>
                <a:cubicBezTo>
                  <a:pt x="5336371" y="2951584"/>
                  <a:pt x="5327958" y="2943213"/>
                  <a:pt x="5316907" y="2937436"/>
                </a:cubicBezTo>
                <a:cubicBezTo>
                  <a:pt x="5305857" y="2931659"/>
                  <a:pt x="5290788" y="2928771"/>
                  <a:pt x="5271701" y="2928771"/>
                </a:cubicBezTo>
                <a:close/>
                <a:moveTo>
                  <a:pt x="4765173" y="2928771"/>
                </a:moveTo>
                <a:cubicBezTo>
                  <a:pt x="4754709" y="2928771"/>
                  <a:pt x="4745835" y="2930676"/>
                  <a:pt x="4738552" y="2934485"/>
                </a:cubicBezTo>
                <a:cubicBezTo>
                  <a:pt x="4731268" y="2938294"/>
                  <a:pt x="4724069" y="2944635"/>
                  <a:pt x="4716953" y="2953509"/>
                </a:cubicBezTo>
                <a:lnTo>
                  <a:pt x="4716953" y="2931785"/>
                </a:lnTo>
                <a:lnTo>
                  <a:pt x="4669361" y="2931785"/>
                </a:lnTo>
                <a:lnTo>
                  <a:pt x="4669361" y="3065144"/>
                </a:lnTo>
                <a:lnTo>
                  <a:pt x="4720469" y="3065144"/>
                </a:lnTo>
                <a:lnTo>
                  <a:pt x="4720469" y="3001102"/>
                </a:lnTo>
                <a:cubicBezTo>
                  <a:pt x="4720469" y="2988963"/>
                  <a:pt x="4722395" y="2980549"/>
                  <a:pt x="4726245" y="2975861"/>
                </a:cubicBezTo>
                <a:cubicBezTo>
                  <a:pt x="4730097" y="2971173"/>
                  <a:pt x="4735120" y="2968829"/>
                  <a:pt x="4741314" y="2968829"/>
                </a:cubicBezTo>
                <a:cubicBezTo>
                  <a:pt x="4746924" y="2968829"/>
                  <a:pt x="4751277" y="2970566"/>
                  <a:pt x="4754374" y="2974041"/>
                </a:cubicBezTo>
                <a:cubicBezTo>
                  <a:pt x="4757472" y="2977515"/>
                  <a:pt x="4759020" y="2983438"/>
                  <a:pt x="4759020" y="2991809"/>
                </a:cubicBezTo>
                <a:lnTo>
                  <a:pt x="4759020" y="3065144"/>
                </a:lnTo>
                <a:lnTo>
                  <a:pt x="4810380" y="3065144"/>
                </a:lnTo>
                <a:lnTo>
                  <a:pt x="4810380" y="2980382"/>
                </a:lnTo>
                <a:cubicBezTo>
                  <a:pt x="4810380" y="2962802"/>
                  <a:pt x="4806383" y="2949805"/>
                  <a:pt x="4798388" y="2941391"/>
                </a:cubicBezTo>
                <a:cubicBezTo>
                  <a:pt x="4790393" y="2932978"/>
                  <a:pt x="4779322" y="2928771"/>
                  <a:pt x="4765173" y="2928771"/>
                </a:cubicBezTo>
                <a:close/>
                <a:moveTo>
                  <a:pt x="4416441" y="2928771"/>
                </a:moveTo>
                <a:cubicBezTo>
                  <a:pt x="4401373" y="2928771"/>
                  <a:pt x="4389359" y="2930339"/>
                  <a:pt x="4380402" y="2933475"/>
                </a:cubicBezTo>
                <a:cubicBezTo>
                  <a:pt x="4371444" y="2936611"/>
                  <a:pt x="4364412" y="2941357"/>
                  <a:pt x="4359305" y="2947713"/>
                </a:cubicBezTo>
                <a:cubicBezTo>
                  <a:pt x="4354199" y="2954069"/>
                  <a:pt x="4351645" y="2961638"/>
                  <a:pt x="4351645" y="2970420"/>
                </a:cubicBezTo>
                <a:cubicBezTo>
                  <a:pt x="4351645" y="2978449"/>
                  <a:pt x="4354010" y="2985600"/>
                  <a:pt x="4358740" y="2991872"/>
                </a:cubicBezTo>
                <a:cubicBezTo>
                  <a:pt x="4363471" y="2998145"/>
                  <a:pt x="4369288" y="3002597"/>
                  <a:pt x="4376195" y="3005232"/>
                </a:cubicBezTo>
                <a:cubicBezTo>
                  <a:pt x="4383102" y="3007866"/>
                  <a:pt x="4395429" y="3010730"/>
                  <a:pt x="4413177" y="3013824"/>
                </a:cubicBezTo>
                <a:cubicBezTo>
                  <a:pt x="4425064" y="3015914"/>
                  <a:pt x="4432389" y="3017670"/>
                  <a:pt x="4435152" y="3019090"/>
                </a:cubicBezTo>
                <a:cubicBezTo>
                  <a:pt x="4439003" y="3021097"/>
                  <a:pt x="4440928" y="3023939"/>
                  <a:pt x="4440928" y="3027618"/>
                </a:cubicBezTo>
                <a:cubicBezTo>
                  <a:pt x="4440928" y="3030877"/>
                  <a:pt x="4439463" y="3033593"/>
                  <a:pt x="4436533" y="3035766"/>
                </a:cubicBezTo>
                <a:cubicBezTo>
                  <a:pt x="4432766" y="3038692"/>
                  <a:pt x="4427450" y="3040155"/>
                  <a:pt x="4420585" y="3040155"/>
                </a:cubicBezTo>
                <a:cubicBezTo>
                  <a:pt x="4414307" y="3040155"/>
                  <a:pt x="4409284" y="3038857"/>
                  <a:pt x="4405517" y="3036262"/>
                </a:cubicBezTo>
                <a:cubicBezTo>
                  <a:pt x="4401749" y="3033667"/>
                  <a:pt x="4398820" y="3029356"/>
                  <a:pt x="4396726" y="3023328"/>
                </a:cubicBezTo>
                <a:lnTo>
                  <a:pt x="4345995" y="3028100"/>
                </a:lnTo>
                <a:cubicBezTo>
                  <a:pt x="4348925" y="3040908"/>
                  <a:pt x="4355559" y="3050787"/>
                  <a:pt x="4365898" y="3057735"/>
                </a:cubicBezTo>
                <a:cubicBezTo>
                  <a:pt x="4376237" y="3064684"/>
                  <a:pt x="4393587" y="3068158"/>
                  <a:pt x="4417948" y="3068158"/>
                </a:cubicBezTo>
                <a:cubicBezTo>
                  <a:pt x="4435194" y="3068158"/>
                  <a:pt x="4448819" y="3066005"/>
                  <a:pt x="4458823" y="3061698"/>
                </a:cubicBezTo>
                <a:cubicBezTo>
                  <a:pt x="4468827" y="3057391"/>
                  <a:pt x="4476152" y="3051600"/>
                  <a:pt x="4480798" y="3044324"/>
                </a:cubicBezTo>
                <a:cubicBezTo>
                  <a:pt x="4485444" y="3037047"/>
                  <a:pt x="4487767" y="3029562"/>
                  <a:pt x="4487767" y="3021868"/>
                </a:cubicBezTo>
                <a:cubicBezTo>
                  <a:pt x="4487767" y="3014258"/>
                  <a:pt x="4485570" y="3007275"/>
                  <a:pt x="4481175" y="3000919"/>
                </a:cubicBezTo>
                <a:cubicBezTo>
                  <a:pt x="4476780" y="2994563"/>
                  <a:pt x="4470438" y="2989671"/>
                  <a:pt x="4462150" y="2986242"/>
                </a:cubicBezTo>
                <a:cubicBezTo>
                  <a:pt x="4453862" y="2982813"/>
                  <a:pt x="4441221" y="2980137"/>
                  <a:pt x="4424227" y="2978214"/>
                </a:cubicBezTo>
                <a:cubicBezTo>
                  <a:pt x="4413009" y="2976876"/>
                  <a:pt x="4405726" y="2975371"/>
                  <a:pt x="4402377" y="2973699"/>
                </a:cubicBezTo>
                <a:cubicBezTo>
                  <a:pt x="4399029" y="2972027"/>
                  <a:pt x="4397354" y="2969562"/>
                  <a:pt x="4397354" y="2966302"/>
                </a:cubicBezTo>
                <a:cubicBezTo>
                  <a:pt x="4397354" y="2963376"/>
                  <a:pt x="4398673" y="2960889"/>
                  <a:pt x="4401310" y="2958841"/>
                </a:cubicBezTo>
                <a:cubicBezTo>
                  <a:pt x="4403947" y="2956793"/>
                  <a:pt x="4408154" y="2955770"/>
                  <a:pt x="4413930" y="2955770"/>
                </a:cubicBezTo>
                <a:cubicBezTo>
                  <a:pt x="4419623" y="2955770"/>
                  <a:pt x="4424478" y="2957109"/>
                  <a:pt x="4428497" y="2959788"/>
                </a:cubicBezTo>
                <a:cubicBezTo>
                  <a:pt x="4431427" y="2961797"/>
                  <a:pt x="4433519" y="2964937"/>
                  <a:pt x="4434775" y="2969206"/>
                </a:cubicBezTo>
                <a:lnTo>
                  <a:pt x="4483247" y="2964434"/>
                </a:lnTo>
                <a:cubicBezTo>
                  <a:pt x="4479898" y="2955728"/>
                  <a:pt x="4475691" y="2948821"/>
                  <a:pt x="4470626" y="2943714"/>
                </a:cubicBezTo>
                <a:cubicBezTo>
                  <a:pt x="4465562" y="2938608"/>
                  <a:pt x="4459241" y="2934841"/>
                  <a:pt x="4451665" y="2932413"/>
                </a:cubicBezTo>
                <a:cubicBezTo>
                  <a:pt x="4444089" y="2929985"/>
                  <a:pt x="4432348" y="2928771"/>
                  <a:pt x="4416441" y="2928771"/>
                </a:cubicBezTo>
                <a:close/>
                <a:moveTo>
                  <a:pt x="4311955" y="2928771"/>
                </a:moveTo>
                <a:cubicBezTo>
                  <a:pt x="4304755" y="2928771"/>
                  <a:pt x="4298707" y="2930550"/>
                  <a:pt x="4293809" y="2934108"/>
                </a:cubicBezTo>
                <a:cubicBezTo>
                  <a:pt x="4288912" y="2937666"/>
                  <a:pt x="4284161" y="2944175"/>
                  <a:pt x="4279557" y="2953635"/>
                </a:cubicBezTo>
                <a:lnTo>
                  <a:pt x="4279557" y="2931785"/>
                </a:lnTo>
                <a:lnTo>
                  <a:pt x="4231713" y="2931785"/>
                </a:lnTo>
                <a:lnTo>
                  <a:pt x="4231713" y="3065144"/>
                </a:lnTo>
                <a:lnTo>
                  <a:pt x="4283073" y="3065144"/>
                </a:lnTo>
                <a:lnTo>
                  <a:pt x="4283073" y="3020440"/>
                </a:lnTo>
                <a:cubicBezTo>
                  <a:pt x="4283073" y="2999092"/>
                  <a:pt x="4285710" y="2984526"/>
                  <a:pt x="4290984" y="2976740"/>
                </a:cubicBezTo>
                <a:cubicBezTo>
                  <a:pt x="4294667" y="2971215"/>
                  <a:pt x="4299858" y="2968453"/>
                  <a:pt x="4306555" y="2968453"/>
                </a:cubicBezTo>
                <a:cubicBezTo>
                  <a:pt x="4310071" y="2968453"/>
                  <a:pt x="4314843" y="2969708"/>
                  <a:pt x="4320870" y="2972220"/>
                </a:cubicBezTo>
                <a:lnTo>
                  <a:pt x="4336693" y="2935803"/>
                </a:lnTo>
                <a:cubicBezTo>
                  <a:pt x="4327735" y="2931115"/>
                  <a:pt x="4319489" y="2928771"/>
                  <a:pt x="4311955" y="2928771"/>
                </a:cubicBezTo>
                <a:close/>
                <a:moveTo>
                  <a:pt x="4128701" y="2928771"/>
                </a:moveTo>
                <a:cubicBezTo>
                  <a:pt x="4105177" y="2928771"/>
                  <a:pt x="4086738" y="2935217"/>
                  <a:pt x="4073386" y="2948110"/>
                </a:cubicBezTo>
                <a:cubicBezTo>
                  <a:pt x="4060033" y="2961002"/>
                  <a:pt x="4053356" y="2977870"/>
                  <a:pt x="4053356" y="2998716"/>
                </a:cubicBezTo>
                <a:cubicBezTo>
                  <a:pt x="4053356" y="3013366"/>
                  <a:pt x="4056684" y="3026112"/>
                  <a:pt x="4063340" y="3036953"/>
                </a:cubicBezTo>
                <a:cubicBezTo>
                  <a:pt x="4069995" y="3047794"/>
                  <a:pt x="4078388" y="3055705"/>
                  <a:pt x="4088517" y="3060686"/>
                </a:cubicBezTo>
                <a:cubicBezTo>
                  <a:pt x="4098647" y="3065667"/>
                  <a:pt x="4112544" y="3068158"/>
                  <a:pt x="4130208" y="3068158"/>
                </a:cubicBezTo>
                <a:cubicBezTo>
                  <a:pt x="4150551" y="3068158"/>
                  <a:pt x="4166164" y="3065249"/>
                  <a:pt x="4177047" y="3059431"/>
                </a:cubicBezTo>
                <a:cubicBezTo>
                  <a:pt x="4187930" y="3053612"/>
                  <a:pt x="4197222" y="3044006"/>
                  <a:pt x="4204924" y="3030612"/>
                </a:cubicBezTo>
                <a:lnTo>
                  <a:pt x="4154569" y="3025965"/>
                </a:lnTo>
                <a:cubicBezTo>
                  <a:pt x="4151388" y="3029984"/>
                  <a:pt x="4148416" y="3032788"/>
                  <a:pt x="4145653" y="3034379"/>
                </a:cubicBezTo>
                <a:cubicBezTo>
                  <a:pt x="4141133" y="3036890"/>
                  <a:pt x="4136361" y="3038146"/>
                  <a:pt x="4131338" y="3038146"/>
                </a:cubicBezTo>
                <a:cubicBezTo>
                  <a:pt x="4123385" y="3038146"/>
                  <a:pt x="4116939" y="3035258"/>
                  <a:pt x="4111999" y="3029481"/>
                </a:cubicBezTo>
                <a:cubicBezTo>
                  <a:pt x="4108483" y="3025463"/>
                  <a:pt x="4106265" y="3019352"/>
                  <a:pt x="4105344" y="3011148"/>
                </a:cubicBezTo>
                <a:lnTo>
                  <a:pt x="4207812" y="3011148"/>
                </a:lnTo>
                <a:lnTo>
                  <a:pt x="4207812" y="3005371"/>
                </a:lnTo>
                <a:cubicBezTo>
                  <a:pt x="4207812" y="2987791"/>
                  <a:pt x="4204924" y="2973517"/>
                  <a:pt x="4199148" y="2962550"/>
                </a:cubicBezTo>
                <a:cubicBezTo>
                  <a:pt x="4193371" y="2951584"/>
                  <a:pt x="4184958" y="2943213"/>
                  <a:pt x="4173907" y="2937436"/>
                </a:cubicBezTo>
                <a:cubicBezTo>
                  <a:pt x="4162857" y="2931659"/>
                  <a:pt x="4147788" y="2928771"/>
                  <a:pt x="4128701" y="2928771"/>
                </a:cubicBezTo>
                <a:close/>
                <a:moveTo>
                  <a:pt x="3693602" y="2928771"/>
                </a:moveTo>
                <a:cubicBezTo>
                  <a:pt x="3684560" y="2928771"/>
                  <a:pt x="3676314" y="2930738"/>
                  <a:pt x="3668864" y="2934673"/>
                </a:cubicBezTo>
                <a:cubicBezTo>
                  <a:pt x="3663338" y="2937603"/>
                  <a:pt x="3657269" y="2943213"/>
                  <a:pt x="3650655" y="2951500"/>
                </a:cubicBezTo>
                <a:lnTo>
                  <a:pt x="3650655" y="2931785"/>
                </a:lnTo>
                <a:lnTo>
                  <a:pt x="3602812" y="2931785"/>
                </a:lnTo>
                <a:lnTo>
                  <a:pt x="3602812" y="3115876"/>
                </a:lnTo>
                <a:lnTo>
                  <a:pt x="3654423" y="3115876"/>
                </a:lnTo>
                <a:lnTo>
                  <a:pt x="3654423" y="3052210"/>
                </a:lnTo>
                <a:cubicBezTo>
                  <a:pt x="3659529" y="3057484"/>
                  <a:pt x="3665327" y="3061461"/>
                  <a:pt x="3671815" y="3064140"/>
                </a:cubicBezTo>
                <a:cubicBezTo>
                  <a:pt x="3678303" y="3066819"/>
                  <a:pt x="3685481" y="3068158"/>
                  <a:pt x="3693351" y="3068158"/>
                </a:cubicBezTo>
                <a:cubicBezTo>
                  <a:pt x="3709591" y="3068158"/>
                  <a:pt x="3723028" y="3062319"/>
                  <a:pt x="3733660" y="3050641"/>
                </a:cubicBezTo>
                <a:cubicBezTo>
                  <a:pt x="3744292" y="3038962"/>
                  <a:pt x="3749608" y="3022031"/>
                  <a:pt x="3749608" y="2999846"/>
                </a:cubicBezTo>
                <a:cubicBezTo>
                  <a:pt x="3749608" y="2979754"/>
                  <a:pt x="3744731" y="2962885"/>
                  <a:pt x="3734978" y="2949240"/>
                </a:cubicBezTo>
                <a:cubicBezTo>
                  <a:pt x="3725225" y="2935594"/>
                  <a:pt x="3711433" y="2928771"/>
                  <a:pt x="3693602" y="2928771"/>
                </a:cubicBezTo>
                <a:close/>
                <a:moveTo>
                  <a:pt x="3439633" y="2928771"/>
                </a:moveTo>
                <a:cubicBezTo>
                  <a:pt x="3429740" y="2928771"/>
                  <a:pt x="3421293" y="2930487"/>
                  <a:pt x="3414293" y="2933920"/>
                </a:cubicBezTo>
                <a:cubicBezTo>
                  <a:pt x="3407293" y="2937352"/>
                  <a:pt x="3400356" y="2943128"/>
                  <a:pt x="3393480" y="2951249"/>
                </a:cubicBezTo>
                <a:lnTo>
                  <a:pt x="3393480" y="2931785"/>
                </a:lnTo>
                <a:lnTo>
                  <a:pt x="3345763" y="2931785"/>
                </a:lnTo>
                <a:lnTo>
                  <a:pt x="3345763" y="3065144"/>
                </a:lnTo>
                <a:lnTo>
                  <a:pt x="3396997" y="3065144"/>
                </a:lnTo>
                <a:lnTo>
                  <a:pt x="3396997" y="2997083"/>
                </a:lnTo>
                <a:cubicBezTo>
                  <a:pt x="3396997" y="2986954"/>
                  <a:pt x="3398887" y="2979670"/>
                  <a:pt x="3402667" y="2975234"/>
                </a:cubicBezTo>
                <a:cubicBezTo>
                  <a:pt x="3406447" y="2970796"/>
                  <a:pt x="3411278" y="2968578"/>
                  <a:pt x="3417159" y="2968578"/>
                </a:cubicBezTo>
                <a:cubicBezTo>
                  <a:pt x="3420770" y="2968578"/>
                  <a:pt x="3423920" y="2969604"/>
                  <a:pt x="3426608" y="2971655"/>
                </a:cubicBezTo>
                <a:cubicBezTo>
                  <a:pt x="3429296" y="2973706"/>
                  <a:pt x="3431187" y="2976405"/>
                  <a:pt x="3432279" y="2979754"/>
                </a:cubicBezTo>
                <a:cubicBezTo>
                  <a:pt x="3432951" y="2981847"/>
                  <a:pt x="3433287" y="2985823"/>
                  <a:pt x="3433287" y="2991684"/>
                </a:cubicBezTo>
                <a:lnTo>
                  <a:pt x="3433287" y="3065144"/>
                </a:lnTo>
                <a:lnTo>
                  <a:pt x="3484521" y="3065144"/>
                </a:lnTo>
                <a:lnTo>
                  <a:pt x="3484521" y="2996330"/>
                </a:lnTo>
                <a:cubicBezTo>
                  <a:pt x="3484521" y="2986702"/>
                  <a:pt x="3486357" y="2979712"/>
                  <a:pt x="3490028" y="2975359"/>
                </a:cubicBezTo>
                <a:cubicBezTo>
                  <a:pt x="3493699" y="2971006"/>
                  <a:pt x="3498538" y="2968829"/>
                  <a:pt x="3504545" y="2968829"/>
                </a:cubicBezTo>
                <a:cubicBezTo>
                  <a:pt x="3509633" y="2968829"/>
                  <a:pt x="3513887" y="2971131"/>
                  <a:pt x="3517308" y="2975736"/>
                </a:cubicBezTo>
                <a:cubicBezTo>
                  <a:pt x="3519644" y="2978666"/>
                  <a:pt x="3520812" y="2983145"/>
                  <a:pt x="3520812" y="2989173"/>
                </a:cubicBezTo>
                <a:lnTo>
                  <a:pt x="3520812" y="3065144"/>
                </a:lnTo>
                <a:lnTo>
                  <a:pt x="3572046" y="3065144"/>
                </a:lnTo>
                <a:lnTo>
                  <a:pt x="3572046" y="2981387"/>
                </a:lnTo>
                <a:cubicBezTo>
                  <a:pt x="3572046" y="2963304"/>
                  <a:pt x="3568033" y="2950014"/>
                  <a:pt x="3560008" y="2941517"/>
                </a:cubicBezTo>
                <a:cubicBezTo>
                  <a:pt x="3551982" y="2933020"/>
                  <a:pt x="3540821" y="2928771"/>
                  <a:pt x="3526526" y="2928771"/>
                </a:cubicBezTo>
                <a:cubicBezTo>
                  <a:pt x="3516828" y="2928771"/>
                  <a:pt x="3508677" y="2930341"/>
                  <a:pt x="3502072" y="2933480"/>
                </a:cubicBezTo>
                <a:cubicBezTo>
                  <a:pt x="3495468" y="2936620"/>
                  <a:pt x="3488153" y="2942543"/>
                  <a:pt x="3480126" y="2951249"/>
                </a:cubicBezTo>
                <a:cubicBezTo>
                  <a:pt x="3476186" y="2943798"/>
                  <a:pt x="3471114" y="2938189"/>
                  <a:pt x="3464910" y="2934422"/>
                </a:cubicBezTo>
                <a:cubicBezTo>
                  <a:pt x="3458706" y="2930655"/>
                  <a:pt x="3450280" y="2928771"/>
                  <a:pt x="3439633" y="2928771"/>
                </a:cubicBezTo>
                <a:close/>
                <a:moveTo>
                  <a:pt x="3243881" y="2928771"/>
                </a:moveTo>
                <a:cubicBezTo>
                  <a:pt x="3220524" y="2928771"/>
                  <a:pt x="3201982" y="2935364"/>
                  <a:pt x="3188252" y="2948549"/>
                </a:cubicBezTo>
                <a:cubicBezTo>
                  <a:pt x="3174522" y="2961734"/>
                  <a:pt x="3167657" y="2978498"/>
                  <a:pt x="3167657" y="2998841"/>
                </a:cubicBezTo>
                <a:cubicBezTo>
                  <a:pt x="3167657" y="3020691"/>
                  <a:pt x="3175778" y="3038355"/>
                  <a:pt x="3192019" y="3051833"/>
                </a:cubicBezTo>
                <a:cubicBezTo>
                  <a:pt x="3205246" y="3062716"/>
                  <a:pt x="3222575" y="3068158"/>
                  <a:pt x="3244007" y="3068158"/>
                </a:cubicBezTo>
                <a:cubicBezTo>
                  <a:pt x="3268034" y="3068158"/>
                  <a:pt x="3286848" y="3061607"/>
                  <a:pt x="3300452" y="3048506"/>
                </a:cubicBezTo>
                <a:cubicBezTo>
                  <a:pt x="3314056" y="3035404"/>
                  <a:pt x="3320858" y="3018598"/>
                  <a:pt x="3320858" y="2998088"/>
                </a:cubicBezTo>
                <a:cubicBezTo>
                  <a:pt x="3320858" y="2979838"/>
                  <a:pt x="3315374" y="2964476"/>
                  <a:pt x="3304407" y="2952002"/>
                </a:cubicBezTo>
                <a:cubicBezTo>
                  <a:pt x="3290762" y="2936515"/>
                  <a:pt x="3270586" y="2928771"/>
                  <a:pt x="3243881" y="2928771"/>
                </a:cubicBezTo>
                <a:close/>
                <a:moveTo>
                  <a:pt x="3074064" y="2928771"/>
                </a:moveTo>
                <a:cubicBezTo>
                  <a:pt x="3058493" y="2928771"/>
                  <a:pt x="3045725" y="2930820"/>
                  <a:pt x="3035763" y="2934918"/>
                </a:cubicBezTo>
                <a:cubicBezTo>
                  <a:pt x="3029485" y="2937511"/>
                  <a:pt x="3023373" y="2941463"/>
                  <a:pt x="3017430" y="2946774"/>
                </a:cubicBezTo>
                <a:cubicBezTo>
                  <a:pt x="3011486" y="2952086"/>
                  <a:pt x="3006797" y="2958087"/>
                  <a:pt x="3003366" y="2964777"/>
                </a:cubicBezTo>
                <a:cubicBezTo>
                  <a:pt x="2998678" y="2973895"/>
                  <a:pt x="2996333" y="2985312"/>
                  <a:pt x="2996333" y="2999030"/>
                </a:cubicBezTo>
                <a:cubicBezTo>
                  <a:pt x="2996333" y="3012161"/>
                  <a:pt x="2998259" y="3022700"/>
                  <a:pt x="3002110" y="3030646"/>
                </a:cubicBezTo>
                <a:cubicBezTo>
                  <a:pt x="3005961" y="3038592"/>
                  <a:pt x="3011276" y="3045513"/>
                  <a:pt x="3018058" y="3051410"/>
                </a:cubicBezTo>
                <a:cubicBezTo>
                  <a:pt x="3024838" y="3057306"/>
                  <a:pt x="3032938" y="3061572"/>
                  <a:pt x="3042356" y="3064206"/>
                </a:cubicBezTo>
                <a:cubicBezTo>
                  <a:pt x="3051775" y="3066841"/>
                  <a:pt x="3063557" y="3068158"/>
                  <a:pt x="3077705" y="3068158"/>
                </a:cubicBezTo>
                <a:cubicBezTo>
                  <a:pt x="3092355" y="3068158"/>
                  <a:pt x="3104431" y="3066107"/>
                  <a:pt x="3113932" y="3062005"/>
                </a:cubicBezTo>
                <a:cubicBezTo>
                  <a:pt x="3123435" y="3057903"/>
                  <a:pt x="3131242" y="3052147"/>
                  <a:pt x="3137352" y="3044739"/>
                </a:cubicBezTo>
                <a:cubicBezTo>
                  <a:pt x="3143463" y="3037330"/>
                  <a:pt x="3147859" y="3028560"/>
                  <a:pt x="3150538" y="3018431"/>
                </a:cubicBezTo>
                <a:lnTo>
                  <a:pt x="3101941" y="3012906"/>
                </a:lnTo>
                <a:cubicBezTo>
                  <a:pt x="3099681" y="3020022"/>
                  <a:pt x="3096269" y="3025295"/>
                  <a:pt x="3091707" y="3028728"/>
                </a:cubicBezTo>
                <a:cubicBezTo>
                  <a:pt x="3087144" y="3032160"/>
                  <a:pt x="3081514" y="3033876"/>
                  <a:pt x="3074816" y="3033876"/>
                </a:cubicBezTo>
                <a:cubicBezTo>
                  <a:pt x="3066780" y="3033876"/>
                  <a:pt x="3060166" y="3031035"/>
                  <a:pt x="3054978" y="3025353"/>
                </a:cubicBezTo>
                <a:cubicBezTo>
                  <a:pt x="3049787" y="3019671"/>
                  <a:pt x="3047190" y="3011356"/>
                  <a:pt x="3047190" y="3000409"/>
                </a:cubicBezTo>
                <a:cubicBezTo>
                  <a:pt x="3047190" y="2988124"/>
                  <a:pt x="3049808" y="2978952"/>
                  <a:pt x="3055040" y="2972894"/>
                </a:cubicBezTo>
                <a:cubicBezTo>
                  <a:pt x="3060272" y="2966836"/>
                  <a:pt x="3067115" y="2963806"/>
                  <a:pt x="3075570" y="2963806"/>
                </a:cubicBezTo>
                <a:cubicBezTo>
                  <a:pt x="3082267" y="2963806"/>
                  <a:pt x="3087605" y="2965250"/>
                  <a:pt x="3091581" y="2968139"/>
                </a:cubicBezTo>
                <a:cubicBezTo>
                  <a:pt x="3095557" y="2971027"/>
                  <a:pt x="3098300" y="2975318"/>
                  <a:pt x="3099806" y="2981010"/>
                </a:cubicBezTo>
                <a:lnTo>
                  <a:pt x="3147901" y="2974606"/>
                </a:lnTo>
                <a:cubicBezTo>
                  <a:pt x="3143297" y="2959620"/>
                  <a:pt x="3135280" y="2948235"/>
                  <a:pt x="3123854" y="2940450"/>
                </a:cubicBezTo>
                <a:cubicBezTo>
                  <a:pt x="3112427" y="2932664"/>
                  <a:pt x="3095830" y="2928771"/>
                  <a:pt x="3074064" y="2928771"/>
                </a:cubicBezTo>
                <a:close/>
                <a:moveTo>
                  <a:pt x="2850650" y="2928771"/>
                </a:moveTo>
                <a:cubicBezTo>
                  <a:pt x="2840184" y="2928771"/>
                  <a:pt x="2831311" y="2930676"/>
                  <a:pt x="2824028" y="2934485"/>
                </a:cubicBezTo>
                <a:cubicBezTo>
                  <a:pt x="2816744" y="2938294"/>
                  <a:pt x="2809545" y="2944635"/>
                  <a:pt x="2802429" y="2953509"/>
                </a:cubicBezTo>
                <a:lnTo>
                  <a:pt x="2802429" y="2931785"/>
                </a:lnTo>
                <a:lnTo>
                  <a:pt x="2754837" y="2931785"/>
                </a:lnTo>
                <a:lnTo>
                  <a:pt x="2754837" y="3065144"/>
                </a:lnTo>
                <a:lnTo>
                  <a:pt x="2805945" y="3065144"/>
                </a:lnTo>
                <a:lnTo>
                  <a:pt x="2805945" y="3001102"/>
                </a:lnTo>
                <a:cubicBezTo>
                  <a:pt x="2805945" y="2988963"/>
                  <a:pt x="2807871" y="2980549"/>
                  <a:pt x="2811722" y="2975861"/>
                </a:cubicBezTo>
                <a:cubicBezTo>
                  <a:pt x="2815572" y="2971173"/>
                  <a:pt x="2820595" y="2968829"/>
                  <a:pt x="2826790" y="2968829"/>
                </a:cubicBezTo>
                <a:cubicBezTo>
                  <a:pt x="2832399" y="2968829"/>
                  <a:pt x="2836753" y="2970566"/>
                  <a:pt x="2839850" y="2974041"/>
                </a:cubicBezTo>
                <a:cubicBezTo>
                  <a:pt x="2842947" y="2977515"/>
                  <a:pt x="2844496" y="2983438"/>
                  <a:pt x="2844496" y="2991809"/>
                </a:cubicBezTo>
                <a:lnTo>
                  <a:pt x="2844496" y="3065144"/>
                </a:lnTo>
                <a:lnTo>
                  <a:pt x="2895856" y="3065144"/>
                </a:lnTo>
                <a:lnTo>
                  <a:pt x="2895856" y="2980382"/>
                </a:lnTo>
                <a:cubicBezTo>
                  <a:pt x="2895856" y="2962802"/>
                  <a:pt x="2891858" y="2949805"/>
                  <a:pt x="2883864" y="2941391"/>
                </a:cubicBezTo>
                <a:cubicBezTo>
                  <a:pt x="2875868" y="2932978"/>
                  <a:pt x="2864797" y="2928771"/>
                  <a:pt x="2850650" y="2928771"/>
                </a:cubicBezTo>
                <a:close/>
                <a:moveTo>
                  <a:pt x="2711755" y="2928771"/>
                </a:moveTo>
                <a:cubicBezTo>
                  <a:pt x="2704555" y="2928771"/>
                  <a:pt x="2698508" y="2930550"/>
                  <a:pt x="2693610" y="2934108"/>
                </a:cubicBezTo>
                <a:cubicBezTo>
                  <a:pt x="2688713" y="2937666"/>
                  <a:pt x="2683962" y="2944175"/>
                  <a:pt x="2679358" y="2953635"/>
                </a:cubicBezTo>
                <a:lnTo>
                  <a:pt x="2679358" y="2931785"/>
                </a:lnTo>
                <a:lnTo>
                  <a:pt x="2631515" y="2931785"/>
                </a:lnTo>
                <a:lnTo>
                  <a:pt x="2631515" y="3065144"/>
                </a:lnTo>
                <a:lnTo>
                  <a:pt x="2682873" y="3065144"/>
                </a:lnTo>
                <a:lnTo>
                  <a:pt x="2682873" y="3020440"/>
                </a:lnTo>
                <a:cubicBezTo>
                  <a:pt x="2682873" y="2999092"/>
                  <a:pt x="2685511" y="2984526"/>
                  <a:pt x="2690785" y="2976740"/>
                </a:cubicBezTo>
                <a:cubicBezTo>
                  <a:pt x="2694468" y="2971215"/>
                  <a:pt x="2699659" y="2968453"/>
                  <a:pt x="2706355" y="2968453"/>
                </a:cubicBezTo>
                <a:cubicBezTo>
                  <a:pt x="2709873" y="2968453"/>
                  <a:pt x="2714644" y="2969708"/>
                  <a:pt x="2720671" y="2972220"/>
                </a:cubicBezTo>
                <a:lnTo>
                  <a:pt x="2736493" y="2935803"/>
                </a:lnTo>
                <a:cubicBezTo>
                  <a:pt x="2727536" y="2931115"/>
                  <a:pt x="2719290" y="2928771"/>
                  <a:pt x="2711755" y="2928771"/>
                </a:cubicBezTo>
                <a:close/>
                <a:moveTo>
                  <a:pt x="2528502" y="2928771"/>
                </a:moveTo>
                <a:cubicBezTo>
                  <a:pt x="2504977" y="2928771"/>
                  <a:pt x="2486539" y="2935217"/>
                  <a:pt x="2473186" y="2948110"/>
                </a:cubicBezTo>
                <a:cubicBezTo>
                  <a:pt x="2459833" y="2961002"/>
                  <a:pt x="2453157" y="2977870"/>
                  <a:pt x="2453157" y="2998716"/>
                </a:cubicBezTo>
                <a:cubicBezTo>
                  <a:pt x="2453157" y="3013366"/>
                  <a:pt x="2456485" y="3026112"/>
                  <a:pt x="2463140" y="3036953"/>
                </a:cubicBezTo>
                <a:cubicBezTo>
                  <a:pt x="2469796" y="3047794"/>
                  <a:pt x="2478188" y="3055705"/>
                  <a:pt x="2488318" y="3060686"/>
                </a:cubicBezTo>
                <a:cubicBezTo>
                  <a:pt x="2498448" y="3065667"/>
                  <a:pt x="2512344" y="3068158"/>
                  <a:pt x="2530008" y="3068158"/>
                </a:cubicBezTo>
                <a:cubicBezTo>
                  <a:pt x="2550352" y="3068158"/>
                  <a:pt x="2565965" y="3065249"/>
                  <a:pt x="2576847" y="3059431"/>
                </a:cubicBezTo>
                <a:cubicBezTo>
                  <a:pt x="2587731" y="3053612"/>
                  <a:pt x="2597023" y="3044006"/>
                  <a:pt x="2604725" y="3030612"/>
                </a:cubicBezTo>
                <a:lnTo>
                  <a:pt x="2554369" y="3025965"/>
                </a:lnTo>
                <a:cubicBezTo>
                  <a:pt x="2551189" y="3029984"/>
                  <a:pt x="2548216" y="3032788"/>
                  <a:pt x="2545454" y="3034379"/>
                </a:cubicBezTo>
                <a:cubicBezTo>
                  <a:pt x="2540933" y="3036890"/>
                  <a:pt x="2536162" y="3038146"/>
                  <a:pt x="2531139" y="3038146"/>
                </a:cubicBezTo>
                <a:cubicBezTo>
                  <a:pt x="2523186" y="3038146"/>
                  <a:pt x="2516740" y="3035258"/>
                  <a:pt x="2511801" y="3029481"/>
                </a:cubicBezTo>
                <a:cubicBezTo>
                  <a:pt x="2508284" y="3025463"/>
                  <a:pt x="2506067" y="3019352"/>
                  <a:pt x="2505145" y="3011148"/>
                </a:cubicBezTo>
                <a:lnTo>
                  <a:pt x="2607613" y="3011148"/>
                </a:lnTo>
                <a:lnTo>
                  <a:pt x="2607613" y="3005371"/>
                </a:lnTo>
                <a:cubicBezTo>
                  <a:pt x="2607613" y="2987791"/>
                  <a:pt x="2604725" y="2973517"/>
                  <a:pt x="2598948" y="2962550"/>
                </a:cubicBezTo>
                <a:cubicBezTo>
                  <a:pt x="2593172" y="2951584"/>
                  <a:pt x="2584759" y="2943213"/>
                  <a:pt x="2573708" y="2937436"/>
                </a:cubicBezTo>
                <a:cubicBezTo>
                  <a:pt x="2562658" y="2931659"/>
                  <a:pt x="2547589" y="2928771"/>
                  <a:pt x="2528502" y="2928771"/>
                </a:cubicBezTo>
                <a:close/>
                <a:moveTo>
                  <a:pt x="2186606" y="2928771"/>
                </a:moveTo>
                <a:cubicBezTo>
                  <a:pt x="2163249" y="2928771"/>
                  <a:pt x="2144706" y="2935364"/>
                  <a:pt x="2130976" y="2948549"/>
                </a:cubicBezTo>
                <a:cubicBezTo>
                  <a:pt x="2117249" y="2961734"/>
                  <a:pt x="2110383" y="2978498"/>
                  <a:pt x="2110383" y="2998841"/>
                </a:cubicBezTo>
                <a:cubicBezTo>
                  <a:pt x="2110383" y="3020691"/>
                  <a:pt x="2118503" y="3038355"/>
                  <a:pt x="2134745" y="3051833"/>
                </a:cubicBezTo>
                <a:cubicBezTo>
                  <a:pt x="2147971" y="3062716"/>
                  <a:pt x="2165300" y="3068158"/>
                  <a:pt x="2186731" y="3068158"/>
                </a:cubicBezTo>
                <a:cubicBezTo>
                  <a:pt x="2210758" y="3068158"/>
                  <a:pt x="2229573" y="3061607"/>
                  <a:pt x="2243177" y="3048506"/>
                </a:cubicBezTo>
                <a:cubicBezTo>
                  <a:pt x="2256781" y="3035404"/>
                  <a:pt x="2263584" y="3018598"/>
                  <a:pt x="2263584" y="2998088"/>
                </a:cubicBezTo>
                <a:cubicBezTo>
                  <a:pt x="2263584" y="2979838"/>
                  <a:pt x="2258099" y="2964476"/>
                  <a:pt x="2247132" y="2952002"/>
                </a:cubicBezTo>
                <a:cubicBezTo>
                  <a:pt x="2233487" y="2936515"/>
                  <a:pt x="2213311" y="2928771"/>
                  <a:pt x="2186606" y="2928771"/>
                </a:cubicBezTo>
                <a:close/>
                <a:moveTo>
                  <a:pt x="1953734" y="2928771"/>
                </a:moveTo>
                <a:cubicBezTo>
                  <a:pt x="1943842" y="2928771"/>
                  <a:pt x="1935395" y="2930487"/>
                  <a:pt x="1928395" y="2933920"/>
                </a:cubicBezTo>
                <a:cubicBezTo>
                  <a:pt x="1921395" y="2937352"/>
                  <a:pt x="1914457" y="2943128"/>
                  <a:pt x="1907582" y="2951249"/>
                </a:cubicBezTo>
                <a:lnTo>
                  <a:pt x="1907582" y="2931785"/>
                </a:lnTo>
                <a:lnTo>
                  <a:pt x="1859864" y="2931785"/>
                </a:lnTo>
                <a:lnTo>
                  <a:pt x="1859864" y="3065144"/>
                </a:lnTo>
                <a:lnTo>
                  <a:pt x="1911098" y="3065144"/>
                </a:lnTo>
                <a:lnTo>
                  <a:pt x="1911098" y="2997083"/>
                </a:lnTo>
                <a:cubicBezTo>
                  <a:pt x="1911098" y="2986954"/>
                  <a:pt x="1912988" y="2979670"/>
                  <a:pt x="1916769" y="2975234"/>
                </a:cubicBezTo>
                <a:cubicBezTo>
                  <a:pt x="1920549" y="2970796"/>
                  <a:pt x="1925380" y="2968578"/>
                  <a:pt x="1931261" y="2968578"/>
                </a:cubicBezTo>
                <a:cubicBezTo>
                  <a:pt x="1934872" y="2968578"/>
                  <a:pt x="1938022" y="2969604"/>
                  <a:pt x="1940710" y="2971655"/>
                </a:cubicBezTo>
                <a:cubicBezTo>
                  <a:pt x="1943398" y="2973706"/>
                  <a:pt x="1945288" y="2976405"/>
                  <a:pt x="1946381" y="2979754"/>
                </a:cubicBezTo>
                <a:cubicBezTo>
                  <a:pt x="1947053" y="2981847"/>
                  <a:pt x="1947389" y="2985823"/>
                  <a:pt x="1947389" y="2991684"/>
                </a:cubicBezTo>
                <a:lnTo>
                  <a:pt x="1947389" y="3065144"/>
                </a:lnTo>
                <a:lnTo>
                  <a:pt x="1998623" y="3065144"/>
                </a:lnTo>
                <a:lnTo>
                  <a:pt x="1998623" y="2996330"/>
                </a:lnTo>
                <a:cubicBezTo>
                  <a:pt x="1998623" y="2986702"/>
                  <a:pt x="2000459" y="2979712"/>
                  <a:pt x="2004129" y="2975359"/>
                </a:cubicBezTo>
                <a:cubicBezTo>
                  <a:pt x="2007800" y="2971006"/>
                  <a:pt x="2012640" y="2968829"/>
                  <a:pt x="2018646" y="2968829"/>
                </a:cubicBezTo>
                <a:cubicBezTo>
                  <a:pt x="2023735" y="2968829"/>
                  <a:pt x="2027989" y="2971131"/>
                  <a:pt x="2031409" y="2975736"/>
                </a:cubicBezTo>
                <a:cubicBezTo>
                  <a:pt x="2033746" y="2978666"/>
                  <a:pt x="2034914" y="2983145"/>
                  <a:pt x="2034914" y="2989173"/>
                </a:cubicBezTo>
                <a:lnTo>
                  <a:pt x="2034914" y="3065144"/>
                </a:lnTo>
                <a:lnTo>
                  <a:pt x="2086148" y="3065144"/>
                </a:lnTo>
                <a:lnTo>
                  <a:pt x="2086148" y="2981387"/>
                </a:lnTo>
                <a:cubicBezTo>
                  <a:pt x="2086148" y="2963304"/>
                  <a:pt x="2082135" y="2950014"/>
                  <a:pt x="2074110" y="2941517"/>
                </a:cubicBezTo>
                <a:cubicBezTo>
                  <a:pt x="2066084" y="2933020"/>
                  <a:pt x="2054923" y="2928771"/>
                  <a:pt x="2040627" y="2928771"/>
                </a:cubicBezTo>
                <a:cubicBezTo>
                  <a:pt x="2030929" y="2928771"/>
                  <a:pt x="2022779" y="2930341"/>
                  <a:pt x="2016174" y="2933480"/>
                </a:cubicBezTo>
                <a:cubicBezTo>
                  <a:pt x="2009570" y="2936620"/>
                  <a:pt x="2002254" y="2942543"/>
                  <a:pt x="1994228" y="2951249"/>
                </a:cubicBezTo>
                <a:cubicBezTo>
                  <a:pt x="1990288" y="2943798"/>
                  <a:pt x="1985216" y="2938189"/>
                  <a:pt x="1979012" y="2934422"/>
                </a:cubicBezTo>
                <a:cubicBezTo>
                  <a:pt x="1972808" y="2930655"/>
                  <a:pt x="1964382" y="2928771"/>
                  <a:pt x="1953734" y="2928771"/>
                </a:cubicBezTo>
                <a:close/>
                <a:moveTo>
                  <a:pt x="1587518" y="2928771"/>
                </a:moveTo>
                <a:cubicBezTo>
                  <a:pt x="1572449" y="2928771"/>
                  <a:pt x="1560436" y="2930339"/>
                  <a:pt x="1551478" y="2933475"/>
                </a:cubicBezTo>
                <a:cubicBezTo>
                  <a:pt x="1542521" y="2936611"/>
                  <a:pt x="1535488" y="2941357"/>
                  <a:pt x="1530382" y="2947713"/>
                </a:cubicBezTo>
                <a:cubicBezTo>
                  <a:pt x="1525275" y="2954069"/>
                  <a:pt x="1522722" y="2961638"/>
                  <a:pt x="1522722" y="2970420"/>
                </a:cubicBezTo>
                <a:cubicBezTo>
                  <a:pt x="1522722" y="2978449"/>
                  <a:pt x="1525087" y="2985600"/>
                  <a:pt x="1529817" y="2991872"/>
                </a:cubicBezTo>
                <a:cubicBezTo>
                  <a:pt x="1534547" y="2998145"/>
                  <a:pt x="1540365" y="3002597"/>
                  <a:pt x="1547271" y="3005232"/>
                </a:cubicBezTo>
                <a:cubicBezTo>
                  <a:pt x="1554178" y="3007866"/>
                  <a:pt x="1566505" y="3010730"/>
                  <a:pt x="1584253" y="3013824"/>
                </a:cubicBezTo>
                <a:cubicBezTo>
                  <a:pt x="1596141" y="3015914"/>
                  <a:pt x="1603466" y="3017670"/>
                  <a:pt x="1606229" y="3019090"/>
                </a:cubicBezTo>
                <a:cubicBezTo>
                  <a:pt x="1610079" y="3021097"/>
                  <a:pt x="1612005" y="3023939"/>
                  <a:pt x="1612005" y="3027618"/>
                </a:cubicBezTo>
                <a:cubicBezTo>
                  <a:pt x="1612005" y="3030877"/>
                  <a:pt x="1610540" y="3033593"/>
                  <a:pt x="1607610" y="3035766"/>
                </a:cubicBezTo>
                <a:cubicBezTo>
                  <a:pt x="1603842" y="3038692"/>
                  <a:pt x="1598527" y="3040155"/>
                  <a:pt x="1591662" y="3040155"/>
                </a:cubicBezTo>
                <a:cubicBezTo>
                  <a:pt x="1585383" y="3040155"/>
                  <a:pt x="1580360" y="3038857"/>
                  <a:pt x="1576593" y="3036262"/>
                </a:cubicBezTo>
                <a:cubicBezTo>
                  <a:pt x="1572826" y="3033667"/>
                  <a:pt x="1569896" y="3029356"/>
                  <a:pt x="1567803" y="3023328"/>
                </a:cubicBezTo>
                <a:lnTo>
                  <a:pt x="1517071" y="3028100"/>
                </a:lnTo>
                <a:cubicBezTo>
                  <a:pt x="1520001" y="3040908"/>
                  <a:pt x="1526636" y="3050787"/>
                  <a:pt x="1536974" y="3057735"/>
                </a:cubicBezTo>
                <a:cubicBezTo>
                  <a:pt x="1547313" y="3064684"/>
                  <a:pt x="1564664" y="3068158"/>
                  <a:pt x="1589025" y="3068158"/>
                </a:cubicBezTo>
                <a:cubicBezTo>
                  <a:pt x="1606270" y="3068158"/>
                  <a:pt x="1619895" y="3066005"/>
                  <a:pt x="1629899" y="3061698"/>
                </a:cubicBezTo>
                <a:cubicBezTo>
                  <a:pt x="1639903" y="3057391"/>
                  <a:pt x="1647228" y="3051600"/>
                  <a:pt x="1651875" y="3044324"/>
                </a:cubicBezTo>
                <a:cubicBezTo>
                  <a:pt x="1656521" y="3037047"/>
                  <a:pt x="1658844" y="3029562"/>
                  <a:pt x="1658844" y="3021868"/>
                </a:cubicBezTo>
                <a:cubicBezTo>
                  <a:pt x="1658844" y="3014258"/>
                  <a:pt x="1656646" y="3007275"/>
                  <a:pt x="1652251" y="3000919"/>
                </a:cubicBezTo>
                <a:cubicBezTo>
                  <a:pt x="1647856" y="2994563"/>
                  <a:pt x="1641515" y="2989671"/>
                  <a:pt x="1633227" y="2986242"/>
                </a:cubicBezTo>
                <a:cubicBezTo>
                  <a:pt x="1624939" y="2982813"/>
                  <a:pt x="1612298" y="2980137"/>
                  <a:pt x="1595304" y="2978214"/>
                </a:cubicBezTo>
                <a:cubicBezTo>
                  <a:pt x="1584086" y="2976876"/>
                  <a:pt x="1576802" y="2975371"/>
                  <a:pt x="1573454" y="2973699"/>
                </a:cubicBezTo>
                <a:cubicBezTo>
                  <a:pt x="1570105" y="2972027"/>
                  <a:pt x="1568431" y="2969562"/>
                  <a:pt x="1568431" y="2966302"/>
                </a:cubicBezTo>
                <a:cubicBezTo>
                  <a:pt x="1568431" y="2963376"/>
                  <a:pt x="1569749" y="2960889"/>
                  <a:pt x="1572386" y="2958841"/>
                </a:cubicBezTo>
                <a:cubicBezTo>
                  <a:pt x="1575023" y="2956793"/>
                  <a:pt x="1579230" y="2955770"/>
                  <a:pt x="1585006" y="2955770"/>
                </a:cubicBezTo>
                <a:cubicBezTo>
                  <a:pt x="1590699" y="2955770"/>
                  <a:pt x="1595555" y="2957109"/>
                  <a:pt x="1599573" y="2959788"/>
                </a:cubicBezTo>
                <a:cubicBezTo>
                  <a:pt x="1602503" y="2961797"/>
                  <a:pt x="1604596" y="2964937"/>
                  <a:pt x="1605852" y="2969206"/>
                </a:cubicBezTo>
                <a:lnTo>
                  <a:pt x="1654323" y="2964434"/>
                </a:lnTo>
                <a:cubicBezTo>
                  <a:pt x="1650975" y="2955728"/>
                  <a:pt x="1646768" y="2948821"/>
                  <a:pt x="1641703" y="2943714"/>
                </a:cubicBezTo>
                <a:cubicBezTo>
                  <a:pt x="1636638" y="2938608"/>
                  <a:pt x="1630317" y="2934841"/>
                  <a:pt x="1622742" y="2932413"/>
                </a:cubicBezTo>
                <a:cubicBezTo>
                  <a:pt x="1615165" y="2929985"/>
                  <a:pt x="1603424" y="2928771"/>
                  <a:pt x="1587518" y="2928771"/>
                </a:cubicBezTo>
                <a:close/>
                <a:moveTo>
                  <a:pt x="1483031" y="2928771"/>
                </a:moveTo>
                <a:cubicBezTo>
                  <a:pt x="1475832" y="2928771"/>
                  <a:pt x="1469783" y="2930550"/>
                  <a:pt x="1464886" y="2934108"/>
                </a:cubicBezTo>
                <a:cubicBezTo>
                  <a:pt x="1459989" y="2937666"/>
                  <a:pt x="1455238" y="2944175"/>
                  <a:pt x="1450633" y="2953635"/>
                </a:cubicBezTo>
                <a:lnTo>
                  <a:pt x="1450633" y="2931785"/>
                </a:lnTo>
                <a:lnTo>
                  <a:pt x="1402790" y="2931785"/>
                </a:lnTo>
                <a:lnTo>
                  <a:pt x="1402790" y="3065144"/>
                </a:lnTo>
                <a:lnTo>
                  <a:pt x="1454149" y="3065144"/>
                </a:lnTo>
                <a:lnTo>
                  <a:pt x="1454149" y="3020440"/>
                </a:lnTo>
                <a:cubicBezTo>
                  <a:pt x="1454149" y="2999092"/>
                  <a:pt x="1456786" y="2984526"/>
                  <a:pt x="1462061" y="2976740"/>
                </a:cubicBezTo>
                <a:cubicBezTo>
                  <a:pt x="1465744" y="2971215"/>
                  <a:pt x="1470934" y="2968453"/>
                  <a:pt x="1477632" y="2968453"/>
                </a:cubicBezTo>
                <a:cubicBezTo>
                  <a:pt x="1481148" y="2968453"/>
                  <a:pt x="1485920" y="2969708"/>
                  <a:pt x="1491947" y="2972220"/>
                </a:cubicBezTo>
                <a:lnTo>
                  <a:pt x="1507769" y="2935803"/>
                </a:lnTo>
                <a:cubicBezTo>
                  <a:pt x="1498812" y="2931115"/>
                  <a:pt x="1490566" y="2928771"/>
                  <a:pt x="1483031" y="2928771"/>
                </a:cubicBezTo>
                <a:close/>
                <a:moveTo>
                  <a:pt x="1023552" y="2928771"/>
                </a:moveTo>
                <a:cubicBezTo>
                  <a:pt x="1000028" y="2928771"/>
                  <a:pt x="981589" y="2935217"/>
                  <a:pt x="968237" y="2948110"/>
                </a:cubicBezTo>
                <a:cubicBezTo>
                  <a:pt x="954884" y="2961002"/>
                  <a:pt x="948208" y="2977870"/>
                  <a:pt x="948208" y="2998716"/>
                </a:cubicBezTo>
                <a:cubicBezTo>
                  <a:pt x="948208" y="3013366"/>
                  <a:pt x="951535" y="3026112"/>
                  <a:pt x="958191" y="3036953"/>
                </a:cubicBezTo>
                <a:cubicBezTo>
                  <a:pt x="964846" y="3047794"/>
                  <a:pt x="973239" y="3055705"/>
                  <a:pt x="983368" y="3060686"/>
                </a:cubicBezTo>
                <a:cubicBezTo>
                  <a:pt x="993498" y="3065667"/>
                  <a:pt x="1007395" y="3068158"/>
                  <a:pt x="1025059" y="3068158"/>
                </a:cubicBezTo>
                <a:cubicBezTo>
                  <a:pt x="1045402" y="3068158"/>
                  <a:pt x="1061015" y="3065249"/>
                  <a:pt x="1071898" y="3059431"/>
                </a:cubicBezTo>
                <a:cubicBezTo>
                  <a:pt x="1082781" y="3053612"/>
                  <a:pt x="1092074" y="3044006"/>
                  <a:pt x="1099776" y="3030612"/>
                </a:cubicBezTo>
                <a:lnTo>
                  <a:pt x="1049421" y="3025965"/>
                </a:lnTo>
                <a:cubicBezTo>
                  <a:pt x="1046239" y="3029984"/>
                  <a:pt x="1043267" y="3032788"/>
                  <a:pt x="1040505" y="3034379"/>
                </a:cubicBezTo>
                <a:cubicBezTo>
                  <a:pt x="1035984" y="3036890"/>
                  <a:pt x="1031212" y="3038146"/>
                  <a:pt x="1026189" y="3038146"/>
                </a:cubicBezTo>
                <a:cubicBezTo>
                  <a:pt x="1018236" y="3038146"/>
                  <a:pt x="1011790" y="3035258"/>
                  <a:pt x="1006851" y="3029481"/>
                </a:cubicBezTo>
                <a:cubicBezTo>
                  <a:pt x="1003335" y="3025463"/>
                  <a:pt x="1001116" y="3019352"/>
                  <a:pt x="1000195" y="3011148"/>
                </a:cubicBezTo>
                <a:lnTo>
                  <a:pt x="1102664" y="3011148"/>
                </a:lnTo>
                <a:lnTo>
                  <a:pt x="1102664" y="3005371"/>
                </a:lnTo>
                <a:cubicBezTo>
                  <a:pt x="1102664" y="2987791"/>
                  <a:pt x="1099776" y="2973517"/>
                  <a:pt x="1093999" y="2962550"/>
                </a:cubicBezTo>
                <a:cubicBezTo>
                  <a:pt x="1088223" y="2951584"/>
                  <a:pt x="1079809" y="2943213"/>
                  <a:pt x="1068759" y="2937436"/>
                </a:cubicBezTo>
                <a:cubicBezTo>
                  <a:pt x="1057709" y="2931659"/>
                  <a:pt x="1042639" y="2928771"/>
                  <a:pt x="1023552" y="2928771"/>
                </a:cubicBezTo>
                <a:close/>
                <a:moveTo>
                  <a:pt x="517025" y="2928771"/>
                </a:moveTo>
                <a:cubicBezTo>
                  <a:pt x="506560" y="2928771"/>
                  <a:pt x="497686" y="2930676"/>
                  <a:pt x="490403" y="2934485"/>
                </a:cubicBezTo>
                <a:cubicBezTo>
                  <a:pt x="483120" y="2938294"/>
                  <a:pt x="475920" y="2944635"/>
                  <a:pt x="468804" y="2953509"/>
                </a:cubicBezTo>
                <a:lnTo>
                  <a:pt x="468804" y="2931785"/>
                </a:lnTo>
                <a:lnTo>
                  <a:pt x="421212" y="2931785"/>
                </a:lnTo>
                <a:lnTo>
                  <a:pt x="421212" y="3065144"/>
                </a:lnTo>
                <a:lnTo>
                  <a:pt x="472321" y="3065144"/>
                </a:lnTo>
                <a:lnTo>
                  <a:pt x="472321" y="3001102"/>
                </a:lnTo>
                <a:cubicBezTo>
                  <a:pt x="472321" y="2988963"/>
                  <a:pt x="474246" y="2980549"/>
                  <a:pt x="478097" y="2975861"/>
                </a:cubicBezTo>
                <a:cubicBezTo>
                  <a:pt x="481948" y="2971173"/>
                  <a:pt x="486971" y="2968829"/>
                  <a:pt x="493166" y="2968829"/>
                </a:cubicBezTo>
                <a:cubicBezTo>
                  <a:pt x="498775" y="2968829"/>
                  <a:pt x="503128" y="2970566"/>
                  <a:pt x="506226" y="2974041"/>
                </a:cubicBezTo>
                <a:cubicBezTo>
                  <a:pt x="509323" y="2977515"/>
                  <a:pt x="510872" y="2983438"/>
                  <a:pt x="510872" y="2991809"/>
                </a:cubicBezTo>
                <a:lnTo>
                  <a:pt x="510872" y="3065144"/>
                </a:lnTo>
                <a:lnTo>
                  <a:pt x="562231" y="3065144"/>
                </a:lnTo>
                <a:lnTo>
                  <a:pt x="562231" y="2980382"/>
                </a:lnTo>
                <a:cubicBezTo>
                  <a:pt x="562231" y="2962802"/>
                  <a:pt x="558234" y="2949805"/>
                  <a:pt x="550239" y="2941391"/>
                </a:cubicBezTo>
                <a:cubicBezTo>
                  <a:pt x="542244" y="2932978"/>
                  <a:pt x="531173" y="2928771"/>
                  <a:pt x="517025" y="2928771"/>
                </a:cubicBezTo>
                <a:close/>
                <a:moveTo>
                  <a:pt x="319707" y="2928771"/>
                </a:moveTo>
                <a:cubicBezTo>
                  <a:pt x="296350" y="2928771"/>
                  <a:pt x="277807" y="2935364"/>
                  <a:pt x="264077" y="2948549"/>
                </a:cubicBezTo>
                <a:cubicBezTo>
                  <a:pt x="250348" y="2961734"/>
                  <a:pt x="243484" y="2978498"/>
                  <a:pt x="243484" y="2998841"/>
                </a:cubicBezTo>
                <a:cubicBezTo>
                  <a:pt x="243484" y="3020691"/>
                  <a:pt x="251604" y="3038355"/>
                  <a:pt x="267845" y="3051833"/>
                </a:cubicBezTo>
                <a:cubicBezTo>
                  <a:pt x="281072" y="3062716"/>
                  <a:pt x="298401" y="3068158"/>
                  <a:pt x="319832" y="3068158"/>
                </a:cubicBezTo>
                <a:cubicBezTo>
                  <a:pt x="343859" y="3068158"/>
                  <a:pt x="362674" y="3061607"/>
                  <a:pt x="376278" y="3048506"/>
                </a:cubicBezTo>
                <a:cubicBezTo>
                  <a:pt x="389882" y="3035404"/>
                  <a:pt x="396683" y="3018598"/>
                  <a:pt x="396683" y="2998088"/>
                </a:cubicBezTo>
                <a:cubicBezTo>
                  <a:pt x="396683" y="2979838"/>
                  <a:pt x="391200" y="2964476"/>
                  <a:pt x="380233" y="2952002"/>
                </a:cubicBezTo>
                <a:cubicBezTo>
                  <a:pt x="366588" y="2936515"/>
                  <a:pt x="346412" y="2928771"/>
                  <a:pt x="319707" y="2928771"/>
                </a:cubicBezTo>
                <a:close/>
                <a:moveTo>
                  <a:pt x="6044105" y="2911944"/>
                </a:moveTo>
                <a:cubicBezTo>
                  <a:pt x="6052392" y="2911944"/>
                  <a:pt x="6058608" y="2916151"/>
                  <a:pt x="6062752" y="2924565"/>
                </a:cubicBezTo>
                <a:cubicBezTo>
                  <a:pt x="6066896" y="2932978"/>
                  <a:pt x="6068968" y="2949407"/>
                  <a:pt x="6068968" y="2973852"/>
                </a:cubicBezTo>
                <a:cubicBezTo>
                  <a:pt x="6068968" y="2990512"/>
                  <a:pt x="6068068" y="3002776"/>
                  <a:pt x="6066268" y="3010646"/>
                </a:cubicBezTo>
                <a:cubicBezTo>
                  <a:pt x="6064468" y="3018515"/>
                  <a:pt x="6061664" y="3024270"/>
                  <a:pt x="6057855" y="3027912"/>
                </a:cubicBezTo>
                <a:cubicBezTo>
                  <a:pt x="6054046" y="3031553"/>
                  <a:pt x="6049546" y="3033374"/>
                  <a:pt x="6044356" y="3033374"/>
                </a:cubicBezTo>
                <a:cubicBezTo>
                  <a:pt x="6036486" y="3033374"/>
                  <a:pt x="6030480" y="3029084"/>
                  <a:pt x="6026336" y="3020503"/>
                </a:cubicBezTo>
                <a:cubicBezTo>
                  <a:pt x="6022192" y="3011922"/>
                  <a:pt x="6020120" y="2995911"/>
                  <a:pt x="6020120" y="2972471"/>
                </a:cubicBezTo>
                <a:cubicBezTo>
                  <a:pt x="6020120" y="2949282"/>
                  <a:pt x="6022004" y="2933396"/>
                  <a:pt x="6025771" y="2924816"/>
                </a:cubicBezTo>
                <a:cubicBezTo>
                  <a:pt x="6029538" y="2916235"/>
                  <a:pt x="6035649" y="2911944"/>
                  <a:pt x="6044105" y="2911944"/>
                </a:cubicBezTo>
                <a:close/>
                <a:moveTo>
                  <a:pt x="5697061" y="2909810"/>
                </a:moveTo>
                <a:cubicBezTo>
                  <a:pt x="5704260" y="2909810"/>
                  <a:pt x="5710371" y="2912635"/>
                  <a:pt x="5715394" y="2918286"/>
                </a:cubicBezTo>
                <a:cubicBezTo>
                  <a:pt x="5720417" y="2923937"/>
                  <a:pt x="5722929" y="2931743"/>
                  <a:pt x="5722929" y="2941705"/>
                </a:cubicBezTo>
                <a:cubicBezTo>
                  <a:pt x="5722929" y="2951500"/>
                  <a:pt x="5720543" y="2959035"/>
                  <a:pt x="5715771" y="2964309"/>
                </a:cubicBezTo>
                <a:cubicBezTo>
                  <a:pt x="5710999" y="2969583"/>
                  <a:pt x="5705014" y="2972220"/>
                  <a:pt x="5697814" y="2972220"/>
                </a:cubicBezTo>
                <a:cubicBezTo>
                  <a:pt x="5690866" y="2972220"/>
                  <a:pt x="5685068" y="2969499"/>
                  <a:pt x="5680422" y="2964057"/>
                </a:cubicBezTo>
                <a:cubicBezTo>
                  <a:pt x="5675776" y="2958616"/>
                  <a:pt x="5673453" y="2950747"/>
                  <a:pt x="5673453" y="2940450"/>
                </a:cubicBezTo>
                <a:cubicBezTo>
                  <a:pt x="5673453" y="2930236"/>
                  <a:pt x="5675692" y="2922576"/>
                  <a:pt x="5680171" y="2917470"/>
                </a:cubicBezTo>
                <a:cubicBezTo>
                  <a:pt x="5684650" y="2912363"/>
                  <a:pt x="5690280" y="2909810"/>
                  <a:pt x="5697061" y="2909810"/>
                </a:cubicBezTo>
                <a:close/>
                <a:moveTo>
                  <a:pt x="5031311" y="2881053"/>
                </a:moveTo>
                <a:lnTo>
                  <a:pt x="5031311" y="3065144"/>
                </a:lnTo>
                <a:lnTo>
                  <a:pt x="5082419" y="3065144"/>
                </a:lnTo>
                <a:lnTo>
                  <a:pt x="5082419" y="3001102"/>
                </a:lnTo>
                <a:cubicBezTo>
                  <a:pt x="5082419" y="2988963"/>
                  <a:pt x="5084345" y="2980549"/>
                  <a:pt x="5088195" y="2975861"/>
                </a:cubicBezTo>
                <a:cubicBezTo>
                  <a:pt x="5092046" y="2971173"/>
                  <a:pt x="5097069" y="2968829"/>
                  <a:pt x="5103264" y="2968829"/>
                </a:cubicBezTo>
                <a:cubicBezTo>
                  <a:pt x="5108873" y="2968829"/>
                  <a:pt x="5113227" y="2970566"/>
                  <a:pt x="5116324" y="2974041"/>
                </a:cubicBezTo>
                <a:cubicBezTo>
                  <a:pt x="5119421" y="2977515"/>
                  <a:pt x="5120970" y="2983438"/>
                  <a:pt x="5120970" y="2991809"/>
                </a:cubicBezTo>
                <a:lnTo>
                  <a:pt x="5120970" y="3065144"/>
                </a:lnTo>
                <a:lnTo>
                  <a:pt x="5172330" y="3065144"/>
                </a:lnTo>
                <a:lnTo>
                  <a:pt x="5172330" y="2980382"/>
                </a:lnTo>
                <a:cubicBezTo>
                  <a:pt x="5172330" y="2962885"/>
                  <a:pt x="5168332" y="2949909"/>
                  <a:pt x="5160338" y="2941454"/>
                </a:cubicBezTo>
                <a:cubicBezTo>
                  <a:pt x="5152343" y="2932999"/>
                  <a:pt x="5141397" y="2928771"/>
                  <a:pt x="5127500" y="2928771"/>
                </a:cubicBezTo>
                <a:cubicBezTo>
                  <a:pt x="5118124" y="2928771"/>
                  <a:pt x="5110003" y="2930320"/>
                  <a:pt x="5103139" y="2933417"/>
                </a:cubicBezTo>
                <a:cubicBezTo>
                  <a:pt x="5096275" y="2936515"/>
                  <a:pt x="5089368" y="2941664"/>
                  <a:pt x="5082419" y="2948863"/>
                </a:cubicBezTo>
                <a:lnTo>
                  <a:pt x="5082419" y="2881053"/>
                </a:lnTo>
                <a:close/>
                <a:moveTo>
                  <a:pt x="4978668" y="2881053"/>
                </a:moveTo>
                <a:lnTo>
                  <a:pt x="4927433" y="2907298"/>
                </a:lnTo>
                <a:lnTo>
                  <a:pt x="4927433" y="2931785"/>
                </a:lnTo>
                <a:lnTo>
                  <a:pt x="4908597" y="2931785"/>
                </a:lnTo>
                <a:lnTo>
                  <a:pt x="4908597" y="2969206"/>
                </a:lnTo>
                <a:lnTo>
                  <a:pt x="4927433" y="2969206"/>
                </a:lnTo>
                <a:lnTo>
                  <a:pt x="4927433" y="3016112"/>
                </a:lnTo>
                <a:cubicBezTo>
                  <a:pt x="4927433" y="3030994"/>
                  <a:pt x="4928878" y="3041758"/>
                  <a:pt x="4931766" y="3048405"/>
                </a:cubicBezTo>
                <a:cubicBezTo>
                  <a:pt x="4934654" y="3055052"/>
                  <a:pt x="4939112" y="3060005"/>
                  <a:pt x="4945139" y="3063266"/>
                </a:cubicBezTo>
                <a:cubicBezTo>
                  <a:pt x="4951167" y="3066527"/>
                  <a:pt x="4960543" y="3068158"/>
                  <a:pt x="4973268" y="3068158"/>
                </a:cubicBezTo>
                <a:cubicBezTo>
                  <a:pt x="4984235" y="3068158"/>
                  <a:pt x="4996039" y="3066777"/>
                  <a:pt x="5008680" y="3064014"/>
                </a:cubicBezTo>
                <a:lnTo>
                  <a:pt x="5004912" y="3028734"/>
                </a:lnTo>
                <a:cubicBezTo>
                  <a:pt x="4998132" y="3030906"/>
                  <a:pt x="4992857" y="3031993"/>
                  <a:pt x="4989090" y="3031993"/>
                </a:cubicBezTo>
                <a:cubicBezTo>
                  <a:pt x="4984904" y="3031993"/>
                  <a:pt x="4981975" y="3030572"/>
                  <a:pt x="4980300" y="3027731"/>
                </a:cubicBezTo>
                <a:cubicBezTo>
                  <a:pt x="4979212" y="3025893"/>
                  <a:pt x="4978668" y="3022134"/>
                  <a:pt x="4978668" y="3016453"/>
                </a:cubicBezTo>
                <a:lnTo>
                  <a:pt x="4978668" y="2969206"/>
                </a:lnTo>
                <a:lnTo>
                  <a:pt x="5006796" y="2969206"/>
                </a:lnTo>
                <a:lnTo>
                  <a:pt x="5006796" y="2931785"/>
                </a:lnTo>
                <a:lnTo>
                  <a:pt x="4978668" y="2931785"/>
                </a:lnTo>
                <a:close/>
                <a:moveTo>
                  <a:pt x="4585519" y="2881053"/>
                </a:moveTo>
                <a:lnTo>
                  <a:pt x="4585519" y="2915837"/>
                </a:lnTo>
                <a:lnTo>
                  <a:pt x="4636628" y="2915837"/>
                </a:lnTo>
                <a:lnTo>
                  <a:pt x="4636628" y="2881053"/>
                </a:lnTo>
                <a:close/>
                <a:moveTo>
                  <a:pt x="4007117" y="2881053"/>
                </a:moveTo>
                <a:lnTo>
                  <a:pt x="3955883" y="2907298"/>
                </a:lnTo>
                <a:lnTo>
                  <a:pt x="3955883" y="2931785"/>
                </a:lnTo>
                <a:lnTo>
                  <a:pt x="3937047" y="2931785"/>
                </a:lnTo>
                <a:lnTo>
                  <a:pt x="3937047" y="2969206"/>
                </a:lnTo>
                <a:lnTo>
                  <a:pt x="3955883" y="2969206"/>
                </a:lnTo>
                <a:lnTo>
                  <a:pt x="3955883" y="3016112"/>
                </a:lnTo>
                <a:cubicBezTo>
                  <a:pt x="3955883" y="3030994"/>
                  <a:pt x="3957327" y="3041758"/>
                  <a:pt x="3960216" y="3048405"/>
                </a:cubicBezTo>
                <a:cubicBezTo>
                  <a:pt x="3963104" y="3055052"/>
                  <a:pt x="3967562" y="3060005"/>
                  <a:pt x="3973589" y="3063266"/>
                </a:cubicBezTo>
                <a:cubicBezTo>
                  <a:pt x="3979617" y="3066527"/>
                  <a:pt x="3988993" y="3068158"/>
                  <a:pt x="4001718" y="3068158"/>
                </a:cubicBezTo>
                <a:cubicBezTo>
                  <a:pt x="4012685" y="3068158"/>
                  <a:pt x="4024488" y="3066777"/>
                  <a:pt x="4037130" y="3064014"/>
                </a:cubicBezTo>
                <a:lnTo>
                  <a:pt x="4033362" y="3028734"/>
                </a:lnTo>
                <a:cubicBezTo>
                  <a:pt x="4026581" y="3030906"/>
                  <a:pt x="4021307" y="3031993"/>
                  <a:pt x="4017540" y="3031993"/>
                </a:cubicBezTo>
                <a:cubicBezTo>
                  <a:pt x="4013354" y="3031993"/>
                  <a:pt x="4010424" y="3030572"/>
                  <a:pt x="4008750" y="3027731"/>
                </a:cubicBezTo>
                <a:cubicBezTo>
                  <a:pt x="4007662" y="3025893"/>
                  <a:pt x="4007117" y="3022134"/>
                  <a:pt x="4007117" y="3016453"/>
                </a:cubicBezTo>
                <a:lnTo>
                  <a:pt x="4007117" y="2969206"/>
                </a:lnTo>
                <a:lnTo>
                  <a:pt x="4035246" y="2969206"/>
                </a:lnTo>
                <a:lnTo>
                  <a:pt x="4035246" y="2931785"/>
                </a:lnTo>
                <a:lnTo>
                  <a:pt x="4007117" y="2931785"/>
                </a:lnTo>
                <a:close/>
                <a:moveTo>
                  <a:pt x="2376893" y="2881053"/>
                </a:moveTo>
                <a:lnTo>
                  <a:pt x="2376893" y="2944845"/>
                </a:lnTo>
                <a:cubicBezTo>
                  <a:pt x="2371870" y="2939487"/>
                  <a:pt x="2366114" y="2935468"/>
                  <a:pt x="2359626" y="2932790"/>
                </a:cubicBezTo>
                <a:cubicBezTo>
                  <a:pt x="2353139" y="2930111"/>
                  <a:pt x="2345917" y="2928771"/>
                  <a:pt x="2337965" y="2928771"/>
                </a:cubicBezTo>
                <a:cubicBezTo>
                  <a:pt x="2321640" y="2928771"/>
                  <a:pt x="2308182" y="2934631"/>
                  <a:pt x="2297592" y="2946352"/>
                </a:cubicBezTo>
                <a:cubicBezTo>
                  <a:pt x="2287003" y="2958072"/>
                  <a:pt x="2281708" y="2974982"/>
                  <a:pt x="2281708" y="2997083"/>
                </a:cubicBezTo>
                <a:cubicBezTo>
                  <a:pt x="2281708" y="3016840"/>
                  <a:pt x="2286500" y="3033626"/>
                  <a:pt x="2296086" y="3047438"/>
                </a:cubicBezTo>
                <a:cubicBezTo>
                  <a:pt x="2305671" y="3061251"/>
                  <a:pt x="2319547" y="3068158"/>
                  <a:pt x="2337714" y="3068158"/>
                </a:cubicBezTo>
                <a:cubicBezTo>
                  <a:pt x="2346754" y="3068158"/>
                  <a:pt x="2354959" y="3066233"/>
                  <a:pt x="2362326" y="3062382"/>
                </a:cubicBezTo>
                <a:cubicBezTo>
                  <a:pt x="2367851" y="3059452"/>
                  <a:pt x="2373963" y="3053801"/>
                  <a:pt x="2380659" y="3045429"/>
                </a:cubicBezTo>
                <a:lnTo>
                  <a:pt x="2380659" y="3065144"/>
                </a:lnTo>
                <a:lnTo>
                  <a:pt x="2428504" y="3065144"/>
                </a:lnTo>
                <a:lnTo>
                  <a:pt x="2428504" y="2881053"/>
                </a:lnTo>
                <a:close/>
                <a:moveTo>
                  <a:pt x="1749694" y="2881053"/>
                </a:moveTo>
                <a:lnTo>
                  <a:pt x="1698460" y="2907298"/>
                </a:lnTo>
                <a:lnTo>
                  <a:pt x="1698460" y="2931785"/>
                </a:lnTo>
                <a:lnTo>
                  <a:pt x="1679624" y="2931785"/>
                </a:lnTo>
                <a:lnTo>
                  <a:pt x="1679624" y="2969206"/>
                </a:lnTo>
                <a:lnTo>
                  <a:pt x="1698460" y="2969206"/>
                </a:lnTo>
                <a:lnTo>
                  <a:pt x="1698460" y="3016112"/>
                </a:lnTo>
                <a:cubicBezTo>
                  <a:pt x="1698460" y="3030994"/>
                  <a:pt x="1699904" y="3041758"/>
                  <a:pt x="1702792" y="3048405"/>
                </a:cubicBezTo>
                <a:cubicBezTo>
                  <a:pt x="1705681" y="3055052"/>
                  <a:pt x="1710138" y="3060005"/>
                  <a:pt x="1716166" y="3063266"/>
                </a:cubicBezTo>
                <a:cubicBezTo>
                  <a:pt x="1722193" y="3066527"/>
                  <a:pt x="1731570" y="3068158"/>
                  <a:pt x="1744294" y="3068158"/>
                </a:cubicBezTo>
                <a:cubicBezTo>
                  <a:pt x="1755261" y="3068158"/>
                  <a:pt x="1767065" y="3066777"/>
                  <a:pt x="1779706" y="3064014"/>
                </a:cubicBezTo>
                <a:lnTo>
                  <a:pt x="1775939" y="3028734"/>
                </a:lnTo>
                <a:cubicBezTo>
                  <a:pt x="1769158" y="3030906"/>
                  <a:pt x="1763884" y="3031993"/>
                  <a:pt x="1760117" y="3031993"/>
                </a:cubicBezTo>
                <a:cubicBezTo>
                  <a:pt x="1755931" y="3031993"/>
                  <a:pt x="1753001" y="3030572"/>
                  <a:pt x="1751327" y="3027731"/>
                </a:cubicBezTo>
                <a:cubicBezTo>
                  <a:pt x="1750238" y="3025893"/>
                  <a:pt x="1749694" y="3022134"/>
                  <a:pt x="1749694" y="3016453"/>
                </a:cubicBezTo>
                <a:lnTo>
                  <a:pt x="1749694" y="2969206"/>
                </a:lnTo>
                <a:lnTo>
                  <a:pt x="1777823" y="2969206"/>
                </a:lnTo>
                <a:lnTo>
                  <a:pt x="1777823" y="2931785"/>
                </a:lnTo>
                <a:lnTo>
                  <a:pt x="1749694" y="2931785"/>
                </a:lnTo>
                <a:close/>
                <a:moveTo>
                  <a:pt x="1318446" y="2881053"/>
                </a:moveTo>
                <a:lnTo>
                  <a:pt x="1318446" y="2915837"/>
                </a:lnTo>
                <a:lnTo>
                  <a:pt x="1369555" y="2915837"/>
                </a:lnTo>
                <a:lnTo>
                  <a:pt x="1369555" y="2881053"/>
                </a:lnTo>
                <a:close/>
                <a:moveTo>
                  <a:pt x="783162" y="2881053"/>
                </a:moveTo>
                <a:lnTo>
                  <a:pt x="783162" y="3065144"/>
                </a:lnTo>
                <a:lnTo>
                  <a:pt x="834270" y="3065144"/>
                </a:lnTo>
                <a:lnTo>
                  <a:pt x="834270" y="3001102"/>
                </a:lnTo>
                <a:cubicBezTo>
                  <a:pt x="834270" y="2988963"/>
                  <a:pt x="836196" y="2980549"/>
                  <a:pt x="840047" y="2975861"/>
                </a:cubicBezTo>
                <a:cubicBezTo>
                  <a:pt x="843898" y="2971173"/>
                  <a:pt x="848921" y="2968829"/>
                  <a:pt x="855116" y="2968829"/>
                </a:cubicBezTo>
                <a:cubicBezTo>
                  <a:pt x="860725" y="2968829"/>
                  <a:pt x="865078" y="2970566"/>
                  <a:pt x="868175" y="2974041"/>
                </a:cubicBezTo>
                <a:cubicBezTo>
                  <a:pt x="871273" y="2977515"/>
                  <a:pt x="872822" y="2983438"/>
                  <a:pt x="872822" y="2991809"/>
                </a:cubicBezTo>
                <a:lnTo>
                  <a:pt x="872822" y="3065144"/>
                </a:lnTo>
                <a:lnTo>
                  <a:pt x="924181" y="3065144"/>
                </a:lnTo>
                <a:lnTo>
                  <a:pt x="924181" y="2980382"/>
                </a:lnTo>
                <a:cubicBezTo>
                  <a:pt x="924181" y="2962885"/>
                  <a:pt x="920184" y="2949909"/>
                  <a:pt x="912189" y="2941454"/>
                </a:cubicBezTo>
                <a:cubicBezTo>
                  <a:pt x="904194" y="2932999"/>
                  <a:pt x="893248" y="2928771"/>
                  <a:pt x="879351" y="2928771"/>
                </a:cubicBezTo>
                <a:cubicBezTo>
                  <a:pt x="869975" y="2928771"/>
                  <a:pt x="861855" y="2930320"/>
                  <a:pt x="854990" y="2933417"/>
                </a:cubicBezTo>
                <a:cubicBezTo>
                  <a:pt x="848126" y="2936515"/>
                  <a:pt x="841219" y="2941664"/>
                  <a:pt x="834270" y="2948863"/>
                </a:cubicBezTo>
                <a:lnTo>
                  <a:pt x="834270" y="2881053"/>
                </a:lnTo>
                <a:close/>
                <a:moveTo>
                  <a:pt x="730519" y="2881053"/>
                </a:moveTo>
                <a:lnTo>
                  <a:pt x="679285" y="2907298"/>
                </a:lnTo>
                <a:lnTo>
                  <a:pt x="679285" y="2931785"/>
                </a:lnTo>
                <a:lnTo>
                  <a:pt x="660449" y="2931785"/>
                </a:lnTo>
                <a:lnTo>
                  <a:pt x="660449" y="2969206"/>
                </a:lnTo>
                <a:lnTo>
                  <a:pt x="679285" y="2969206"/>
                </a:lnTo>
                <a:lnTo>
                  <a:pt x="679285" y="3016112"/>
                </a:lnTo>
                <a:cubicBezTo>
                  <a:pt x="679285" y="3030994"/>
                  <a:pt x="680729" y="3041758"/>
                  <a:pt x="683617" y="3048405"/>
                </a:cubicBezTo>
                <a:cubicBezTo>
                  <a:pt x="686505" y="3055052"/>
                  <a:pt x="690963" y="3060005"/>
                  <a:pt x="696990" y="3063266"/>
                </a:cubicBezTo>
                <a:cubicBezTo>
                  <a:pt x="703018" y="3066527"/>
                  <a:pt x="712394" y="3068158"/>
                  <a:pt x="725119" y="3068158"/>
                </a:cubicBezTo>
                <a:cubicBezTo>
                  <a:pt x="736086" y="3068158"/>
                  <a:pt x="747890" y="3066777"/>
                  <a:pt x="760531" y="3064014"/>
                </a:cubicBezTo>
                <a:lnTo>
                  <a:pt x="756764" y="3028734"/>
                </a:lnTo>
                <a:cubicBezTo>
                  <a:pt x="749983" y="3030906"/>
                  <a:pt x="744709" y="3031993"/>
                  <a:pt x="740941" y="3031993"/>
                </a:cubicBezTo>
                <a:cubicBezTo>
                  <a:pt x="736756" y="3031993"/>
                  <a:pt x="733826" y="3030572"/>
                  <a:pt x="732151" y="3027731"/>
                </a:cubicBezTo>
                <a:cubicBezTo>
                  <a:pt x="731063" y="3025893"/>
                  <a:pt x="730519" y="3022134"/>
                  <a:pt x="730519" y="3016453"/>
                </a:cubicBezTo>
                <a:lnTo>
                  <a:pt x="730519" y="2969206"/>
                </a:lnTo>
                <a:lnTo>
                  <a:pt x="758647" y="2969206"/>
                </a:lnTo>
                <a:lnTo>
                  <a:pt x="758647" y="2931785"/>
                </a:lnTo>
                <a:lnTo>
                  <a:pt x="730519" y="2931785"/>
                </a:lnTo>
                <a:close/>
                <a:moveTo>
                  <a:pt x="6045863" y="2877914"/>
                </a:moveTo>
                <a:cubicBezTo>
                  <a:pt x="6020078" y="2877914"/>
                  <a:pt x="6000886" y="2884904"/>
                  <a:pt x="5988287" y="2898885"/>
                </a:cubicBezTo>
                <a:cubicBezTo>
                  <a:pt x="5975688" y="2912865"/>
                  <a:pt x="5969388" y="2937352"/>
                  <a:pt x="5969388" y="2972345"/>
                </a:cubicBezTo>
                <a:cubicBezTo>
                  <a:pt x="5969388" y="2986577"/>
                  <a:pt x="5970623" y="2999574"/>
                  <a:pt x="5973093" y="3011336"/>
                </a:cubicBezTo>
                <a:cubicBezTo>
                  <a:pt x="5975562" y="3023098"/>
                  <a:pt x="5979016" y="3032370"/>
                  <a:pt x="5983452" y="3039150"/>
                </a:cubicBezTo>
                <a:cubicBezTo>
                  <a:pt x="5989564" y="3048694"/>
                  <a:pt x="5997391" y="3055935"/>
                  <a:pt x="6006935" y="3060875"/>
                </a:cubicBezTo>
                <a:cubicBezTo>
                  <a:pt x="6016478" y="3065814"/>
                  <a:pt x="6028994" y="3068284"/>
                  <a:pt x="6044481" y="3068284"/>
                </a:cubicBezTo>
                <a:cubicBezTo>
                  <a:pt x="6072108" y="3068284"/>
                  <a:pt x="6091571" y="3060540"/>
                  <a:pt x="6102873" y="3045052"/>
                </a:cubicBezTo>
                <a:cubicBezTo>
                  <a:pt x="6114175" y="3029565"/>
                  <a:pt x="6119826" y="3005120"/>
                  <a:pt x="6119826" y="2971717"/>
                </a:cubicBezTo>
                <a:cubicBezTo>
                  <a:pt x="6119826" y="2956816"/>
                  <a:pt x="6118109" y="2942501"/>
                  <a:pt x="6114677" y="2928771"/>
                </a:cubicBezTo>
                <a:cubicBezTo>
                  <a:pt x="6112919" y="2921572"/>
                  <a:pt x="6110596" y="2915272"/>
                  <a:pt x="6107708" y="2909872"/>
                </a:cubicBezTo>
                <a:cubicBezTo>
                  <a:pt x="6104819" y="2904473"/>
                  <a:pt x="6100864" y="2899324"/>
                  <a:pt x="6095841" y="2894427"/>
                </a:cubicBezTo>
                <a:cubicBezTo>
                  <a:pt x="6090818" y="2889529"/>
                  <a:pt x="6084330" y="2885553"/>
                  <a:pt x="6076377" y="2882497"/>
                </a:cubicBezTo>
                <a:cubicBezTo>
                  <a:pt x="6068424" y="2879442"/>
                  <a:pt x="6058253" y="2877914"/>
                  <a:pt x="6045863" y="2877914"/>
                </a:cubicBezTo>
                <a:close/>
                <a:moveTo>
                  <a:pt x="5885840" y="2877914"/>
                </a:moveTo>
                <a:lnTo>
                  <a:pt x="5792664" y="2988670"/>
                </a:lnTo>
                <a:lnTo>
                  <a:pt x="5792664" y="3030737"/>
                </a:lnTo>
                <a:lnTo>
                  <a:pt x="5885840" y="3030737"/>
                </a:lnTo>
                <a:lnTo>
                  <a:pt x="5885840" y="3065144"/>
                </a:lnTo>
                <a:lnTo>
                  <a:pt x="5930418" y="3065144"/>
                </a:lnTo>
                <a:lnTo>
                  <a:pt x="5930418" y="3030737"/>
                </a:lnTo>
                <a:lnTo>
                  <a:pt x="5953524" y="3030737"/>
                </a:lnTo>
                <a:lnTo>
                  <a:pt x="5953524" y="2991056"/>
                </a:lnTo>
                <a:lnTo>
                  <a:pt x="5930418" y="2991056"/>
                </a:lnTo>
                <a:lnTo>
                  <a:pt x="5930418" y="2877914"/>
                </a:lnTo>
                <a:close/>
                <a:moveTo>
                  <a:pt x="5695554" y="2877914"/>
                </a:moveTo>
                <a:cubicBezTo>
                  <a:pt x="5680234" y="2877914"/>
                  <a:pt x="5667509" y="2880488"/>
                  <a:pt x="5657379" y="2885637"/>
                </a:cubicBezTo>
                <a:cubicBezTo>
                  <a:pt x="5647250" y="2890785"/>
                  <a:pt x="5639297" y="2898382"/>
                  <a:pt x="5633520" y="2908428"/>
                </a:cubicBezTo>
                <a:cubicBezTo>
                  <a:pt x="5627744" y="2918474"/>
                  <a:pt x="5624856" y="2929608"/>
                  <a:pt x="5624856" y="2941831"/>
                </a:cubicBezTo>
                <a:cubicBezTo>
                  <a:pt x="5624856" y="2959746"/>
                  <a:pt x="5630527" y="2974564"/>
                  <a:pt x="5641871" y="2986284"/>
                </a:cubicBezTo>
                <a:cubicBezTo>
                  <a:pt x="5653214" y="2998004"/>
                  <a:pt x="5667132" y="3003864"/>
                  <a:pt x="5683624" y="3003864"/>
                </a:cubicBezTo>
                <a:cubicBezTo>
                  <a:pt x="5692080" y="3003864"/>
                  <a:pt x="5699530" y="3002399"/>
                  <a:pt x="5705976" y="2999469"/>
                </a:cubicBezTo>
                <a:cubicBezTo>
                  <a:pt x="5712423" y="2996539"/>
                  <a:pt x="5718701" y="2991935"/>
                  <a:pt x="5724812" y="2985656"/>
                </a:cubicBezTo>
                <a:cubicBezTo>
                  <a:pt x="5723138" y="3005413"/>
                  <a:pt x="5720627" y="3018348"/>
                  <a:pt x="5717278" y="3024458"/>
                </a:cubicBezTo>
                <a:cubicBezTo>
                  <a:pt x="5712674" y="3032746"/>
                  <a:pt x="5706269" y="3036890"/>
                  <a:pt x="5698065" y="3036890"/>
                </a:cubicBezTo>
                <a:cubicBezTo>
                  <a:pt x="5693461" y="3036890"/>
                  <a:pt x="5689568" y="3035425"/>
                  <a:pt x="5686387" y="3032495"/>
                </a:cubicBezTo>
                <a:cubicBezTo>
                  <a:pt x="5683206" y="3029565"/>
                  <a:pt x="5680945" y="3024542"/>
                  <a:pt x="5679606" y="3017426"/>
                </a:cubicBezTo>
                <a:lnTo>
                  <a:pt x="5628749" y="3023831"/>
                </a:lnTo>
                <a:cubicBezTo>
                  <a:pt x="5631762" y="3033626"/>
                  <a:pt x="5636074" y="3041788"/>
                  <a:pt x="5641683" y="3048317"/>
                </a:cubicBezTo>
                <a:cubicBezTo>
                  <a:pt x="5647292" y="3054847"/>
                  <a:pt x="5654324" y="3059807"/>
                  <a:pt x="5662779" y="3063198"/>
                </a:cubicBezTo>
                <a:cubicBezTo>
                  <a:pt x="5671234" y="3066588"/>
                  <a:pt x="5682787" y="3068284"/>
                  <a:pt x="5697437" y="3068284"/>
                </a:cubicBezTo>
                <a:cubicBezTo>
                  <a:pt x="5722217" y="3068284"/>
                  <a:pt x="5741597" y="3060561"/>
                  <a:pt x="5755578" y="3045115"/>
                </a:cubicBezTo>
                <a:cubicBezTo>
                  <a:pt x="5769559" y="3029670"/>
                  <a:pt x="5776549" y="3005329"/>
                  <a:pt x="5776549" y="2972094"/>
                </a:cubicBezTo>
                <a:cubicBezTo>
                  <a:pt x="5776549" y="2949491"/>
                  <a:pt x="5773221" y="2931304"/>
                  <a:pt x="5766566" y="2917532"/>
                </a:cubicBezTo>
                <a:cubicBezTo>
                  <a:pt x="5759910" y="2903761"/>
                  <a:pt x="5751015" y="2893715"/>
                  <a:pt x="5739881" y="2887395"/>
                </a:cubicBezTo>
                <a:cubicBezTo>
                  <a:pt x="5728747" y="2881074"/>
                  <a:pt x="5713971" y="2877914"/>
                  <a:pt x="5695554" y="2877914"/>
                </a:cubicBezTo>
                <a:close/>
                <a:moveTo>
                  <a:pt x="5528624" y="2877914"/>
                </a:moveTo>
                <a:cubicBezTo>
                  <a:pt x="5523183" y="2889467"/>
                  <a:pt x="5515648" y="2899178"/>
                  <a:pt x="5506021" y="2907047"/>
                </a:cubicBezTo>
                <a:cubicBezTo>
                  <a:pt x="5496394" y="2914916"/>
                  <a:pt x="5482874" y="2921655"/>
                  <a:pt x="5465461" y="2927264"/>
                </a:cubicBezTo>
                <a:lnTo>
                  <a:pt x="5465461" y="2969206"/>
                </a:lnTo>
                <a:cubicBezTo>
                  <a:pt x="5477265" y="2965606"/>
                  <a:pt x="5487080" y="2961839"/>
                  <a:pt x="5494908" y="2957904"/>
                </a:cubicBezTo>
                <a:cubicBezTo>
                  <a:pt x="5502735" y="2953970"/>
                  <a:pt x="5510835" y="2948821"/>
                  <a:pt x="5519206" y="2942459"/>
                </a:cubicBezTo>
                <a:lnTo>
                  <a:pt x="5519206" y="3065144"/>
                </a:lnTo>
                <a:lnTo>
                  <a:pt x="5570943" y="3065144"/>
                </a:lnTo>
                <a:lnTo>
                  <a:pt x="5570943" y="2877914"/>
                </a:lnTo>
                <a:close/>
                <a:moveTo>
                  <a:pt x="1264905" y="2877914"/>
                </a:moveTo>
                <a:cubicBezTo>
                  <a:pt x="1253687" y="2877914"/>
                  <a:pt x="1245169" y="2879190"/>
                  <a:pt x="1239351" y="2881744"/>
                </a:cubicBezTo>
                <a:cubicBezTo>
                  <a:pt x="1233532" y="2884297"/>
                  <a:pt x="1229012" y="2887646"/>
                  <a:pt x="1225789" y="2891790"/>
                </a:cubicBezTo>
                <a:cubicBezTo>
                  <a:pt x="1222566" y="2895934"/>
                  <a:pt x="1220368" y="2901270"/>
                  <a:pt x="1219197" y="2907800"/>
                </a:cubicBezTo>
                <a:cubicBezTo>
                  <a:pt x="1218024" y="2914330"/>
                  <a:pt x="1217438" y="2920316"/>
                  <a:pt x="1217438" y="2925757"/>
                </a:cubicBezTo>
                <a:lnTo>
                  <a:pt x="1217438" y="2931785"/>
                </a:lnTo>
                <a:lnTo>
                  <a:pt x="1198351" y="2931785"/>
                </a:lnTo>
                <a:lnTo>
                  <a:pt x="1198351" y="2969206"/>
                </a:lnTo>
                <a:lnTo>
                  <a:pt x="1217438" y="2969206"/>
                </a:lnTo>
                <a:lnTo>
                  <a:pt x="1217438" y="3065144"/>
                </a:lnTo>
                <a:lnTo>
                  <a:pt x="1268672" y="3065144"/>
                </a:lnTo>
                <a:lnTo>
                  <a:pt x="1268672" y="2969206"/>
                </a:lnTo>
                <a:lnTo>
                  <a:pt x="1293034" y="2969206"/>
                </a:lnTo>
                <a:lnTo>
                  <a:pt x="1293034" y="2931785"/>
                </a:lnTo>
                <a:lnTo>
                  <a:pt x="1268672" y="2931785"/>
                </a:lnTo>
                <a:cubicBezTo>
                  <a:pt x="1268672" y="2925841"/>
                  <a:pt x="1268882" y="2921949"/>
                  <a:pt x="1269300" y="2920107"/>
                </a:cubicBezTo>
                <a:cubicBezTo>
                  <a:pt x="1270137" y="2916758"/>
                  <a:pt x="1271560" y="2914309"/>
                  <a:pt x="1273570" y="2912761"/>
                </a:cubicBezTo>
                <a:cubicBezTo>
                  <a:pt x="1275579" y="2911212"/>
                  <a:pt x="1278886" y="2910438"/>
                  <a:pt x="1283490" y="2910438"/>
                </a:cubicBezTo>
                <a:cubicBezTo>
                  <a:pt x="1287257" y="2910438"/>
                  <a:pt x="1292196" y="2910940"/>
                  <a:pt x="1298308" y="2911944"/>
                </a:cubicBezTo>
                <a:lnTo>
                  <a:pt x="1303958" y="2881053"/>
                </a:lnTo>
                <a:cubicBezTo>
                  <a:pt x="1286880" y="2878960"/>
                  <a:pt x="1273863" y="2877914"/>
                  <a:pt x="1264905" y="2877914"/>
                </a:cubicBezTo>
                <a:close/>
                <a:moveTo>
                  <a:pt x="4245926" y="2697055"/>
                </a:moveTo>
                <a:lnTo>
                  <a:pt x="4245926" y="2705217"/>
                </a:lnTo>
                <a:cubicBezTo>
                  <a:pt x="4245926" y="2711580"/>
                  <a:pt x="4244901" y="2716749"/>
                  <a:pt x="4242850" y="2720726"/>
                </a:cubicBezTo>
                <a:cubicBezTo>
                  <a:pt x="4240799" y="2724702"/>
                  <a:pt x="4237324" y="2728072"/>
                  <a:pt x="4232427" y="2730834"/>
                </a:cubicBezTo>
                <a:cubicBezTo>
                  <a:pt x="4227530" y="2733597"/>
                  <a:pt x="4222235" y="2734978"/>
                  <a:pt x="4216542" y="2734978"/>
                </a:cubicBezTo>
                <a:cubicBezTo>
                  <a:pt x="4211100" y="2734978"/>
                  <a:pt x="4206977" y="2733702"/>
                  <a:pt x="4204173" y="2731148"/>
                </a:cubicBezTo>
                <a:cubicBezTo>
                  <a:pt x="4201368" y="2728595"/>
                  <a:pt x="4199966" y="2725309"/>
                  <a:pt x="4199966" y="2721291"/>
                </a:cubicBezTo>
                <a:cubicBezTo>
                  <a:pt x="4199966" y="2717775"/>
                  <a:pt x="4201389" y="2714636"/>
                  <a:pt x="4204236" y="2711873"/>
                </a:cubicBezTo>
                <a:cubicBezTo>
                  <a:pt x="4206998" y="2709194"/>
                  <a:pt x="4213570" y="2706473"/>
                  <a:pt x="4223951" y="2703711"/>
                </a:cubicBezTo>
                <a:cubicBezTo>
                  <a:pt x="4231569" y="2701785"/>
                  <a:pt x="4238894" y="2699567"/>
                  <a:pt x="4245926" y="2697055"/>
                </a:cubicBezTo>
                <a:close/>
                <a:moveTo>
                  <a:pt x="1083628" y="2697055"/>
                </a:moveTo>
                <a:lnTo>
                  <a:pt x="1083628" y="2705217"/>
                </a:lnTo>
                <a:cubicBezTo>
                  <a:pt x="1083628" y="2711580"/>
                  <a:pt x="1082602" y="2716749"/>
                  <a:pt x="1080552" y="2720726"/>
                </a:cubicBezTo>
                <a:cubicBezTo>
                  <a:pt x="1078501" y="2724702"/>
                  <a:pt x="1075026" y="2728072"/>
                  <a:pt x="1070129" y="2730834"/>
                </a:cubicBezTo>
                <a:cubicBezTo>
                  <a:pt x="1065232" y="2733597"/>
                  <a:pt x="1059937" y="2734978"/>
                  <a:pt x="1054244" y="2734978"/>
                </a:cubicBezTo>
                <a:cubicBezTo>
                  <a:pt x="1048802" y="2734978"/>
                  <a:pt x="1044679" y="2733702"/>
                  <a:pt x="1041874" y="2731148"/>
                </a:cubicBezTo>
                <a:cubicBezTo>
                  <a:pt x="1039070" y="2728595"/>
                  <a:pt x="1037668" y="2725309"/>
                  <a:pt x="1037668" y="2721291"/>
                </a:cubicBezTo>
                <a:cubicBezTo>
                  <a:pt x="1037668" y="2717775"/>
                  <a:pt x="1039091" y="2714636"/>
                  <a:pt x="1041937" y="2711873"/>
                </a:cubicBezTo>
                <a:cubicBezTo>
                  <a:pt x="1044700" y="2709194"/>
                  <a:pt x="1051272" y="2706473"/>
                  <a:pt x="1061653" y="2703711"/>
                </a:cubicBezTo>
                <a:cubicBezTo>
                  <a:pt x="1069271" y="2701785"/>
                  <a:pt x="1076596" y="2699567"/>
                  <a:pt x="1083628" y="2697055"/>
                </a:cubicBezTo>
                <a:close/>
                <a:moveTo>
                  <a:pt x="3696811" y="2662146"/>
                </a:moveTo>
                <a:cubicBezTo>
                  <a:pt x="3703592" y="2662146"/>
                  <a:pt x="3709201" y="2664720"/>
                  <a:pt x="3713638" y="2669869"/>
                </a:cubicBezTo>
                <a:cubicBezTo>
                  <a:pt x="3718075" y="2675017"/>
                  <a:pt x="3720293" y="2682823"/>
                  <a:pt x="3720293" y="2693288"/>
                </a:cubicBezTo>
                <a:cubicBezTo>
                  <a:pt x="3720293" y="2704841"/>
                  <a:pt x="3718116" y="2713170"/>
                  <a:pt x="3713763" y="2718277"/>
                </a:cubicBezTo>
                <a:cubicBezTo>
                  <a:pt x="3709410" y="2723384"/>
                  <a:pt x="3703969" y="2725937"/>
                  <a:pt x="3697439" y="2725937"/>
                </a:cubicBezTo>
                <a:cubicBezTo>
                  <a:pt x="3691327" y="2725937"/>
                  <a:pt x="3686200" y="2723405"/>
                  <a:pt x="3682056" y="2718340"/>
                </a:cubicBezTo>
                <a:cubicBezTo>
                  <a:pt x="3677912" y="2713275"/>
                  <a:pt x="3675840" y="2705301"/>
                  <a:pt x="3675840" y="2694418"/>
                </a:cubicBezTo>
                <a:cubicBezTo>
                  <a:pt x="3675840" y="2682782"/>
                  <a:pt x="3677849" y="2674494"/>
                  <a:pt x="3681868" y="2669555"/>
                </a:cubicBezTo>
                <a:cubicBezTo>
                  <a:pt x="3685886" y="2664615"/>
                  <a:pt x="3690867" y="2662146"/>
                  <a:pt x="3696811" y="2662146"/>
                </a:cubicBezTo>
                <a:close/>
                <a:moveTo>
                  <a:pt x="3162552" y="2661518"/>
                </a:moveTo>
                <a:cubicBezTo>
                  <a:pt x="3168580" y="2661518"/>
                  <a:pt x="3173685" y="2664050"/>
                  <a:pt x="3177871" y="2669115"/>
                </a:cubicBezTo>
                <a:cubicBezTo>
                  <a:pt x="3182057" y="2674180"/>
                  <a:pt x="3184149" y="2682112"/>
                  <a:pt x="3184149" y="2692912"/>
                </a:cubicBezTo>
                <a:cubicBezTo>
                  <a:pt x="3184149" y="2704631"/>
                  <a:pt x="3182140" y="2712940"/>
                  <a:pt x="3178122" y="2717838"/>
                </a:cubicBezTo>
                <a:cubicBezTo>
                  <a:pt x="3174104" y="2722735"/>
                  <a:pt x="3169123" y="2725184"/>
                  <a:pt x="3163179" y="2725184"/>
                </a:cubicBezTo>
                <a:cubicBezTo>
                  <a:pt x="3156399" y="2725184"/>
                  <a:pt x="3150789" y="2722630"/>
                  <a:pt x="3146352" y="2717524"/>
                </a:cubicBezTo>
                <a:cubicBezTo>
                  <a:pt x="3141914" y="2712417"/>
                  <a:pt x="3139696" y="2704589"/>
                  <a:pt x="3139696" y="2694041"/>
                </a:cubicBezTo>
                <a:cubicBezTo>
                  <a:pt x="3139696" y="2682572"/>
                  <a:pt x="3141874" y="2674284"/>
                  <a:pt x="3146226" y="2669178"/>
                </a:cubicBezTo>
                <a:cubicBezTo>
                  <a:pt x="3150580" y="2664071"/>
                  <a:pt x="3156021" y="2661518"/>
                  <a:pt x="3162552" y="2661518"/>
                </a:cubicBezTo>
                <a:close/>
                <a:moveTo>
                  <a:pt x="5364188" y="2661016"/>
                </a:moveTo>
                <a:cubicBezTo>
                  <a:pt x="5370718" y="2661016"/>
                  <a:pt x="5376243" y="2663590"/>
                  <a:pt x="5380764" y="2668738"/>
                </a:cubicBezTo>
                <a:cubicBezTo>
                  <a:pt x="5385284" y="2673887"/>
                  <a:pt x="5387545" y="2681316"/>
                  <a:pt x="5387545" y="2691028"/>
                </a:cubicBezTo>
                <a:cubicBezTo>
                  <a:pt x="5387545" y="2700739"/>
                  <a:pt x="5385389" y="2708001"/>
                  <a:pt x="5381078" y="2712815"/>
                </a:cubicBezTo>
                <a:cubicBezTo>
                  <a:pt x="5376766" y="2717628"/>
                  <a:pt x="5371429" y="2720035"/>
                  <a:pt x="5365067" y="2720035"/>
                </a:cubicBezTo>
                <a:cubicBezTo>
                  <a:pt x="5358370" y="2720035"/>
                  <a:pt x="5352970" y="2717712"/>
                  <a:pt x="5348868" y="2713066"/>
                </a:cubicBezTo>
                <a:cubicBezTo>
                  <a:pt x="5344766" y="2708420"/>
                  <a:pt x="5342715" y="2701283"/>
                  <a:pt x="5342715" y="2691656"/>
                </a:cubicBezTo>
                <a:cubicBezTo>
                  <a:pt x="5342715" y="2680689"/>
                  <a:pt x="5344661" y="2672840"/>
                  <a:pt x="5348554" y="2668110"/>
                </a:cubicBezTo>
                <a:cubicBezTo>
                  <a:pt x="5352447" y="2663380"/>
                  <a:pt x="5357658" y="2661016"/>
                  <a:pt x="5364188" y="2661016"/>
                </a:cubicBezTo>
                <a:close/>
                <a:moveTo>
                  <a:pt x="6073559" y="2659132"/>
                </a:moveTo>
                <a:cubicBezTo>
                  <a:pt x="6080591" y="2659132"/>
                  <a:pt x="6086493" y="2661957"/>
                  <a:pt x="6091264" y="2667608"/>
                </a:cubicBezTo>
                <a:cubicBezTo>
                  <a:pt x="6096036" y="2673259"/>
                  <a:pt x="6098422" y="2681861"/>
                  <a:pt x="6098422" y="2693413"/>
                </a:cubicBezTo>
                <a:cubicBezTo>
                  <a:pt x="6098422" y="2705803"/>
                  <a:pt x="6096057" y="2714803"/>
                  <a:pt x="6091327" y="2720412"/>
                </a:cubicBezTo>
                <a:cubicBezTo>
                  <a:pt x="6086597" y="2726021"/>
                  <a:pt x="6080549" y="2728825"/>
                  <a:pt x="6073182" y="2728825"/>
                </a:cubicBezTo>
                <a:cubicBezTo>
                  <a:pt x="6065899" y="2728825"/>
                  <a:pt x="6059850" y="2725979"/>
                  <a:pt x="6055036" y="2720286"/>
                </a:cubicBezTo>
                <a:cubicBezTo>
                  <a:pt x="6050223" y="2714594"/>
                  <a:pt x="6047816" y="2705803"/>
                  <a:pt x="6047816" y="2693916"/>
                </a:cubicBezTo>
                <a:cubicBezTo>
                  <a:pt x="6047816" y="2682196"/>
                  <a:pt x="6050244" y="2673468"/>
                  <a:pt x="6055099" y="2667734"/>
                </a:cubicBezTo>
                <a:cubicBezTo>
                  <a:pt x="6059955" y="2662000"/>
                  <a:pt x="6066108" y="2659132"/>
                  <a:pt x="6073559" y="2659132"/>
                </a:cubicBezTo>
                <a:close/>
                <a:moveTo>
                  <a:pt x="2044486" y="2659132"/>
                </a:moveTo>
                <a:cubicBezTo>
                  <a:pt x="2051518" y="2659132"/>
                  <a:pt x="2057420" y="2661957"/>
                  <a:pt x="2062192" y="2667608"/>
                </a:cubicBezTo>
                <a:cubicBezTo>
                  <a:pt x="2066963" y="2673259"/>
                  <a:pt x="2069349" y="2681861"/>
                  <a:pt x="2069349" y="2693413"/>
                </a:cubicBezTo>
                <a:cubicBezTo>
                  <a:pt x="2069349" y="2705803"/>
                  <a:pt x="2066984" y="2714803"/>
                  <a:pt x="2062255" y="2720412"/>
                </a:cubicBezTo>
                <a:cubicBezTo>
                  <a:pt x="2057524" y="2726021"/>
                  <a:pt x="2051476" y="2728825"/>
                  <a:pt x="2044109" y="2728825"/>
                </a:cubicBezTo>
                <a:cubicBezTo>
                  <a:pt x="2036826" y="2728825"/>
                  <a:pt x="2030777" y="2725979"/>
                  <a:pt x="2025963" y="2720286"/>
                </a:cubicBezTo>
                <a:cubicBezTo>
                  <a:pt x="2021150" y="2714594"/>
                  <a:pt x="2018743" y="2705803"/>
                  <a:pt x="2018743" y="2693916"/>
                </a:cubicBezTo>
                <a:cubicBezTo>
                  <a:pt x="2018743" y="2682196"/>
                  <a:pt x="2021171" y="2673468"/>
                  <a:pt x="2026026" y="2667734"/>
                </a:cubicBezTo>
                <a:cubicBezTo>
                  <a:pt x="2030882" y="2662000"/>
                  <a:pt x="2037035" y="2659132"/>
                  <a:pt x="2044486" y="2659132"/>
                </a:cubicBezTo>
                <a:close/>
                <a:moveTo>
                  <a:pt x="491910" y="2659132"/>
                </a:moveTo>
                <a:cubicBezTo>
                  <a:pt x="498942" y="2659132"/>
                  <a:pt x="504844" y="2661957"/>
                  <a:pt x="509616" y="2667608"/>
                </a:cubicBezTo>
                <a:cubicBezTo>
                  <a:pt x="514388" y="2673259"/>
                  <a:pt x="516774" y="2681861"/>
                  <a:pt x="516774" y="2693413"/>
                </a:cubicBezTo>
                <a:cubicBezTo>
                  <a:pt x="516774" y="2705803"/>
                  <a:pt x="514409" y="2714803"/>
                  <a:pt x="509679" y="2720412"/>
                </a:cubicBezTo>
                <a:cubicBezTo>
                  <a:pt x="504949" y="2726021"/>
                  <a:pt x="498900" y="2728825"/>
                  <a:pt x="491534" y="2728825"/>
                </a:cubicBezTo>
                <a:cubicBezTo>
                  <a:pt x="484250" y="2728825"/>
                  <a:pt x="478202" y="2725979"/>
                  <a:pt x="473388" y="2720286"/>
                </a:cubicBezTo>
                <a:cubicBezTo>
                  <a:pt x="468575" y="2714594"/>
                  <a:pt x="466168" y="2705803"/>
                  <a:pt x="466168" y="2693916"/>
                </a:cubicBezTo>
                <a:cubicBezTo>
                  <a:pt x="466168" y="2682196"/>
                  <a:pt x="468595" y="2673468"/>
                  <a:pt x="473451" y="2667734"/>
                </a:cubicBezTo>
                <a:cubicBezTo>
                  <a:pt x="478307" y="2662000"/>
                  <a:pt x="484460" y="2659132"/>
                  <a:pt x="491910" y="2659132"/>
                </a:cubicBezTo>
                <a:close/>
                <a:moveTo>
                  <a:pt x="3530760" y="2654234"/>
                </a:moveTo>
                <a:cubicBezTo>
                  <a:pt x="3537793" y="2654234"/>
                  <a:pt x="3543464" y="2656369"/>
                  <a:pt x="3547776" y="2660639"/>
                </a:cubicBezTo>
                <a:cubicBezTo>
                  <a:pt x="3552087" y="2664908"/>
                  <a:pt x="3554745" y="2671982"/>
                  <a:pt x="3555750" y="2681861"/>
                </a:cubicBezTo>
                <a:lnTo>
                  <a:pt x="3505395" y="2681861"/>
                </a:lnTo>
                <a:cubicBezTo>
                  <a:pt x="3506232" y="2673908"/>
                  <a:pt x="3508199" y="2667922"/>
                  <a:pt x="3511297" y="2663904"/>
                </a:cubicBezTo>
                <a:cubicBezTo>
                  <a:pt x="3516152" y="2657457"/>
                  <a:pt x="3522640" y="2654234"/>
                  <a:pt x="3530760" y="2654234"/>
                </a:cubicBezTo>
                <a:close/>
                <a:moveTo>
                  <a:pt x="2330611" y="2654234"/>
                </a:moveTo>
                <a:cubicBezTo>
                  <a:pt x="2337644" y="2654234"/>
                  <a:pt x="2343315" y="2656369"/>
                  <a:pt x="2347627" y="2660639"/>
                </a:cubicBezTo>
                <a:cubicBezTo>
                  <a:pt x="2351938" y="2664908"/>
                  <a:pt x="2354595" y="2671982"/>
                  <a:pt x="2355601" y="2681861"/>
                </a:cubicBezTo>
                <a:lnTo>
                  <a:pt x="2305247" y="2681861"/>
                </a:lnTo>
                <a:cubicBezTo>
                  <a:pt x="2306083" y="2673908"/>
                  <a:pt x="2308049" y="2667922"/>
                  <a:pt x="2311147" y="2663904"/>
                </a:cubicBezTo>
                <a:cubicBezTo>
                  <a:pt x="2316003" y="2657457"/>
                  <a:pt x="2322492" y="2654234"/>
                  <a:pt x="2330611" y="2654234"/>
                </a:cubicBezTo>
                <a:close/>
                <a:moveTo>
                  <a:pt x="1406687" y="2654234"/>
                </a:moveTo>
                <a:cubicBezTo>
                  <a:pt x="1413719" y="2654234"/>
                  <a:pt x="1419391" y="2656369"/>
                  <a:pt x="1423702" y="2660639"/>
                </a:cubicBezTo>
                <a:cubicBezTo>
                  <a:pt x="1428014" y="2664908"/>
                  <a:pt x="1430672" y="2671982"/>
                  <a:pt x="1431677" y="2681861"/>
                </a:cubicBezTo>
                <a:lnTo>
                  <a:pt x="1381322" y="2681861"/>
                </a:lnTo>
                <a:cubicBezTo>
                  <a:pt x="1382159" y="2673908"/>
                  <a:pt x="1384126" y="2667922"/>
                  <a:pt x="1387223" y="2663904"/>
                </a:cubicBezTo>
                <a:cubicBezTo>
                  <a:pt x="1392079" y="2657457"/>
                  <a:pt x="1398567" y="2654234"/>
                  <a:pt x="1406687" y="2654234"/>
                </a:cubicBezTo>
                <a:close/>
                <a:moveTo>
                  <a:pt x="806612" y="2654234"/>
                </a:moveTo>
                <a:cubicBezTo>
                  <a:pt x="813644" y="2654234"/>
                  <a:pt x="819316" y="2656369"/>
                  <a:pt x="823627" y="2660639"/>
                </a:cubicBezTo>
                <a:cubicBezTo>
                  <a:pt x="827939" y="2664908"/>
                  <a:pt x="830597" y="2671982"/>
                  <a:pt x="831601" y="2681861"/>
                </a:cubicBezTo>
                <a:lnTo>
                  <a:pt x="781246" y="2681861"/>
                </a:lnTo>
                <a:cubicBezTo>
                  <a:pt x="782083" y="2673908"/>
                  <a:pt x="784051" y="2667922"/>
                  <a:pt x="787148" y="2663904"/>
                </a:cubicBezTo>
                <a:cubicBezTo>
                  <a:pt x="792004" y="2657457"/>
                  <a:pt x="798492" y="2654234"/>
                  <a:pt x="806612" y="2654234"/>
                </a:cubicBezTo>
                <a:close/>
                <a:moveTo>
                  <a:pt x="5749792" y="2626985"/>
                </a:moveTo>
                <a:lnTo>
                  <a:pt x="5799243" y="2760345"/>
                </a:lnTo>
                <a:lnTo>
                  <a:pt x="5844928" y="2760345"/>
                </a:lnTo>
                <a:lnTo>
                  <a:pt x="5871034" y="2680103"/>
                </a:lnTo>
                <a:lnTo>
                  <a:pt x="5898046" y="2760345"/>
                </a:lnTo>
                <a:lnTo>
                  <a:pt x="5943528" y="2760345"/>
                </a:lnTo>
                <a:lnTo>
                  <a:pt x="5992652" y="2626985"/>
                </a:lnTo>
                <a:lnTo>
                  <a:pt x="5943539" y="2626985"/>
                </a:lnTo>
                <a:lnTo>
                  <a:pt x="5922035" y="2711160"/>
                </a:lnTo>
                <a:lnTo>
                  <a:pt x="5893832" y="2626985"/>
                </a:lnTo>
                <a:lnTo>
                  <a:pt x="5847646" y="2626985"/>
                </a:lnTo>
                <a:lnTo>
                  <a:pt x="5820591" y="2710949"/>
                </a:lnTo>
                <a:lnTo>
                  <a:pt x="5799212" y="2626985"/>
                </a:lnTo>
                <a:close/>
                <a:moveTo>
                  <a:pt x="5042719" y="2626985"/>
                </a:moveTo>
                <a:lnTo>
                  <a:pt x="5042719" y="2760345"/>
                </a:lnTo>
                <a:lnTo>
                  <a:pt x="5093828" y="2760345"/>
                </a:lnTo>
                <a:lnTo>
                  <a:pt x="5093828" y="2626985"/>
                </a:lnTo>
                <a:close/>
                <a:moveTo>
                  <a:pt x="4754584" y="2626985"/>
                </a:moveTo>
                <a:lnTo>
                  <a:pt x="4754584" y="2711873"/>
                </a:lnTo>
                <a:cubicBezTo>
                  <a:pt x="4754584" y="2729369"/>
                  <a:pt x="4758581" y="2742325"/>
                  <a:pt x="4766576" y="2750738"/>
                </a:cubicBezTo>
                <a:cubicBezTo>
                  <a:pt x="4774571" y="2759151"/>
                  <a:pt x="4785600" y="2763358"/>
                  <a:pt x="4799665" y="2763358"/>
                </a:cubicBezTo>
                <a:cubicBezTo>
                  <a:pt x="4810213" y="2763358"/>
                  <a:pt x="4819108" y="2761475"/>
                  <a:pt x="4826349" y="2757707"/>
                </a:cubicBezTo>
                <a:cubicBezTo>
                  <a:pt x="4833590" y="2753940"/>
                  <a:pt x="4840769" y="2747619"/>
                  <a:pt x="4847885" y="2738746"/>
                </a:cubicBezTo>
                <a:lnTo>
                  <a:pt x="4847885" y="2760345"/>
                </a:lnTo>
                <a:lnTo>
                  <a:pt x="4895603" y="2760345"/>
                </a:lnTo>
                <a:lnTo>
                  <a:pt x="4895603" y="2626985"/>
                </a:lnTo>
                <a:lnTo>
                  <a:pt x="4844494" y="2626985"/>
                </a:lnTo>
                <a:lnTo>
                  <a:pt x="4844494" y="2691153"/>
                </a:lnTo>
                <a:cubicBezTo>
                  <a:pt x="4844494" y="2703292"/>
                  <a:pt x="4842548" y="2711705"/>
                  <a:pt x="4838655" y="2716393"/>
                </a:cubicBezTo>
                <a:cubicBezTo>
                  <a:pt x="4834762" y="2721082"/>
                  <a:pt x="4829760" y="2723426"/>
                  <a:pt x="4823649" y="2723426"/>
                </a:cubicBezTo>
                <a:cubicBezTo>
                  <a:pt x="4818040" y="2723426"/>
                  <a:pt x="4813687" y="2721668"/>
                  <a:pt x="4810589" y="2718152"/>
                </a:cubicBezTo>
                <a:cubicBezTo>
                  <a:pt x="4807492" y="2714636"/>
                  <a:pt x="4805943" y="2708692"/>
                  <a:pt x="4805943" y="2700320"/>
                </a:cubicBezTo>
                <a:lnTo>
                  <a:pt x="4805943" y="2626985"/>
                </a:lnTo>
                <a:close/>
                <a:moveTo>
                  <a:pt x="3261545" y="2626985"/>
                </a:moveTo>
                <a:lnTo>
                  <a:pt x="3261545" y="2760345"/>
                </a:lnTo>
                <a:lnTo>
                  <a:pt x="3312653" y="2760345"/>
                </a:lnTo>
                <a:lnTo>
                  <a:pt x="3312653" y="2626985"/>
                </a:lnTo>
                <a:close/>
                <a:moveTo>
                  <a:pt x="2670996" y="2626985"/>
                </a:moveTo>
                <a:lnTo>
                  <a:pt x="2670996" y="2760345"/>
                </a:lnTo>
                <a:lnTo>
                  <a:pt x="2722104" y="2760345"/>
                </a:lnTo>
                <a:lnTo>
                  <a:pt x="2722104" y="2626985"/>
                </a:lnTo>
                <a:close/>
                <a:moveTo>
                  <a:pt x="568068" y="2626985"/>
                </a:moveTo>
                <a:lnTo>
                  <a:pt x="623529" y="2760345"/>
                </a:lnTo>
                <a:lnTo>
                  <a:pt x="668859" y="2760345"/>
                </a:lnTo>
                <a:lnTo>
                  <a:pt x="725538" y="2626985"/>
                </a:lnTo>
                <a:lnTo>
                  <a:pt x="673962" y="2626985"/>
                </a:lnTo>
                <a:lnTo>
                  <a:pt x="647117" y="2711496"/>
                </a:lnTo>
                <a:lnTo>
                  <a:pt x="621245" y="2626985"/>
                </a:lnTo>
                <a:close/>
                <a:moveTo>
                  <a:pt x="6255054" y="2623971"/>
                </a:moveTo>
                <a:cubicBezTo>
                  <a:pt x="6247855" y="2623971"/>
                  <a:pt x="6241806" y="2625750"/>
                  <a:pt x="6236909" y="2629308"/>
                </a:cubicBezTo>
                <a:cubicBezTo>
                  <a:pt x="6232012" y="2632866"/>
                  <a:pt x="6227261" y="2639375"/>
                  <a:pt x="6222656" y="2648835"/>
                </a:cubicBezTo>
                <a:lnTo>
                  <a:pt x="6222656" y="2626985"/>
                </a:lnTo>
                <a:lnTo>
                  <a:pt x="6174813" y="2626985"/>
                </a:lnTo>
                <a:lnTo>
                  <a:pt x="6174813" y="2760345"/>
                </a:lnTo>
                <a:lnTo>
                  <a:pt x="6226173" y="2760345"/>
                </a:lnTo>
                <a:lnTo>
                  <a:pt x="6226173" y="2715640"/>
                </a:lnTo>
                <a:cubicBezTo>
                  <a:pt x="6226173" y="2694292"/>
                  <a:pt x="6228810" y="2679726"/>
                  <a:pt x="6234084" y="2671940"/>
                </a:cubicBezTo>
                <a:cubicBezTo>
                  <a:pt x="6237767" y="2666415"/>
                  <a:pt x="6242958" y="2663652"/>
                  <a:pt x="6249655" y="2663652"/>
                </a:cubicBezTo>
                <a:cubicBezTo>
                  <a:pt x="6253171" y="2663652"/>
                  <a:pt x="6257943" y="2664908"/>
                  <a:pt x="6263970" y="2667420"/>
                </a:cubicBezTo>
                <a:lnTo>
                  <a:pt x="6279793" y="2631003"/>
                </a:lnTo>
                <a:cubicBezTo>
                  <a:pt x="6270835" y="2626315"/>
                  <a:pt x="6262589" y="2623971"/>
                  <a:pt x="6255054" y="2623971"/>
                </a:cubicBezTo>
                <a:close/>
                <a:moveTo>
                  <a:pt x="6072805" y="2623971"/>
                </a:moveTo>
                <a:cubicBezTo>
                  <a:pt x="6049448" y="2623971"/>
                  <a:pt x="6030905" y="2630564"/>
                  <a:pt x="6017176" y="2643749"/>
                </a:cubicBezTo>
                <a:cubicBezTo>
                  <a:pt x="6003447" y="2656934"/>
                  <a:pt x="5996582" y="2673698"/>
                  <a:pt x="5996582" y="2694041"/>
                </a:cubicBezTo>
                <a:cubicBezTo>
                  <a:pt x="5996582" y="2715892"/>
                  <a:pt x="6004702" y="2733555"/>
                  <a:pt x="6020943" y="2747033"/>
                </a:cubicBezTo>
                <a:cubicBezTo>
                  <a:pt x="6034170" y="2757916"/>
                  <a:pt x="6051499" y="2763358"/>
                  <a:pt x="6072931" y="2763358"/>
                </a:cubicBezTo>
                <a:cubicBezTo>
                  <a:pt x="6096957" y="2763358"/>
                  <a:pt x="6115772" y="2756807"/>
                  <a:pt x="6129376" y="2743706"/>
                </a:cubicBezTo>
                <a:cubicBezTo>
                  <a:pt x="6142980" y="2730604"/>
                  <a:pt x="6149782" y="2713798"/>
                  <a:pt x="6149782" y="2693288"/>
                </a:cubicBezTo>
                <a:cubicBezTo>
                  <a:pt x="6149782" y="2675038"/>
                  <a:pt x="6144298" y="2659676"/>
                  <a:pt x="6133332" y="2647202"/>
                </a:cubicBezTo>
                <a:cubicBezTo>
                  <a:pt x="6119686" y="2631715"/>
                  <a:pt x="6099511" y="2623971"/>
                  <a:pt x="6072805" y="2623971"/>
                </a:cubicBezTo>
                <a:close/>
                <a:moveTo>
                  <a:pt x="5607066" y="2623971"/>
                </a:moveTo>
                <a:cubicBezTo>
                  <a:pt x="5591997" y="2623971"/>
                  <a:pt x="5579984" y="2625540"/>
                  <a:pt x="5571026" y="2628675"/>
                </a:cubicBezTo>
                <a:cubicBezTo>
                  <a:pt x="5562069" y="2631812"/>
                  <a:pt x="5555037" y="2636557"/>
                  <a:pt x="5549930" y="2642913"/>
                </a:cubicBezTo>
                <a:cubicBezTo>
                  <a:pt x="5544823" y="2649269"/>
                  <a:pt x="5542270" y="2656838"/>
                  <a:pt x="5542270" y="2665620"/>
                </a:cubicBezTo>
                <a:cubicBezTo>
                  <a:pt x="5542270" y="2673650"/>
                  <a:pt x="5544635" y="2680800"/>
                  <a:pt x="5549365" y="2687072"/>
                </a:cubicBezTo>
                <a:cubicBezTo>
                  <a:pt x="5554095" y="2693344"/>
                  <a:pt x="5559913" y="2697797"/>
                  <a:pt x="5566820" y="2700432"/>
                </a:cubicBezTo>
                <a:cubicBezTo>
                  <a:pt x="5573726" y="2703067"/>
                  <a:pt x="5586053" y="2705930"/>
                  <a:pt x="5603801" y="2709024"/>
                </a:cubicBezTo>
                <a:cubicBezTo>
                  <a:pt x="5615689" y="2711114"/>
                  <a:pt x="5623014" y="2712869"/>
                  <a:pt x="5625777" y="2714290"/>
                </a:cubicBezTo>
                <a:cubicBezTo>
                  <a:pt x="5629628" y="2716297"/>
                  <a:pt x="5631553" y="2719139"/>
                  <a:pt x="5631553" y="2722817"/>
                </a:cubicBezTo>
                <a:cubicBezTo>
                  <a:pt x="5631553" y="2726077"/>
                  <a:pt x="5630088" y="2728793"/>
                  <a:pt x="5627158" y="2730966"/>
                </a:cubicBezTo>
                <a:cubicBezTo>
                  <a:pt x="5623391" y="2733892"/>
                  <a:pt x="5618075" y="2735355"/>
                  <a:pt x="5611210" y="2735355"/>
                </a:cubicBezTo>
                <a:cubicBezTo>
                  <a:pt x="5604931" y="2735355"/>
                  <a:pt x="5599908" y="2734057"/>
                  <a:pt x="5596141" y="2731462"/>
                </a:cubicBezTo>
                <a:cubicBezTo>
                  <a:pt x="5592374" y="2728867"/>
                  <a:pt x="5589444" y="2724556"/>
                  <a:pt x="5587351" y="2718528"/>
                </a:cubicBezTo>
                <a:lnTo>
                  <a:pt x="5536619" y="2723300"/>
                </a:lnTo>
                <a:cubicBezTo>
                  <a:pt x="5539549" y="2736109"/>
                  <a:pt x="5546184" y="2745987"/>
                  <a:pt x="5556523" y="2752936"/>
                </a:cubicBezTo>
                <a:cubicBezTo>
                  <a:pt x="5566862" y="2759884"/>
                  <a:pt x="5584212" y="2763358"/>
                  <a:pt x="5608573" y="2763358"/>
                </a:cubicBezTo>
                <a:cubicBezTo>
                  <a:pt x="5625818" y="2763358"/>
                  <a:pt x="5639443" y="2761205"/>
                  <a:pt x="5649447" y="2756898"/>
                </a:cubicBezTo>
                <a:cubicBezTo>
                  <a:pt x="5659451" y="2752591"/>
                  <a:pt x="5666776" y="2746800"/>
                  <a:pt x="5671423" y="2739524"/>
                </a:cubicBezTo>
                <a:cubicBezTo>
                  <a:pt x="5676069" y="2732247"/>
                  <a:pt x="5678392" y="2724762"/>
                  <a:pt x="5678392" y="2717068"/>
                </a:cubicBezTo>
                <a:cubicBezTo>
                  <a:pt x="5678392" y="2709458"/>
                  <a:pt x="5676194" y="2702475"/>
                  <a:pt x="5671799" y="2696119"/>
                </a:cubicBezTo>
                <a:cubicBezTo>
                  <a:pt x="5667404" y="2689763"/>
                  <a:pt x="5661063" y="2684871"/>
                  <a:pt x="5652775" y="2681442"/>
                </a:cubicBezTo>
                <a:cubicBezTo>
                  <a:pt x="5644487" y="2678013"/>
                  <a:pt x="5631846" y="2675337"/>
                  <a:pt x="5614852" y="2673414"/>
                </a:cubicBezTo>
                <a:cubicBezTo>
                  <a:pt x="5603634" y="2672076"/>
                  <a:pt x="5596351" y="2670571"/>
                  <a:pt x="5593002" y="2668899"/>
                </a:cubicBezTo>
                <a:cubicBezTo>
                  <a:pt x="5589653" y="2667227"/>
                  <a:pt x="5587979" y="2664762"/>
                  <a:pt x="5587979" y="2661502"/>
                </a:cubicBezTo>
                <a:cubicBezTo>
                  <a:pt x="5587979" y="2658576"/>
                  <a:pt x="5589297" y="2656089"/>
                  <a:pt x="5591935" y="2654041"/>
                </a:cubicBezTo>
                <a:cubicBezTo>
                  <a:pt x="5594572" y="2651994"/>
                  <a:pt x="5598778" y="2650969"/>
                  <a:pt x="5604555" y="2650969"/>
                </a:cubicBezTo>
                <a:cubicBezTo>
                  <a:pt x="5610247" y="2650969"/>
                  <a:pt x="5615103" y="2652309"/>
                  <a:pt x="5619121" y="2654988"/>
                </a:cubicBezTo>
                <a:cubicBezTo>
                  <a:pt x="5622051" y="2656997"/>
                  <a:pt x="5624144" y="2660137"/>
                  <a:pt x="5625400" y="2664406"/>
                </a:cubicBezTo>
                <a:lnTo>
                  <a:pt x="5673871" y="2659634"/>
                </a:lnTo>
                <a:cubicBezTo>
                  <a:pt x="5670523" y="2650928"/>
                  <a:pt x="5666316" y="2644021"/>
                  <a:pt x="5661251" y="2638914"/>
                </a:cubicBezTo>
                <a:cubicBezTo>
                  <a:pt x="5656186" y="2633808"/>
                  <a:pt x="5649866" y="2630041"/>
                  <a:pt x="5642290" y="2627613"/>
                </a:cubicBezTo>
                <a:cubicBezTo>
                  <a:pt x="5634713" y="2625186"/>
                  <a:pt x="5622972" y="2623971"/>
                  <a:pt x="5607066" y="2623971"/>
                </a:cubicBezTo>
                <a:close/>
                <a:moveTo>
                  <a:pt x="5346231" y="2623971"/>
                </a:moveTo>
                <a:cubicBezTo>
                  <a:pt x="5329990" y="2623971"/>
                  <a:pt x="5316847" y="2629413"/>
                  <a:pt x="5306801" y="2640296"/>
                </a:cubicBezTo>
                <a:cubicBezTo>
                  <a:pt x="5296755" y="2651179"/>
                  <a:pt x="5291732" y="2667001"/>
                  <a:pt x="5291732" y="2687763"/>
                </a:cubicBezTo>
                <a:cubicBezTo>
                  <a:pt x="5291732" y="2705929"/>
                  <a:pt x="5295625" y="2720538"/>
                  <a:pt x="5303410" y="2731588"/>
                </a:cubicBezTo>
                <a:cubicBezTo>
                  <a:pt x="5314377" y="2747159"/>
                  <a:pt x="5328776" y="2754945"/>
                  <a:pt x="5346608" y="2754945"/>
                </a:cubicBezTo>
                <a:cubicBezTo>
                  <a:pt x="5355733" y="2754945"/>
                  <a:pt x="5364230" y="2752852"/>
                  <a:pt x="5372099" y="2748666"/>
                </a:cubicBezTo>
                <a:cubicBezTo>
                  <a:pt x="5377122" y="2745987"/>
                  <a:pt x="5382145" y="2741676"/>
                  <a:pt x="5387168" y="2735732"/>
                </a:cubicBezTo>
                <a:lnTo>
                  <a:pt x="5387168" y="2755949"/>
                </a:lnTo>
                <a:cubicBezTo>
                  <a:pt x="5387168" y="2765744"/>
                  <a:pt x="5385347" y="2772609"/>
                  <a:pt x="5381705" y="2776543"/>
                </a:cubicBezTo>
                <a:cubicBezTo>
                  <a:pt x="5378064" y="2780478"/>
                  <a:pt x="5372560" y="2782445"/>
                  <a:pt x="5365193" y="2782445"/>
                </a:cubicBezTo>
                <a:cubicBezTo>
                  <a:pt x="5359500" y="2782445"/>
                  <a:pt x="5354770" y="2781148"/>
                  <a:pt x="5351003" y="2778552"/>
                </a:cubicBezTo>
                <a:cubicBezTo>
                  <a:pt x="5348408" y="2776794"/>
                  <a:pt x="5346482" y="2773613"/>
                  <a:pt x="5345226" y="2769009"/>
                </a:cubicBezTo>
                <a:lnTo>
                  <a:pt x="5295625" y="2763358"/>
                </a:lnTo>
                <a:cubicBezTo>
                  <a:pt x="5295457" y="2766204"/>
                  <a:pt x="5295374" y="2768465"/>
                  <a:pt x="5295374" y="2770139"/>
                </a:cubicBezTo>
                <a:cubicBezTo>
                  <a:pt x="5295374" y="2783617"/>
                  <a:pt x="5300376" y="2794375"/>
                  <a:pt x="5310380" y="2802411"/>
                </a:cubicBezTo>
                <a:cubicBezTo>
                  <a:pt x="5320384" y="2810448"/>
                  <a:pt x="5338780" y="2814467"/>
                  <a:pt x="5365569" y="2814467"/>
                </a:cubicBezTo>
                <a:cubicBezTo>
                  <a:pt x="5377289" y="2814467"/>
                  <a:pt x="5387691" y="2813420"/>
                  <a:pt x="5396774" y="2811327"/>
                </a:cubicBezTo>
                <a:cubicBezTo>
                  <a:pt x="5405857" y="2809234"/>
                  <a:pt x="5413350" y="2805844"/>
                  <a:pt x="5419252" y="2801156"/>
                </a:cubicBezTo>
                <a:cubicBezTo>
                  <a:pt x="5425154" y="2796468"/>
                  <a:pt x="5429884" y="2790335"/>
                  <a:pt x="5433442" y="2782759"/>
                </a:cubicBezTo>
                <a:cubicBezTo>
                  <a:pt x="5437000" y="2775183"/>
                  <a:pt x="5438779" y="2767209"/>
                  <a:pt x="5438779" y="2758837"/>
                </a:cubicBezTo>
                <a:lnTo>
                  <a:pt x="5438653" y="2752936"/>
                </a:lnTo>
                <a:lnTo>
                  <a:pt x="5438653" y="2626985"/>
                </a:lnTo>
                <a:lnTo>
                  <a:pt x="5390810" y="2626985"/>
                </a:lnTo>
                <a:lnTo>
                  <a:pt x="5390810" y="2646700"/>
                </a:lnTo>
                <a:cubicBezTo>
                  <a:pt x="5384949" y="2638580"/>
                  <a:pt x="5378650" y="2632761"/>
                  <a:pt x="5371911" y="2629245"/>
                </a:cubicBezTo>
                <a:cubicBezTo>
                  <a:pt x="5365172" y="2625729"/>
                  <a:pt x="5356612" y="2623971"/>
                  <a:pt x="5346231" y="2623971"/>
                </a:cubicBezTo>
                <a:close/>
                <a:moveTo>
                  <a:pt x="5222373" y="2623971"/>
                </a:moveTo>
                <a:cubicBezTo>
                  <a:pt x="5211909" y="2623971"/>
                  <a:pt x="5203035" y="2625876"/>
                  <a:pt x="5195752" y="2629685"/>
                </a:cubicBezTo>
                <a:cubicBezTo>
                  <a:pt x="5188468" y="2633494"/>
                  <a:pt x="5181269" y="2639835"/>
                  <a:pt x="5174153" y="2648709"/>
                </a:cubicBezTo>
                <a:lnTo>
                  <a:pt x="5174153" y="2626985"/>
                </a:lnTo>
                <a:lnTo>
                  <a:pt x="5126561" y="2626985"/>
                </a:lnTo>
                <a:lnTo>
                  <a:pt x="5126561" y="2760345"/>
                </a:lnTo>
                <a:lnTo>
                  <a:pt x="5177669" y="2760345"/>
                </a:lnTo>
                <a:lnTo>
                  <a:pt x="5177669" y="2696302"/>
                </a:lnTo>
                <a:cubicBezTo>
                  <a:pt x="5177669" y="2684163"/>
                  <a:pt x="5179595" y="2675749"/>
                  <a:pt x="5183445" y="2671061"/>
                </a:cubicBezTo>
                <a:cubicBezTo>
                  <a:pt x="5187296" y="2666373"/>
                  <a:pt x="5192319" y="2664029"/>
                  <a:pt x="5198514" y="2664029"/>
                </a:cubicBezTo>
                <a:cubicBezTo>
                  <a:pt x="5204123" y="2664029"/>
                  <a:pt x="5208477" y="2665766"/>
                  <a:pt x="5211574" y="2669240"/>
                </a:cubicBezTo>
                <a:cubicBezTo>
                  <a:pt x="5214671" y="2672715"/>
                  <a:pt x="5216220" y="2678638"/>
                  <a:pt x="5216220" y="2687009"/>
                </a:cubicBezTo>
                <a:lnTo>
                  <a:pt x="5216220" y="2760345"/>
                </a:lnTo>
                <a:lnTo>
                  <a:pt x="5267580" y="2760345"/>
                </a:lnTo>
                <a:lnTo>
                  <a:pt x="5267580" y="2675582"/>
                </a:lnTo>
                <a:cubicBezTo>
                  <a:pt x="5267580" y="2658002"/>
                  <a:pt x="5263582" y="2645005"/>
                  <a:pt x="5255588" y="2636591"/>
                </a:cubicBezTo>
                <a:cubicBezTo>
                  <a:pt x="5247593" y="2628178"/>
                  <a:pt x="5236521" y="2623971"/>
                  <a:pt x="5222373" y="2623971"/>
                </a:cubicBezTo>
                <a:close/>
                <a:moveTo>
                  <a:pt x="5007280" y="2623971"/>
                </a:moveTo>
                <a:cubicBezTo>
                  <a:pt x="5000080" y="2623971"/>
                  <a:pt x="4994032" y="2625750"/>
                  <a:pt x="4989134" y="2629308"/>
                </a:cubicBezTo>
                <a:cubicBezTo>
                  <a:pt x="4984237" y="2632866"/>
                  <a:pt x="4979486" y="2639375"/>
                  <a:pt x="4974882" y="2648835"/>
                </a:cubicBezTo>
                <a:lnTo>
                  <a:pt x="4974882" y="2626985"/>
                </a:lnTo>
                <a:lnTo>
                  <a:pt x="4927038" y="2626985"/>
                </a:lnTo>
                <a:lnTo>
                  <a:pt x="4927038" y="2760345"/>
                </a:lnTo>
                <a:lnTo>
                  <a:pt x="4978398" y="2760345"/>
                </a:lnTo>
                <a:lnTo>
                  <a:pt x="4978398" y="2715640"/>
                </a:lnTo>
                <a:cubicBezTo>
                  <a:pt x="4978398" y="2694292"/>
                  <a:pt x="4981035" y="2679726"/>
                  <a:pt x="4986309" y="2671940"/>
                </a:cubicBezTo>
                <a:cubicBezTo>
                  <a:pt x="4989992" y="2666415"/>
                  <a:pt x="4995183" y="2663652"/>
                  <a:pt x="5001880" y="2663652"/>
                </a:cubicBezTo>
                <a:cubicBezTo>
                  <a:pt x="5005396" y="2663652"/>
                  <a:pt x="5010168" y="2664908"/>
                  <a:pt x="5016196" y="2667420"/>
                </a:cubicBezTo>
                <a:lnTo>
                  <a:pt x="5032018" y="2631003"/>
                </a:lnTo>
                <a:cubicBezTo>
                  <a:pt x="5023061" y="2626315"/>
                  <a:pt x="5014814" y="2623971"/>
                  <a:pt x="5007280" y="2623971"/>
                </a:cubicBezTo>
                <a:close/>
                <a:moveTo>
                  <a:pt x="4422274" y="2623971"/>
                </a:moveTo>
                <a:cubicBezTo>
                  <a:pt x="4411809" y="2623971"/>
                  <a:pt x="4402935" y="2625876"/>
                  <a:pt x="4395652" y="2629685"/>
                </a:cubicBezTo>
                <a:cubicBezTo>
                  <a:pt x="4388369" y="2633494"/>
                  <a:pt x="4381169" y="2639835"/>
                  <a:pt x="4374053" y="2648709"/>
                </a:cubicBezTo>
                <a:lnTo>
                  <a:pt x="4374053" y="2626985"/>
                </a:lnTo>
                <a:lnTo>
                  <a:pt x="4326461" y="2626985"/>
                </a:lnTo>
                <a:lnTo>
                  <a:pt x="4326461" y="2760345"/>
                </a:lnTo>
                <a:lnTo>
                  <a:pt x="4377569" y="2760345"/>
                </a:lnTo>
                <a:lnTo>
                  <a:pt x="4377569" y="2696302"/>
                </a:lnTo>
                <a:cubicBezTo>
                  <a:pt x="4377569" y="2684163"/>
                  <a:pt x="4379495" y="2675749"/>
                  <a:pt x="4383346" y="2671061"/>
                </a:cubicBezTo>
                <a:cubicBezTo>
                  <a:pt x="4387197" y="2666373"/>
                  <a:pt x="4392220" y="2664029"/>
                  <a:pt x="4398415" y="2664029"/>
                </a:cubicBezTo>
                <a:cubicBezTo>
                  <a:pt x="4404024" y="2664029"/>
                  <a:pt x="4408377" y="2665766"/>
                  <a:pt x="4411474" y="2669240"/>
                </a:cubicBezTo>
                <a:cubicBezTo>
                  <a:pt x="4414572" y="2672715"/>
                  <a:pt x="4416121" y="2678638"/>
                  <a:pt x="4416121" y="2687009"/>
                </a:cubicBezTo>
                <a:lnTo>
                  <a:pt x="4416121" y="2760345"/>
                </a:lnTo>
                <a:lnTo>
                  <a:pt x="4467480" y="2760345"/>
                </a:lnTo>
                <a:lnTo>
                  <a:pt x="4467480" y="2675582"/>
                </a:lnTo>
                <a:cubicBezTo>
                  <a:pt x="4467480" y="2658002"/>
                  <a:pt x="4463483" y="2645005"/>
                  <a:pt x="4455488" y="2636591"/>
                </a:cubicBezTo>
                <a:cubicBezTo>
                  <a:pt x="4447493" y="2628178"/>
                  <a:pt x="4436422" y="2623971"/>
                  <a:pt x="4422274" y="2623971"/>
                </a:cubicBezTo>
                <a:close/>
                <a:moveTo>
                  <a:pt x="4221690" y="2623971"/>
                </a:moveTo>
                <a:cubicBezTo>
                  <a:pt x="4212147" y="2623971"/>
                  <a:pt x="4203273" y="2624683"/>
                  <a:pt x="4195069" y="2626106"/>
                </a:cubicBezTo>
                <a:cubicBezTo>
                  <a:pt x="4186865" y="2627529"/>
                  <a:pt x="4180419" y="2629538"/>
                  <a:pt x="4175730" y="2632133"/>
                </a:cubicBezTo>
                <a:cubicBezTo>
                  <a:pt x="4169201" y="2635733"/>
                  <a:pt x="4164199" y="2639982"/>
                  <a:pt x="4160724" y="2644879"/>
                </a:cubicBezTo>
                <a:cubicBezTo>
                  <a:pt x="4157250" y="2649777"/>
                  <a:pt x="4154592" y="2656495"/>
                  <a:pt x="4152750" y="2665034"/>
                </a:cubicBezTo>
                <a:lnTo>
                  <a:pt x="4201599" y="2670182"/>
                </a:lnTo>
                <a:cubicBezTo>
                  <a:pt x="4203608" y="2664406"/>
                  <a:pt x="4206245" y="2660471"/>
                  <a:pt x="4209510" y="2658378"/>
                </a:cubicBezTo>
                <a:cubicBezTo>
                  <a:pt x="4213696" y="2655699"/>
                  <a:pt x="4219974" y="2654360"/>
                  <a:pt x="4228346" y="2654360"/>
                </a:cubicBezTo>
                <a:cubicBezTo>
                  <a:pt x="4234876" y="2654360"/>
                  <a:pt x="4239438" y="2655616"/>
                  <a:pt x="4242033" y="2658127"/>
                </a:cubicBezTo>
                <a:cubicBezTo>
                  <a:pt x="4244629" y="2660639"/>
                  <a:pt x="4245926" y="2665034"/>
                  <a:pt x="4245926" y="2671312"/>
                </a:cubicBezTo>
                <a:cubicBezTo>
                  <a:pt x="4239564" y="2673824"/>
                  <a:pt x="4233536" y="2675855"/>
                  <a:pt x="4227844" y="2677403"/>
                </a:cubicBezTo>
                <a:cubicBezTo>
                  <a:pt x="4222151" y="2678952"/>
                  <a:pt x="4209719" y="2681651"/>
                  <a:pt x="4190548" y="2685502"/>
                </a:cubicBezTo>
                <a:cubicBezTo>
                  <a:pt x="4174558" y="2688684"/>
                  <a:pt x="4163592" y="2693539"/>
                  <a:pt x="4157648" y="2700069"/>
                </a:cubicBezTo>
                <a:cubicBezTo>
                  <a:pt x="4151704" y="2706599"/>
                  <a:pt x="4148732" y="2714928"/>
                  <a:pt x="4148732" y="2725058"/>
                </a:cubicBezTo>
                <a:cubicBezTo>
                  <a:pt x="4148732" y="2735857"/>
                  <a:pt x="4152855" y="2744941"/>
                  <a:pt x="4161101" y="2752307"/>
                </a:cubicBezTo>
                <a:cubicBezTo>
                  <a:pt x="4169347" y="2759674"/>
                  <a:pt x="4181423" y="2763358"/>
                  <a:pt x="4197329" y="2763358"/>
                </a:cubicBezTo>
                <a:cubicBezTo>
                  <a:pt x="4209300" y="2763358"/>
                  <a:pt x="4219807" y="2761516"/>
                  <a:pt x="4228848" y="2757833"/>
                </a:cubicBezTo>
                <a:cubicBezTo>
                  <a:pt x="4235462" y="2755070"/>
                  <a:pt x="4242117" y="2750466"/>
                  <a:pt x="4248814" y="2744020"/>
                </a:cubicBezTo>
                <a:cubicBezTo>
                  <a:pt x="4249400" y="2747871"/>
                  <a:pt x="4249986" y="2750696"/>
                  <a:pt x="4250572" y="2752496"/>
                </a:cubicBezTo>
                <a:cubicBezTo>
                  <a:pt x="4251158" y="2754296"/>
                  <a:pt x="4252414" y="2756912"/>
                  <a:pt x="4254340" y="2760345"/>
                </a:cubicBezTo>
                <a:lnTo>
                  <a:pt x="4302309" y="2760345"/>
                </a:lnTo>
                <a:cubicBezTo>
                  <a:pt x="4299630" y="2754819"/>
                  <a:pt x="4297893" y="2750277"/>
                  <a:pt x="4297097" y="2746720"/>
                </a:cubicBezTo>
                <a:cubicBezTo>
                  <a:pt x="4296302" y="2743162"/>
                  <a:pt x="4295904" y="2738243"/>
                  <a:pt x="4295904" y="2731965"/>
                </a:cubicBezTo>
                <a:lnTo>
                  <a:pt x="4295904" y="2673071"/>
                </a:lnTo>
                <a:cubicBezTo>
                  <a:pt x="4295904" y="2666792"/>
                  <a:pt x="4294649" y="2660199"/>
                  <a:pt x="4292137" y="2653293"/>
                </a:cubicBezTo>
                <a:cubicBezTo>
                  <a:pt x="4289626" y="2646386"/>
                  <a:pt x="4286193" y="2641049"/>
                  <a:pt x="4281840" y="2637282"/>
                </a:cubicBezTo>
                <a:cubicBezTo>
                  <a:pt x="4275645" y="2631841"/>
                  <a:pt x="4267902" y="2628262"/>
                  <a:pt x="4258609" y="2626545"/>
                </a:cubicBezTo>
                <a:cubicBezTo>
                  <a:pt x="4249317" y="2624829"/>
                  <a:pt x="4237010" y="2623971"/>
                  <a:pt x="4221690" y="2623971"/>
                </a:cubicBezTo>
                <a:close/>
                <a:moveTo>
                  <a:pt x="3953709" y="2623971"/>
                </a:moveTo>
                <a:lnTo>
                  <a:pt x="3974028" y="2690149"/>
                </a:lnTo>
                <a:lnTo>
                  <a:pt x="3933602" y="2690149"/>
                </a:lnTo>
                <a:close/>
                <a:moveTo>
                  <a:pt x="3528626" y="2623971"/>
                </a:moveTo>
                <a:cubicBezTo>
                  <a:pt x="3505102" y="2623971"/>
                  <a:pt x="3486663" y="2630417"/>
                  <a:pt x="3473311" y="2643309"/>
                </a:cubicBezTo>
                <a:cubicBezTo>
                  <a:pt x="3459958" y="2656202"/>
                  <a:pt x="3453281" y="2673071"/>
                  <a:pt x="3453281" y="2693916"/>
                </a:cubicBezTo>
                <a:cubicBezTo>
                  <a:pt x="3453281" y="2708566"/>
                  <a:pt x="3456609" y="2721312"/>
                  <a:pt x="3463265" y="2732153"/>
                </a:cubicBezTo>
                <a:cubicBezTo>
                  <a:pt x="3469920" y="2742994"/>
                  <a:pt x="3478313" y="2750905"/>
                  <a:pt x="3488442" y="2755886"/>
                </a:cubicBezTo>
                <a:cubicBezTo>
                  <a:pt x="3498572" y="2760867"/>
                  <a:pt x="3512469" y="2763358"/>
                  <a:pt x="3530133" y="2763358"/>
                </a:cubicBezTo>
                <a:cubicBezTo>
                  <a:pt x="3550476" y="2763358"/>
                  <a:pt x="3566089" y="2760449"/>
                  <a:pt x="3576972" y="2754631"/>
                </a:cubicBezTo>
                <a:cubicBezTo>
                  <a:pt x="3587855" y="2748812"/>
                  <a:pt x="3597147" y="2739206"/>
                  <a:pt x="3604849" y="2725811"/>
                </a:cubicBezTo>
                <a:lnTo>
                  <a:pt x="3554494" y="2721165"/>
                </a:lnTo>
                <a:cubicBezTo>
                  <a:pt x="3551313" y="2725184"/>
                  <a:pt x="3548341" y="2727988"/>
                  <a:pt x="3545578" y="2729579"/>
                </a:cubicBezTo>
                <a:cubicBezTo>
                  <a:pt x="3541058" y="2732090"/>
                  <a:pt x="3536286" y="2733346"/>
                  <a:pt x="3531263" y="2733346"/>
                </a:cubicBezTo>
                <a:cubicBezTo>
                  <a:pt x="3523310" y="2733346"/>
                  <a:pt x="3516864" y="2730458"/>
                  <a:pt x="3511924" y="2724681"/>
                </a:cubicBezTo>
                <a:cubicBezTo>
                  <a:pt x="3508408" y="2720663"/>
                  <a:pt x="3506190" y="2714552"/>
                  <a:pt x="3505269" y="2706348"/>
                </a:cubicBezTo>
                <a:lnTo>
                  <a:pt x="3607737" y="2706348"/>
                </a:lnTo>
                <a:lnTo>
                  <a:pt x="3607737" y="2700571"/>
                </a:lnTo>
                <a:cubicBezTo>
                  <a:pt x="3607737" y="2682991"/>
                  <a:pt x="3604849" y="2668717"/>
                  <a:pt x="3599073" y="2657751"/>
                </a:cubicBezTo>
                <a:cubicBezTo>
                  <a:pt x="3593296" y="2646784"/>
                  <a:pt x="3584883" y="2638412"/>
                  <a:pt x="3573832" y="2632636"/>
                </a:cubicBezTo>
                <a:cubicBezTo>
                  <a:pt x="3562782" y="2626859"/>
                  <a:pt x="3547713" y="2623971"/>
                  <a:pt x="3528626" y="2623971"/>
                </a:cubicBezTo>
                <a:close/>
                <a:moveTo>
                  <a:pt x="3426130" y="2623971"/>
                </a:moveTo>
                <a:cubicBezTo>
                  <a:pt x="3418930" y="2623971"/>
                  <a:pt x="3412882" y="2625750"/>
                  <a:pt x="3407985" y="2629308"/>
                </a:cubicBezTo>
                <a:cubicBezTo>
                  <a:pt x="3403087" y="2632866"/>
                  <a:pt x="3398336" y="2639375"/>
                  <a:pt x="3393732" y="2648835"/>
                </a:cubicBezTo>
                <a:lnTo>
                  <a:pt x="3393732" y="2626985"/>
                </a:lnTo>
                <a:lnTo>
                  <a:pt x="3345888" y="2626985"/>
                </a:lnTo>
                <a:lnTo>
                  <a:pt x="3345888" y="2760345"/>
                </a:lnTo>
                <a:lnTo>
                  <a:pt x="3397248" y="2760345"/>
                </a:lnTo>
                <a:lnTo>
                  <a:pt x="3397248" y="2715640"/>
                </a:lnTo>
                <a:cubicBezTo>
                  <a:pt x="3397248" y="2694292"/>
                  <a:pt x="3399885" y="2679726"/>
                  <a:pt x="3405159" y="2671940"/>
                </a:cubicBezTo>
                <a:cubicBezTo>
                  <a:pt x="3408843" y="2666415"/>
                  <a:pt x="3414033" y="2663652"/>
                  <a:pt x="3420730" y="2663652"/>
                </a:cubicBezTo>
                <a:cubicBezTo>
                  <a:pt x="3424246" y="2663652"/>
                  <a:pt x="3429018" y="2664908"/>
                  <a:pt x="3435045" y="2667420"/>
                </a:cubicBezTo>
                <a:lnTo>
                  <a:pt x="3450868" y="2631003"/>
                </a:lnTo>
                <a:cubicBezTo>
                  <a:pt x="3441910" y="2626315"/>
                  <a:pt x="3433664" y="2623971"/>
                  <a:pt x="3426130" y="2623971"/>
                </a:cubicBezTo>
                <a:close/>
                <a:moveTo>
                  <a:pt x="3179252" y="2623971"/>
                </a:moveTo>
                <a:cubicBezTo>
                  <a:pt x="3170211" y="2623971"/>
                  <a:pt x="3161965" y="2625938"/>
                  <a:pt x="3154515" y="2629873"/>
                </a:cubicBezTo>
                <a:cubicBezTo>
                  <a:pt x="3148989" y="2632803"/>
                  <a:pt x="3142920" y="2638412"/>
                  <a:pt x="3136306" y="2646700"/>
                </a:cubicBezTo>
                <a:lnTo>
                  <a:pt x="3136306" y="2626985"/>
                </a:lnTo>
                <a:lnTo>
                  <a:pt x="3088462" y="2626985"/>
                </a:lnTo>
                <a:lnTo>
                  <a:pt x="3088462" y="2811076"/>
                </a:lnTo>
                <a:lnTo>
                  <a:pt x="3140073" y="2811076"/>
                </a:lnTo>
                <a:lnTo>
                  <a:pt x="3140073" y="2747410"/>
                </a:lnTo>
                <a:cubicBezTo>
                  <a:pt x="3145180" y="2752684"/>
                  <a:pt x="3150978" y="2756661"/>
                  <a:pt x="3157465" y="2759340"/>
                </a:cubicBezTo>
                <a:cubicBezTo>
                  <a:pt x="3163953" y="2762019"/>
                  <a:pt x="3171132" y="2763358"/>
                  <a:pt x="3179001" y="2763358"/>
                </a:cubicBezTo>
                <a:cubicBezTo>
                  <a:pt x="3195242" y="2763358"/>
                  <a:pt x="3208678" y="2757519"/>
                  <a:pt x="3219311" y="2745841"/>
                </a:cubicBezTo>
                <a:cubicBezTo>
                  <a:pt x="3229942" y="2734163"/>
                  <a:pt x="3235259" y="2717231"/>
                  <a:pt x="3235259" y="2695046"/>
                </a:cubicBezTo>
                <a:cubicBezTo>
                  <a:pt x="3235259" y="2674954"/>
                  <a:pt x="3230381" y="2658085"/>
                  <a:pt x="3220630" y="2644440"/>
                </a:cubicBezTo>
                <a:cubicBezTo>
                  <a:pt x="3210876" y="2630794"/>
                  <a:pt x="3197083" y="2623971"/>
                  <a:pt x="3179252" y="2623971"/>
                </a:cubicBezTo>
                <a:close/>
                <a:moveTo>
                  <a:pt x="2987692" y="2623971"/>
                </a:moveTo>
                <a:cubicBezTo>
                  <a:pt x="2972623" y="2623971"/>
                  <a:pt x="2960610" y="2625540"/>
                  <a:pt x="2951652" y="2628675"/>
                </a:cubicBezTo>
                <a:cubicBezTo>
                  <a:pt x="2942695" y="2631812"/>
                  <a:pt x="2935663" y="2636557"/>
                  <a:pt x="2930556" y="2642913"/>
                </a:cubicBezTo>
                <a:cubicBezTo>
                  <a:pt x="2925450" y="2649269"/>
                  <a:pt x="2922896" y="2656838"/>
                  <a:pt x="2922896" y="2665620"/>
                </a:cubicBezTo>
                <a:cubicBezTo>
                  <a:pt x="2922896" y="2673650"/>
                  <a:pt x="2925261" y="2680800"/>
                  <a:pt x="2929991" y="2687072"/>
                </a:cubicBezTo>
                <a:cubicBezTo>
                  <a:pt x="2934721" y="2693344"/>
                  <a:pt x="2940540" y="2697797"/>
                  <a:pt x="2947446" y="2700432"/>
                </a:cubicBezTo>
                <a:cubicBezTo>
                  <a:pt x="2954352" y="2703067"/>
                  <a:pt x="2966680" y="2705930"/>
                  <a:pt x="2984427" y="2709024"/>
                </a:cubicBezTo>
                <a:cubicBezTo>
                  <a:pt x="2996315" y="2711114"/>
                  <a:pt x="3003640" y="2712869"/>
                  <a:pt x="3006402" y="2714290"/>
                </a:cubicBezTo>
                <a:cubicBezTo>
                  <a:pt x="3010254" y="2716297"/>
                  <a:pt x="3012179" y="2719139"/>
                  <a:pt x="3012179" y="2722817"/>
                </a:cubicBezTo>
                <a:cubicBezTo>
                  <a:pt x="3012179" y="2726077"/>
                  <a:pt x="3010714" y="2728793"/>
                  <a:pt x="3007784" y="2730966"/>
                </a:cubicBezTo>
                <a:cubicBezTo>
                  <a:pt x="3004017" y="2733892"/>
                  <a:pt x="2998700" y="2735355"/>
                  <a:pt x="2991836" y="2735355"/>
                </a:cubicBezTo>
                <a:cubicBezTo>
                  <a:pt x="2985557" y="2735355"/>
                  <a:pt x="2980534" y="2734057"/>
                  <a:pt x="2976767" y="2731462"/>
                </a:cubicBezTo>
                <a:cubicBezTo>
                  <a:pt x="2973000" y="2728867"/>
                  <a:pt x="2970069" y="2724556"/>
                  <a:pt x="2967977" y="2718528"/>
                </a:cubicBezTo>
                <a:lnTo>
                  <a:pt x="2917245" y="2723300"/>
                </a:lnTo>
                <a:cubicBezTo>
                  <a:pt x="2920175" y="2736109"/>
                  <a:pt x="2926810" y="2745987"/>
                  <a:pt x="2937149" y="2752936"/>
                </a:cubicBezTo>
                <a:cubicBezTo>
                  <a:pt x="2947487" y="2759884"/>
                  <a:pt x="2964837" y="2763358"/>
                  <a:pt x="2989199" y="2763358"/>
                </a:cubicBezTo>
                <a:cubicBezTo>
                  <a:pt x="3006445" y="2763358"/>
                  <a:pt x="3020069" y="2761205"/>
                  <a:pt x="3030074" y="2756898"/>
                </a:cubicBezTo>
                <a:cubicBezTo>
                  <a:pt x="3040077" y="2752591"/>
                  <a:pt x="3047403" y="2746800"/>
                  <a:pt x="3052048" y="2739524"/>
                </a:cubicBezTo>
                <a:cubicBezTo>
                  <a:pt x="3056694" y="2732247"/>
                  <a:pt x="3059018" y="2724762"/>
                  <a:pt x="3059018" y="2717068"/>
                </a:cubicBezTo>
                <a:cubicBezTo>
                  <a:pt x="3059018" y="2709458"/>
                  <a:pt x="3056820" y="2702475"/>
                  <a:pt x="3052426" y="2696119"/>
                </a:cubicBezTo>
                <a:cubicBezTo>
                  <a:pt x="3048030" y="2689763"/>
                  <a:pt x="3041689" y="2684871"/>
                  <a:pt x="3033401" y="2681442"/>
                </a:cubicBezTo>
                <a:cubicBezTo>
                  <a:pt x="3025113" y="2678013"/>
                  <a:pt x="3012472" y="2675337"/>
                  <a:pt x="2995478" y="2673414"/>
                </a:cubicBezTo>
                <a:cubicBezTo>
                  <a:pt x="2984260" y="2672076"/>
                  <a:pt x="2976976" y="2670571"/>
                  <a:pt x="2973628" y="2668899"/>
                </a:cubicBezTo>
                <a:cubicBezTo>
                  <a:pt x="2970279" y="2667227"/>
                  <a:pt x="2968605" y="2664762"/>
                  <a:pt x="2968605" y="2661502"/>
                </a:cubicBezTo>
                <a:cubicBezTo>
                  <a:pt x="2968605" y="2658576"/>
                  <a:pt x="2969924" y="2656089"/>
                  <a:pt x="2972561" y="2654041"/>
                </a:cubicBezTo>
                <a:cubicBezTo>
                  <a:pt x="2975198" y="2651994"/>
                  <a:pt x="2979404" y="2650969"/>
                  <a:pt x="2985181" y="2650969"/>
                </a:cubicBezTo>
                <a:cubicBezTo>
                  <a:pt x="2990873" y="2650969"/>
                  <a:pt x="2995729" y="2652309"/>
                  <a:pt x="2999747" y="2654988"/>
                </a:cubicBezTo>
                <a:cubicBezTo>
                  <a:pt x="3002678" y="2656997"/>
                  <a:pt x="3004771" y="2660137"/>
                  <a:pt x="3006026" y="2664406"/>
                </a:cubicBezTo>
                <a:lnTo>
                  <a:pt x="3054497" y="2659634"/>
                </a:lnTo>
                <a:cubicBezTo>
                  <a:pt x="3051149" y="2650928"/>
                  <a:pt x="3046942" y="2644021"/>
                  <a:pt x="3041878" y="2638914"/>
                </a:cubicBezTo>
                <a:cubicBezTo>
                  <a:pt x="3036812" y="2633808"/>
                  <a:pt x="3030492" y="2630041"/>
                  <a:pt x="3022916" y="2627613"/>
                </a:cubicBezTo>
                <a:cubicBezTo>
                  <a:pt x="3015340" y="2625186"/>
                  <a:pt x="3003598" y="2623971"/>
                  <a:pt x="2987692" y="2623971"/>
                </a:cubicBezTo>
                <a:close/>
                <a:moveTo>
                  <a:pt x="2850650" y="2623971"/>
                </a:moveTo>
                <a:cubicBezTo>
                  <a:pt x="2840184" y="2623971"/>
                  <a:pt x="2831311" y="2625876"/>
                  <a:pt x="2824028" y="2629685"/>
                </a:cubicBezTo>
                <a:cubicBezTo>
                  <a:pt x="2816744" y="2633494"/>
                  <a:pt x="2809545" y="2639835"/>
                  <a:pt x="2802429" y="2648709"/>
                </a:cubicBezTo>
                <a:lnTo>
                  <a:pt x="2802429" y="2626985"/>
                </a:lnTo>
                <a:lnTo>
                  <a:pt x="2754837" y="2626985"/>
                </a:lnTo>
                <a:lnTo>
                  <a:pt x="2754837" y="2760345"/>
                </a:lnTo>
                <a:lnTo>
                  <a:pt x="2805945" y="2760345"/>
                </a:lnTo>
                <a:lnTo>
                  <a:pt x="2805945" y="2696302"/>
                </a:lnTo>
                <a:cubicBezTo>
                  <a:pt x="2805945" y="2684163"/>
                  <a:pt x="2807871" y="2675749"/>
                  <a:pt x="2811722" y="2671061"/>
                </a:cubicBezTo>
                <a:cubicBezTo>
                  <a:pt x="2815573" y="2666373"/>
                  <a:pt x="2820595" y="2664029"/>
                  <a:pt x="2826790" y="2664029"/>
                </a:cubicBezTo>
                <a:cubicBezTo>
                  <a:pt x="2832399" y="2664029"/>
                  <a:pt x="2836753" y="2665766"/>
                  <a:pt x="2839850" y="2669240"/>
                </a:cubicBezTo>
                <a:cubicBezTo>
                  <a:pt x="2842947" y="2672715"/>
                  <a:pt x="2844496" y="2678638"/>
                  <a:pt x="2844496" y="2687009"/>
                </a:cubicBezTo>
                <a:lnTo>
                  <a:pt x="2844496" y="2760345"/>
                </a:lnTo>
                <a:lnTo>
                  <a:pt x="2895856" y="2760345"/>
                </a:lnTo>
                <a:lnTo>
                  <a:pt x="2895856" y="2675582"/>
                </a:lnTo>
                <a:cubicBezTo>
                  <a:pt x="2895856" y="2658002"/>
                  <a:pt x="2891858" y="2645005"/>
                  <a:pt x="2883864" y="2636591"/>
                </a:cubicBezTo>
                <a:cubicBezTo>
                  <a:pt x="2875869" y="2628178"/>
                  <a:pt x="2864797" y="2623971"/>
                  <a:pt x="2850650" y="2623971"/>
                </a:cubicBezTo>
                <a:close/>
                <a:moveTo>
                  <a:pt x="2492393" y="2623971"/>
                </a:moveTo>
                <a:cubicBezTo>
                  <a:pt x="2477324" y="2623971"/>
                  <a:pt x="2465311" y="2625540"/>
                  <a:pt x="2456353" y="2628675"/>
                </a:cubicBezTo>
                <a:cubicBezTo>
                  <a:pt x="2447395" y="2631812"/>
                  <a:pt x="2440363" y="2636557"/>
                  <a:pt x="2435257" y="2642913"/>
                </a:cubicBezTo>
                <a:cubicBezTo>
                  <a:pt x="2430150" y="2649269"/>
                  <a:pt x="2427596" y="2656838"/>
                  <a:pt x="2427596" y="2665620"/>
                </a:cubicBezTo>
                <a:cubicBezTo>
                  <a:pt x="2427596" y="2673650"/>
                  <a:pt x="2429961" y="2680800"/>
                  <a:pt x="2434691" y="2687072"/>
                </a:cubicBezTo>
                <a:cubicBezTo>
                  <a:pt x="2439421" y="2693344"/>
                  <a:pt x="2445240" y="2697797"/>
                  <a:pt x="2452146" y="2700432"/>
                </a:cubicBezTo>
                <a:cubicBezTo>
                  <a:pt x="2459052" y="2703067"/>
                  <a:pt x="2471380" y="2705930"/>
                  <a:pt x="2489127" y="2709024"/>
                </a:cubicBezTo>
                <a:cubicBezTo>
                  <a:pt x="2501016" y="2711114"/>
                  <a:pt x="2508341" y="2712869"/>
                  <a:pt x="2511103" y="2714290"/>
                </a:cubicBezTo>
                <a:cubicBezTo>
                  <a:pt x="2514954" y="2716297"/>
                  <a:pt x="2516879" y="2719139"/>
                  <a:pt x="2516879" y="2722817"/>
                </a:cubicBezTo>
                <a:cubicBezTo>
                  <a:pt x="2516879" y="2726077"/>
                  <a:pt x="2515415" y="2728793"/>
                  <a:pt x="2512484" y="2730966"/>
                </a:cubicBezTo>
                <a:cubicBezTo>
                  <a:pt x="2508717" y="2733892"/>
                  <a:pt x="2503401" y="2735355"/>
                  <a:pt x="2496536" y="2735355"/>
                </a:cubicBezTo>
                <a:cubicBezTo>
                  <a:pt x="2490258" y="2735355"/>
                  <a:pt x="2485236" y="2734057"/>
                  <a:pt x="2481468" y="2731462"/>
                </a:cubicBezTo>
                <a:cubicBezTo>
                  <a:pt x="2477699" y="2728867"/>
                  <a:pt x="2474770" y="2724556"/>
                  <a:pt x="2472676" y="2718528"/>
                </a:cubicBezTo>
                <a:lnTo>
                  <a:pt x="2421945" y="2723300"/>
                </a:lnTo>
                <a:cubicBezTo>
                  <a:pt x="2424876" y="2736109"/>
                  <a:pt x="2431510" y="2745987"/>
                  <a:pt x="2441849" y="2752936"/>
                </a:cubicBezTo>
                <a:cubicBezTo>
                  <a:pt x="2452189" y="2759884"/>
                  <a:pt x="2469539" y="2763358"/>
                  <a:pt x="2493899" y="2763358"/>
                </a:cubicBezTo>
                <a:cubicBezTo>
                  <a:pt x="2511145" y="2763358"/>
                  <a:pt x="2524769" y="2761205"/>
                  <a:pt x="2534773" y="2756898"/>
                </a:cubicBezTo>
                <a:cubicBezTo>
                  <a:pt x="2544778" y="2752591"/>
                  <a:pt x="2552103" y="2746800"/>
                  <a:pt x="2556748" y="2739524"/>
                </a:cubicBezTo>
                <a:cubicBezTo>
                  <a:pt x="2561395" y="2732247"/>
                  <a:pt x="2563718" y="2724762"/>
                  <a:pt x="2563718" y="2717068"/>
                </a:cubicBezTo>
                <a:cubicBezTo>
                  <a:pt x="2563718" y="2709458"/>
                  <a:pt x="2561520" y="2702475"/>
                  <a:pt x="2557126" y="2696119"/>
                </a:cubicBezTo>
                <a:cubicBezTo>
                  <a:pt x="2552730" y="2689763"/>
                  <a:pt x="2546389" y="2684871"/>
                  <a:pt x="2538101" y="2681442"/>
                </a:cubicBezTo>
                <a:cubicBezTo>
                  <a:pt x="2529813" y="2678013"/>
                  <a:pt x="2517172" y="2675337"/>
                  <a:pt x="2500178" y="2673414"/>
                </a:cubicBezTo>
                <a:cubicBezTo>
                  <a:pt x="2488961" y="2672076"/>
                  <a:pt x="2481678" y="2670571"/>
                  <a:pt x="2478328" y="2668899"/>
                </a:cubicBezTo>
                <a:cubicBezTo>
                  <a:pt x="2474980" y="2667227"/>
                  <a:pt x="2473305" y="2664762"/>
                  <a:pt x="2473305" y="2661502"/>
                </a:cubicBezTo>
                <a:cubicBezTo>
                  <a:pt x="2473305" y="2658576"/>
                  <a:pt x="2474624" y="2656089"/>
                  <a:pt x="2477261" y="2654041"/>
                </a:cubicBezTo>
                <a:cubicBezTo>
                  <a:pt x="2479898" y="2651994"/>
                  <a:pt x="2484105" y="2650969"/>
                  <a:pt x="2489881" y="2650969"/>
                </a:cubicBezTo>
                <a:cubicBezTo>
                  <a:pt x="2495574" y="2650969"/>
                  <a:pt x="2500429" y="2652309"/>
                  <a:pt x="2504448" y="2654988"/>
                </a:cubicBezTo>
                <a:cubicBezTo>
                  <a:pt x="2507377" y="2656997"/>
                  <a:pt x="2509471" y="2660137"/>
                  <a:pt x="2510727" y="2664406"/>
                </a:cubicBezTo>
                <a:lnTo>
                  <a:pt x="2559198" y="2659634"/>
                </a:lnTo>
                <a:cubicBezTo>
                  <a:pt x="2555849" y="2650928"/>
                  <a:pt x="2551642" y="2644021"/>
                  <a:pt x="2546578" y="2638914"/>
                </a:cubicBezTo>
                <a:cubicBezTo>
                  <a:pt x="2541513" y="2633808"/>
                  <a:pt x="2535192" y="2630041"/>
                  <a:pt x="2527615" y="2627613"/>
                </a:cubicBezTo>
                <a:cubicBezTo>
                  <a:pt x="2520039" y="2625186"/>
                  <a:pt x="2508299" y="2623971"/>
                  <a:pt x="2492393" y="2623971"/>
                </a:cubicBezTo>
                <a:close/>
                <a:moveTo>
                  <a:pt x="2328476" y="2623971"/>
                </a:moveTo>
                <a:cubicBezTo>
                  <a:pt x="2304952" y="2623971"/>
                  <a:pt x="2286515" y="2630417"/>
                  <a:pt x="2273162" y="2643309"/>
                </a:cubicBezTo>
                <a:cubicBezTo>
                  <a:pt x="2259809" y="2656202"/>
                  <a:pt x="2253133" y="2673071"/>
                  <a:pt x="2253133" y="2693916"/>
                </a:cubicBezTo>
                <a:cubicBezTo>
                  <a:pt x="2253133" y="2708566"/>
                  <a:pt x="2256460" y="2721312"/>
                  <a:pt x="2263116" y="2732153"/>
                </a:cubicBezTo>
                <a:cubicBezTo>
                  <a:pt x="2269772" y="2742994"/>
                  <a:pt x="2278164" y="2750905"/>
                  <a:pt x="2288293" y="2755886"/>
                </a:cubicBezTo>
                <a:cubicBezTo>
                  <a:pt x="2298422" y="2760867"/>
                  <a:pt x="2312320" y="2763358"/>
                  <a:pt x="2329984" y="2763358"/>
                </a:cubicBezTo>
                <a:cubicBezTo>
                  <a:pt x="2350327" y="2763358"/>
                  <a:pt x="2365941" y="2760449"/>
                  <a:pt x="2376822" y="2754631"/>
                </a:cubicBezTo>
                <a:cubicBezTo>
                  <a:pt x="2387707" y="2748812"/>
                  <a:pt x="2396998" y="2739206"/>
                  <a:pt x="2404700" y="2725811"/>
                </a:cubicBezTo>
                <a:lnTo>
                  <a:pt x="2354344" y="2721165"/>
                </a:lnTo>
                <a:cubicBezTo>
                  <a:pt x="2351164" y="2725184"/>
                  <a:pt x="2348192" y="2727988"/>
                  <a:pt x="2345429" y="2729579"/>
                </a:cubicBezTo>
                <a:cubicBezTo>
                  <a:pt x="2340908" y="2732090"/>
                  <a:pt x="2336136" y="2733346"/>
                  <a:pt x="2331114" y="2733346"/>
                </a:cubicBezTo>
                <a:cubicBezTo>
                  <a:pt x="2323161" y="2733346"/>
                  <a:pt x="2316714" y="2730458"/>
                  <a:pt x="2311775" y="2724681"/>
                </a:cubicBezTo>
                <a:cubicBezTo>
                  <a:pt x="2308260" y="2720663"/>
                  <a:pt x="2306040" y="2714552"/>
                  <a:pt x="2305120" y="2706348"/>
                </a:cubicBezTo>
                <a:lnTo>
                  <a:pt x="2407588" y="2706348"/>
                </a:lnTo>
                <a:lnTo>
                  <a:pt x="2407588" y="2700571"/>
                </a:lnTo>
                <a:cubicBezTo>
                  <a:pt x="2407588" y="2682991"/>
                  <a:pt x="2404700" y="2668717"/>
                  <a:pt x="2398923" y="2657751"/>
                </a:cubicBezTo>
                <a:cubicBezTo>
                  <a:pt x="2393148" y="2646784"/>
                  <a:pt x="2384734" y="2638412"/>
                  <a:pt x="2373683" y="2632636"/>
                </a:cubicBezTo>
                <a:cubicBezTo>
                  <a:pt x="2362634" y="2626859"/>
                  <a:pt x="2347565" y="2623971"/>
                  <a:pt x="2328476" y="2623971"/>
                </a:cubicBezTo>
                <a:close/>
                <a:moveTo>
                  <a:pt x="2043732" y="2623971"/>
                </a:moveTo>
                <a:cubicBezTo>
                  <a:pt x="2020376" y="2623971"/>
                  <a:pt x="2001832" y="2630564"/>
                  <a:pt x="1988103" y="2643749"/>
                </a:cubicBezTo>
                <a:cubicBezTo>
                  <a:pt x="1974373" y="2656934"/>
                  <a:pt x="1967509" y="2673698"/>
                  <a:pt x="1967509" y="2694041"/>
                </a:cubicBezTo>
                <a:cubicBezTo>
                  <a:pt x="1967509" y="2715892"/>
                  <a:pt x="1975630" y="2733555"/>
                  <a:pt x="1991870" y="2747033"/>
                </a:cubicBezTo>
                <a:cubicBezTo>
                  <a:pt x="2005097" y="2757916"/>
                  <a:pt x="2022426" y="2763358"/>
                  <a:pt x="2043858" y="2763358"/>
                </a:cubicBezTo>
                <a:cubicBezTo>
                  <a:pt x="2067884" y="2763358"/>
                  <a:pt x="2086700" y="2756807"/>
                  <a:pt x="2100303" y="2743706"/>
                </a:cubicBezTo>
                <a:cubicBezTo>
                  <a:pt x="2113906" y="2730604"/>
                  <a:pt x="2120707" y="2713798"/>
                  <a:pt x="2120707" y="2693288"/>
                </a:cubicBezTo>
                <a:cubicBezTo>
                  <a:pt x="2120707" y="2675038"/>
                  <a:pt x="2115224" y="2659676"/>
                  <a:pt x="2104258" y="2647202"/>
                </a:cubicBezTo>
                <a:cubicBezTo>
                  <a:pt x="2090613" y="2631715"/>
                  <a:pt x="2070437" y="2623971"/>
                  <a:pt x="2043732" y="2623971"/>
                </a:cubicBezTo>
                <a:close/>
                <a:moveTo>
                  <a:pt x="1898150" y="2623971"/>
                </a:moveTo>
                <a:cubicBezTo>
                  <a:pt x="1887686" y="2623971"/>
                  <a:pt x="1878812" y="2625876"/>
                  <a:pt x="1871529" y="2629685"/>
                </a:cubicBezTo>
                <a:cubicBezTo>
                  <a:pt x="1864246" y="2633494"/>
                  <a:pt x="1857046" y="2639835"/>
                  <a:pt x="1849930" y="2648709"/>
                </a:cubicBezTo>
                <a:lnTo>
                  <a:pt x="1849930" y="2626985"/>
                </a:lnTo>
                <a:lnTo>
                  <a:pt x="1802338" y="2626985"/>
                </a:lnTo>
                <a:lnTo>
                  <a:pt x="1802338" y="2760345"/>
                </a:lnTo>
                <a:lnTo>
                  <a:pt x="1853446" y="2760345"/>
                </a:lnTo>
                <a:lnTo>
                  <a:pt x="1853446" y="2696302"/>
                </a:lnTo>
                <a:cubicBezTo>
                  <a:pt x="1853446" y="2684163"/>
                  <a:pt x="1855371" y="2675749"/>
                  <a:pt x="1859223" y="2671061"/>
                </a:cubicBezTo>
                <a:cubicBezTo>
                  <a:pt x="1863074" y="2666373"/>
                  <a:pt x="1868096" y="2664029"/>
                  <a:pt x="1874291" y="2664029"/>
                </a:cubicBezTo>
                <a:cubicBezTo>
                  <a:pt x="1879900" y="2664029"/>
                  <a:pt x="1884254" y="2665766"/>
                  <a:pt x="1887351" y="2669240"/>
                </a:cubicBezTo>
                <a:cubicBezTo>
                  <a:pt x="1890448" y="2672715"/>
                  <a:pt x="1891997" y="2678638"/>
                  <a:pt x="1891997" y="2687009"/>
                </a:cubicBezTo>
                <a:lnTo>
                  <a:pt x="1891997" y="2760345"/>
                </a:lnTo>
                <a:lnTo>
                  <a:pt x="1943357" y="2760345"/>
                </a:lnTo>
                <a:lnTo>
                  <a:pt x="1943357" y="2675582"/>
                </a:lnTo>
                <a:cubicBezTo>
                  <a:pt x="1943357" y="2658002"/>
                  <a:pt x="1939359" y="2645005"/>
                  <a:pt x="1931365" y="2636591"/>
                </a:cubicBezTo>
                <a:cubicBezTo>
                  <a:pt x="1923370" y="2628178"/>
                  <a:pt x="1912298" y="2623971"/>
                  <a:pt x="1898150" y="2623971"/>
                </a:cubicBezTo>
                <a:close/>
                <a:moveTo>
                  <a:pt x="1644668" y="2623971"/>
                </a:moveTo>
                <a:cubicBezTo>
                  <a:pt x="1629599" y="2623971"/>
                  <a:pt x="1617586" y="2625540"/>
                  <a:pt x="1608628" y="2628675"/>
                </a:cubicBezTo>
                <a:cubicBezTo>
                  <a:pt x="1599671" y="2631812"/>
                  <a:pt x="1592639" y="2636557"/>
                  <a:pt x="1587532" y="2642913"/>
                </a:cubicBezTo>
                <a:cubicBezTo>
                  <a:pt x="1582426" y="2649269"/>
                  <a:pt x="1579872" y="2656838"/>
                  <a:pt x="1579872" y="2665620"/>
                </a:cubicBezTo>
                <a:cubicBezTo>
                  <a:pt x="1579872" y="2673650"/>
                  <a:pt x="1582237" y="2680800"/>
                  <a:pt x="1586967" y="2687072"/>
                </a:cubicBezTo>
                <a:cubicBezTo>
                  <a:pt x="1591697" y="2693344"/>
                  <a:pt x="1597515" y="2697797"/>
                  <a:pt x="1604422" y="2700432"/>
                </a:cubicBezTo>
                <a:cubicBezTo>
                  <a:pt x="1611329" y="2703067"/>
                  <a:pt x="1623656" y="2705930"/>
                  <a:pt x="1641403" y="2709024"/>
                </a:cubicBezTo>
                <a:cubicBezTo>
                  <a:pt x="1653291" y="2711114"/>
                  <a:pt x="1660616" y="2712869"/>
                  <a:pt x="1663379" y="2714290"/>
                </a:cubicBezTo>
                <a:cubicBezTo>
                  <a:pt x="1667230" y="2716297"/>
                  <a:pt x="1669155" y="2719139"/>
                  <a:pt x="1669155" y="2722817"/>
                </a:cubicBezTo>
                <a:cubicBezTo>
                  <a:pt x="1669155" y="2726077"/>
                  <a:pt x="1667690" y="2728793"/>
                  <a:pt x="1664760" y="2730966"/>
                </a:cubicBezTo>
                <a:cubicBezTo>
                  <a:pt x="1660993" y="2733892"/>
                  <a:pt x="1655677" y="2735355"/>
                  <a:pt x="1648812" y="2735355"/>
                </a:cubicBezTo>
                <a:cubicBezTo>
                  <a:pt x="1642533" y="2735355"/>
                  <a:pt x="1637511" y="2734057"/>
                  <a:pt x="1633743" y="2731462"/>
                </a:cubicBezTo>
                <a:cubicBezTo>
                  <a:pt x="1629976" y="2728867"/>
                  <a:pt x="1627046" y="2724556"/>
                  <a:pt x="1624953" y="2718528"/>
                </a:cubicBezTo>
                <a:lnTo>
                  <a:pt x="1574222" y="2723300"/>
                </a:lnTo>
                <a:cubicBezTo>
                  <a:pt x="1577151" y="2736109"/>
                  <a:pt x="1583786" y="2745987"/>
                  <a:pt x="1594125" y="2752936"/>
                </a:cubicBezTo>
                <a:cubicBezTo>
                  <a:pt x="1604464" y="2759884"/>
                  <a:pt x="1621814" y="2763358"/>
                  <a:pt x="1646175" y="2763358"/>
                </a:cubicBezTo>
                <a:cubicBezTo>
                  <a:pt x="1663421" y="2763358"/>
                  <a:pt x="1677045" y="2761205"/>
                  <a:pt x="1687049" y="2756898"/>
                </a:cubicBezTo>
                <a:cubicBezTo>
                  <a:pt x="1697054" y="2752591"/>
                  <a:pt x="1704378" y="2746800"/>
                  <a:pt x="1709025" y="2739524"/>
                </a:cubicBezTo>
                <a:cubicBezTo>
                  <a:pt x="1713671" y="2732247"/>
                  <a:pt x="1715994" y="2724762"/>
                  <a:pt x="1715994" y="2717068"/>
                </a:cubicBezTo>
                <a:cubicBezTo>
                  <a:pt x="1715994" y="2709458"/>
                  <a:pt x="1713797" y="2702475"/>
                  <a:pt x="1709402" y="2696119"/>
                </a:cubicBezTo>
                <a:cubicBezTo>
                  <a:pt x="1705007" y="2689763"/>
                  <a:pt x="1698665" y="2684871"/>
                  <a:pt x="1690377" y="2681442"/>
                </a:cubicBezTo>
                <a:cubicBezTo>
                  <a:pt x="1682089" y="2678013"/>
                  <a:pt x="1669448" y="2675337"/>
                  <a:pt x="1652454" y="2673414"/>
                </a:cubicBezTo>
                <a:cubicBezTo>
                  <a:pt x="1641236" y="2672076"/>
                  <a:pt x="1633953" y="2670571"/>
                  <a:pt x="1630604" y="2668899"/>
                </a:cubicBezTo>
                <a:cubicBezTo>
                  <a:pt x="1627255" y="2667227"/>
                  <a:pt x="1625581" y="2664762"/>
                  <a:pt x="1625581" y="2661502"/>
                </a:cubicBezTo>
                <a:cubicBezTo>
                  <a:pt x="1625581" y="2658576"/>
                  <a:pt x="1626900" y="2656089"/>
                  <a:pt x="1629536" y="2654041"/>
                </a:cubicBezTo>
                <a:cubicBezTo>
                  <a:pt x="1632174" y="2651994"/>
                  <a:pt x="1636381" y="2650969"/>
                  <a:pt x="1642157" y="2650969"/>
                </a:cubicBezTo>
                <a:cubicBezTo>
                  <a:pt x="1647849" y="2650969"/>
                  <a:pt x="1652705" y="2652309"/>
                  <a:pt x="1656723" y="2654988"/>
                </a:cubicBezTo>
                <a:cubicBezTo>
                  <a:pt x="1659653" y="2656997"/>
                  <a:pt x="1661746" y="2660137"/>
                  <a:pt x="1663002" y="2664406"/>
                </a:cubicBezTo>
                <a:lnTo>
                  <a:pt x="1711473" y="2659634"/>
                </a:lnTo>
                <a:cubicBezTo>
                  <a:pt x="1708125" y="2650928"/>
                  <a:pt x="1703918" y="2644021"/>
                  <a:pt x="1698853" y="2638914"/>
                </a:cubicBezTo>
                <a:cubicBezTo>
                  <a:pt x="1693789" y="2633808"/>
                  <a:pt x="1687468" y="2630041"/>
                  <a:pt x="1679892" y="2627613"/>
                </a:cubicBezTo>
                <a:cubicBezTo>
                  <a:pt x="1672315" y="2625186"/>
                  <a:pt x="1660574" y="2623971"/>
                  <a:pt x="1644668" y="2623971"/>
                </a:cubicBezTo>
                <a:close/>
                <a:moveTo>
                  <a:pt x="1404553" y="2623971"/>
                </a:moveTo>
                <a:cubicBezTo>
                  <a:pt x="1381028" y="2623971"/>
                  <a:pt x="1362590" y="2630417"/>
                  <a:pt x="1349237" y="2643309"/>
                </a:cubicBezTo>
                <a:cubicBezTo>
                  <a:pt x="1335885" y="2656202"/>
                  <a:pt x="1329209" y="2673071"/>
                  <a:pt x="1329209" y="2693916"/>
                </a:cubicBezTo>
                <a:cubicBezTo>
                  <a:pt x="1329209" y="2708566"/>
                  <a:pt x="1332536" y="2721312"/>
                  <a:pt x="1339192" y="2732153"/>
                </a:cubicBezTo>
                <a:cubicBezTo>
                  <a:pt x="1345847" y="2742994"/>
                  <a:pt x="1354239" y="2750905"/>
                  <a:pt x="1364369" y="2755886"/>
                </a:cubicBezTo>
                <a:cubicBezTo>
                  <a:pt x="1374499" y="2760867"/>
                  <a:pt x="1388396" y="2763358"/>
                  <a:pt x="1406060" y="2763358"/>
                </a:cubicBezTo>
                <a:cubicBezTo>
                  <a:pt x="1426402" y="2763358"/>
                  <a:pt x="1442015" y="2760449"/>
                  <a:pt x="1452899" y="2754631"/>
                </a:cubicBezTo>
                <a:cubicBezTo>
                  <a:pt x="1463781" y="2748812"/>
                  <a:pt x="1473074" y="2739206"/>
                  <a:pt x="1480776" y="2725811"/>
                </a:cubicBezTo>
                <a:lnTo>
                  <a:pt x="1430421" y="2721165"/>
                </a:lnTo>
                <a:cubicBezTo>
                  <a:pt x="1427240" y="2725184"/>
                  <a:pt x="1424268" y="2727988"/>
                  <a:pt x="1421505" y="2729579"/>
                </a:cubicBezTo>
                <a:cubicBezTo>
                  <a:pt x="1416985" y="2732090"/>
                  <a:pt x="1412213" y="2733346"/>
                  <a:pt x="1407190" y="2733346"/>
                </a:cubicBezTo>
                <a:cubicBezTo>
                  <a:pt x="1399236" y="2733346"/>
                  <a:pt x="1392791" y="2730458"/>
                  <a:pt x="1387851" y="2724681"/>
                </a:cubicBezTo>
                <a:cubicBezTo>
                  <a:pt x="1384335" y="2720663"/>
                  <a:pt x="1382117" y="2714552"/>
                  <a:pt x="1381196" y="2706348"/>
                </a:cubicBezTo>
                <a:lnTo>
                  <a:pt x="1483664" y="2706348"/>
                </a:lnTo>
                <a:lnTo>
                  <a:pt x="1483664" y="2700571"/>
                </a:lnTo>
                <a:cubicBezTo>
                  <a:pt x="1483664" y="2682991"/>
                  <a:pt x="1480776" y="2668717"/>
                  <a:pt x="1475000" y="2657751"/>
                </a:cubicBezTo>
                <a:cubicBezTo>
                  <a:pt x="1469223" y="2646784"/>
                  <a:pt x="1460810" y="2638412"/>
                  <a:pt x="1449759" y="2632636"/>
                </a:cubicBezTo>
                <a:cubicBezTo>
                  <a:pt x="1438709" y="2626859"/>
                  <a:pt x="1423640" y="2623971"/>
                  <a:pt x="1404553" y="2623971"/>
                </a:cubicBezTo>
                <a:close/>
                <a:moveTo>
                  <a:pt x="1235740" y="2623971"/>
                </a:moveTo>
                <a:cubicBezTo>
                  <a:pt x="1220169" y="2623971"/>
                  <a:pt x="1207402" y="2626020"/>
                  <a:pt x="1197440" y="2630118"/>
                </a:cubicBezTo>
                <a:cubicBezTo>
                  <a:pt x="1191161" y="2632711"/>
                  <a:pt x="1185050" y="2636663"/>
                  <a:pt x="1179106" y="2641974"/>
                </a:cubicBezTo>
                <a:cubicBezTo>
                  <a:pt x="1173162" y="2647286"/>
                  <a:pt x="1168474" y="2653287"/>
                  <a:pt x="1165042" y="2659978"/>
                </a:cubicBezTo>
                <a:cubicBezTo>
                  <a:pt x="1160354" y="2669095"/>
                  <a:pt x="1158009" y="2680512"/>
                  <a:pt x="1158009" y="2694230"/>
                </a:cubicBezTo>
                <a:cubicBezTo>
                  <a:pt x="1158009" y="2707361"/>
                  <a:pt x="1159935" y="2717900"/>
                  <a:pt x="1163786" y="2725846"/>
                </a:cubicBezTo>
                <a:cubicBezTo>
                  <a:pt x="1167637" y="2733792"/>
                  <a:pt x="1172953" y="2740713"/>
                  <a:pt x="1179734" y="2746610"/>
                </a:cubicBezTo>
                <a:cubicBezTo>
                  <a:pt x="1186515" y="2752506"/>
                  <a:pt x="1194614" y="2756772"/>
                  <a:pt x="1204032" y="2759406"/>
                </a:cubicBezTo>
                <a:cubicBezTo>
                  <a:pt x="1213450" y="2762041"/>
                  <a:pt x="1225234" y="2763358"/>
                  <a:pt x="1239381" y="2763358"/>
                </a:cubicBezTo>
                <a:cubicBezTo>
                  <a:pt x="1254031" y="2763358"/>
                  <a:pt x="1266108" y="2761307"/>
                  <a:pt x="1275609" y="2757205"/>
                </a:cubicBezTo>
                <a:cubicBezTo>
                  <a:pt x="1285111" y="2753103"/>
                  <a:pt x="1292918" y="2747347"/>
                  <a:pt x="1299029" y="2739938"/>
                </a:cubicBezTo>
                <a:cubicBezTo>
                  <a:pt x="1305140" y="2732530"/>
                  <a:pt x="1309535" y="2723761"/>
                  <a:pt x="1312214" y="2713631"/>
                </a:cubicBezTo>
                <a:lnTo>
                  <a:pt x="1263617" y="2708106"/>
                </a:lnTo>
                <a:cubicBezTo>
                  <a:pt x="1261357" y="2715222"/>
                  <a:pt x="1257945" y="2720495"/>
                  <a:pt x="1253383" y="2723928"/>
                </a:cubicBezTo>
                <a:cubicBezTo>
                  <a:pt x="1248820" y="2727360"/>
                  <a:pt x="1243191" y="2729076"/>
                  <a:pt x="1236493" y="2729076"/>
                </a:cubicBezTo>
                <a:cubicBezTo>
                  <a:pt x="1228456" y="2729076"/>
                  <a:pt x="1221843" y="2726235"/>
                  <a:pt x="1216653" y="2720553"/>
                </a:cubicBezTo>
                <a:cubicBezTo>
                  <a:pt x="1211462" y="2714871"/>
                  <a:pt x="1208867" y="2706556"/>
                  <a:pt x="1208867" y="2695609"/>
                </a:cubicBezTo>
                <a:cubicBezTo>
                  <a:pt x="1208867" y="2683324"/>
                  <a:pt x="1211483" y="2674152"/>
                  <a:pt x="1216715" y="2668094"/>
                </a:cubicBezTo>
                <a:cubicBezTo>
                  <a:pt x="1221948" y="2662035"/>
                  <a:pt x="1228791" y="2659007"/>
                  <a:pt x="1237247" y="2659007"/>
                </a:cubicBezTo>
                <a:cubicBezTo>
                  <a:pt x="1243944" y="2659007"/>
                  <a:pt x="1249281" y="2660450"/>
                  <a:pt x="1253257" y="2663339"/>
                </a:cubicBezTo>
                <a:cubicBezTo>
                  <a:pt x="1257234" y="2666227"/>
                  <a:pt x="1259976" y="2670517"/>
                  <a:pt x="1261482" y="2676210"/>
                </a:cubicBezTo>
                <a:lnTo>
                  <a:pt x="1309577" y="2669806"/>
                </a:lnTo>
                <a:cubicBezTo>
                  <a:pt x="1304973" y="2654821"/>
                  <a:pt x="1296957" y="2643435"/>
                  <a:pt x="1285530" y="2635650"/>
                </a:cubicBezTo>
                <a:cubicBezTo>
                  <a:pt x="1274102" y="2627864"/>
                  <a:pt x="1257506" y="2623971"/>
                  <a:pt x="1235740" y="2623971"/>
                </a:cubicBezTo>
                <a:close/>
                <a:moveTo>
                  <a:pt x="1059392" y="2623971"/>
                </a:moveTo>
                <a:cubicBezTo>
                  <a:pt x="1049848" y="2623971"/>
                  <a:pt x="1040974" y="2624683"/>
                  <a:pt x="1032770" y="2626106"/>
                </a:cubicBezTo>
                <a:cubicBezTo>
                  <a:pt x="1024566" y="2627529"/>
                  <a:pt x="1018120" y="2629538"/>
                  <a:pt x="1013432" y="2632133"/>
                </a:cubicBezTo>
                <a:cubicBezTo>
                  <a:pt x="1006902" y="2635733"/>
                  <a:pt x="1001900" y="2639982"/>
                  <a:pt x="998426" y="2644879"/>
                </a:cubicBezTo>
                <a:cubicBezTo>
                  <a:pt x="994951" y="2649777"/>
                  <a:pt x="992294" y="2656495"/>
                  <a:pt x="990452" y="2665034"/>
                </a:cubicBezTo>
                <a:lnTo>
                  <a:pt x="1039300" y="2670182"/>
                </a:lnTo>
                <a:cubicBezTo>
                  <a:pt x="1041309" y="2664406"/>
                  <a:pt x="1043946" y="2660471"/>
                  <a:pt x="1047211" y="2658378"/>
                </a:cubicBezTo>
                <a:cubicBezTo>
                  <a:pt x="1051397" y="2655699"/>
                  <a:pt x="1057676" y="2654360"/>
                  <a:pt x="1066048" y="2654360"/>
                </a:cubicBezTo>
                <a:cubicBezTo>
                  <a:pt x="1072578" y="2654360"/>
                  <a:pt x="1077140" y="2655616"/>
                  <a:pt x="1079736" y="2658127"/>
                </a:cubicBezTo>
                <a:cubicBezTo>
                  <a:pt x="1082331" y="2660639"/>
                  <a:pt x="1083628" y="2665034"/>
                  <a:pt x="1083628" y="2671312"/>
                </a:cubicBezTo>
                <a:cubicBezTo>
                  <a:pt x="1077266" y="2673824"/>
                  <a:pt x="1071238" y="2675855"/>
                  <a:pt x="1065545" y="2677403"/>
                </a:cubicBezTo>
                <a:cubicBezTo>
                  <a:pt x="1059853" y="2678952"/>
                  <a:pt x="1047420" y="2681651"/>
                  <a:pt x="1028250" y="2685502"/>
                </a:cubicBezTo>
                <a:cubicBezTo>
                  <a:pt x="1012260" y="2688684"/>
                  <a:pt x="1001293" y="2693539"/>
                  <a:pt x="995349" y="2700069"/>
                </a:cubicBezTo>
                <a:cubicBezTo>
                  <a:pt x="989406" y="2706599"/>
                  <a:pt x="986433" y="2714928"/>
                  <a:pt x="986433" y="2725058"/>
                </a:cubicBezTo>
                <a:cubicBezTo>
                  <a:pt x="986433" y="2735857"/>
                  <a:pt x="990556" y="2744941"/>
                  <a:pt x="998803" y="2752307"/>
                </a:cubicBezTo>
                <a:cubicBezTo>
                  <a:pt x="1007049" y="2759674"/>
                  <a:pt x="1019124" y="2763358"/>
                  <a:pt x="1035031" y="2763358"/>
                </a:cubicBezTo>
                <a:cubicBezTo>
                  <a:pt x="1047002" y="2763358"/>
                  <a:pt x="1057509" y="2761516"/>
                  <a:pt x="1066550" y="2757833"/>
                </a:cubicBezTo>
                <a:cubicBezTo>
                  <a:pt x="1073163" y="2755070"/>
                  <a:pt x="1079819" y="2750466"/>
                  <a:pt x="1086516" y="2744020"/>
                </a:cubicBezTo>
                <a:cubicBezTo>
                  <a:pt x="1087102" y="2747871"/>
                  <a:pt x="1087689" y="2750696"/>
                  <a:pt x="1088275" y="2752496"/>
                </a:cubicBezTo>
                <a:cubicBezTo>
                  <a:pt x="1088860" y="2754296"/>
                  <a:pt x="1090116" y="2756912"/>
                  <a:pt x="1092042" y="2760345"/>
                </a:cubicBezTo>
                <a:lnTo>
                  <a:pt x="1140011" y="2760345"/>
                </a:lnTo>
                <a:cubicBezTo>
                  <a:pt x="1137332" y="2754819"/>
                  <a:pt x="1135595" y="2750277"/>
                  <a:pt x="1134799" y="2746720"/>
                </a:cubicBezTo>
                <a:cubicBezTo>
                  <a:pt x="1134004" y="2743162"/>
                  <a:pt x="1133607" y="2738243"/>
                  <a:pt x="1133607" y="2731965"/>
                </a:cubicBezTo>
                <a:lnTo>
                  <a:pt x="1133607" y="2673071"/>
                </a:lnTo>
                <a:cubicBezTo>
                  <a:pt x="1133607" y="2666792"/>
                  <a:pt x="1132351" y="2660199"/>
                  <a:pt x="1129839" y="2653293"/>
                </a:cubicBezTo>
                <a:cubicBezTo>
                  <a:pt x="1127328" y="2646386"/>
                  <a:pt x="1123895" y="2641049"/>
                  <a:pt x="1119542" y="2637282"/>
                </a:cubicBezTo>
                <a:cubicBezTo>
                  <a:pt x="1113347" y="2631841"/>
                  <a:pt x="1105604" y="2628262"/>
                  <a:pt x="1096311" y="2626545"/>
                </a:cubicBezTo>
                <a:cubicBezTo>
                  <a:pt x="1087018" y="2624829"/>
                  <a:pt x="1074712" y="2623971"/>
                  <a:pt x="1059392" y="2623971"/>
                </a:cubicBezTo>
                <a:close/>
                <a:moveTo>
                  <a:pt x="804477" y="2623971"/>
                </a:moveTo>
                <a:cubicBezTo>
                  <a:pt x="780953" y="2623971"/>
                  <a:pt x="762515" y="2630417"/>
                  <a:pt x="749162" y="2643309"/>
                </a:cubicBezTo>
                <a:cubicBezTo>
                  <a:pt x="735809" y="2656202"/>
                  <a:pt x="729133" y="2673071"/>
                  <a:pt x="729133" y="2693916"/>
                </a:cubicBezTo>
                <a:cubicBezTo>
                  <a:pt x="729133" y="2708566"/>
                  <a:pt x="732461" y="2721312"/>
                  <a:pt x="739116" y="2732153"/>
                </a:cubicBezTo>
                <a:cubicBezTo>
                  <a:pt x="745772" y="2742994"/>
                  <a:pt x="754164" y="2750905"/>
                  <a:pt x="764294" y="2755886"/>
                </a:cubicBezTo>
                <a:cubicBezTo>
                  <a:pt x="774423" y="2760867"/>
                  <a:pt x="788320" y="2763358"/>
                  <a:pt x="805984" y="2763358"/>
                </a:cubicBezTo>
                <a:cubicBezTo>
                  <a:pt x="826327" y="2763358"/>
                  <a:pt x="841940" y="2760449"/>
                  <a:pt x="852823" y="2754631"/>
                </a:cubicBezTo>
                <a:cubicBezTo>
                  <a:pt x="863706" y="2748812"/>
                  <a:pt x="872999" y="2739206"/>
                  <a:pt x="880701" y="2725811"/>
                </a:cubicBezTo>
                <a:lnTo>
                  <a:pt x="830345" y="2721165"/>
                </a:lnTo>
                <a:cubicBezTo>
                  <a:pt x="827164" y="2725184"/>
                  <a:pt x="824192" y="2727988"/>
                  <a:pt x="821430" y="2729579"/>
                </a:cubicBezTo>
                <a:cubicBezTo>
                  <a:pt x="816909" y="2732090"/>
                  <a:pt x="812137" y="2733346"/>
                  <a:pt x="807114" y="2733346"/>
                </a:cubicBezTo>
                <a:cubicBezTo>
                  <a:pt x="799161" y="2733346"/>
                  <a:pt x="792715" y="2730458"/>
                  <a:pt x="787776" y="2724681"/>
                </a:cubicBezTo>
                <a:cubicBezTo>
                  <a:pt x="784260" y="2720663"/>
                  <a:pt x="782041" y="2714552"/>
                  <a:pt x="781121" y="2706348"/>
                </a:cubicBezTo>
                <a:lnTo>
                  <a:pt x="883589" y="2706348"/>
                </a:lnTo>
                <a:lnTo>
                  <a:pt x="883589" y="2700571"/>
                </a:lnTo>
                <a:cubicBezTo>
                  <a:pt x="883589" y="2682991"/>
                  <a:pt x="880701" y="2668717"/>
                  <a:pt x="874924" y="2657751"/>
                </a:cubicBezTo>
                <a:cubicBezTo>
                  <a:pt x="869148" y="2646784"/>
                  <a:pt x="860734" y="2638412"/>
                  <a:pt x="849684" y="2632636"/>
                </a:cubicBezTo>
                <a:cubicBezTo>
                  <a:pt x="838634" y="2626859"/>
                  <a:pt x="823564" y="2623971"/>
                  <a:pt x="804477" y="2623971"/>
                </a:cubicBezTo>
                <a:close/>
                <a:moveTo>
                  <a:pt x="491157" y="2623971"/>
                </a:moveTo>
                <a:cubicBezTo>
                  <a:pt x="467800" y="2623971"/>
                  <a:pt x="449257" y="2630564"/>
                  <a:pt x="435528" y="2643749"/>
                </a:cubicBezTo>
                <a:cubicBezTo>
                  <a:pt x="421798" y="2656934"/>
                  <a:pt x="414934" y="2673698"/>
                  <a:pt x="414934" y="2694041"/>
                </a:cubicBezTo>
                <a:cubicBezTo>
                  <a:pt x="414934" y="2715892"/>
                  <a:pt x="423054" y="2733555"/>
                  <a:pt x="439295" y="2747033"/>
                </a:cubicBezTo>
                <a:cubicBezTo>
                  <a:pt x="452522" y="2757916"/>
                  <a:pt x="469851" y="2763358"/>
                  <a:pt x="491282" y="2763358"/>
                </a:cubicBezTo>
                <a:cubicBezTo>
                  <a:pt x="515309" y="2763358"/>
                  <a:pt x="534124" y="2756807"/>
                  <a:pt x="547728" y="2743706"/>
                </a:cubicBezTo>
                <a:cubicBezTo>
                  <a:pt x="561332" y="2730604"/>
                  <a:pt x="568134" y="2713798"/>
                  <a:pt x="568134" y="2693288"/>
                </a:cubicBezTo>
                <a:cubicBezTo>
                  <a:pt x="568134" y="2675038"/>
                  <a:pt x="562650" y="2659676"/>
                  <a:pt x="551683" y="2647202"/>
                </a:cubicBezTo>
                <a:cubicBezTo>
                  <a:pt x="538038" y="2631715"/>
                  <a:pt x="517862" y="2623971"/>
                  <a:pt x="491157" y="2623971"/>
                </a:cubicBezTo>
                <a:close/>
                <a:moveTo>
                  <a:pt x="6298136" y="2576253"/>
                </a:moveTo>
                <a:lnTo>
                  <a:pt x="6298136" y="2760345"/>
                </a:lnTo>
                <a:lnTo>
                  <a:pt x="6350374" y="2760345"/>
                </a:lnTo>
                <a:lnTo>
                  <a:pt x="6350374" y="2725686"/>
                </a:lnTo>
                <a:lnTo>
                  <a:pt x="6369628" y="2706885"/>
                </a:lnTo>
                <a:lnTo>
                  <a:pt x="6396639" y="2760345"/>
                </a:lnTo>
                <a:lnTo>
                  <a:pt x="6454224" y="2760345"/>
                </a:lnTo>
                <a:lnTo>
                  <a:pt x="6403620" y="2673700"/>
                </a:lnTo>
                <a:lnTo>
                  <a:pt x="6451461" y="2626985"/>
                </a:lnTo>
                <a:lnTo>
                  <a:pt x="6388549" y="2626985"/>
                </a:lnTo>
                <a:lnTo>
                  <a:pt x="6350374" y="2671277"/>
                </a:lnTo>
                <a:lnTo>
                  <a:pt x="6350374" y="2576253"/>
                </a:lnTo>
                <a:close/>
                <a:moveTo>
                  <a:pt x="5464689" y="2576253"/>
                </a:moveTo>
                <a:lnTo>
                  <a:pt x="5464689" y="2606642"/>
                </a:lnTo>
                <a:lnTo>
                  <a:pt x="5472977" y="2643937"/>
                </a:lnTo>
                <a:lnTo>
                  <a:pt x="5507635" y="2643937"/>
                </a:lnTo>
                <a:lnTo>
                  <a:pt x="5515672" y="2606642"/>
                </a:lnTo>
                <a:lnTo>
                  <a:pt x="5515672" y="2576253"/>
                </a:lnTo>
                <a:close/>
                <a:moveTo>
                  <a:pt x="5042719" y="2576253"/>
                </a:moveTo>
                <a:lnTo>
                  <a:pt x="5042719" y="2611037"/>
                </a:lnTo>
                <a:lnTo>
                  <a:pt x="5093828" y="2611037"/>
                </a:lnTo>
                <a:lnTo>
                  <a:pt x="5093828" y="2576253"/>
                </a:lnTo>
                <a:close/>
                <a:moveTo>
                  <a:pt x="4564567" y="2576253"/>
                </a:moveTo>
                <a:lnTo>
                  <a:pt x="4564567" y="2621711"/>
                </a:lnTo>
                <a:lnTo>
                  <a:pt x="4622582" y="2621711"/>
                </a:lnTo>
                <a:lnTo>
                  <a:pt x="4622582" y="2760345"/>
                </a:lnTo>
                <a:lnTo>
                  <a:pt x="4679467" y="2760345"/>
                </a:lnTo>
                <a:lnTo>
                  <a:pt x="4679467" y="2621711"/>
                </a:lnTo>
                <a:lnTo>
                  <a:pt x="4737482" y="2621711"/>
                </a:lnTo>
                <a:lnTo>
                  <a:pt x="4737482" y="2576253"/>
                </a:lnTo>
                <a:close/>
                <a:moveTo>
                  <a:pt x="4071044" y="2576253"/>
                </a:moveTo>
                <a:lnTo>
                  <a:pt x="4071044" y="2760345"/>
                </a:lnTo>
                <a:lnTo>
                  <a:pt x="4122278" y="2760345"/>
                </a:lnTo>
                <a:lnTo>
                  <a:pt x="4122278" y="2576253"/>
                </a:lnTo>
                <a:close/>
                <a:moveTo>
                  <a:pt x="3923383" y="2576253"/>
                </a:moveTo>
                <a:lnTo>
                  <a:pt x="3854192" y="2760345"/>
                </a:lnTo>
                <a:lnTo>
                  <a:pt x="3912274" y="2760345"/>
                </a:lnTo>
                <a:lnTo>
                  <a:pt x="3921246" y="2729956"/>
                </a:lnTo>
                <a:lnTo>
                  <a:pt x="3985828" y="2729956"/>
                </a:lnTo>
                <a:lnTo>
                  <a:pt x="3995039" y="2760345"/>
                </a:lnTo>
                <a:lnTo>
                  <a:pt x="4054608" y="2760345"/>
                </a:lnTo>
                <a:lnTo>
                  <a:pt x="3985432" y="2576253"/>
                </a:lnTo>
                <a:close/>
                <a:moveTo>
                  <a:pt x="3719916" y="2576253"/>
                </a:moveTo>
                <a:lnTo>
                  <a:pt x="3719916" y="2640045"/>
                </a:lnTo>
                <a:cubicBezTo>
                  <a:pt x="3714893" y="2634687"/>
                  <a:pt x="3709138" y="2630668"/>
                  <a:pt x="3702650" y="2627990"/>
                </a:cubicBezTo>
                <a:cubicBezTo>
                  <a:pt x="3696162" y="2625311"/>
                  <a:pt x="3688942" y="2623971"/>
                  <a:pt x="3680989" y="2623971"/>
                </a:cubicBezTo>
                <a:cubicBezTo>
                  <a:pt x="3664664" y="2623971"/>
                  <a:pt x="3651207" y="2629832"/>
                  <a:pt x="3640617" y="2641551"/>
                </a:cubicBezTo>
                <a:cubicBezTo>
                  <a:pt x="3630027" y="2653272"/>
                  <a:pt x="3624731" y="2670182"/>
                  <a:pt x="3624731" y="2692283"/>
                </a:cubicBezTo>
                <a:cubicBezTo>
                  <a:pt x="3624731" y="2712040"/>
                  <a:pt x="3629524" y="2728825"/>
                  <a:pt x="3639110" y="2742638"/>
                </a:cubicBezTo>
                <a:cubicBezTo>
                  <a:pt x="3648695" y="2756451"/>
                  <a:pt x="3662571" y="2763358"/>
                  <a:pt x="3680737" y="2763358"/>
                </a:cubicBezTo>
                <a:cubicBezTo>
                  <a:pt x="3689779" y="2763358"/>
                  <a:pt x="3697983" y="2761433"/>
                  <a:pt x="3705350" y="2757582"/>
                </a:cubicBezTo>
                <a:cubicBezTo>
                  <a:pt x="3710875" y="2754652"/>
                  <a:pt x="3716986" y="2749001"/>
                  <a:pt x="3723684" y="2740629"/>
                </a:cubicBezTo>
                <a:lnTo>
                  <a:pt x="3723684" y="2760345"/>
                </a:lnTo>
                <a:lnTo>
                  <a:pt x="3771527" y="2760345"/>
                </a:lnTo>
                <a:lnTo>
                  <a:pt x="3771527" y="2576253"/>
                </a:lnTo>
                <a:close/>
                <a:moveTo>
                  <a:pt x="3261545" y="2576253"/>
                </a:moveTo>
                <a:lnTo>
                  <a:pt x="3261545" y="2611037"/>
                </a:lnTo>
                <a:lnTo>
                  <a:pt x="3312653" y="2611037"/>
                </a:lnTo>
                <a:lnTo>
                  <a:pt x="3312653" y="2576253"/>
                </a:lnTo>
                <a:close/>
                <a:moveTo>
                  <a:pt x="2670996" y="2576253"/>
                </a:moveTo>
                <a:lnTo>
                  <a:pt x="2670996" y="2611037"/>
                </a:lnTo>
                <a:lnTo>
                  <a:pt x="2722104" y="2611037"/>
                </a:lnTo>
                <a:lnTo>
                  <a:pt x="2722104" y="2576253"/>
                </a:lnTo>
                <a:close/>
                <a:moveTo>
                  <a:pt x="2206894" y="2576253"/>
                </a:moveTo>
                <a:lnTo>
                  <a:pt x="2155659" y="2602498"/>
                </a:lnTo>
                <a:lnTo>
                  <a:pt x="2155659" y="2626985"/>
                </a:lnTo>
                <a:lnTo>
                  <a:pt x="2136823" y="2626985"/>
                </a:lnTo>
                <a:lnTo>
                  <a:pt x="2136823" y="2664406"/>
                </a:lnTo>
                <a:lnTo>
                  <a:pt x="2155659" y="2664406"/>
                </a:lnTo>
                <a:lnTo>
                  <a:pt x="2155659" y="2711312"/>
                </a:lnTo>
                <a:cubicBezTo>
                  <a:pt x="2155659" y="2726193"/>
                  <a:pt x="2157104" y="2736958"/>
                  <a:pt x="2159991" y="2743605"/>
                </a:cubicBezTo>
                <a:cubicBezTo>
                  <a:pt x="2162880" y="2750252"/>
                  <a:pt x="2167339" y="2755206"/>
                  <a:pt x="2173365" y="2758467"/>
                </a:cubicBezTo>
                <a:cubicBezTo>
                  <a:pt x="2179393" y="2761727"/>
                  <a:pt x="2188769" y="2763358"/>
                  <a:pt x="2201493" y="2763358"/>
                </a:cubicBezTo>
                <a:cubicBezTo>
                  <a:pt x="2212460" y="2763358"/>
                  <a:pt x="2224264" y="2761977"/>
                  <a:pt x="2236905" y="2759214"/>
                </a:cubicBezTo>
                <a:lnTo>
                  <a:pt x="2233139" y="2723934"/>
                </a:lnTo>
                <a:cubicBezTo>
                  <a:pt x="2226357" y="2726106"/>
                  <a:pt x="2221084" y="2727193"/>
                  <a:pt x="2217315" y="2727193"/>
                </a:cubicBezTo>
                <a:cubicBezTo>
                  <a:pt x="2213129" y="2727193"/>
                  <a:pt x="2210200" y="2725772"/>
                  <a:pt x="2208527" y="2722931"/>
                </a:cubicBezTo>
                <a:cubicBezTo>
                  <a:pt x="2207437" y="2721093"/>
                  <a:pt x="2206894" y="2717334"/>
                  <a:pt x="2206894" y="2711653"/>
                </a:cubicBezTo>
                <a:lnTo>
                  <a:pt x="2206894" y="2664406"/>
                </a:lnTo>
                <a:lnTo>
                  <a:pt x="2235022" y="2664406"/>
                </a:lnTo>
                <a:lnTo>
                  <a:pt x="2235022" y="2626985"/>
                </a:lnTo>
                <a:lnTo>
                  <a:pt x="2206894" y="2626985"/>
                </a:lnTo>
                <a:close/>
                <a:moveTo>
                  <a:pt x="1502291" y="2576253"/>
                </a:moveTo>
                <a:lnTo>
                  <a:pt x="1502291" y="2606642"/>
                </a:lnTo>
                <a:lnTo>
                  <a:pt x="1510579" y="2643937"/>
                </a:lnTo>
                <a:lnTo>
                  <a:pt x="1545237" y="2643937"/>
                </a:lnTo>
                <a:lnTo>
                  <a:pt x="1553274" y="2606642"/>
                </a:lnTo>
                <a:lnTo>
                  <a:pt x="1553274" y="2576253"/>
                </a:lnTo>
                <a:close/>
                <a:moveTo>
                  <a:pt x="908745" y="2576253"/>
                </a:moveTo>
                <a:lnTo>
                  <a:pt x="908745" y="2760345"/>
                </a:lnTo>
                <a:lnTo>
                  <a:pt x="959979" y="2760345"/>
                </a:lnTo>
                <a:lnTo>
                  <a:pt x="959979" y="2576253"/>
                </a:lnTo>
                <a:close/>
                <a:moveTo>
                  <a:pt x="253153" y="2576253"/>
                </a:moveTo>
                <a:lnTo>
                  <a:pt x="253153" y="2760345"/>
                </a:lnTo>
                <a:lnTo>
                  <a:pt x="398818" y="2760345"/>
                </a:lnTo>
                <a:lnTo>
                  <a:pt x="398818" y="2715012"/>
                </a:lnTo>
                <a:lnTo>
                  <a:pt x="310038" y="2715012"/>
                </a:lnTo>
                <a:lnTo>
                  <a:pt x="310038" y="2576253"/>
                </a:lnTo>
                <a:close/>
                <a:moveTo>
                  <a:pt x="6326836" y="2404310"/>
                </a:moveTo>
                <a:lnTo>
                  <a:pt x="6326836" y="2455544"/>
                </a:lnTo>
                <a:lnTo>
                  <a:pt x="6381461" y="2455544"/>
                </a:lnTo>
                <a:lnTo>
                  <a:pt x="6381461" y="2404310"/>
                </a:lnTo>
                <a:close/>
                <a:moveTo>
                  <a:pt x="5827076" y="2392255"/>
                </a:moveTo>
                <a:lnTo>
                  <a:pt x="5827076" y="2400417"/>
                </a:lnTo>
                <a:cubicBezTo>
                  <a:pt x="5827076" y="2406780"/>
                  <a:pt x="5826050" y="2411949"/>
                  <a:pt x="5823999" y="2415926"/>
                </a:cubicBezTo>
                <a:cubicBezTo>
                  <a:pt x="5821948" y="2419902"/>
                  <a:pt x="5818474" y="2423272"/>
                  <a:pt x="5813577" y="2426035"/>
                </a:cubicBezTo>
                <a:cubicBezTo>
                  <a:pt x="5808679" y="2428797"/>
                  <a:pt x="5803384" y="2430178"/>
                  <a:pt x="5797692" y="2430178"/>
                </a:cubicBezTo>
                <a:cubicBezTo>
                  <a:pt x="5792250" y="2430178"/>
                  <a:pt x="5788127" y="2428902"/>
                  <a:pt x="5785323" y="2426348"/>
                </a:cubicBezTo>
                <a:cubicBezTo>
                  <a:pt x="5782518" y="2423795"/>
                  <a:pt x="5781116" y="2420509"/>
                  <a:pt x="5781116" y="2416491"/>
                </a:cubicBezTo>
                <a:cubicBezTo>
                  <a:pt x="5781116" y="2412975"/>
                  <a:pt x="5782539" y="2409836"/>
                  <a:pt x="5785385" y="2407073"/>
                </a:cubicBezTo>
                <a:cubicBezTo>
                  <a:pt x="5788148" y="2404394"/>
                  <a:pt x="5794720" y="2401673"/>
                  <a:pt x="5805101" y="2398910"/>
                </a:cubicBezTo>
                <a:cubicBezTo>
                  <a:pt x="5812719" y="2396985"/>
                  <a:pt x="5820044" y="2394767"/>
                  <a:pt x="5827076" y="2392255"/>
                </a:cubicBezTo>
                <a:close/>
                <a:moveTo>
                  <a:pt x="5284151" y="2392255"/>
                </a:moveTo>
                <a:lnTo>
                  <a:pt x="5284151" y="2400417"/>
                </a:lnTo>
                <a:cubicBezTo>
                  <a:pt x="5284151" y="2406780"/>
                  <a:pt x="5283125" y="2411949"/>
                  <a:pt x="5281074" y="2415926"/>
                </a:cubicBezTo>
                <a:cubicBezTo>
                  <a:pt x="5279023" y="2419902"/>
                  <a:pt x="5275549" y="2423272"/>
                  <a:pt x="5270652" y="2426035"/>
                </a:cubicBezTo>
                <a:cubicBezTo>
                  <a:pt x="5265754" y="2428797"/>
                  <a:pt x="5260459" y="2430178"/>
                  <a:pt x="5254767" y="2430178"/>
                </a:cubicBezTo>
                <a:cubicBezTo>
                  <a:pt x="5249325" y="2430178"/>
                  <a:pt x="5245202" y="2428902"/>
                  <a:pt x="5242398" y="2426348"/>
                </a:cubicBezTo>
                <a:cubicBezTo>
                  <a:pt x="5239593" y="2423795"/>
                  <a:pt x="5238191" y="2420509"/>
                  <a:pt x="5238191" y="2416491"/>
                </a:cubicBezTo>
                <a:cubicBezTo>
                  <a:pt x="5238191" y="2412975"/>
                  <a:pt x="5239614" y="2409836"/>
                  <a:pt x="5242460" y="2407073"/>
                </a:cubicBezTo>
                <a:cubicBezTo>
                  <a:pt x="5245223" y="2404394"/>
                  <a:pt x="5251795" y="2401673"/>
                  <a:pt x="5262176" y="2398910"/>
                </a:cubicBezTo>
                <a:cubicBezTo>
                  <a:pt x="5269794" y="2396985"/>
                  <a:pt x="5277119" y="2394767"/>
                  <a:pt x="5284151" y="2392255"/>
                </a:cubicBezTo>
                <a:close/>
                <a:moveTo>
                  <a:pt x="4617401" y="2392255"/>
                </a:moveTo>
                <a:lnTo>
                  <a:pt x="4617401" y="2400417"/>
                </a:lnTo>
                <a:cubicBezTo>
                  <a:pt x="4617401" y="2406780"/>
                  <a:pt x="4616376" y="2411949"/>
                  <a:pt x="4614325" y="2415926"/>
                </a:cubicBezTo>
                <a:cubicBezTo>
                  <a:pt x="4612274" y="2419902"/>
                  <a:pt x="4608799" y="2423272"/>
                  <a:pt x="4603902" y="2426035"/>
                </a:cubicBezTo>
                <a:cubicBezTo>
                  <a:pt x="4599005" y="2428797"/>
                  <a:pt x="4593710" y="2430178"/>
                  <a:pt x="4588017" y="2430178"/>
                </a:cubicBezTo>
                <a:cubicBezTo>
                  <a:pt x="4582575" y="2430178"/>
                  <a:pt x="4578453" y="2428902"/>
                  <a:pt x="4575648" y="2426348"/>
                </a:cubicBezTo>
                <a:cubicBezTo>
                  <a:pt x="4572844" y="2423795"/>
                  <a:pt x="4571441" y="2420509"/>
                  <a:pt x="4571441" y="2416491"/>
                </a:cubicBezTo>
                <a:cubicBezTo>
                  <a:pt x="4571441" y="2412975"/>
                  <a:pt x="4572865" y="2409836"/>
                  <a:pt x="4575711" y="2407073"/>
                </a:cubicBezTo>
                <a:cubicBezTo>
                  <a:pt x="4578473" y="2404394"/>
                  <a:pt x="4585045" y="2401673"/>
                  <a:pt x="4595426" y="2398910"/>
                </a:cubicBezTo>
                <a:cubicBezTo>
                  <a:pt x="4603044" y="2396985"/>
                  <a:pt x="4610369" y="2394767"/>
                  <a:pt x="4617401" y="2392255"/>
                </a:cubicBezTo>
                <a:close/>
                <a:moveTo>
                  <a:pt x="2740977" y="2392255"/>
                </a:moveTo>
                <a:lnTo>
                  <a:pt x="2740977" y="2400417"/>
                </a:lnTo>
                <a:cubicBezTo>
                  <a:pt x="2740977" y="2406780"/>
                  <a:pt x="2739951" y="2411949"/>
                  <a:pt x="2737900" y="2415926"/>
                </a:cubicBezTo>
                <a:cubicBezTo>
                  <a:pt x="2735850" y="2419902"/>
                  <a:pt x="2732375" y="2423272"/>
                  <a:pt x="2727478" y="2426035"/>
                </a:cubicBezTo>
                <a:cubicBezTo>
                  <a:pt x="2722580" y="2428797"/>
                  <a:pt x="2717285" y="2430178"/>
                  <a:pt x="2711594" y="2430178"/>
                </a:cubicBezTo>
                <a:cubicBezTo>
                  <a:pt x="2706151" y="2430178"/>
                  <a:pt x="2702028" y="2428902"/>
                  <a:pt x="2699223" y="2426348"/>
                </a:cubicBezTo>
                <a:cubicBezTo>
                  <a:pt x="2696419" y="2423795"/>
                  <a:pt x="2695017" y="2420509"/>
                  <a:pt x="2695017" y="2416491"/>
                </a:cubicBezTo>
                <a:cubicBezTo>
                  <a:pt x="2695017" y="2412975"/>
                  <a:pt x="2696440" y="2409836"/>
                  <a:pt x="2699286" y="2407073"/>
                </a:cubicBezTo>
                <a:cubicBezTo>
                  <a:pt x="2702050" y="2404394"/>
                  <a:pt x="2708621" y="2401673"/>
                  <a:pt x="2719002" y="2398910"/>
                </a:cubicBezTo>
                <a:cubicBezTo>
                  <a:pt x="2726620" y="2396985"/>
                  <a:pt x="2733945" y="2394767"/>
                  <a:pt x="2740977" y="2392255"/>
                </a:cubicBezTo>
                <a:close/>
                <a:moveTo>
                  <a:pt x="1950403" y="2392255"/>
                </a:moveTo>
                <a:lnTo>
                  <a:pt x="1950403" y="2400417"/>
                </a:lnTo>
                <a:cubicBezTo>
                  <a:pt x="1950403" y="2406780"/>
                  <a:pt x="1949377" y="2411949"/>
                  <a:pt x="1947327" y="2415926"/>
                </a:cubicBezTo>
                <a:cubicBezTo>
                  <a:pt x="1945275" y="2419902"/>
                  <a:pt x="1941802" y="2423272"/>
                  <a:pt x="1936904" y="2426035"/>
                </a:cubicBezTo>
                <a:cubicBezTo>
                  <a:pt x="1932007" y="2428797"/>
                  <a:pt x="1926712" y="2430178"/>
                  <a:pt x="1921019" y="2430178"/>
                </a:cubicBezTo>
                <a:cubicBezTo>
                  <a:pt x="1915577" y="2430178"/>
                  <a:pt x="1911454" y="2428902"/>
                  <a:pt x="1908650" y="2426348"/>
                </a:cubicBezTo>
                <a:cubicBezTo>
                  <a:pt x="1905845" y="2423795"/>
                  <a:pt x="1904443" y="2420509"/>
                  <a:pt x="1904443" y="2416491"/>
                </a:cubicBezTo>
                <a:cubicBezTo>
                  <a:pt x="1904443" y="2412975"/>
                  <a:pt x="1905866" y="2409836"/>
                  <a:pt x="1908713" y="2407073"/>
                </a:cubicBezTo>
                <a:cubicBezTo>
                  <a:pt x="1911475" y="2404394"/>
                  <a:pt x="1918047" y="2401673"/>
                  <a:pt x="1928428" y="2398910"/>
                </a:cubicBezTo>
                <a:cubicBezTo>
                  <a:pt x="1936046" y="2396985"/>
                  <a:pt x="1943371" y="2394767"/>
                  <a:pt x="1950403" y="2392255"/>
                </a:cubicBezTo>
                <a:close/>
                <a:moveTo>
                  <a:pt x="4087229" y="2357346"/>
                </a:moveTo>
                <a:cubicBezTo>
                  <a:pt x="4093005" y="2357346"/>
                  <a:pt x="4097924" y="2359815"/>
                  <a:pt x="4101984" y="2364755"/>
                </a:cubicBezTo>
                <a:cubicBezTo>
                  <a:pt x="4106044" y="2369694"/>
                  <a:pt x="4108074" y="2377437"/>
                  <a:pt x="4108074" y="2387986"/>
                </a:cubicBezTo>
                <a:cubicBezTo>
                  <a:pt x="4108074" y="2399957"/>
                  <a:pt x="4106002" y="2408475"/>
                  <a:pt x="4101858" y="2413540"/>
                </a:cubicBezTo>
                <a:cubicBezTo>
                  <a:pt x="4097714" y="2418605"/>
                  <a:pt x="4092587" y="2421137"/>
                  <a:pt x="4086475" y="2421137"/>
                </a:cubicBezTo>
                <a:cubicBezTo>
                  <a:pt x="4079862" y="2421137"/>
                  <a:pt x="4074399" y="2418563"/>
                  <a:pt x="4070088" y="2413414"/>
                </a:cubicBezTo>
                <a:cubicBezTo>
                  <a:pt x="4065777" y="2408266"/>
                  <a:pt x="4063621" y="2399957"/>
                  <a:pt x="4063621" y="2388488"/>
                </a:cubicBezTo>
                <a:cubicBezTo>
                  <a:pt x="4063621" y="2378023"/>
                  <a:pt x="4065819" y="2370217"/>
                  <a:pt x="4070214" y="2365068"/>
                </a:cubicBezTo>
                <a:cubicBezTo>
                  <a:pt x="4074609" y="2359920"/>
                  <a:pt x="4080280" y="2357346"/>
                  <a:pt x="4087229" y="2357346"/>
                </a:cubicBezTo>
                <a:close/>
                <a:moveTo>
                  <a:pt x="3402038" y="2356215"/>
                </a:moveTo>
                <a:cubicBezTo>
                  <a:pt x="3408568" y="2356215"/>
                  <a:pt x="3414093" y="2358790"/>
                  <a:pt x="3418614" y="2363938"/>
                </a:cubicBezTo>
                <a:cubicBezTo>
                  <a:pt x="3423134" y="2369087"/>
                  <a:pt x="3425395" y="2376517"/>
                  <a:pt x="3425395" y="2386228"/>
                </a:cubicBezTo>
                <a:cubicBezTo>
                  <a:pt x="3425395" y="2395939"/>
                  <a:pt x="3423239" y="2403201"/>
                  <a:pt x="3418928" y="2408015"/>
                </a:cubicBezTo>
                <a:cubicBezTo>
                  <a:pt x="3414616" y="2412828"/>
                  <a:pt x="3409280" y="2415235"/>
                  <a:pt x="3402917" y="2415235"/>
                </a:cubicBezTo>
                <a:cubicBezTo>
                  <a:pt x="3396220" y="2415235"/>
                  <a:pt x="3390820" y="2412912"/>
                  <a:pt x="3386718" y="2408266"/>
                </a:cubicBezTo>
                <a:cubicBezTo>
                  <a:pt x="3382616" y="2403619"/>
                  <a:pt x="3380565" y="2396483"/>
                  <a:pt x="3380565" y="2386856"/>
                </a:cubicBezTo>
                <a:cubicBezTo>
                  <a:pt x="3380565" y="2375889"/>
                  <a:pt x="3382511" y="2368040"/>
                  <a:pt x="3386404" y="2363310"/>
                </a:cubicBezTo>
                <a:cubicBezTo>
                  <a:pt x="3390297" y="2358580"/>
                  <a:pt x="3395508" y="2356215"/>
                  <a:pt x="3402038" y="2356215"/>
                </a:cubicBezTo>
                <a:close/>
                <a:moveTo>
                  <a:pt x="5635785" y="2349434"/>
                </a:moveTo>
                <a:cubicBezTo>
                  <a:pt x="5642817" y="2349434"/>
                  <a:pt x="5648489" y="2351569"/>
                  <a:pt x="5652801" y="2355839"/>
                </a:cubicBezTo>
                <a:cubicBezTo>
                  <a:pt x="5657112" y="2360108"/>
                  <a:pt x="5659770" y="2367183"/>
                  <a:pt x="5660774" y="2377061"/>
                </a:cubicBezTo>
                <a:lnTo>
                  <a:pt x="5610419" y="2377061"/>
                </a:lnTo>
                <a:cubicBezTo>
                  <a:pt x="5611257" y="2369108"/>
                  <a:pt x="5613224" y="2363122"/>
                  <a:pt x="5616321" y="2359104"/>
                </a:cubicBezTo>
                <a:cubicBezTo>
                  <a:pt x="5621177" y="2352657"/>
                  <a:pt x="5627665" y="2349434"/>
                  <a:pt x="5635785" y="2349434"/>
                </a:cubicBezTo>
                <a:close/>
                <a:moveTo>
                  <a:pt x="5026186" y="2349434"/>
                </a:moveTo>
                <a:cubicBezTo>
                  <a:pt x="5033218" y="2349434"/>
                  <a:pt x="5038889" y="2351569"/>
                  <a:pt x="5043201" y="2355839"/>
                </a:cubicBezTo>
                <a:cubicBezTo>
                  <a:pt x="5047512" y="2360108"/>
                  <a:pt x="5050170" y="2367183"/>
                  <a:pt x="5051175" y="2377061"/>
                </a:cubicBezTo>
                <a:lnTo>
                  <a:pt x="5000820" y="2377061"/>
                </a:lnTo>
                <a:cubicBezTo>
                  <a:pt x="5001657" y="2369108"/>
                  <a:pt x="5003624" y="2363122"/>
                  <a:pt x="5006722" y="2359104"/>
                </a:cubicBezTo>
                <a:cubicBezTo>
                  <a:pt x="5011577" y="2352657"/>
                  <a:pt x="5018065" y="2349434"/>
                  <a:pt x="5026186" y="2349434"/>
                </a:cubicBezTo>
                <a:close/>
                <a:moveTo>
                  <a:pt x="4254660" y="2349434"/>
                </a:moveTo>
                <a:cubicBezTo>
                  <a:pt x="4261693" y="2349434"/>
                  <a:pt x="4267364" y="2351569"/>
                  <a:pt x="4271676" y="2355839"/>
                </a:cubicBezTo>
                <a:cubicBezTo>
                  <a:pt x="4275987" y="2360108"/>
                  <a:pt x="4278645" y="2367183"/>
                  <a:pt x="4279650" y="2377061"/>
                </a:cubicBezTo>
                <a:lnTo>
                  <a:pt x="4229295" y="2377061"/>
                </a:lnTo>
                <a:cubicBezTo>
                  <a:pt x="4230132" y="2369108"/>
                  <a:pt x="4232099" y="2363122"/>
                  <a:pt x="4235197" y="2359104"/>
                </a:cubicBezTo>
                <a:cubicBezTo>
                  <a:pt x="4240052" y="2352657"/>
                  <a:pt x="4246540" y="2349434"/>
                  <a:pt x="4254660" y="2349434"/>
                </a:cubicBezTo>
                <a:close/>
                <a:moveTo>
                  <a:pt x="3835560" y="2349434"/>
                </a:moveTo>
                <a:cubicBezTo>
                  <a:pt x="3842593" y="2349434"/>
                  <a:pt x="3848264" y="2351569"/>
                  <a:pt x="3852576" y="2355839"/>
                </a:cubicBezTo>
                <a:cubicBezTo>
                  <a:pt x="3856887" y="2360108"/>
                  <a:pt x="3859545" y="2367183"/>
                  <a:pt x="3860550" y="2377061"/>
                </a:cubicBezTo>
                <a:lnTo>
                  <a:pt x="3810195" y="2377061"/>
                </a:lnTo>
                <a:cubicBezTo>
                  <a:pt x="3811032" y="2369108"/>
                  <a:pt x="3812999" y="2363122"/>
                  <a:pt x="3816097" y="2359104"/>
                </a:cubicBezTo>
                <a:cubicBezTo>
                  <a:pt x="3820952" y="2352657"/>
                  <a:pt x="3827440" y="2349434"/>
                  <a:pt x="3835560" y="2349434"/>
                </a:cubicBezTo>
                <a:close/>
                <a:moveTo>
                  <a:pt x="1311437" y="2349434"/>
                </a:moveTo>
                <a:cubicBezTo>
                  <a:pt x="1318470" y="2349434"/>
                  <a:pt x="1324141" y="2351569"/>
                  <a:pt x="1328453" y="2355839"/>
                </a:cubicBezTo>
                <a:cubicBezTo>
                  <a:pt x="1332764" y="2360108"/>
                  <a:pt x="1335422" y="2367183"/>
                  <a:pt x="1336427" y="2377061"/>
                </a:cubicBezTo>
                <a:lnTo>
                  <a:pt x="1286072" y="2377061"/>
                </a:lnTo>
                <a:cubicBezTo>
                  <a:pt x="1286908" y="2369108"/>
                  <a:pt x="1288876" y="2363122"/>
                  <a:pt x="1291974" y="2359104"/>
                </a:cubicBezTo>
                <a:cubicBezTo>
                  <a:pt x="1296829" y="2352657"/>
                  <a:pt x="1303317" y="2349434"/>
                  <a:pt x="1311437" y="2349434"/>
                </a:cubicBezTo>
                <a:close/>
                <a:moveTo>
                  <a:pt x="6178668" y="2322185"/>
                </a:moveTo>
                <a:lnTo>
                  <a:pt x="6234631" y="2455521"/>
                </a:lnTo>
                <a:cubicBezTo>
                  <a:pt x="6232038" y="2462646"/>
                  <a:pt x="6228881" y="2467591"/>
                  <a:pt x="6225159" y="2470357"/>
                </a:cubicBezTo>
                <a:cubicBezTo>
                  <a:pt x="6221437" y="2473123"/>
                  <a:pt x="6216564" y="2474506"/>
                  <a:pt x="6210543" y="2474506"/>
                </a:cubicBezTo>
                <a:cubicBezTo>
                  <a:pt x="6201509" y="2474506"/>
                  <a:pt x="6193312" y="2473334"/>
                  <a:pt x="6185952" y="2470990"/>
                </a:cubicBezTo>
                <a:lnTo>
                  <a:pt x="6189966" y="2506653"/>
                </a:lnTo>
                <a:cubicBezTo>
                  <a:pt x="6205363" y="2508662"/>
                  <a:pt x="6216744" y="2509666"/>
                  <a:pt x="6224108" y="2509666"/>
                </a:cubicBezTo>
                <a:cubicBezTo>
                  <a:pt x="6242267" y="2509666"/>
                  <a:pt x="6255781" y="2505645"/>
                  <a:pt x="6264651" y="2497602"/>
                </a:cubicBezTo>
                <a:cubicBezTo>
                  <a:pt x="6270927" y="2491905"/>
                  <a:pt x="6277078" y="2480930"/>
                  <a:pt x="6283103" y="2464678"/>
                </a:cubicBezTo>
                <a:lnTo>
                  <a:pt x="6336012" y="2322185"/>
                </a:lnTo>
                <a:lnTo>
                  <a:pt x="6285649" y="2322185"/>
                </a:lnTo>
                <a:lnTo>
                  <a:pt x="6260103" y="2410966"/>
                </a:lnTo>
                <a:lnTo>
                  <a:pt x="6232597" y="2322185"/>
                </a:lnTo>
                <a:close/>
                <a:moveTo>
                  <a:pt x="5995219" y="2322185"/>
                </a:moveTo>
                <a:lnTo>
                  <a:pt x="5995219" y="2455544"/>
                </a:lnTo>
                <a:lnTo>
                  <a:pt x="6046328" y="2455544"/>
                </a:lnTo>
                <a:lnTo>
                  <a:pt x="6046328" y="2322185"/>
                </a:lnTo>
                <a:close/>
                <a:moveTo>
                  <a:pt x="3509194" y="2322185"/>
                </a:moveTo>
                <a:lnTo>
                  <a:pt x="3509194" y="2455544"/>
                </a:lnTo>
                <a:lnTo>
                  <a:pt x="3560303" y="2455544"/>
                </a:lnTo>
                <a:lnTo>
                  <a:pt x="3560303" y="2322185"/>
                </a:lnTo>
                <a:close/>
                <a:moveTo>
                  <a:pt x="2394770" y="2322185"/>
                </a:moveTo>
                <a:lnTo>
                  <a:pt x="2394770" y="2455544"/>
                </a:lnTo>
                <a:lnTo>
                  <a:pt x="2445879" y="2455544"/>
                </a:lnTo>
                <a:lnTo>
                  <a:pt x="2445879" y="2322185"/>
                </a:lnTo>
                <a:close/>
                <a:moveTo>
                  <a:pt x="2101970" y="2322185"/>
                </a:moveTo>
                <a:lnTo>
                  <a:pt x="2157932" y="2455521"/>
                </a:lnTo>
                <a:cubicBezTo>
                  <a:pt x="2155339" y="2462646"/>
                  <a:pt x="2152184" y="2467591"/>
                  <a:pt x="2148460" y="2470357"/>
                </a:cubicBezTo>
                <a:cubicBezTo>
                  <a:pt x="2144738" y="2473123"/>
                  <a:pt x="2139865" y="2474506"/>
                  <a:pt x="2133844" y="2474506"/>
                </a:cubicBezTo>
                <a:cubicBezTo>
                  <a:pt x="2124810" y="2474506"/>
                  <a:pt x="2116613" y="2473334"/>
                  <a:pt x="2109253" y="2470990"/>
                </a:cubicBezTo>
                <a:lnTo>
                  <a:pt x="2113267" y="2506653"/>
                </a:lnTo>
                <a:cubicBezTo>
                  <a:pt x="2128664" y="2508662"/>
                  <a:pt x="2140045" y="2509666"/>
                  <a:pt x="2147410" y="2509666"/>
                </a:cubicBezTo>
                <a:cubicBezTo>
                  <a:pt x="2165569" y="2509666"/>
                  <a:pt x="2179084" y="2505645"/>
                  <a:pt x="2187953" y="2497602"/>
                </a:cubicBezTo>
                <a:cubicBezTo>
                  <a:pt x="2194229" y="2491905"/>
                  <a:pt x="2200380" y="2480930"/>
                  <a:pt x="2206404" y="2464678"/>
                </a:cubicBezTo>
                <a:lnTo>
                  <a:pt x="2259314" y="2322185"/>
                </a:lnTo>
                <a:lnTo>
                  <a:pt x="2208951" y="2322185"/>
                </a:lnTo>
                <a:lnTo>
                  <a:pt x="2183403" y="2410966"/>
                </a:lnTo>
                <a:lnTo>
                  <a:pt x="2155898" y="2322185"/>
                </a:lnTo>
                <a:close/>
                <a:moveTo>
                  <a:pt x="708846" y="2322185"/>
                </a:moveTo>
                <a:lnTo>
                  <a:pt x="708846" y="2455544"/>
                </a:lnTo>
                <a:lnTo>
                  <a:pt x="759955" y="2455544"/>
                </a:lnTo>
                <a:lnTo>
                  <a:pt x="759955" y="2322185"/>
                </a:lnTo>
                <a:close/>
                <a:moveTo>
                  <a:pt x="249260" y="2322185"/>
                </a:moveTo>
                <a:lnTo>
                  <a:pt x="249260" y="2407073"/>
                </a:lnTo>
                <a:cubicBezTo>
                  <a:pt x="249260" y="2424569"/>
                  <a:pt x="253258" y="2437525"/>
                  <a:pt x="261252" y="2445938"/>
                </a:cubicBezTo>
                <a:cubicBezTo>
                  <a:pt x="269247" y="2454351"/>
                  <a:pt x="280277" y="2458558"/>
                  <a:pt x="294341" y="2458558"/>
                </a:cubicBezTo>
                <a:cubicBezTo>
                  <a:pt x="304889" y="2458558"/>
                  <a:pt x="313784" y="2456675"/>
                  <a:pt x="321026" y="2452907"/>
                </a:cubicBezTo>
                <a:cubicBezTo>
                  <a:pt x="328267" y="2449140"/>
                  <a:pt x="335446" y="2442820"/>
                  <a:pt x="342562" y="2433946"/>
                </a:cubicBezTo>
                <a:lnTo>
                  <a:pt x="342562" y="2455544"/>
                </a:lnTo>
                <a:lnTo>
                  <a:pt x="390279" y="2455544"/>
                </a:lnTo>
                <a:lnTo>
                  <a:pt x="390279" y="2322185"/>
                </a:lnTo>
                <a:lnTo>
                  <a:pt x="339171" y="2322185"/>
                </a:lnTo>
                <a:lnTo>
                  <a:pt x="339171" y="2386353"/>
                </a:lnTo>
                <a:cubicBezTo>
                  <a:pt x="339171" y="2398492"/>
                  <a:pt x="337225" y="2406905"/>
                  <a:pt x="333332" y="2411593"/>
                </a:cubicBezTo>
                <a:cubicBezTo>
                  <a:pt x="329439" y="2416281"/>
                  <a:pt x="324437" y="2418626"/>
                  <a:pt x="318326" y="2418626"/>
                </a:cubicBezTo>
                <a:cubicBezTo>
                  <a:pt x="312717" y="2418626"/>
                  <a:pt x="308364" y="2416868"/>
                  <a:pt x="305266" y="2413351"/>
                </a:cubicBezTo>
                <a:cubicBezTo>
                  <a:pt x="302168" y="2409836"/>
                  <a:pt x="300620" y="2403892"/>
                  <a:pt x="300620" y="2395520"/>
                </a:cubicBezTo>
                <a:lnTo>
                  <a:pt x="300620" y="2322185"/>
                </a:lnTo>
                <a:close/>
                <a:moveTo>
                  <a:pt x="5802840" y="2319171"/>
                </a:moveTo>
                <a:cubicBezTo>
                  <a:pt x="5793297" y="2319171"/>
                  <a:pt x="5784423" y="2319883"/>
                  <a:pt x="5776219" y="2321306"/>
                </a:cubicBezTo>
                <a:cubicBezTo>
                  <a:pt x="5768014" y="2322729"/>
                  <a:pt x="5761568" y="2324738"/>
                  <a:pt x="5756880" y="2327334"/>
                </a:cubicBezTo>
                <a:cubicBezTo>
                  <a:pt x="5750350" y="2330933"/>
                  <a:pt x="5745348" y="2335182"/>
                  <a:pt x="5741874" y="2340079"/>
                </a:cubicBezTo>
                <a:cubicBezTo>
                  <a:pt x="5738400" y="2344977"/>
                  <a:pt x="5735742" y="2351695"/>
                  <a:pt x="5733900" y="2360234"/>
                </a:cubicBezTo>
                <a:lnTo>
                  <a:pt x="5782748" y="2365382"/>
                </a:lnTo>
                <a:cubicBezTo>
                  <a:pt x="5784758" y="2359606"/>
                  <a:pt x="5787395" y="2355671"/>
                  <a:pt x="5790660" y="2353578"/>
                </a:cubicBezTo>
                <a:cubicBezTo>
                  <a:pt x="5794845" y="2350900"/>
                  <a:pt x="5801124" y="2349560"/>
                  <a:pt x="5809496" y="2349560"/>
                </a:cubicBezTo>
                <a:cubicBezTo>
                  <a:pt x="5816025" y="2349560"/>
                  <a:pt x="5820588" y="2350816"/>
                  <a:pt x="5823183" y="2353327"/>
                </a:cubicBezTo>
                <a:cubicBezTo>
                  <a:pt x="5825778" y="2355839"/>
                  <a:pt x="5827076" y="2360234"/>
                  <a:pt x="5827076" y="2366513"/>
                </a:cubicBezTo>
                <a:cubicBezTo>
                  <a:pt x="5820714" y="2369024"/>
                  <a:pt x="5814686" y="2371054"/>
                  <a:pt x="5808993" y="2372603"/>
                </a:cubicBezTo>
                <a:cubicBezTo>
                  <a:pt x="5803301" y="2374152"/>
                  <a:pt x="5790869" y="2376851"/>
                  <a:pt x="5771698" y="2380702"/>
                </a:cubicBezTo>
                <a:cubicBezTo>
                  <a:pt x="5755708" y="2383883"/>
                  <a:pt x="5744741" y="2388739"/>
                  <a:pt x="5738798" y="2395269"/>
                </a:cubicBezTo>
                <a:cubicBezTo>
                  <a:pt x="5732854" y="2401799"/>
                  <a:pt x="5729882" y="2410128"/>
                  <a:pt x="5729882" y="2420258"/>
                </a:cubicBezTo>
                <a:cubicBezTo>
                  <a:pt x="5729882" y="2431057"/>
                  <a:pt x="5734005" y="2440141"/>
                  <a:pt x="5742251" y="2447508"/>
                </a:cubicBezTo>
                <a:cubicBezTo>
                  <a:pt x="5750497" y="2454875"/>
                  <a:pt x="5762573" y="2458558"/>
                  <a:pt x="5778479" y="2458558"/>
                </a:cubicBezTo>
                <a:cubicBezTo>
                  <a:pt x="5790450" y="2458558"/>
                  <a:pt x="5800957" y="2456716"/>
                  <a:pt x="5809998" y="2453033"/>
                </a:cubicBezTo>
                <a:cubicBezTo>
                  <a:pt x="5816611" y="2450270"/>
                  <a:pt x="5823267" y="2445666"/>
                  <a:pt x="5829964" y="2439220"/>
                </a:cubicBezTo>
                <a:cubicBezTo>
                  <a:pt x="5830550" y="2443071"/>
                  <a:pt x="5831136" y="2445896"/>
                  <a:pt x="5831722" y="2447696"/>
                </a:cubicBezTo>
                <a:cubicBezTo>
                  <a:pt x="5832308" y="2449496"/>
                  <a:pt x="5833564" y="2452112"/>
                  <a:pt x="5835489" y="2455544"/>
                </a:cubicBezTo>
                <a:lnTo>
                  <a:pt x="5883459" y="2455544"/>
                </a:lnTo>
                <a:cubicBezTo>
                  <a:pt x="5880780" y="2450019"/>
                  <a:pt x="5879043" y="2445477"/>
                  <a:pt x="5878247" y="2441919"/>
                </a:cubicBezTo>
                <a:cubicBezTo>
                  <a:pt x="5877452" y="2438362"/>
                  <a:pt x="5877054" y="2433443"/>
                  <a:pt x="5877054" y="2427165"/>
                </a:cubicBezTo>
                <a:lnTo>
                  <a:pt x="5877054" y="2368270"/>
                </a:lnTo>
                <a:cubicBezTo>
                  <a:pt x="5877054" y="2361992"/>
                  <a:pt x="5875799" y="2355399"/>
                  <a:pt x="5873287" y="2348493"/>
                </a:cubicBezTo>
                <a:cubicBezTo>
                  <a:pt x="5870776" y="2341586"/>
                  <a:pt x="5867343" y="2336249"/>
                  <a:pt x="5862990" y="2332482"/>
                </a:cubicBezTo>
                <a:cubicBezTo>
                  <a:pt x="5856795" y="2327040"/>
                  <a:pt x="5849051" y="2323462"/>
                  <a:pt x="5839759" y="2321746"/>
                </a:cubicBezTo>
                <a:cubicBezTo>
                  <a:pt x="5830466" y="2320029"/>
                  <a:pt x="5818160" y="2319171"/>
                  <a:pt x="5802840" y="2319171"/>
                </a:cubicBezTo>
                <a:close/>
                <a:moveTo>
                  <a:pt x="5633651" y="2319171"/>
                </a:moveTo>
                <a:cubicBezTo>
                  <a:pt x="5610126" y="2319171"/>
                  <a:pt x="5591688" y="2325617"/>
                  <a:pt x="5578335" y="2338510"/>
                </a:cubicBezTo>
                <a:cubicBezTo>
                  <a:pt x="5564983" y="2351402"/>
                  <a:pt x="5558306" y="2368270"/>
                  <a:pt x="5558306" y="2389116"/>
                </a:cubicBezTo>
                <a:cubicBezTo>
                  <a:pt x="5558306" y="2403766"/>
                  <a:pt x="5561634" y="2416512"/>
                  <a:pt x="5568289" y="2427353"/>
                </a:cubicBezTo>
                <a:cubicBezTo>
                  <a:pt x="5574945" y="2438194"/>
                  <a:pt x="5583337" y="2446105"/>
                  <a:pt x="5593467" y="2451086"/>
                </a:cubicBezTo>
                <a:cubicBezTo>
                  <a:pt x="5603597" y="2456067"/>
                  <a:pt x="5617493" y="2458558"/>
                  <a:pt x="5635157" y="2458558"/>
                </a:cubicBezTo>
                <a:cubicBezTo>
                  <a:pt x="5655500" y="2458558"/>
                  <a:pt x="5671113" y="2455649"/>
                  <a:pt x="5681996" y="2449831"/>
                </a:cubicBezTo>
                <a:cubicBezTo>
                  <a:pt x="5692880" y="2444012"/>
                  <a:pt x="5702172" y="2434406"/>
                  <a:pt x="5709874" y="2421011"/>
                </a:cubicBezTo>
                <a:lnTo>
                  <a:pt x="5659519" y="2416365"/>
                </a:lnTo>
                <a:cubicBezTo>
                  <a:pt x="5656338" y="2420384"/>
                  <a:pt x="5653366" y="2423188"/>
                  <a:pt x="5650603" y="2424779"/>
                </a:cubicBezTo>
                <a:cubicBezTo>
                  <a:pt x="5646082" y="2427290"/>
                  <a:pt x="5641311" y="2428546"/>
                  <a:pt x="5636288" y="2428546"/>
                </a:cubicBezTo>
                <a:cubicBezTo>
                  <a:pt x="5628335" y="2428546"/>
                  <a:pt x="5621888" y="2425658"/>
                  <a:pt x="5616949" y="2419881"/>
                </a:cubicBezTo>
                <a:cubicBezTo>
                  <a:pt x="5613433" y="2415863"/>
                  <a:pt x="5611215" y="2409752"/>
                  <a:pt x="5610294" y="2401548"/>
                </a:cubicBezTo>
                <a:lnTo>
                  <a:pt x="5712762" y="2401548"/>
                </a:lnTo>
                <a:lnTo>
                  <a:pt x="5712762" y="2395771"/>
                </a:lnTo>
                <a:cubicBezTo>
                  <a:pt x="5712762" y="2378191"/>
                  <a:pt x="5709874" y="2363917"/>
                  <a:pt x="5704097" y="2352950"/>
                </a:cubicBezTo>
                <a:cubicBezTo>
                  <a:pt x="5698321" y="2341984"/>
                  <a:pt x="5689908" y="2333612"/>
                  <a:pt x="5678857" y="2327836"/>
                </a:cubicBezTo>
                <a:cubicBezTo>
                  <a:pt x="5667807" y="2322059"/>
                  <a:pt x="5652738" y="2319171"/>
                  <a:pt x="5633651" y="2319171"/>
                </a:cubicBezTo>
                <a:close/>
                <a:moveTo>
                  <a:pt x="5531154" y="2319171"/>
                </a:moveTo>
                <a:cubicBezTo>
                  <a:pt x="5523955" y="2319171"/>
                  <a:pt x="5517906" y="2320950"/>
                  <a:pt x="5513009" y="2324508"/>
                </a:cubicBezTo>
                <a:cubicBezTo>
                  <a:pt x="5508112" y="2328066"/>
                  <a:pt x="5503361" y="2334575"/>
                  <a:pt x="5498756" y="2344035"/>
                </a:cubicBezTo>
                <a:lnTo>
                  <a:pt x="5498756" y="2322185"/>
                </a:lnTo>
                <a:lnTo>
                  <a:pt x="5450913" y="2322185"/>
                </a:lnTo>
                <a:lnTo>
                  <a:pt x="5450913" y="2455544"/>
                </a:lnTo>
                <a:lnTo>
                  <a:pt x="5502273" y="2455544"/>
                </a:lnTo>
                <a:lnTo>
                  <a:pt x="5502273" y="2410840"/>
                </a:lnTo>
                <a:cubicBezTo>
                  <a:pt x="5502273" y="2389493"/>
                  <a:pt x="5504910" y="2374926"/>
                  <a:pt x="5510184" y="2367140"/>
                </a:cubicBezTo>
                <a:cubicBezTo>
                  <a:pt x="5513867" y="2361615"/>
                  <a:pt x="5519058" y="2358852"/>
                  <a:pt x="5525755" y="2358852"/>
                </a:cubicBezTo>
                <a:cubicBezTo>
                  <a:pt x="5529271" y="2358852"/>
                  <a:pt x="5534043" y="2360108"/>
                  <a:pt x="5540070" y="2362620"/>
                </a:cubicBezTo>
                <a:lnTo>
                  <a:pt x="5555893" y="2326203"/>
                </a:lnTo>
                <a:cubicBezTo>
                  <a:pt x="5546935" y="2321515"/>
                  <a:pt x="5538689" y="2319171"/>
                  <a:pt x="5531154" y="2319171"/>
                </a:cubicBezTo>
                <a:close/>
                <a:moveTo>
                  <a:pt x="5259915" y="2319171"/>
                </a:moveTo>
                <a:cubicBezTo>
                  <a:pt x="5250372" y="2319171"/>
                  <a:pt x="5241498" y="2319883"/>
                  <a:pt x="5233294" y="2321306"/>
                </a:cubicBezTo>
                <a:cubicBezTo>
                  <a:pt x="5225089" y="2322729"/>
                  <a:pt x="5218643" y="2324738"/>
                  <a:pt x="5213955" y="2327334"/>
                </a:cubicBezTo>
                <a:cubicBezTo>
                  <a:pt x="5207425" y="2330933"/>
                  <a:pt x="5202423" y="2335182"/>
                  <a:pt x="5198949" y="2340079"/>
                </a:cubicBezTo>
                <a:cubicBezTo>
                  <a:pt x="5195475" y="2344977"/>
                  <a:pt x="5192817" y="2351695"/>
                  <a:pt x="5190975" y="2360234"/>
                </a:cubicBezTo>
                <a:lnTo>
                  <a:pt x="5239823" y="2365382"/>
                </a:lnTo>
                <a:cubicBezTo>
                  <a:pt x="5241833" y="2359606"/>
                  <a:pt x="5244470" y="2355671"/>
                  <a:pt x="5247735" y="2353578"/>
                </a:cubicBezTo>
                <a:cubicBezTo>
                  <a:pt x="5251920" y="2350900"/>
                  <a:pt x="5258199" y="2349560"/>
                  <a:pt x="5266571" y="2349560"/>
                </a:cubicBezTo>
                <a:cubicBezTo>
                  <a:pt x="5273100" y="2349560"/>
                  <a:pt x="5277663" y="2350816"/>
                  <a:pt x="5280258" y="2353327"/>
                </a:cubicBezTo>
                <a:cubicBezTo>
                  <a:pt x="5282853" y="2355839"/>
                  <a:pt x="5284151" y="2360234"/>
                  <a:pt x="5284151" y="2366513"/>
                </a:cubicBezTo>
                <a:cubicBezTo>
                  <a:pt x="5277789" y="2369024"/>
                  <a:pt x="5271761" y="2371054"/>
                  <a:pt x="5266068" y="2372603"/>
                </a:cubicBezTo>
                <a:cubicBezTo>
                  <a:pt x="5260376" y="2374152"/>
                  <a:pt x="5247944" y="2376851"/>
                  <a:pt x="5228773" y="2380702"/>
                </a:cubicBezTo>
                <a:cubicBezTo>
                  <a:pt x="5212783" y="2383883"/>
                  <a:pt x="5201816" y="2388739"/>
                  <a:pt x="5195873" y="2395269"/>
                </a:cubicBezTo>
                <a:cubicBezTo>
                  <a:pt x="5189929" y="2401799"/>
                  <a:pt x="5186957" y="2410128"/>
                  <a:pt x="5186957" y="2420258"/>
                </a:cubicBezTo>
                <a:cubicBezTo>
                  <a:pt x="5186957" y="2431057"/>
                  <a:pt x="5191080" y="2440141"/>
                  <a:pt x="5199326" y="2447508"/>
                </a:cubicBezTo>
                <a:cubicBezTo>
                  <a:pt x="5207572" y="2454875"/>
                  <a:pt x="5219648" y="2458558"/>
                  <a:pt x="5235554" y="2458558"/>
                </a:cubicBezTo>
                <a:cubicBezTo>
                  <a:pt x="5247525" y="2458558"/>
                  <a:pt x="5258032" y="2456716"/>
                  <a:pt x="5267073" y="2453033"/>
                </a:cubicBezTo>
                <a:cubicBezTo>
                  <a:pt x="5273686" y="2450270"/>
                  <a:pt x="5280342" y="2445666"/>
                  <a:pt x="5287039" y="2439220"/>
                </a:cubicBezTo>
                <a:cubicBezTo>
                  <a:pt x="5287625" y="2443071"/>
                  <a:pt x="5288211" y="2445896"/>
                  <a:pt x="5288797" y="2447696"/>
                </a:cubicBezTo>
                <a:cubicBezTo>
                  <a:pt x="5289383" y="2449496"/>
                  <a:pt x="5290639" y="2452112"/>
                  <a:pt x="5292564" y="2455544"/>
                </a:cubicBezTo>
                <a:lnTo>
                  <a:pt x="5340534" y="2455544"/>
                </a:lnTo>
                <a:cubicBezTo>
                  <a:pt x="5337855" y="2450019"/>
                  <a:pt x="5336118" y="2445477"/>
                  <a:pt x="5335322" y="2441919"/>
                </a:cubicBezTo>
                <a:cubicBezTo>
                  <a:pt x="5334527" y="2438362"/>
                  <a:pt x="5334129" y="2433443"/>
                  <a:pt x="5334129" y="2427165"/>
                </a:cubicBezTo>
                <a:lnTo>
                  <a:pt x="5334129" y="2368270"/>
                </a:lnTo>
                <a:cubicBezTo>
                  <a:pt x="5334129" y="2361992"/>
                  <a:pt x="5332874" y="2355399"/>
                  <a:pt x="5330362" y="2348493"/>
                </a:cubicBezTo>
                <a:cubicBezTo>
                  <a:pt x="5327851" y="2341586"/>
                  <a:pt x="5324418" y="2336249"/>
                  <a:pt x="5320065" y="2332482"/>
                </a:cubicBezTo>
                <a:cubicBezTo>
                  <a:pt x="5313870" y="2327040"/>
                  <a:pt x="5306126" y="2323462"/>
                  <a:pt x="5296834" y="2321746"/>
                </a:cubicBezTo>
                <a:cubicBezTo>
                  <a:pt x="5287541" y="2320029"/>
                  <a:pt x="5275235" y="2319171"/>
                  <a:pt x="5259915" y="2319171"/>
                </a:cubicBezTo>
                <a:close/>
                <a:moveTo>
                  <a:pt x="5024051" y="2319171"/>
                </a:moveTo>
                <a:cubicBezTo>
                  <a:pt x="5000527" y="2319171"/>
                  <a:pt x="4982088" y="2325617"/>
                  <a:pt x="4968736" y="2338510"/>
                </a:cubicBezTo>
                <a:cubicBezTo>
                  <a:pt x="4955383" y="2351402"/>
                  <a:pt x="4948707" y="2368270"/>
                  <a:pt x="4948707" y="2389116"/>
                </a:cubicBezTo>
                <a:cubicBezTo>
                  <a:pt x="4948707" y="2403766"/>
                  <a:pt x="4952035" y="2416512"/>
                  <a:pt x="4958690" y="2427353"/>
                </a:cubicBezTo>
                <a:cubicBezTo>
                  <a:pt x="4965345" y="2438194"/>
                  <a:pt x="4973738" y="2446105"/>
                  <a:pt x="4983868" y="2451086"/>
                </a:cubicBezTo>
                <a:cubicBezTo>
                  <a:pt x="4993997" y="2456067"/>
                  <a:pt x="5007894" y="2458558"/>
                  <a:pt x="5025558" y="2458558"/>
                </a:cubicBezTo>
                <a:cubicBezTo>
                  <a:pt x="5045901" y="2458558"/>
                  <a:pt x="5061513" y="2455649"/>
                  <a:pt x="5072397" y="2449831"/>
                </a:cubicBezTo>
                <a:cubicBezTo>
                  <a:pt x="5083280" y="2444012"/>
                  <a:pt x="5092572" y="2434406"/>
                  <a:pt x="5100274" y="2421011"/>
                </a:cubicBezTo>
                <a:lnTo>
                  <a:pt x="5049919" y="2416365"/>
                </a:lnTo>
                <a:cubicBezTo>
                  <a:pt x="5046738" y="2420384"/>
                  <a:pt x="5043766" y="2423188"/>
                  <a:pt x="5041004" y="2424779"/>
                </a:cubicBezTo>
                <a:cubicBezTo>
                  <a:pt x="5036483" y="2427290"/>
                  <a:pt x="5031711" y="2428546"/>
                  <a:pt x="5026688" y="2428546"/>
                </a:cubicBezTo>
                <a:cubicBezTo>
                  <a:pt x="5018735" y="2428546"/>
                  <a:pt x="5012289" y="2425658"/>
                  <a:pt x="5007350" y="2419881"/>
                </a:cubicBezTo>
                <a:cubicBezTo>
                  <a:pt x="5003834" y="2415863"/>
                  <a:pt x="5001615" y="2409752"/>
                  <a:pt x="5000694" y="2401548"/>
                </a:cubicBezTo>
                <a:lnTo>
                  <a:pt x="5103163" y="2401548"/>
                </a:lnTo>
                <a:lnTo>
                  <a:pt x="5103163" y="2395771"/>
                </a:lnTo>
                <a:cubicBezTo>
                  <a:pt x="5103163" y="2378191"/>
                  <a:pt x="5100274" y="2363917"/>
                  <a:pt x="5094498" y="2352950"/>
                </a:cubicBezTo>
                <a:cubicBezTo>
                  <a:pt x="5088722" y="2341984"/>
                  <a:pt x="5080308" y="2333612"/>
                  <a:pt x="5069258" y="2327836"/>
                </a:cubicBezTo>
                <a:cubicBezTo>
                  <a:pt x="5058207" y="2322059"/>
                  <a:pt x="5043138" y="2319171"/>
                  <a:pt x="5024051" y="2319171"/>
                </a:cubicBezTo>
                <a:close/>
                <a:moveTo>
                  <a:pt x="4792183" y="2319171"/>
                </a:moveTo>
                <a:cubicBezTo>
                  <a:pt x="4782290" y="2319171"/>
                  <a:pt x="4773843" y="2320887"/>
                  <a:pt x="4766844" y="2324320"/>
                </a:cubicBezTo>
                <a:cubicBezTo>
                  <a:pt x="4759843" y="2327752"/>
                  <a:pt x="4752906" y="2333528"/>
                  <a:pt x="4746031" y="2341649"/>
                </a:cubicBezTo>
                <a:lnTo>
                  <a:pt x="4746031" y="2322185"/>
                </a:lnTo>
                <a:lnTo>
                  <a:pt x="4698313" y="2322185"/>
                </a:lnTo>
                <a:lnTo>
                  <a:pt x="4698313" y="2455544"/>
                </a:lnTo>
                <a:lnTo>
                  <a:pt x="4749547" y="2455544"/>
                </a:lnTo>
                <a:lnTo>
                  <a:pt x="4749547" y="2387483"/>
                </a:lnTo>
                <a:cubicBezTo>
                  <a:pt x="4749547" y="2377354"/>
                  <a:pt x="4751437" y="2370070"/>
                  <a:pt x="4755217" y="2365633"/>
                </a:cubicBezTo>
                <a:cubicBezTo>
                  <a:pt x="4758997" y="2361196"/>
                  <a:pt x="4763828" y="2358978"/>
                  <a:pt x="4769709" y="2358978"/>
                </a:cubicBezTo>
                <a:cubicBezTo>
                  <a:pt x="4773321" y="2358978"/>
                  <a:pt x="4776471" y="2360004"/>
                  <a:pt x="4779159" y="2362055"/>
                </a:cubicBezTo>
                <a:cubicBezTo>
                  <a:pt x="4781847" y="2364106"/>
                  <a:pt x="4783737" y="2366806"/>
                  <a:pt x="4784829" y="2370154"/>
                </a:cubicBezTo>
                <a:cubicBezTo>
                  <a:pt x="4785501" y="2372247"/>
                  <a:pt x="4785838" y="2376224"/>
                  <a:pt x="4785838" y="2382084"/>
                </a:cubicBezTo>
                <a:lnTo>
                  <a:pt x="4785838" y="2455544"/>
                </a:lnTo>
                <a:lnTo>
                  <a:pt x="4837072" y="2455544"/>
                </a:lnTo>
                <a:lnTo>
                  <a:pt x="4837072" y="2386730"/>
                </a:lnTo>
                <a:cubicBezTo>
                  <a:pt x="4837072" y="2377103"/>
                  <a:pt x="4838907" y="2370112"/>
                  <a:pt x="4842579" y="2365759"/>
                </a:cubicBezTo>
                <a:cubicBezTo>
                  <a:pt x="4846249" y="2361406"/>
                  <a:pt x="4851088" y="2359229"/>
                  <a:pt x="4857095" y="2359229"/>
                </a:cubicBezTo>
                <a:cubicBezTo>
                  <a:pt x="4862183" y="2359229"/>
                  <a:pt x="4866438" y="2361531"/>
                  <a:pt x="4869858" y="2366136"/>
                </a:cubicBezTo>
                <a:cubicBezTo>
                  <a:pt x="4872194" y="2369066"/>
                  <a:pt x="4873363" y="2373545"/>
                  <a:pt x="4873363" y="2379572"/>
                </a:cubicBezTo>
                <a:lnTo>
                  <a:pt x="4873363" y="2455544"/>
                </a:lnTo>
                <a:lnTo>
                  <a:pt x="4924597" y="2455544"/>
                </a:lnTo>
                <a:lnTo>
                  <a:pt x="4924597" y="2371787"/>
                </a:lnTo>
                <a:cubicBezTo>
                  <a:pt x="4924597" y="2353704"/>
                  <a:pt x="4920584" y="2340414"/>
                  <a:pt x="4912558" y="2331917"/>
                </a:cubicBezTo>
                <a:cubicBezTo>
                  <a:pt x="4904532" y="2323420"/>
                  <a:pt x="4893372" y="2319171"/>
                  <a:pt x="4879076" y="2319171"/>
                </a:cubicBezTo>
                <a:cubicBezTo>
                  <a:pt x="4869378" y="2319171"/>
                  <a:pt x="4861227" y="2320741"/>
                  <a:pt x="4854623" y="2323880"/>
                </a:cubicBezTo>
                <a:cubicBezTo>
                  <a:pt x="4848018" y="2327020"/>
                  <a:pt x="4840703" y="2332942"/>
                  <a:pt x="4832677" y="2341649"/>
                </a:cubicBezTo>
                <a:cubicBezTo>
                  <a:pt x="4828737" y="2334198"/>
                  <a:pt x="4823665" y="2328589"/>
                  <a:pt x="4817461" y="2324822"/>
                </a:cubicBezTo>
                <a:cubicBezTo>
                  <a:pt x="4811257" y="2321055"/>
                  <a:pt x="4802830" y="2319171"/>
                  <a:pt x="4792183" y="2319171"/>
                </a:cubicBezTo>
                <a:close/>
                <a:moveTo>
                  <a:pt x="4593166" y="2319171"/>
                </a:moveTo>
                <a:cubicBezTo>
                  <a:pt x="4583622" y="2319171"/>
                  <a:pt x="4574748" y="2319883"/>
                  <a:pt x="4566544" y="2321306"/>
                </a:cubicBezTo>
                <a:cubicBezTo>
                  <a:pt x="4558340" y="2322729"/>
                  <a:pt x="4551894" y="2324738"/>
                  <a:pt x="4547206" y="2327334"/>
                </a:cubicBezTo>
                <a:cubicBezTo>
                  <a:pt x="4540676" y="2330933"/>
                  <a:pt x="4535674" y="2335182"/>
                  <a:pt x="4532199" y="2340079"/>
                </a:cubicBezTo>
                <a:cubicBezTo>
                  <a:pt x="4528726" y="2344977"/>
                  <a:pt x="4526067" y="2351695"/>
                  <a:pt x="4524226" y="2360234"/>
                </a:cubicBezTo>
                <a:lnTo>
                  <a:pt x="4573074" y="2365382"/>
                </a:lnTo>
                <a:cubicBezTo>
                  <a:pt x="4575083" y="2359606"/>
                  <a:pt x="4577720" y="2355671"/>
                  <a:pt x="4580985" y="2353578"/>
                </a:cubicBezTo>
                <a:cubicBezTo>
                  <a:pt x="4585171" y="2350900"/>
                  <a:pt x="4591450" y="2349560"/>
                  <a:pt x="4599821" y="2349560"/>
                </a:cubicBezTo>
                <a:cubicBezTo>
                  <a:pt x="4606351" y="2349560"/>
                  <a:pt x="4610914" y="2350816"/>
                  <a:pt x="4613508" y="2353327"/>
                </a:cubicBezTo>
                <a:cubicBezTo>
                  <a:pt x="4616104" y="2355839"/>
                  <a:pt x="4617401" y="2360234"/>
                  <a:pt x="4617401" y="2366513"/>
                </a:cubicBezTo>
                <a:cubicBezTo>
                  <a:pt x="4611039" y="2369024"/>
                  <a:pt x="4605012" y="2371054"/>
                  <a:pt x="4599319" y="2372603"/>
                </a:cubicBezTo>
                <a:cubicBezTo>
                  <a:pt x="4593626" y="2374152"/>
                  <a:pt x="4581194" y="2376851"/>
                  <a:pt x="4562023" y="2380702"/>
                </a:cubicBezTo>
                <a:cubicBezTo>
                  <a:pt x="4546034" y="2383883"/>
                  <a:pt x="4535067" y="2388739"/>
                  <a:pt x="4529123" y="2395269"/>
                </a:cubicBezTo>
                <a:cubicBezTo>
                  <a:pt x="4523179" y="2401799"/>
                  <a:pt x="4520207" y="2410128"/>
                  <a:pt x="4520207" y="2420258"/>
                </a:cubicBezTo>
                <a:cubicBezTo>
                  <a:pt x="4520207" y="2431057"/>
                  <a:pt x="4524330" y="2440141"/>
                  <a:pt x="4532576" y="2447508"/>
                </a:cubicBezTo>
                <a:cubicBezTo>
                  <a:pt x="4540822" y="2454875"/>
                  <a:pt x="4552899" y="2458558"/>
                  <a:pt x="4568804" y="2458558"/>
                </a:cubicBezTo>
                <a:cubicBezTo>
                  <a:pt x="4580776" y="2458558"/>
                  <a:pt x="4591282" y="2456716"/>
                  <a:pt x="4600323" y="2453033"/>
                </a:cubicBezTo>
                <a:cubicBezTo>
                  <a:pt x="4606937" y="2450270"/>
                  <a:pt x="4613592" y="2445666"/>
                  <a:pt x="4620289" y="2439220"/>
                </a:cubicBezTo>
                <a:cubicBezTo>
                  <a:pt x="4620875" y="2443071"/>
                  <a:pt x="4621462" y="2445896"/>
                  <a:pt x="4622047" y="2447696"/>
                </a:cubicBezTo>
                <a:cubicBezTo>
                  <a:pt x="4622633" y="2449496"/>
                  <a:pt x="4623889" y="2452112"/>
                  <a:pt x="4625815" y="2455544"/>
                </a:cubicBezTo>
                <a:lnTo>
                  <a:pt x="4673784" y="2455544"/>
                </a:lnTo>
                <a:cubicBezTo>
                  <a:pt x="4671105" y="2450019"/>
                  <a:pt x="4669368" y="2445477"/>
                  <a:pt x="4668573" y="2441919"/>
                </a:cubicBezTo>
                <a:cubicBezTo>
                  <a:pt x="4667777" y="2438362"/>
                  <a:pt x="4667380" y="2433443"/>
                  <a:pt x="4667380" y="2427165"/>
                </a:cubicBezTo>
                <a:lnTo>
                  <a:pt x="4667380" y="2368270"/>
                </a:lnTo>
                <a:cubicBezTo>
                  <a:pt x="4667380" y="2361992"/>
                  <a:pt x="4666124" y="2355399"/>
                  <a:pt x="4663612" y="2348493"/>
                </a:cubicBezTo>
                <a:cubicBezTo>
                  <a:pt x="4661101" y="2341586"/>
                  <a:pt x="4657669" y="2336249"/>
                  <a:pt x="4653315" y="2332482"/>
                </a:cubicBezTo>
                <a:cubicBezTo>
                  <a:pt x="4647120" y="2327040"/>
                  <a:pt x="4639377" y="2323462"/>
                  <a:pt x="4630084" y="2321746"/>
                </a:cubicBezTo>
                <a:cubicBezTo>
                  <a:pt x="4620792" y="2320029"/>
                  <a:pt x="4608486" y="2319171"/>
                  <a:pt x="4593166" y="2319171"/>
                </a:cubicBezTo>
                <a:close/>
                <a:moveTo>
                  <a:pt x="4426613" y="2319171"/>
                </a:moveTo>
                <a:cubicBezTo>
                  <a:pt x="4411042" y="2319171"/>
                  <a:pt x="4398275" y="2321220"/>
                  <a:pt x="4388313" y="2325319"/>
                </a:cubicBezTo>
                <a:cubicBezTo>
                  <a:pt x="4382034" y="2327911"/>
                  <a:pt x="4375923" y="2331863"/>
                  <a:pt x="4369979" y="2337174"/>
                </a:cubicBezTo>
                <a:cubicBezTo>
                  <a:pt x="4364036" y="2342486"/>
                  <a:pt x="4359347" y="2348487"/>
                  <a:pt x="4355915" y="2355178"/>
                </a:cubicBezTo>
                <a:cubicBezTo>
                  <a:pt x="4351227" y="2364295"/>
                  <a:pt x="4348883" y="2375712"/>
                  <a:pt x="4348883" y="2389430"/>
                </a:cubicBezTo>
                <a:cubicBezTo>
                  <a:pt x="4348883" y="2402562"/>
                  <a:pt x="4350808" y="2413100"/>
                  <a:pt x="4354659" y="2421046"/>
                </a:cubicBezTo>
                <a:cubicBezTo>
                  <a:pt x="4358510" y="2428992"/>
                  <a:pt x="4363826" y="2435913"/>
                  <a:pt x="4370607" y="2441810"/>
                </a:cubicBezTo>
                <a:cubicBezTo>
                  <a:pt x="4377388" y="2447706"/>
                  <a:pt x="4385488" y="2451972"/>
                  <a:pt x="4394906" y="2454606"/>
                </a:cubicBezTo>
                <a:cubicBezTo>
                  <a:pt x="4404324" y="2457241"/>
                  <a:pt x="4416107" y="2458558"/>
                  <a:pt x="4430255" y="2458558"/>
                </a:cubicBezTo>
                <a:cubicBezTo>
                  <a:pt x="4444905" y="2458558"/>
                  <a:pt x="4456981" y="2456507"/>
                  <a:pt x="4466483" y="2452405"/>
                </a:cubicBezTo>
                <a:cubicBezTo>
                  <a:pt x="4475985" y="2448303"/>
                  <a:pt x="4483791" y="2442548"/>
                  <a:pt x="4489902" y="2435139"/>
                </a:cubicBezTo>
                <a:cubicBezTo>
                  <a:pt x="4496014" y="2427730"/>
                  <a:pt x="4500409" y="2418960"/>
                  <a:pt x="4503087" y="2408831"/>
                </a:cubicBezTo>
                <a:lnTo>
                  <a:pt x="4454490" y="2403306"/>
                </a:lnTo>
                <a:cubicBezTo>
                  <a:pt x="4452230" y="2410422"/>
                  <a:pt x="4448819" y="2415696"/>
                  <a:pt x="4444256" y="2419128"/>
                </a:cubicBezTo>
                <a:cubicBezTo>
                  <a:pt x="4439694" y="2422561"/>
                  <a:pt x="4434064" y="2424277"/>
                  <a:pt x="4427366" y="2424277"/>
                </a:cubicBezTo>
                <a:cubicBezTo>
                  <a:pt x="4419330" y="2424277"/>
                  <a:pt x="4412716" y="2421435"/>
                  <a:pt x="4407526" y="2415753"/>
                </a:cubicBezTo>
                <a:cubicBezTo>
                  <a:pt x="4402336" y="2410071"/>
                  <a:pt x="4399740" y="2401756"/>
                  <a:pt x="4399740" y="2390809"/>
                </a:cubicBezTo>
                <a:cubicBezTo>
                  <a:pt x="4399740" y="2378524"/>
                  <a:pt x="4402356" y="2369352"/>
                  <a:pt x="4407588" y="2363294"/>
                </a:cubicBezTo>
                <a:cubicBezTo>
                  <a:pt x="4412821" y="2357235"/>
                  <a:pt x="4419665" y="2354206"/>
                  <a:pt x="4428120" y="2354206"/>
                </a:cubicBezTo>
                <a:cubicBezTo>
                  <a:pt x="4434817" y="2354206"/>
                  <a:pt x="4440154" y="2355650"/>
                  <a:pt x="4444130" y="2358539"/>
                </a:cubicBezTo>
                <a:cubicBezTo>
                  <a:pt x="4448107" y="2361427"/>
                  <a:pt x="4450849" y="2365717"/>
                  <a:pt x="4452356" y="2371410"/>
                </a:cubicBezTo>
                <a:lnTo>
                  <a:pt x="4500450" y="2365006"/>
                </a:lnTo>
                <a:cubicBezTo>
                  <a:pt x="4495846" y="2350020"/>
                  <a:pt x="4487830" y="2338635"/>
                  <a:pt x="4476403" y="2330850"/>
                </a:cubicBezTo>
                <a:cubicBezTo>
                  <a:pt x="4464976" y="2323064"/>
                  <a:pt x="4448379" y="2319171"/>
                  <a:pt x="4426613" y="2319171"/>
                </a:cubicBezTo>
                <a:close/>
                <a:moveTo>
                  <a:pt x="4252526" y="2319171"/>
                </a:moveTo>
                <a:cubicBezTo>
                  <a:pt x="4229002" y="2319171"/>
                  <a:pt x="4210563" y="2325617"/>
                  <a:pt x="4197211" y="2338510"/>
                </a:cubicBezTo>
                <a:cubicBezTo>
                  <a:pt x="4183858" y="2351402"/>
                  <a:pt x="4177181" y="2368270"/>
                  <a:pt x="4177181" y="2389116"/>
                </a:cubicBezTo>
                <a:cubicBezTo>
                  <a:pt x="4177181" y="2403766"/>
                  <a:pt x="4180509" y="2416512"/>
                  <a:pt x="4187165" y="2427353"/>
                </a:cubicBezTo>
                <a:cubicBezTo>
                  <a:pt x="4193820" y="2438194"/>
                  <a:pt x="4202213" y="2446105"/>
                  <a:pt x="4212342" y="2451086"/>
                </a:cubicBezTo>
                <a:cubicBezTo>
                  <a:pt x="4222472" y="2456067"/>
                  <a:pt x="4236369" y="2458558"/>
                  <a:pt x="4254033" y="2458558"/>
                </a:cubicBezTo>
                <a:cubicBezTo>
                  <a:pt x="4274376" y="2458558"/>
                  <a:pt x="4289989" y="2455649"/>
                  <a:pt x="4300872" y="2449831"/>
                </a:cubicBezTo>
                <a:cubicBezTo>
                  <a:pt x="4311755" y="2444012"/>
                  <a:pt x="4321047" y="2434406"/>
                  <a:pt x="4328749" y="2421011"/>
                </a:cubicBezTo>
                <a:lnTo>
                  <a:pt x="4278394" y="2416365"/>
                </a:lnTo>
                <a:cubicBezTo>
                  <a:pt x="4275213" y="2420384"/>
                  <a:pt x="4272241" y="2423188"/>
                  <a:pt x="4269478" y="2424779"/>
                </a:cubicBezTo>
                <a:cubicBezTo>
                  <a:pt x="4264958" y="2427290"/>
                  <a:pt x="4260186" y="2428546"/>
                  <a:pt x="4255163" y="2428546"/>
                </a:cubicBezTo>
                <a:cubicBezTo>
                  <a:pt x="4247210" y="2428546"/>
                  <a:pt x="4240764" y="2425658"/>
                  <a:pt x="4235824" y="2419881"/>
                </a:cubicBezTo>
                <a:cubicBezTo>
                  <a:pt x="4232308" y="2415863"/>
                  <a:pt x="4230090" y="2409752"/>
                  <a:pt x="4229169" y="2401548"/>
                </a:cubicBezTo>
                <a:lnTo>
                  <a:pt x="4331637" y="2401548"/>
                </a:lnTo>
                <a:lnTo>
                  <a:pt x="4331637" y="2395771"/>
                </a:lnTo>
                <a:cubicBezTo>
                  <a:pt x="4331637" y="2378191"/>
                  <a:pt x="4328749" y="2363917"/>
                  <a:pt x="4322973" y="2352950"/>
                </a:cubicBezTo>
                <a:cubicBezTo>
                  <a:pt x="4317196" y="2341984"/>
                  <a:pt x="4308783" y="2333612"/>
                  <a:pt x="4297732" y="2327836"/>
                </a:cubicBezTo>
                <a:cubicBezTo>
                  <a:pt x="4286682" y="2322059"/>
                  <a:pt x="4271613" y="2319171"/>
                  <a:pt x="4252526" y="2319171"/>
                </a:cubicBezTo>
                <a:close/>
                <a:moveTo>
                  <a:pt x="3833426" y="2319171"/>
                </a:moveTo>
                <a:cubicBezTo>
                  <a:pt x="3809902" y="2319171"/>
                  <a:pt x="3791463" y="2325617"/>
                  <a:pt x="3778111" y="2338510"/>
                </a:cubicBezTo>
                <a:cubicBezTo>
                  <a:pt x="3764758" y="2351402"/>
                  <a:pt x="3758081" y="2368270"/>
                  <a:pt x="3758081" y="2389116"/>
                </a:cubicBezTo>
                <a:cubicBezTo>
                  <a:pt x="3758081" y="2403766"/>
                  <a:pt x="3761409" y="2416512"/>
                  <a:pt x="3768065" y="2427353"/>
                </a:cubicBezTo>
                <a:cubicBezTo>
                  <a:pt x="3774720" y="2438194"/>
                  <a:pt x="3783113" y="2446105"/>
                  <a:pt x="3793242" y="2451086"/>
                </a:cubicBezTo>
                <a:cubicBezTo>
                  <a:pt x="3803372" y="2456067"/>
                  <a:pt x="3817269" y="2458558"/>
                  <a:pt x="3834933" y="2458558"/>
                </a:cubicBezTo>
                <a:cubicBezTo>
                  <a:pt x="3855276" y="2458558"/>
                  <a:pt x="3870889" y="2455649"/>
                  <a:pt x="3881772" y="2449831"/>
                </a:cubicBezTo>
                <a:cubicBezTo>
                  <a:pt x="3892655" y="2444012"/>
                  <a:pt x="3901947" y="2434406"/>
                  <a:pt x="3909649" y="2421011"/>
                </a:cubicBezTo>
                <a:lnTo>
                  <a:pt x="3859294" y="2416365"/>
                </a:lnTo>
                <a:cubicBezTo>
                  <a:pt x="3856113" y="2420384"/>
                  <a:pt x="3853141" y="2423188"/>
                  <a:pt x="3850378" y="2424779"/>
                </a:cubicBezTo>
                <a:cubicBezTo>
                  <a:pt x="3845858" y="2427290"/>
                  <a:pt x="3841086" y="2428546"/>
                  <a:pt x="3836063" y="2428546"/>
                </a:cubicBezTo>
                <a:cubicBezTo>
                  <a:pt x="3828110" y="2428546"/>
                  <a:pt x="3821664" y="2425658"/>
                  <a:pt x="3816724" y="2419881"/>
                </a:cubicBezTo>
                <a:cubicBezTo>
                  <a:pt x="3813208" y="2415863"/>
                  <a:pt x="3810990" y="2409752"/>
                  <a:pt x="3810069" y="2401548"/>
                </a:cubicBezTo>
                <a:lnTo>
                  <a:pt x="3912537" y="2401548"/>
                </a:lnTo>
                <a:lnTo>
                  <a:pt x="3912537" y="2395771"/>
                </a:lnTo>
                <a:cubicBezTo>
                  <a:pt x="3912537" y="2378191"/>
                  <a:pt x="3909649" y="2363917"/>
                  <a:pt x="3903873" y="2352950"/>
                </a:cubicBezTo>
                <a:cubicBezTo>
                  <a:pt x="3898096" y="2341984"/>
                  <a:pt x="3889683" y="2333612"/>
                  <a:pt x="3878632" y="2327836"/>
                </a:cubicBezTo>
                <a:cubicBezTo>
                  <a:pt x="3867582" y="2322059"/>
                  <a:pt x="3852513" y="2319171"/>
                  <a:pt x="3833426" y="2319171"/>
                </a:cubicBezTo>
                <a:close/>
                <a:moveTo>
                  <a:pt x="3688849" y="2319171"/>
                </a:moveTo>
                <a:cubicBezTo>
                  <a:pt x="3678384" y="2319171"/>
                  <a:pt x="3669510" y="2321076"/>
                  <a:pt x="3662227" y="2324885"/>
                </a:cubicBezTo>
                <a:cubicBezTo>
                  <a:pt x="3654944" y="2328694"/>
                  <a:pt x="3647744" y="2335035"/>
                  <a:pt x="3640628" y="2343909"/>
                </a:cubicBezTo>
                <a:lnTo>
                  <a:pt x="3640628" y="2322185"/>
                </a:lnTo>
                <a:lnTo>
                  <a:pt x="3593036" y="2322185"/>
                </a:lnTo>
                <a:lnTo>
                  <a:pt x="3593036" y="2455544"/>
                </a:lnTo>
                <a:lnTo>
                  <a:pt x="3644144" y="2455544"/>
                </a:lnTo>
                <a:lnTo>
                  <a:pt x="3644144" y="2391502"/>
                </a:lnTo>
                <a:cubicBezTo>
                  <a:pt x="3644144" y="2379363"/>
                  <a:pt x="3646070" y="2370949"/>
                  <a:pt x="3649921" y="2366261"/>
                </a:cubicBezTo>
                <a:cubicBezTo>
                  <a:pt x="3653772" y="2361573"/>
                  <a:pt x="3658795" y="2359229"/>
                  <a:pt x="3664989" y="2359229"/>
                </a:cubicBezTo>
                <a:cubicBezTo>
                  <a:pt x="3670598" y="2359229"/>
                  <a:pt x="3674952" y="2360966"/>
                  <a:pt x="3678049" y="2364441"/>
                </a:cubicBezTo>
                <a:cubicBezTo>
                  <a:pt x="3681147" y="2367915"/>
                  <a:pt x="3682695" y="2373838"/>
                  <a:pt x="3682695" y="2382209"/>
                </a:cubicBezTo>
                <a:lnTo>
                  <a:pt x="3682695" y="2455544"/>
                </a:lnTo>
                <a:lnTo>
                  <a:pt x="3734055" y="2455544"/>
                </a:lnTo>
                <a:lnTo>
                  <a:pt x="3734055" y="2370782"/>
                </a:lnTo>
                <a:cubicBezTo>
                  <a:pt x="3734055" y="2353202"/>
                  <a:pt x="3730058" y="2340205"/>
                  <a:pt x="3722063" y="2331791"/>
                </a:cubicBezTo>
                <a:cubicBezTo>
                  <a:pt x="3714068" y="2323378"/>
                  <a:pt x="3702996" y="2319171"/>
                  <a:pt x="3688849" y="2319171"/>
                </a:cubicBezTo>
                <a:close/>
                <a:moveTo>
                  <a:pt x="3384081" y="2319171"/>
                </a:moveTo>
                <a:cubicBezTo>
                  <a:pt x="3367840" y="2319171"/>
                  <a:pt x="3354697" y="2324613"/>
                  <a:pt x="3344652" y="2335496"/>
                </a:cubicBezTo>
                <a:cubicBezTo>
                  <a:pt x="3334605" y="2346379"/>
                  <a:pt x="3329583" y="2362201"/>
                  <a:pt x="3329583" y="2382963"/>
                </a:cubicBezTo>
                <a:cubicBezTo>
                  <a:pt x="3329583" y="2401129"/>
                  <a:pt x="3333476" y="2415737"/>
                  <a:pt x="3341261" y="2426788"/>
                </a:cubicBezTo>
                <a:cubicBezTo>
                  <a:pt x="3352227" y="2442359"/>
                  <a:pt x="3366627" y="2450145"/>
                  <a:pt x="3384458" y="2450145"/>
                </a:cubicBezTo>
                <a:cubicBezTo>
                  <a:pt x="3393583" y="2450145"/>
                  <a:pt x="3402080" y="2448052"/>
                  <a:pt x="3409950" y="2443866"/>
                </a:cubicBezTo>
                <a:cubicBezTo>
                  <a:pt x="3414972" y="2441187"/>
                  <a:pt x="3419995" y="2436876"/>
                  <a:pt x="3425018" y="2430932"/>
                </a:cubicBezTo>
                <a:lnTo>
                  <a:pt x="3425018" y="2451149"/>
                </a:lnTo>
                <a:cubicBezTo>
                  <a:pt x="3425018" y="2460944"/>
                  <a:pt x="3423197" y="2467809"/>
                  <a:pt x="3419556" y="2471743"/>
                </a:cubicBezTo>
                <a:cubicBezTo>
                  <a:pt x="3415914" y="2475678"/>
                  <a:pt x="3410410" y="2477646"/>
                  <a:pt x="3403043" y="2477646"/>
                </a:cubicBezTo>
                <a:cubicBezTo>
                  <a:pt x="3397350" y="2477646"/>
                  <a:pt x="3392620" y="2476348"/>
                  <a:pt x="3388853" y="2473752"/>
                </a:cubicBezTo>
                <a:cubicBezTo>
                  <a:pt x="3386258" y="2471995"/>
                  <a:pt x="3384332" y="2468813"/>
                  <a:pt x="3383076" y="2464209"/>
                </a:cubicBezTo>
                <a:lnTo>
                  <a:pt x="3333476" y="2458558"/>
                </a:lnTo>
                <a:cubicBezTo>
                  <a:pt x="3333309" y="2461404"/>
                  <a:pt x="3333224" y="2463665"/>
                  <a:pt x="3333224" y="2465339"/>
                </a:cubicBezTo>
                <a:cubicBezTo>
                  <a:pt x="3333224" y="2478817"/>
                  <a:pt x="3338226" y="2489575"/>
                  <a:pt x="3348230" y="2497612"/>
                </a:cubicBezTo>
                <a:cubicBezTo>
                  <a:pt x="3358234" y="2505648"/>
                  <a:pt x="3376631" y="2509666"/>
                  <a:pt x="3403419" y="2509666"/>
                </a:cubicBezTo>
                <a:cubicBezTo>
                  <a:pt x="3415140" y="2509666"/>
                  <a:pt x="3425541" y="2508620"/>
                  <a:pt x="3434624" y="2506527"/>
                </a:cubicBezTo>
                <a:cubicBezTo>
                  <a:pt x="3443708" y="2504434"/>
                  <a:pt x="3451200" y="2501044"/>
                  <a:pt x="3457102" y="2496356"/>
                </a:cubicBezTo>
                <a:cubicBezTo>
                  <a:pt x="3463004" y="2491668"/>
                  <a:pt x="3467734" y="2485535"/>
                  <a:pt x="3471292" y="2477959"/>
                </a:cubicBezTo>
                <a:cubicBezTo>
                  <a:pt x="3474850" y="2470383"/>
                  <a:pt x="3476629" y="2462409"/>
                  <a:pt x="3476629" y="2454037"/>
                </a:cubicBezTo>
                <a:lnTo>
                  <a:pt x="3476503" y="2448135"/>
                </a:lnTo>
                <a:lnTo>
                  <a:pt x="3476503" y="2322185"/>
                </a:lnTo>
                <a:lnTo>
                  <a:pt x="3428660" y="2322185"/>
                </a:lnTo>
                <a:lnTo>
                  <a:pt x="3428660" y="2341900"/>
                </a:lnTo>
                <a:cubicBezTo>
                  <a:pt x="3422800" y="2333780"/>
                  <a:pt x="3416500" y="2327961"/>
                  <a:pt x="3409761" y="2324445"/>
                </a:cubicBezTo>
                <a:cubicBezTo>
                  <a:pt x="3403022" y="2320929"/>
                  <a:pt x="3394462" y="2319171"/>
                  <a:pt x="3384081" y="2319171"/>
                </a:cubicBezTo>
                <a:close/>
                <a:moveTo>
                  <a:pt x="3260224" y="2319171"/>
                </a:moveTo>
                <a:cubicBezTo>
                  <a:pt x="3249760" y="2319171"/>
                  <a:pt x="3240886" y="2321076"/>
                  <a:pt x="3233602" y="2324885"/>
                </a:cubicBezTo>
                <a:cubicBezTo>
                  <a:pt x="3226319" y="2328694"/>
                  <a:pt x="3219120" y="2335035"/>
                  <a:pt x="3212004" y="2343909"/>
                </a:cubicBezTo>
                <a:lnTo>
                  <a:pt x="3212004" y="2322185"/>
                </a:lnTo>
                <a:lnTo>
                  <a:pt x="3164412" y="2322185"/>
                </a:lnTo>
                <a:lnTo>
                  <a:pt x="3164412" y="2455544"/>
                </a:lnTo>
                <a:lnTo>
                  <a:pt x="3215521" y="2455544"/>
                </a:lnTo>
                <a:lnTo>
                  <a:pt x="3215521" y="2391502"/>
                </a:lnTo>
                <a:cubicBezTo>
                  <a:pt x="3215521" y="2379363"/>
                  <a:pt x="3217445" y="2370949"/>
                  <a:pt x="3221297" y="2366261"/>
                </a:cubicBezTo>
                <a:cubicBezTo>
                  <a:pt x="3225148" y="2361573"/>
                  <a:pt x="3230171" y="2359229"/>
                  <a:pt x="3236365" y="2359229"/>
                </a:cubicBezTo>
                <a:cubicBezTo>
                  <a:pt x="3241974" y="2359229"/>
                  <a:pt x="3246327" y="2360966"/>
                  <a:pt x="3249425" y="2364441"/>
                </a:cubicBezTo>
                <a:cubicBezTo>
                  <a:pt x="3252523" y="2367915"/>
                  <a:pt x="3254071" y="2373838"/>
                  <a:pt x="3254071" y="2382209"/>
                </a:cubicBezTo>
                <a:lnTo>
                  <a:pt x="3254071" y="2455544"/>
                </a:lnTo>
                <a:lnTo>
                  <a:pt x="3305431" y="2455544"/>
                </a:lnTo>
                <a:lnTo>
                  <a:pt x="3305431" y="2370782"/>
                </a:lnTo>
                <a:cubicBezTo>
                  <a:pt x="3305431" y="2353202"/>
                  <a:pt x="3301434" y="2340205"/>
                  <a:pt x="3293438" y="2331791"/>
                </a:cubicBezTo>
                <a:cubicBezTo>
                  <a:pt x="3285443" y="2323378"/>
                  <a:pt x="3274372" y="2319171"/>
                  <a:pt x="3260224" y="2319171"/>
                </a:cubicBezTo>
                <a:close/>
                <a:moveTo>
                  <a:pt x="2716742" y="2319171"/>
                </a:moveTo>
                <a:cubicBezTo>
                  <a:pt x="2707198" y="2319171"/>
                  <a:pt x="2698324" y="2319883"/>
                  <a:pt x="2690120" y="2321306"/>
                </a:cubicBezTo>
                <a:cubicBezTo>
                  <a:pt x="2681915" y="2322729"/>
                  <a:pt x="2675470" y="2324738"/>
                  <a:pt x="2670781" y="2327334"/>
                </a:cubicBezTo>
                <a:cubicBezTo>
                  <a:pt x="2664252" y="2330933"/>
                  <a:pt x="2659250" y="2335182"/>
                  <a:pt x="2655776" y="2340079"/>
                </a:cubicBezTo>
                <a:cubicBezTo>
                  <a:pt x="2652302" y="2344977"/>
                  <a:pt x="2649643" y="2351695"/>
                  <a:pt x="2647801" y="2360234"/>
                </a:cubicBezTo>
                <a:lnTo>
                  <a:pt x="2696649" y="2365382"/>
                </a:lnTo>
                <a:cubicBezTo>
                  <a:pt x="2698659" y="2359606"/>
                  <a:pt x="2701296" y="2355671"/>
                  <a:pt x="2704561" y="2353578"/>
                </a:cubicBezTo>
                <a:cubicBezTo>
                  <a:pt x="2708746" y="2350900"/>
                  <a:pt x="2715025" y="2349560"/>
                  <a:pt x="2723398" y="2349560"/>
                </a:cubicBezTo>
                <a:cubicBezTo>
                  <a:pt x="2729928" y="2349560"/>
                  <a:pt x="2734489" y="2350816"/>
                  <a:pt x="2737085" y="2353327"/>
                </a:cubicBezTo>
                <a:cubicBezTo>
                  <a:pt x="2739680" y="2355839"/>
                  <a:pt x="2740977" y="2360234"/>
                  <a:pt x="2740977" y="2366513"/>
                </a:cubicBezTo>
                <a:cubicBezTo>
                  <a:pt x="2734615" y="2369024"/>
                  <a:pt x="2728588" y="2371054"/>
                  <a:pt x="2722896" y="2372603"/>
                </a:cubicBezTo>
                <a:cubicBezTo>
                  <a:pt x="2717202" y="2374152"/>
                  <a:pt x="2704770" y="2376851"/>
                  <a:pt x="2685600" y="2380702"/>
                </a:cubicBezTo>
                <a:cubicBezTo>
                  <a:pt x="2669610" y="2383883"/>
                  <a:pt x="2658643" y="2388739"/>
                  <a:pt x="2652698" y="2395269"/>
                </a:cubicBezTo>
                <a:cubicBezTo>
                  <a:pt x="2646755" y="2401799"/>
                  <a:pt x="2643783" y="2410128"/>
                  <a:pt x="2643783" y="2420258"/>
                </a:cubicBezTo>
                <a:cubicBezTo>
                  <a:pt x="2643783" y="2431057"/>
                  <a:pt x="2647906" y="2440141"/>
                  <a:pt x="2656152" y="2447508"/>
                </a:cubicBezTo>
                <a:cubicBezTo>
                  <a:pt x="2664398" y="2454875"/>
                  <a:pt x="2676474" y="2458558"/>
                  <a:pt x="2692380" y="2458558"/>
                </a:cubicBezTo>
                <a:cubicBezTo>
                  <a:pt x="2704351" y="2458558"/>
                  <a:pt x="2714858" y="2456716"/>
                  <a:pt x="2723900" y="2453033"/>
                </a:cubicBezTo>
                <a:cubicBezTo>
                  <a:pt x="2730514" y="2450270"/>
                  <a:pt x="2737167" y="2445666"/>
                  <a:pt x="2743866" y="2439220"/>
                </a:cubicBezTo>
                <a:cubicBezTo>
                  <a:pt x="2744451" y="2443071"/>
                  <a:pt x="2745037" y="2445896"/>
                  <a:pt x="2745623" y="2447696"/>
                </a:cubicBezTo>
                <a:cubicBezTo>
                  <a:pt x="2746209" y="2449496"/>
                  <a:pt x="2747465" y="2452112"/>
                  <a:pt x="2749391" y="2455544"/>
                </a:cubicBezTo>
                <a:lnTo>
                  <a:pt x="2797359" y="2455544"/>
                </a:lnTo>
                <a:cubicBezTo>
                  <a:pt x="2794680" y="2450019"/>
                  <a:pt x="2792944" y="2445477"/>
                  <a:pt x="2792150" y="2441919"/>
                </a:cubicBezTo>
                <a:cubicBezTo>
                  <a:pt x="2791354" y="2438362"/>
                  <a:pt x="2790955" y="2433443"/>
                  <a:pt x="2790955" y="2427165"/>
                </a:cubicBezTo>
                <a:lnTo>
                  <a:pt x="2790955" y="2368270"/>
                </a:lnTo>
                <a:cubicBezTo>
                  <a:pt x="2790955" y="2361992"/>
                  <a:pt x="2789700" y="2355399"/>
                  <a:pt x="2787189" y="2348493"/>
                </a:cubicBezTo>
                <a:cubicBezTo>
                  <a:pt x="2784677" y="2341586"/>
                  <a:pt x="2781244" y="2336249"/>
                  <a:pt x="2776891" y="2332482"/>
                </a:cubicBezTo>
                <a:cubicBezTo>
                  <a:pt x="2770696" y="2327040"/>
                  <a:pt x="2762953" y="2323462"/>
                  <a:pt x="2753660" y="2321746"/>
                </a:cubicBezTo>
                <a:cubicBezTo>
                  <a:pt x="2744368" y="2320029"/>
                  <a:pt x="2732062" y="2319171"/>
                  <a:pt x="2716742" y="2319171"/>
                </a:cubicBezTo>
                <a:close/>
                <a:moveTo>
                  <a:pt x="2550189" y="2319171"/>
                </a:moveTo>
                <a:cubicBezTo>
                  <a:pt x="2534617" y="2319171"/>
                  <a:pt x="2521851" y="2321220"/>
                  <a:pt x="2511888" y="2325319"/>
                </a:cubicBezTo>
                <a:cubicBezTo>
                  <a:pt x="2505610" y="2327911"/>
                  <a:pt x="2499500" y="2331863"/>
                  <a:pt x="2493555" y="2337174"/>
                </a:cubicBezTo>
                <a:cubicBezTo>
                  <a:pt x="2487611" y="2342486"/>
                  <a:pt x="2482924" y="2348487"/>
                  <a:pt x="2479490" y="2355178"/>
                </a:cubicBezTo>
                <a:cubicBezTo>
                  <a:pt x="2474804" y="2364295"/>
                  <a:pt x="2472459" y="2375712"/>
                  <a:pt x="2472459" y="2389430"/>
                </a:cubicBezTo>
                <a:cubicBezTo>
                  <a:pt x="2472459" y="2402562"/>
                  <a:pt x="2474384" y="2413100"/>
                  <a:pt x="2478236" y="2421046"/>
                </a:cubicBezTo>
                <a:cubicBezTo>
                  <a:pt x="2482086" y="2428992"/>
                  <a:pt x="2487402" y="2435913"/>
                  <a:pt x="2494183" y="2441810"/>
                </a:cubicBezTo>
                <a:cubicBezTo>
                  <a:pt x="2500965" y="2447706"/>
                  <a:pt x="2509063" y="2451972"/>
                  <a:pt x="2518482" y="2454606"/>
                </a:cubicBezTo>
                <a:cubicBezTo>
                  <a:pt x="2527900" y="2457241"/>
                  <a:pt x="2539683" y="2458558"/>
                  <a:pt x="2553831" y="2458558"/>
                </a:cubicBezTo>
                <a:cubicBezTo>
                  <a:pt x="2568480" y="2458558"/>
                  <a:pt x="2580557" y="2456507"/>
                  <a:pt x="2590059" y="2452405"/>
                </a:cubicBezTo>
                <a:cubicBezTo>
                  <a:pt x="2599560" y="2448303"/>
                  <a:pt x="2607367" y="2442548"/>
                  <a:pt x="2613479" y="2435139"/>
                </a:cubicBezTo>
                <a:cubicBezTo>
                  <a:pt x="2619589" y="2427730"/>
                  <a:pt x="2623984" y="2418960"/>
                  <a:pt x="2626664" y="2408831"/>
                </a:cubicBezTo>
                <a:lnTo>
                  <a:pt x="2578066" y="2403306"/>
                </a:lnTo>
                <a:cubicBezTo>
                  <a:pt x="2575806" y="2410422"/>
                  <a:pt x="2572395" y="2415696"/>
                  <a:pt x="2567832" y="2419128"/>
                </a:cubicBezTo>
                <a:cubicBezTo>
                  <a:pt x="2563270" y="2422561"/>
                  <a:pt x="2557640" y="2424277"/>
                  <a:pt x="2550943" y="2424277"/>
                </a:cubicBezTo>
                <a:cubicBezTo>
                  <a:pt x="2542905" y="2424277"/>
                  <a:pt x="2536292" y="2421435"/>
                  <a:pt x="2531102" y="2415753"/>
                </a:cubicBezTo>
                <a:cubicBezTo>
                  <a:pt x="2525911" y="2410071"/>
                  <a:pt x="2523317" y="2401756"/>
                  <a:pt x="2523317" y="2390809"/>
                </a:cubicBezTo>
                <a:cubicBezTo>
                  <a:pt x="2523317" y="2378524"/>
                  <a:pt x="2525932" y="2369352"/>
                  <a:pt x="2531165" y="2363294"/>
                </a:cubicBezTo>
                <a:cubicBezTo>
                  <a:pt x="2536397" y="2357235"/>
                  <a:pt x="2543240" y="2354206"/>
                  <a:pt x="2551695" y="2354206"/>
                </a:cubicBezTo>
                <a:cubicBezTo>
                  <a:pt x="2558393" y="2354206"/>
                  <a:pt x="2563731" y="2355650"/>
                  <a:pt x="2567707" y="2358539"/>
                </a:cubicBezTo>
                <a:cubicBezTo>
                  <a:pt x="2571683" y="2361427"/>
                  <a:pt x="2574424" y="2365717"/>
                  <a:pt x="2575932" y="2371410"/>
                </a:cubicBezTo>
                <a:lnTo>
                  <a:pt x="2624026" y="2365006"/>
                </a:lnTo>
                <a:cubicBezTo>
                  <a:pt x="2619422" y="2350020"/>
                  <a:pt x="2611406" y="2338635"/>
                  <a:pt x="2599979" y="2330850"/>
                </a:cubicBezTo>
                <a:cubicBezTo>
                  <a:pt x="2588552" y="2323064"/>
                  <a:pt x="2571955" y="2319171"/>
                  <a:pt x="2550189" y="2319171"/>
                </a:cubicBezTo>
                <a:close/>
                <a:moveTo>
                  <a:pt x="1926168" y="2319171"/>
                </a:moveTo>
                <a:cubicBezTo>
                  <a:pt x="1916624" y="2319171"/>
                  <a:pt x="1907750" y="2319883"/>
                  <a:pt x="1899546" y="2321306"/>
                </a:cubicBezTo>
                <a:cubicBezTo>
                  <a:pt x="1891342" y="2322729"/>
                  <a:pt x="1884896" y="2324738"/>
                  <a:pt x="1880208" y="2327334"/>
                </a:cubicBezTo>
                <a:cubicBezTo>
                  <a:pt x="1873677" y="2330933"/>
                  <a:pt x="1868676" y="2335182"/>
                  <a:pt x="1865201" y="2340079"/>
                </a:cubicBezTo>
                <a:cubicBezTo>
                  <a:pt x="1861727" y="2344977"/>
                  <a:pt x="1859069" y="2351695"/>
                  <a:pt x="1857228" y="2360234"/>
                </a:cubicBezTo>
                <a:lnTo>
                  <a:pt x="1906076" y="2365382"/>
                </a:lnTo>
                <a:cubicBezTo>
                  <a:pt x="1908085" y="2359606"/>
                  <a:pt x="1910722" y="2355671"/>
                  <a:pt x="1913987" y="2353578"/>
                </a:cubicBezTo>
                <a:cubicBezTo>
                  <a:pt x="1918173" y="2350900"/>
                  <a:pt x="1924452" y="2349560"/>
                  <a:pt x="1932823" y="2349560"/>
                </a:cubicBezTo>
                <a:cubicBezTo>
                  <a:pt x="1939352" y="2349560"/>
                  <a:pt x="1943915" y="2350816"/>
                  <a:pt x="1946510" y="2353327"/>
                </a:cubicBezTo>
                <a:cubicBezTo>
                  <a:pt x="1949105" y="2355839"/>
                  <a:pt x="1950403" y="2360234"/>
                  <a:pt x="1950403" y="2366513"/>
                </a:cubicBezTo>
                <a:cubicBezTo>
                  <a:pt x="1944041" y="2369024"/>
                  <a:pt x="1938013" y="2371054"/>
                  <a:pt x="1932321" y="2372603"/>
                </a:cubicBezTo>
                <a:cubicBezTo>
                  <a:pt x="1926628" y="2374152"/>
                  <a:pt x="1914196" y="2376851"/>
                  <a:pt x="1895025" y="2380702"/>
                </a:cubicBezTo>
                <a:cubicBezTo>
                  <a:pt x="1879036" y="2383883"/>
                  <a:pt x="1868069" y="2388739"/>
                  <a:pt x="1862125" y="2395269"/>
                </a:cubicBezTo>
                <a:cubicBezTo>
                  <a:pt x="1856181" y="2401799"/>
                  <a:pt x="1853209" y="2410128"/>
                  <a:pt x="1853209" y="2420258"/>
                </a:cubicBezTo>
                <a:cubicBezTo>
                  <a:pt x="1853209" y="2431057"/>
                  <a:pt x="1857332" y="2440141"/>
                  <a:pt x="1865578" y="2447508"/>
                </a:cubicBezTo>
                <a:cubicBezTo>
                  <a:pt x="1873824" y="2454875"/>
                  <a:pt x="1885900" y="2458558"/>
                  <a:pt x="1901806" y="2458558"/>
                </a:cubicBezTo>
                <a:cubicBezTo>
                  <a:pt x="1913778" y="2458558"/>
                  <a:pt x="1924284" y="2456716"/>
                  <a:pt x="1933325" y="2453033"/>
                </a:cubicBezTo>
                <a:cubicBezTo>
                  <a:pt x="1939939" y="2450270"/>
                  <a:pt x="1946594" y="2445666"/>
                  <a:pt x="1953292" y="2439220"/>
                </a:cubicBezTo>
                <a:cubicBezTo>
                  <a:pt x="1953877" y="2443071"/>
                  <a:pt x="1954464" y="2445896"/>
                  <a:pt x="1955050" y="2447696"/>
                </a:cubicBezTo>
                <a:cubicBezTo>
                  <a:pt x="1955636" y="2449496"/>
                  <a:pt x="1956891" y="2452112"/>
                  <a:pt x="1958816" y="2455544"/>
                </a:cubicBezTo>
                <a:lnTo>
                  <a:pt x="2006786" y="2455544"/>
                </a:lnTo>
                <a:cubicBezTo>
                  <a:pt x="2004107" y="2450019"/>
                  <a:pt x="2002370" y="2445477"/>
                  <a:pt x="2001574" y="2441919"/>
                </a:cubicBezTo>
                <a:cubicBezTo>
                  <a:pt x="2000779" y="2438362"/>
                  <a:pt x="2000382" y="2433443"/>
                  <a:pt x="2000382" y="2427165"/>
                </a:cubicBezTo>
                <a:lnTo>
                  <a:pt x="2000382" y="2368270"/>
                </a:lnTo>
                <a:cubicBezTo>
                  <a:pt x="2000382" y="2361992"/>
                  <a:pt x="1999126" y="2355399"/>
                  <a:pt x="1996614" y="2348493"/>
                </a:cubicBezTo>
                <a:cubicBezTo>
                  <a:pt x="1994102" y="2341586"/>
                  <a:pt x="1990671" y="2336249"/>
                  <a:pt x="1986317" y="2332482"/>
                </a:cubicBezTo>
                <a:cubicBezTo>
                  <a:pt x="1980122" y="2327040"/>
                  <a:pt x="1972379" y="2323462"/>
                  <a:pt x="1963086" y="2321746"/>
                </a:cubicBezTo>
                <a:cubicBezTo>
                  <a:pt x="1953794" y="2320029"/>
                  <a:pt x="1941487" y="2319171"/>
                  <a:pt x="1926168" y="2319171"/>
                </a:cubicBezTo>
                <a:close/>
                <a:moveTo>
                  <a:pt x="1783850" y="2319171"/>
                </a:moveTo>
                <a:cubicBezTo>
                  <a:pt x="1773386" y="2319171"/>
                  <a:pt x="1764512" y="2321076"/>
                  <a:pt x="1757229" y="2324885"/>
                </a:cubicBezTo>
                <a:cubicBezTo>
                  <a:pt x="1749946" y="2328694"/>
                  <a:pt x="1742746" y="2335035"/>
                  <a:pt x="1735630" y="2343909"/>
                </a:cubicBezTo>
                <a:lnTo>
                  <a:pt x="1735630" y="2322185"/>
                </a:lnTo>
                <a:lnTo>
                  <a:pt x="1688038" y="2322185"/>
                </a:lnTo>
                <a:lnTo>
                  <a:pt x="1688038" y="2455544"/>
                </a:lnTo>
                <a:lnTo>
                  <a:pt x="1739146" y="2455544"/>
                </a:lnTo>
                <a:lnTo>
                  <a:pt x="1739146" y="2391502"/>
                </a:lnTo>
                <a:cubicBezTo>
                  <a:pt x="1739146" y="2379363"/>
                  <a:pt x="1741072" y="2370949"/>
                  <a:pt x="1744923" y="2366261"/>
                </a:cubicBezTo>
                <a:cubicBezTo>
                  <a:pt x="1748774" y="2361573"/>
                  <a:pt x="1753796" y="2359229"/>
                  <a:pt x="1759992" y="2359229"/>
                </a:cubicBezTo>
                <a:cubicBezTo>
                  <a:pt x="1765601" y="2359229"/>
                  <a:pt x="1769954" y="2360966"/>
                  <a:pt x="1773051" y="2364441"/>
                </a:cubicBezTo>
                <a:cubicBezTo>
                  <a:pt x="1776149" y="2367915"/>
                  <a:pt x="1777698" y="2373838"/>
                  <a:pt x="1777698" y="2382209"/>
                </a:cubicBezTo>
                <a:lnTo>
                  <a:pt x="1777698" y="2455544"/>
                </a:lnTo>
                <a:lnTo>
                  <a:pt x="1829057" y="2455544"/>
                </a:lnTo>
                <a:lnTo>
                  <a:pt x="1829057" y="2370782"/>
                </a:lnTo>
                <a:cubicBezTo>
                  <a:pt x="1829057" y="2353202"/>
                  <a:pt x="1825060" y="2340205"/>
                  <a:pt x="1817065" y="2331791"/>
                </a:cubicBezTo>
                <a:cubicBezTo>
                  <a:pt x="1809070" y="2323378"/>
                  <a:pt x="1797998" y="2319171"/>
                  <a:pt x="1783850" y="2319171"/>
                </a:cubicBezTo>
                <a:close/>
                <a:moveTo>
                  <a:pt x="1572461" y="2319171"/>
                </a:moveTo>
                <a:lnTo>
                  <a:pt x="1592780" y="2385349"/>
                </a:lnTo>
                <a:lnTo>
                  <a:pt x="1552353" y="2385349"/>
                </a:lnTo>
                <a:close/>
                <a:moveTo>
                  <a:pt x="1309303" y="2319171"/>
                </a:moveTo>
                <a:cubicBezTo>
                  <a:pt x="1285779" y="2319171"/>
                  <a:pt x="1267340" y="2325617"/>
                  <a:pt x="1253988" y="2338510"/>
                </a:cubicBezTo>
                <a:cubicBezTo>
                  <a:pt x="1240635" y="2351402"/>
                  <a:pt x="1233959" y="2368270"/>
                  <a:pt x="1233959" y="2389116"/>
                </a:cubicBezTo>
                <a:cubicBezTo>
                  <a:pt x="1233959" y="2403766"/>
                  <a:pt x="1237286" y="2416512"/>
                  <a:pt x="1243942" y="2427353"/>
                </a:cubicBezTo>
                <a:cubicBezTo>
                  <a:pt x="1250597" y="2438194"/>
                  <a:pt x="1258989" y="2446105"/>
                  <a:pt x="1269119" y="2451086"/>
                </a:cubicBezTo>
                <a:cubicBezTo>
                  <a:pt x="1279249" y="2456067"/>
                  <a:pt x="1293146" y="2458558"/>
                  <a:pt x="1310810" y="2458558"/>
                </a:cubicBezTo>
                <a:cubicBezTo>
                  <a:pt x="1331153" y="2458558"/>
                  <a:pt x="1346766" y="2455649"/>
                  <a:pt x="1357649" y="2449831"/>
                </a:cubicBezTo>
                <a:cubicBezTo>
                  <a:pt x="1368532" y="2444012"/>
                  <a:pt x="1377825" y="2434406"/>
                  <a:pt x="1385526" y="2421011"/>
                </a:cubicBezTo>
                <a:lnTo>
                  <a:pt x="1335171" y="2416365"/>
                </a:lnTo>
                <a:cubicBezTo>
                  <a:pt x="1331990" y="2420384"/>
                  <a:pt x="1329018" y="2423188"/>
                  <a:pt x="1326255" y="2424779"/>
                </a:cubicBezTo>
                <a:cubicBezTo>
                  <a:pt x="1321734" y="2427290"/>
                  <a:pt x="1316963" y="2428546"/>
                  <a:pt x="1311940" y="2428546"/>
                </a:cubicBezTo>
                <a:cubicBezTo>
                  <a:pt x="1303987" y="2428546"/>
                  <a:pt x="1297541" y="2425658"/>
                  <a:pt x="1292602" y="2419881"/>
                </a:cubicBezTo>
                <a:cubicBezTo>
                  <a:pt x="1289085" y="2415863"/>
                  <a:pt x="1286867" y="2409752"/>
                  <a:pt x="1285946" y="2401548"/>
                </a:cubicBezTo>
                <a:lnTo>
                  <a:pt x="1388414" y="2401548"/>
                </a:lnTo>
                <a:lnTo>
                  <a:pt x="1388414" y="2395771"/>
                </a:lnTo>
                <a:cubicBezTo>
                  <a:pt x="1388414" y="2378191"/>
                  <a:pt x="1385526" y="2363917"/>
                  <a:pt x="1379750" y="2352950"/>
                </a:cubicBezTo>
                <a:cubicBezTo>
                  <a:pt x="1373974" y="2341984"/>
                  <a:pt x="1365560" y="2333612"/>
                  <a:pt x="1354509" y="2327836"/>
                </a:cubicBezTo>
                <a:cubicBezTo>
                  <a:pt x="1343459" y="2322059"/>
                  <a:pt x="1328390" y="2319171"/>
                  <a:pt x="1309303" y="2319171"/>
                </a:cubicBezTo>
                <a:close/>
                <a:moveTo>
                  <a:pt x="517025" y="2319171"/>
                </a:moveTo>
                <a:cubicBezTo>
                  <a:pt x="506561" y="2319171"/>
                  <a:pt x="497687" y="2321076"/>
                  <a:pt x="490404" y="2324885"/>
                </a:cubicBezTo>
                <a:cubicBezTo>
                  <a:pt x="483120" y="2328694"/>
                  <a:pt x="475921" y="2335035"/>
                  <a:pt x="468805" y="2343909"/>
                </a:cubicBezTo>
                <a:lnTo>
                  <a:pt x="468805" y="2322185"/>
                </a:lnTo>
                <a:lnTo>
                  <a:pt x="421212" y="2322185"/>
                </a:lnTo>
                <a:lnTo>
                  <a:pt x="421212" y="2455544"/>
                </a:lnTo>
                <a:lnTo>
                  <a:pt x="472321" y="2455544"/>
                </a:lnTo>
                <a:lnTo>
                  <a:pt x="472321" y="2391502"/>
                </a:lnTo>
                <a:cubicBezTo>
                  <a:pt x="472321" y="2379363"/>
                  <a:pt x="474246" y="2370949"/>
                  <a:pt x="478097" y="2366261"/>
                </a:cubicBezTo>
                <a:cubicBezTo>
                  <a:pt x="481948" y="2361573"/>
                  <a:pt x="486971" y="2359229"/>
                  <a:pt x="493166" y="2359229"/>
                </a:cubicBezTo>
                <a:cubicBezTo>
                  <a:pt x="498775" y="2359229"/>
                  <a:pt x="503128" y="2360966"/>
                  <a:pt x="506226" y="2364441"/>
                </a:cubicBezTo>
                <a:cubicBezTo>
                  <a:pt x="509323" y="2367915"/>
                  <a:pt x="510872" y="2373838"/>
                  <a:pt x="510872" y="2382209"/>
                </a:cubicBezTo>
                <a:lnTo>
                  <a:pt x="510872" y="2455544"/>
                </a:lnTo>
                <a:lnTo>
                  <a:pt x="562232" y="2455544"/>
                </a:lnTo>
                <a:lnTo>
                  <a:pt x="562232" y="2370782"/>
                </a:lnTo>
                <a:cubicBezTo>
                  <a:pt x="562232" y="2353202"/>
                  <a:pt x="558234" y="2340205"/>
                  <a:pt x="550239" y="2331791"/>
                </a:cubicBezTo>
                <a:cubicBezTo>
                  <a:pt x="542245" y="2323378"/>
                  <a:pt x="531173" y="2319171"/>
                  <a:pt x="517025" y="2319171"/>
                </a:cubicBezTo>
                <a:close/>
                <a:moveTo>
                  <a:pt x="6140717" y="2271453"/>
                </a:moveTo>
                <a:lnTo>
                  <a:pt x="6089483" y="2297698"/>
                </a:lnTo>
                <a:lnTo>
                  <a:pt x="6089483" y="2322185"/>
                </a:lnTo>
                <a:lnTo>
                  <a:pt x="6070647" y="2322185"/>
                </a:lnTo>
                <a:lnTo>
                  <a:pt x="6070647" y="2359606"/>
                </a:lnTo>
                <a:lnTo>
                  <a:pt x="6089483" y="2359606"/>
                </a:lnTo>
                <a:lnTo>
                  <a:pt x="6089483" y="2406512"/>
                </a:lnTo>
                <a:cubicBezTo>
                  <a:pt x="6089483" y="2421394"/>
                  <a:pt x="6090927" y="2432158"/>
                  <a:pt x="6093815" y="2438805"/>
                </a:cubicBezTo>
                <a:cubicBezTo>
                  <a:pt x="6096704" y="2445452"/>
                  <a:pt x="6101162" y="2450406"/>
                  <a:pt x="6107189" y="2453666"/>
                </a:cubicBezTo>
                <a:cubicBezTo>
                  <a:pt x="6113217" y="2456928"/>
                  <a:pt x="6122593" y="2458558"/>
                  <a:pt x="6135318" y="2458558"/>
                </a:cubicBezTo>
                <a:cubicBezTo>
                  <a:pt x="6146284" y="2458558"/>
                  <a:pt x="6158088" y="2457177"/>
                  <a:pt x="6170729" y="2454414"/>
                </a:cubicBezTo>
                <a:lnTo>
                  <a:pt x="6166962" y="2419134"/>
                </a:lnTo>
                <a:cubicBezTo>
                  <a:pt x="6160181" y="2421306"/>
                  <a:pt x="6154907" y="2422393"/>
                  <a:pt x="6151140" y="2422393"/>
                </a:cubicBezTo>
                <a:cubicBezTo>
                  <a:pt x="6146954" y="2422393"/>
                  <a:pt x="6144024" y="2420972"/>
                  <a:pt x="6142350" y="2418131"/>
                </a:cubicBezTo>
                <a:cubicBezTo>
                  <a:pt x="6141261" y="2416293"/>
                  <a:pt x="6140717" y="2412534"/>
                  <a:pt x="6140717" y="2406854"/>
                </a:cubicBezTo>
                <a:lnTo>
                  <a:pt x="6140717" y="2359606"/>
                </a:lnTo>
                <a:lnTo>
                  <a:pt x="6168846" y="2359606"/>
                </a:lnTo>
                <a:lnTo>
                  <a:pt x="6168846" y="2322185"/>
                </a:lnTo>
                <a:lnTo>
                  <a:pt x="6140717" y="2322185"/>
                </a:lnTo>
                <a:close/>
                <a:moveTo>
                  <a:pt x="5995219" y="2271453"/>
                </a:moveTo>
                <a:lnTo>
                  <a:pt x="5995219" y="2306237"/>
                </a:lnTo>
                <a:lnTo>
                  <a:pt x="6046328" y="2306237"/>
                </a:lnTo>
                <a:lnTo>
                  <a:pt x="6046328" y="2271453"/>
                </a:lnTo>
                <a:close/>
                <a:moveTo>
                  <a:pt x="5909369" y="2271453"/>
                </a:moveTo>
                <a:lnTo>
                  <a:pt x="5909369" y="2455544"/>
                </a:lnTo>
                <a:lnTo>
                  <a:pt x="5960603" y="2455544"/>
                </a:lnTo>
                <a:lnTo>
                  <a:pt x="5960603" y="2271453"/>
                </a:lnTo>
                <a:close/>
                <a:moveTo>
                  <a:pt x="4012387" y="2271453"/>
                </a:moveTo>
                <a:lnTo>
                  <a:pt x="4012387" y="2455544"/>
                </a:lnTo>
                <a:lnTo>
                  <a:pt x="4060230" y="2455544"/>
                </a:lnTo>
                <a:lnTo>
                  <a:pt x="4060230" y="2435829"/>
                </a:lnTo>
                <a:cubicBezTo>
                  <a:pt x="4066844" y="2444117"/>
                  <a:pt x="4072955" y="2449768"/>
                  <a:pt x="4078564" y="2452782"/>
                </a:cubicBezTo>
                <a:cubicBezTo>
                  <a:pt x="4086015" y="2456633"/>
                  <a:pt x="4094219" y="2458558"/>
                  <a:pt x="4103177" y="2458558"/>
                </a:cubicBezTo>
                <a:cubicBezTo>
                  <a:pt x="4113641" y="2458558"/>
                  <a:pt x="4123164" y="2455816"/>
                  <a:pt x="4131745" y="2450333"/>
                </a:cubicBezTo>
                <a:cubicBezTo>
                  <a:pt x="4140326" y="2444850"/>
                  <a:pt x="4147044" y="2436562"/>
                  <a:pt x="4151899" y="2425469"/>
                </a:cubicBezTo>
                <a:cubicBezTo>
                  <a:pt x="4156755" y="2414377"/>
                  <a:pt x="4159183" y="2401548"/>
                  <a:pt x="4159183" y="2386981"/>
                </a:cubicBezTo>
                <a:cubicBezTo>
                  <a:pt x="4159183" y="2365131"/>
                  <a:pt x="4153867" y="2348367"/>
                  <a:pt x="4143235" y="2336689"/>
                </a:cubicBezTo>
                <a:cubicBezTo>
                  <a:pt x="4132603" y="2325010"/>
                  <a:pt x="4119166" y="2319171"/>
                  <a:pt x="4102926" y="2319171"/>
                </a:cubicBezTo>
                <a:cubicBezTo>
                  <a:pt x="4095056" y="2319171"/>
                  <a:pt x="4087878" y="2320511"/>
                  <a:pt x="4081390" y="2323190"/>
                </a:cubicBezTo>
                <a:cubicBezTo>
                  <a:pt x="4074902" y="2325868"/>
                  <a:pt x="4069104" y="2329887"/>
                  <a:pt x="4063998" y="2335245"/>
                </a:cubicBezTo>
                <a:lnTo>
                  <a:pt x="4063998" y="2271453"/>
                </a:lnTo>
                <a:close/>
                <a:moveTo>
                  <a:pt x="3509194" y="2271453"/>
                </a:moveTo>
                <a:lnTo>
                  <a:pt x="3509194" y="2306237"/>
                </a:lnTo>
                <a:lnTo>
                  <a:pt x="3560303" y="2306237"/>
                </a:lnTo>
                <a:lnTo>
                  <a:pt x="3560303" y="2271453"/>
                </a:lnTo>
                <a:close/>
                <a:moveTo>
                  <a:pt x="2977176" y="2271453"/>
                </a:moveTo>
                <a:lnTo>
                  <a:pt x="2977176" y="2455544"/>
                </a:lnTo>
                <a:lnTo>
                  <a:pt x="3132386" y="2455544"/>
                </a:lnTo>
                <a:lnTo>
                  <a:pt x="3132386" y="2413854"/>
                </a:lnTo>
                <a:lnTo>
                  <a:pt x="3034187" y="2413854"/>
                </a:lnTo>
                <a:lnTo>
                  <a:pt x="3034187" y="2377563"/>
                </a:lnTo>
                <a:lnTo>
                  <a:pt x="3122716" y="2377563"/>
                </a:lnTo>
                <a:lnTo>
                  <a:pt x="3122716" y="2340017"/>
                </a:lnTo>
                <a:lnTo>
                  <a:pt x="3034187" y="2340017"/>
                </a:lnTo>
                <a:lnTo>
                  <a:pt x="3034187" y="2310758"/>
                </a:lnTo>
                <a:lnTo>
                  <a:pt x="3129623" y="2310758"/>
                </a:lnTo>
                <a:lnTo>
                  <a:pt x="3129623" y="2271453"/>
                </a:lnTo>
                <a:close/>
                <a:moveTo>
                  <a:pt x="2823271" y="2271453"/>
                </a:moveTo>
                <a:lnTo>
                  <a:pt x="2823271" y="2455544"/>
                </a:lnTo>
                <a:lnTo>
                  <a:pt x="2874504" y="2455544"/>
                </a:lnTo>
                <a:lnTo>
                  <a:pt x="2874504" y="2271453"/>
                </a:lnTo>
                <a:close/>
                <a:moveTo>
                  <a:pt x="2394770" y="2271453"/>
                </a:moveTo>
                <a:lnTo>
                  <a:pt x="2394770" y="2306237"/>
                </a:lnTo>
                <a:lnTo>
                  <a:pt x="2445879" y="2306237"/>
                </a:lnTo>
                <a:lnTo>
                  <a:pt x="2445879" y="2271453"/>
                </a:lnTo>
                <a:close/>
                <a:moveTo>
                  <a:pt x="2340244" y="2271453"/>
                </a:moveTo>
                <a:lnTo>
                  <a:pt x="2289010" y="2297698"/>
                </a:lnTo>
                <a:lnTo>
                  <a:pt x="2289010" y="2322185"/>
                </a:lnTo>
                <a:lnTo>
                  <a:pt x="2270174" y="2322185"/>
                </a:lnTo>
                <a:lnTo>
                  <a:pt x="2270174" y="2359606"/>
                </a:lnTo>
                <a:lnTo>
                  <a:pt x="2289010" y="2359606"/>
                </a:lnTo>
                <a:lnTo>
                  <a:pt x="2289010" y="2406512"/>
                </a:lnTo>
                <a:cubicBezTo>
                  <a:pt x="2289010" y="2421394"/>
                  <a:pt x="2290453" y="2432158"/>
                  <a:pt x="2293342" y="2438805"/>
                </a:cubicBezTo>
                <a:cubicBezTo>
                  <a:pt x="2296229" y="2445452"/>
                  <a:pt x="2300688" y="2450406"/>
                  <a:pt x="2306716" y="2453666"/>
                </a:cubicBezTo>
                <a:cubicBezTo>
                  <a:pt x="2312743" y="2456928"/>
                  <a:pt x="2322120" y="2458558"/>
                  <a:pt x="2334844" y="2458558"/>
                </a:cubicBezTo>
                <a:cubicBezTo>
                  <a:pt x="2345810" y="2458558"/>
                  <a:pt x="2357614" y="2457177"/>
                  <a:pt x="2370255" y="2454414"/>
                </a:cubicBezTo>
                <a:lnTo>
                  <a:pt x="2366488" y="2419134"/>
                </a:lnTo>
                <a:cubicBezTo>
                  <a:pt x="2359707" y="2421306"/>
                  <a:pt x="2354433" y="2422393"/>
                  <a:pt x="2350667" y="2422393"/>
                </a:cubicBezTo>
                <a:cubicBezTo>
                  <a:pt x="2346481" y="2422393"/>
                  <a:pt x="2343550" y="2420972"/>
                  <a:pt x="2341876" y="2418131"/>
                </a:cubicBezTo>
                <a:cubicBezTo>
                  <a:pt x="2340789" y="2416293"/>
                  <a:pt x="2340244" y="2412534"/>
                  <a:pt x="2340244" y="2406854"/>
                </a:cubicBezTo>
                <a:lnTo>
                  <a:pt x="2340244" y="2359606"/>
                </a:lnTo>
                <a:lnTo>
                  <a:pt x="2368372" y="2359606"/>
                </a:lnTo>
                <a:lnTo>
                  <a:pt x="2368372" y="2322185"/>
                </a:lnTo>
                <a:lnTo>
                  <a:pt x="2340244" y="2322185"/>
                </a:lnTo>
                <a:close/>
                <a:moveTo>
                  <a:pt x="2032696" y="2271453"/>
                </a:moveTo>
                <a:lnTo>
                  <a:pt x="2032696" y="2455544"/>
                </a:lnTo>
                <a:lnTo>
                  <a:pt x="2083930" y="2455544"/>
                </a:lnTo>
                <a:lnTo>
                  <a:pt x="2083930" y="2271453"/>
                </a:lnTo>
                <a:close/>
                <a:moveTo>
                  <a:pt x="1542135" y="2271453"/>
                </a:moveTo>
                <a:lnTo>
                  <a:pt x="1472944" y="2455544"/>
                </a:lnTo>
                <a:lnTo>
                  <a:pt x="1531026" y="2455544"/>
                </a:lnTo>
                <a:lnTo>
                  <a:pt x="1539999" y="2425155"/>
                </a:lnTo>
                <a:lnTo>
                  <a:pt x="1604581" y="2425155"/>
                </a:lnTo>
                <a:lnTo>
                  <a:pt x="1613791" y="2455544"/>
                </a:lnTo>
                <a:lnTo>
                  <a:pt x="1673360" y="2455544"/>
                </a:lnTo>
                <a:lnTo>
                  <a:pt x="1604184" y="2271453"/>
                </a:lnTo>
                <a:close/>
                <a:moveTo>
                  <a:pt x="1068913" y="2271453"/>
                </a:moveTo>
                <a:lnTo>
                  <a:pt x="1068913" y="2455544"/>
                </a:lnTo>
                <a:lnTo>
                  <a:pt x="1120021" y="2455544"/>
                </a:lnTo>
                <a:lnTo>
                  <a:pt x="1120021" y="2391502"/>
                </a:lnTo>
                <a:cubicBezTo>
                  <a:pt x="1120021" y="2379363"/>
                  <a:pt x="1121947" y="2370949"/>
                  <a:pt x="1125798" y="2366261"/>
                </a:cubicBezTo>
                <a:cubicBezTo>
                  <a:pt x="1129649" y="2361573"/>
                  <a:pt x="1134672" y="2359229"/>
                  <a:pt x="1140867" y="2359229"/>
                </a:cubicBezTo>
                <a:cubicBezTo>
                  <a:pt x="1146476" y="2359229"/>
                  <a:pt x="1150829" y="2360966"/>
                  <a:pt x="1153926" y="2364441"/>
                </a:cubicBezTo>
                <a:cubicBezTo>
                  <a:pt x="1157024" y="2367915"/>
                  <a:pt x="1158573" y="2373838"/>
                  <a:pt x="1158573" y="2382209"/>
                </a:cubicBezTo>
                <a:lnTo>
                  <a:pt x="1158573" y="2455544"/>
                </a:lnTo>
                <a:lnTo>
                  <a:pt x="1209932" y="2455544"/>
                </a:lnTo>
                <a:lnTo>
                  <a:pt x="1209932" y="2370782"/>
                </a:lnTo>
                <a:cubicBezTo>
                  <a:pt x="1209932" y="2353285"/>
                  <a:pt x="1205935" y="2340309"/>
                  <a:pt x="1197940" y="2331855"/>
                </a:cubicBezTo>
                <a:cubicBezTo>
                  <a:pt x="1189945" y="2323399"/>
                  <a:pt x="1178999" y="2319171"/>
                  <a:pt x="1165102" y="2319171"/>
                </a:cubicBezTo>
                <a:cubicBezTo>
                  <a:pt x="1155726" y="2319171"/>
                  <a:pt x="1147606" y="2320720"/>
                  <a:pt x="1140741" y="2323817"/>
                </a:cubicBezTo>
                <a:cubicBezTo>
                  <a:pt x="1133877" y="2326915"/>
                  <a:pt x="1126970" y="2332063"/>
                  <a:pt x="1120021" y="2339263"/>
                </a:cubicBezTo>
                <a:lnTo>
                  <a:pt x="1120021" y="2271453"/>
                </a:lnTo>
                <a:close/>
                <a:moveTo>
                  <a:pt x="1016269" y="2271453"/>
                </a:moveTo>
                <a:lnTo>
                  <a:pt x="965035" y="2297698"/>
                </a:lnTo>
                <a:lnTo>
                  <a:pt x="965035" y="2322185"/>
                </a:lnTo>
                <a:lnTo>
                  <a:pt x="946199" y="2322185"/>
                </a:lnTo>
                <a:lnTo>
                  <a:pt x="946199" y="2359606"/>
                </a:lnTo>
                <a:lnTo>
                  <a:pt x="965035" y="2359606"/>
                </a:lnTo>
                <a:lnTo>
                  <a:pt x="965035" y="2406512"/>
                </a:lnTo>
                <a:cubicBezTo>
                  <a:pt x="965035" y="2421394"/>
                  <a:pt x="966479" y="2432158"/>
                  <a:pt x="969367" y="2438805"/>
                </a:cubicBezTo>
                <a:cubicBezTo>
                  <a:pt x="972256" y="2445452"/>
                  <a:pt x="976713" y="2450406"/>
                  <a:pt x="982741" y="2453666"/>
                </a:cubicBezTo>
                <a:cubicBezTo>
                  <a:pt x="988768" y="2456928"/>
                  <a:pt x="998145" y="2458558"/>
                  <a:pt x="1010870" y="2458558"/>
                </a:cubicBezTo>
                <a:cubicBezTo>
                  <a:pt x="1021836" y="2458558"/>
                  <a:pt x="1033640" y="2457177"/>
                  <a:pt x="1046281" y="2454414"/>
                </a:cubicBezTo>
                <a:lnTo>
                  <a:pt x="1042514" y="2419134"/>
                </a:lnTo>
                <a:cubicBezTo>
                  <a:pt x="1035733" y="2421306"/>
                  <a:pt x="1030459" y="2422393"/>
                  <a:pt x="1026692" y="2422393"/>
                </a:cubicBezTo>
                <a:cubicBezTo>
                  <a:pt x="1022506" y="2422393"/>
                  <a:pt x="1019576" y="2420972"/>
                  <a:pt x="1017902" y="2418131"/>
                </a:cubicBezTo>
                <a:cubicBezTo>
                  <a:pt x="1016813" y="2416293"/>
                  <a:pt x="1016269" y="2412534"/>
                  <a:pt x="1016269" y="2406854"/>
                </a:cubicBezTo>
                <a:lnTo>
                  <a:pt x="1016269" y="2359606"/>
                </a:lnTo>
                <a:lnTo>
                  <a:pt x="1044398" y="2359606"/>
                </a:lnTo>
                <a:lnTo>
                  <a:pt x="1044398" y="2322185"/>
                </a:lnTo>
                <a:lnTo>
                  <a:pt x="1016269" y="2322185"/>
                </a:lnTo>
                <a:close/>
                <a:moveTo>
                  <a:pt x="794446" y="2271453"/>
                </a:moveTo>
                <a:lnTo>
                  <a:pt x="794446" y="2455544"/>
                </a:lnTo>
                <a:lnTo>
                  <a:pt x="845679" y="2455544"/>
                </a:lnTo>
                <a:lnTo>
                  <a:pt x="845679" y="2271453"/>
                </a:lnTo>
                <a:close/>
                <a:moveTo>
                  <a:pt x="708846" y="2271453"/>
                </a:moveTo>
                <a:lnTo>
                  <a:pt x="708846" y="2306237"/>
                </a:lnTo>
                <a:lnTo>
                  <a:pt x="759955" y="2306237"/>
                </a:lnTo>
                <a:lnTo>
                  <a:pt x="759955" y="2271453"/>
                </a:lnTo>
                <a:close/>
                <a:moveTo>
                  <a:pt x="654319" y="2271453"/>
                </a:moveTo>
                <a:lnTo>
                  <a:pt x="603085" y="2297698"/>
                </a:lnTo>
                <a:lnTo>
                  <a:pt x="603085" y="2322185"/>
                </a:lnTo>
                <a:lnTo>
                  <a:pt x="584249" y="2322185"/>
                </a:lnTo>
                <a:lnTo>
                  <a:pt x="584249" y="2359606"/>
                </a:lnTo>
                <a:lnTo>
                  <a:pt x="603085" y="2359606"/>
                </a:lnTo>
                <a:lnTo>
                  <a:pt x="603085" y="2406512"/>
                </a:lnTo>
                <a:cubicBezTo>
                  <a:pt x="603085" y="2421394"/>
                  <a:pt x="604529" y="2432158"/>
                  <a:pt x="607417" y="2438805"/>
                </a:cubicBezTo>
                <a:cubicBezTo>
                  <a:pt x="610305" y="2445452"/>
                  <a:pt x="614763" y="2450406"/>
                  <a:pt x="620791" y="2453666"/>
                </a:cubicBezTo>
                <a:cubicBezTo>
                  <a:pt x="626818" y="2456928"/>
                  <a:pt x="636195" y="2458558"/>
                  <a:pt x="648919" y="2458558"/>
                </a:cubicBezTo>
                <a:cubicBezTo>
                  <a:pt x="659886" y="2458558"/>
                  <a:pt x="671690" y="2457177"/>
                  <a:pt x="684331" y="2454414"/>
                </a:cubicBezTo>
                <a:lnTo>
                  <a:pt x="680564" y="2419134"/>
                </a:lnTo>
                <a:cubicBezTo>
                  <a:pt x="673783" y="2421306"/>
                  <a:pt x="668509" y="2422393"/>
                  <a:pt x="664742" y="2422393"/>
                </a:cubicBezTo>
                <a:cubicBezTo>
                  <a:pt x="660556" y="2422393"/>
                  <a:pt x="657626" y="2420972"/>
                  <a:pt x="655951" y="2418131"/>
                </a:cubicBezTo>
                <a:cubicBezTo>
                  <a:pt x="654863" y="2416293"/>
                  <a:pt x="654319" y="2412534"/>
                  <a:pt x="654319" y="2406854"/>
                </a:cubicBezTo>
                <a:lnTo>
                  <a:pt x="654319" y="2359606"/>
                </a:lnTo>
                <a:lnTo>
                  <a:pt x="682448" y="2359606"/>
                </a:lnTo>
                <a:lnTo>
                  <a:pt x="682448" y="2322185"/>
                </a:lnTo>
                <a:lnTo>
                  <a:pt x="654319" y="2322185"/>
                </a:lnTo>
                <a:close/>
                <a:moveTo>
                  <a:pt x="1450038" y="2100013"/>
                </a:moveTo>
                <a:lnTo>
                  <a:pt x="1450038" y="2150744"/>
                </a:lnTo>
                <a:lnTo>
                  <a:pt x="1476158" y="2150744"/>
                </a:lnTo>
                <a:cubicBezTo>
                  <a:pt x="1475739" y="2156855"/>
                  <a:pt x="1473709" y="2162150"/>
                  <a:pt x="1470068" y="2166629"/>
                </a:cubicBezTo>
                <a:cubicBezTo>
                  <a:pt x="1466426" y="2171108"/>
                  <a:pt x="1459749" y="2175608"/>
                  <a:pt x="1450038" y="2180129"/>
                </a:cubicBezTo>
                <a:lnTo>
                  <a:pt x="1461968" y="2202481"/>
                </a:lnTo>
                <a:cubicBezTo>
                  <a:pt x="1477539" y="2195616"/>
                  <a:pt x="1488548" y="2187705"/>
                  <a:pt x="1494994" y="2178747"/>
                </a:cubicBezTo>
                <a:cubicBezTo>
                  <a:pt x="1501440" y="2169790"/>
                  <a:pt x="1504663" y="2157567"/>
                  <a:pt x="1504663" y="2142080"/>
                </a:cubicBezTo>
                <a:lnTo>
                  <a:pt x="1504663" y="2100013"/>
                </a:lnTo>
                <a:close/>
                <a:moveTo>
                  <a:pt x="5741351" y="2087456"/>
                </a:moveTo>
                <a:lnTo>
                  <a:pt x="5741351" y="2095618"/>
                </a:lnTo>
                <a:cubicBezTo>
                  <a:pt x="5741351" y="2101981"/>
                  <a:pt x="5740325" y="2107150"/>
                  <a:pt x="5738274" y="2111127"/>
                </a:cubicBezTo>
                <a:cubicBezTo>
                  <a:pt x="5736223" y="2115103"/>
                  <a:pt x="5732749" y="2118472"/>
                  <a:pt x="5727852" y="2121235"/>
                </a:cubicBezTo>
                <a:cubicBezTo>
                  <a:pt x="5722954" y="2123997"/>
                  <a:pt x="5717659" y="2125379"/>
                  <a:pt x="5711967" y="2125379"/>
                </a:cubicBezTo>
                <a:cubicBezTo>
                  <a:pt x="5706525" y="2125379"/>
                  <a:pt x="5702402" y="2124102"/>
                  <a:pt x="5699598" y="2121549"/>
                </a:cubicBezTo>
                <a:cubicBezTo>
                  <a:pt x="5696793" y="2118995"/>
                  <a:pt x="5695391" y="2115710"/>
                  <a:pt x="5695391" y="2111692"/>
                </a:cubicBezTo>
                <a:cubicBezTo>
                  <a:pt x="5695391" y="2108175"/>
                  <a:pt x="5696814" y="2105036"/>
                  <a:pt x="5699660" y="2102273"/>
                </a:cubicBezTo>
                <a:cubicBezTo>
                  <a:pt x="5702423" y="2099595"/>
                  <a:pt x="5708995" y="2096873"/>
                  <a:pt x="5719376" y="2094111"/>
                </a:cubicBezTo>
                <a:cubicBezTo>
                  <a:pt x="5726994" y="2092185"/>
                  <a:pt x="5734319" y="2089967"/>
                  <a:pt x="5741351" y="2087456"/>
                </a:cubicBezTo>
                <a:close/>
                <a:moveTo>
                  <a:pt x="4398327" y="2087456"/>
                </a:moveTo>
                <a:lnTo>
                  <a:pt x="4398327" y="2095618"/>
                </a:lnTo>
                <a:cubicBezTo>
                  <a:pt x="4398327" y="2101981"/>
                  <a:pt x="4397301" y="2107150"/>
                  <a:pt x="4395250" y="2111127"/>
                </a:cubicBezTo>
                <a:cubicBezTo>
                  <a:pt x="4393199" y="2115103"/>
                  <a:pt x="4389725" y="2118472"/>
                  <a:pt x="4384827" y="2121235"/>
                </a:cubicBezTo>
                <a:cubicBezTo>
                  <a:pt x="4379930" y="2123997"/>
                  <a:pt x="4374635" y="2125379"/>
                  <a:pt x="4368942" y="2125379"/>
                </a:cubicBezTo>
                <a:cubicBezTo>
                  <a:pt x="4363500" y="2125379"/>
                  <a:pt x="4359377" y="2124102"/>
                  <a:pt x="4356573" y="2121549"/>
                </a:cubicBezTo>
                <a:cubicBezTo>
                  <a:pt x="4353769" y="2118995"/>
                  <a:pt x="4352367" y="2115710"/>
                  <a:pt x="4352367" y="2111692"/>
                </a:cubicBezTo>
                <a:cubicBezTo>
                  <a:pt x="4352367" y="2108175"/>
                  <a:pt x="4353789" y="2105036"/>
                  <a:pt x="4356636" y="2102273"/>
                </a:cubicBezTo>
                <a:cubicBezTo>
                  <a:pt x="4359399" y="2099595"/>
                  <a:pt x="4365970" y="2096873"/>
                  <a:pt x="4376351" y="2094111"/>
                </a:cubicBezTo>
                <a:cubicBezTo>
                  <a:pt x="4383969" y="2092185"/>
                  <a:pt x="4391294" y="2089967"/>
                  <a:pt x="4398327" y="2087456"/>
                </a:cubicBezTo>
                <a:close/>
                <a:moveTo>
                  <a:pt x="2877555" y="2052546"/>
                </a:moveTo>
                <a:cubicBezTo>
                  <a:pt x="2883331" y="2052546"/>
                  <a:pt x="2888249" y="2055016"/>
                  <a:pt x="2892309" y="2059955"/>
                </a:cubicBezTo>
                <a:cubicBezTo>
                  <a:pt x="2896370" y="2064894"/>
                  <a:pt x="2898400" y="2072638"/>
                  <a:pt x="2898400" y="2083186"/>
                </a:cubicBezTo>
                <a:cubicBezTo>
                  <a:pt x="2898400" y="2095158"/>
                  <a:pt x="2896328" y="2103676"/>
                  <a:pt x="2892184" y="2108740"/>
                </a:cubicBezTo>
                <a:cubicBezTo>
                  <a:pt x="2888041" y="2113806"/>
                  <a:pt x="2882913" y="2116338"/>
                  <a:pt x="2876801" y="2116338"/>
                </a:cubicBezTo>
                <a:cubicBezTo>
                  <a:pt x="2870188" y="2116338"/>
                  <a:pt x="2864725" y="2113763"/>
                  <a:pt x="2860414" y="2108614"/>
                </a:cubicBezTo>
                <a:cubicBezTo>
                  <a:pt x="2856102" y="2103466"/>
                  <a:pt x="2853947" y="2095158"/>
                  <a:pt x="2853947" y="2083688"/>
                </a:cubicBezTo>
                <a:cubicBezTo>
                  <a:pt x="2853947" y="2073224"/>
                  <a:pt x="2856145" y="2065418"/>
                  <a:pt x="2860540" y="2060269"/>
                </a:cubicBezTo>
                <a:cubicBezTo>
                  <a:pt x="2864934" y="2055120"/>
                  <a:pt x="2870607" y="2052546"/>
                  <a:pt x="2877555" y="2052546"/>
                </a:cubicBezTo>
                <a:close/>
                <a:moveTo>
                  <a:pt x="2620487" y="2052546"/>
                </a:moveTo>
                <a:cubicBezTo>
                  <a:pt x="2627269" y="2052546"/>
                  <a:pt x="2632877" y="2055120"/>
                  <a:pt x="2637314" y="2060269"/>
                </a:cubicBezTo>
                <a:cubicBezTo>
                  <a:pt x="2641751" y="2065418"/>
                  <a:pt x="2643969" y="2073224"/>
                  <a:pt x="2643969" y="2083688"/>
                </a:cubicBezTo>
                <a:cubicBezTo>
                  <a:pt x="2643969" y="2095241"/>
                  <a:pt x="2641792" y="2103571"/>
                  <a:pt x="2637440" y="2108678"/>
                </a:cubicBezTo>
                <a:cubicBezTo>
                  <a:pt x="2633086" y="2113784"/>
                  <a:pt x="2627644" y="2116338"/>
                  <a:pt x="2621114" y="2116338"/>
                </a:cubicBezTo>
                <a:cubicBezTo>
                  <a:pt x="2615003" y="2116338"/>
                  <a:pt x="2609876" y="2113806"/>
                  <a:pt x="2605732" y="2108740"/>
                </a:cubicBezTo>
                <a:cubicBezTo>
                  <a:pt x="2601588" y="2103676"/>
                  <a:pt x="2599515" y="2095702"/>
                  <a:pt x="2599515" y="2084819"/>
                </a:cubicBezTo>
                <a:cubicBezTo>
                  <a:pt x="2599515" y="2073182"/>
                  <a:pt x="2601525" y="2064894"/>
                  <a:pt x="2605544" y="2059955"/>
                </a:cubicBezTo>
                <a:cubicBezTo>
                  <a:pt x="2609562" y="2055016"/>
                  <a:pt x="2614543" y="2052546"/>
                  <a:pt x="2620487" y="2052546"/>
                </a:cubicBezTo>
                <a:close/>
                <a:moveTo>
                  <a:pt x="3558959" y="2049533"/>
                </a:moveTo>
                <a:cubicBezTo>
                  <a:pt x="3565991" y="2049533"/>
                  <a:pt x="3571893" y="2052358"/>
                  <a:pt x="3576665" y="2058008"/>
                </a:cubicBezTo>
                <a:cubicBezTo>
                  <a:pt x="3581436" y="2063660"/>
                  <a:pt x="3583822" y="2072261"/>
                  <a:pt x="3583822" y="2083814"/>
                </a:cubicBezTo>
                <a:cubicBezTo>
                  <a:pt x="3583822" y="2096204"/>
                  <a:pt x="3581457" y="2105203"/>
                  <a:pt x="3576727" y="2110812"/>
                </a:cubicBezTo>
                <a:cubicBezTo>
                  <a:pt x="3571998" y="2116421"/>
                  <a:pt x="3565949" y="2119226"/>
                  <a:pt x="3558582" y="2119226"/>
                </a:cubicBezTo>
                <a:cubicBezTo>
                  <a:pt x="3551299" y="2119226"/>
                  <a:pt x="3545250" y="2116380"/>
                  <a:pt x="3540437" y="2110687"/>
                </a:cubicBezTo>
                <a:cubicBezTo>
                  <a:pt x="3535623" y="2104994"/>
                  <a:pt x="3533216" y="2096204"/>
                  <a:pt x="3533216" y="2084316"/>
                </a:cubicBezTo>
                <a:cubicBezTo>
                  <a:pt x="3533216" y="2072596"/>
                  <a:pt x="3535644" y="2063869"/>
                  <a:pt x="3540499" y="2058134"/>
                </a:cubicBezTo>
                <a:cubicBezTo>
                  <a:pt x="3545355" y="2052400"/>
                  <a:pt x="3551508" y="2049533"/>
                  <a:pt x="3558959" y="2049533"/>
                </a:cubicBezTo>
                <a:close/>
                <a:moveTo>
                  <a:pt x="2196885" y="2049533"/>
                </a:moveTo>
                <a:cubicBezTo>
                  <a:pt x="2203917" y="2049533"/>
                  <a:pt x="2209819" y="2052358"/>
                  <a:pt x="2214591" y="2058008"/>
                </a:cubicBezTo>
                <a:cubicBezTo>
                  <a:pt x="2219363" y="2063660"/>
                  <a:pt x="2221748" y="2072261"/>
                  <a:pt x="2221748" y="2083814"/>
                </a:cubicBezTo>
                <a:cubicBezTo>
                  <a:pt x="2221748" y="2096204"/>
                  <a:pt x="2219383" y="2105203"/>
                  <a:pt x="2214653" y="2110812"/>
                </a:cubicBezTo>
                <a:cubicBezTo>
                  <a:pt x="2209924" y="2116421"/>
                  <a:pt x="2203875" y="2119226"/>
                  <a:pt x="2196507" y="2119226"/>
                </a:cubicBezTo>
                <a:cubicBezTo>
                  <a:pt x="2189224" y="2119226"/>
                  <a:pt x="2183176" y="2116380"/>
                  <a:pt x="2178362" y="2110687"/>
                </a:cubicBezTo>
                <a:cubicBezTo>
                  <a:pt x="2173548" y="2104994"/>
                  <a:pt x="2171142" y="2096204"/>
                  <a:pt x="2171142" y="2084316"/>
                </a:cubicBezTo>
                <a:cubicBezTo>
                  <a:pt x="2171142" y="2072596"/>
                  <a:pt x="2173570" y="2063869"/>
                  <a:pt x="2178425" y="2058134"/>
                </a:cubicBezTo>
                <a:cubicBezTo>
                  <a:pt x="2183281" y="2052400"/>
                  <a:pt x="2189434" y="2049533"/>
                  <a:pt x="2196885" y="2049533"/>
                </a:cubicBezTo>
                <a:close/>
                <a:moveTo>
                  <a:pt x="530010" y="2049533"/>
                </a:moveTo>
                <a:cubicBezTo>
                  <a:pt x="537043" y="2049533"/>
                  <a:pt x="542945" y="2052358"/>
                  <a:pt x="547716" y="2058008"/>
                </a:cubicBezTo>
                <a:cubicBezTo>
                  <a:pt x="552488" y="2063660"/>
                  <a:pt x="554874" y="2072261"/>
                  <a:pt x="554874" y="2083814"/>
                </a:cubicBezTo>
                <a:cubicBezTo>
                  <a:pt x="554874" y="2096204"/>
                  <a:pt x="552509" y="2105203"/>
                  <a:pt x="547779" y="2110812"/>
                </a:cubicBezTo>
                <a:cubicBezTo>
                  <a:pt x="543049" y="2116421"/>
                  <a:pt x="537001" y="2119226"/>
                  <a:pt x="529634" y="2119226"/>
                </a:cubicBezTo>
                <a:cubicBezTo>
                  <a:pt x="522350" y="2119226"/>
                  <a:pt x="516302" y="2116380"/>
                  <a:pt x="511488" y="2110687"/>
                </a:cubicBezTo>
                <a:cubicBezTo>
                  <a:pt x="506675" y="2104994"/>
                  <a:pt x="504268" y="2096204"/>
                  <a:pt x="504268" y="2084316"/>
                </a:cubicBezTo>
                <a:cubicBezTo>
                  <a:pt x="504268" y="2072596"/>
                  <a:pt x="506696" y="2063869"/>
                  <a:pt x="511551" y="2058134"/>
                </a:cubicBezTo>
                <a:cubicBezTo>
                  <a:pt x="516407" y="2052400"/>
                  <a:pt x="522560" y="2049533"/>
                  <a:pt x="530010" y="2049533"/>
                </a:cubicBezTo>
                <a:close/>
                <a:moveTo>
                  <a:pt x="5550060" y="2044635"/>
                </a:moveTo>
                <a:cubicBezTo>
                  <a:pt x="5557092" y="2044635"/>
                  <a:pt x="5562764" y="2046770"/>
                  <a:pt x="5567076" y="2051040"/>
                </a:cubicBezTo>
                <a:cubicBezTo>
                  <a:pt x="5571387" y="2055309"/>
                  <a:pt x="5574045" y="2062383"/>
                  <a:pt x="5575049" y="2072261"/>
                </a:cubicBezTo>
                <a:lnTo>
                  <a:pt x="5524694" y="2072261"/>
                </a:lnTo>
                <a:cubicBezTo>
                  <a:pt x="5525532" y="2064308"/>
                  <a:pt x="5527499" y="2058322"/>
                  <a:pt x="5530596" y="2054304"/>
                </a:cubicBezTo>
                <a:cubicBezTo>
                  <a:pt x="5535452" y="2047858"/>
                  <a:pt x="5541940" y="2044635"/>
                  <a:pt x="5550060" y="2044635"/>
                </a:cubicBezTo>
                <a:close/>
                <a:moveTo>
                  <a:pt x="3845085" y="2044635"/>
                </a:moveTo>
                <a:cubicBezTo>
                  <a:pt x="3852118" y="2044635"/>
                  <a:pt x="3857789" y="2046770"/>
                  <a:pt x="3862101" y="2051040"/>
                </a:cubicBezTo>
                <a:cubicBezTo>
                  <a:pt x="3866412" y="2055309"/>
                  <a:pt x="3869070" y="2062383"/>
                  <a:pt x="3870075" y="2072261"/>
                </a:cubicBezTo>
                <a:lnTo>
                  <a:pt x="3819720" y="2072261"/>
                </a:lnTo>
                <a:cubicBezTo>
                  <a:pt x="3820557" y="2064308"/>
                  <a:pt x="3822524" y="2058322"/>
                  <a:pt x="3825622" y="2054304"/>
                </a:cubicBezTo>
                <a:cubicBezTo>
                  <a:pt x="3830477" y="2047858"/>
                  <a:pt x="3836965" y="2044635"/>
                  <a:pt x="3845085" y="2044635"/>
                </a:cubicBezTo>
                <a:close/>
                <a:moveTo>
                  <a:pt x="3044986" y="2044635"/>
                </a:moveTo>
                <a:cubicBezTo>
                  <a:pt x="3052019" y="2044635"/>
                  <a:pt x="3057690" y="2046770"/>
                  <a:pt x="3062001" y="2051040"/>
                </a:cubicBezTo>
                <a:cubicBezTo>
                  <a:pt x="3066313" y="2055309"/>
                  <a:pt x="3068971" y="2062383"/>
                  <a:pt x="3069976" y="2072261"/>
                </a:cubicBezTo>
                <a:lnTo>
                  <a:pt x="3019621" y="2072261"/>
                </a:lnTo>
                <a:cubicBezTo>
                  <a:pt x="3020457" y="2064308"/>
                  <a:pt x="3022425" y="2058322"/>
                  <a:pt x="3025522" y="2054304"/>
                </a:cubicBezTo>
                <a:cubicBezTo>
                  <a:pt x="3030378" y="2047858"/>
                  <a:pt x="3036866" y="2044635"/>
                  <a:pt x="3044986" y="2044635"/>
                </a:cubicBezTo>
                <a:close/>
                <a:moveTo>
                  <a:pt x="1254287" y="2044635"/>
                </a:moveTo>
                <a:cubicBezTo>
                  <a:pt x="1261320" y="2044635"/>
                  <a:pt x="1266991" y="2046770"/>
                  <a:pt x="1271303" y="2051040"/>
                </a:cubicBezTo>
                <a:cubicBezTo>
                  <a:pt x="1275614" y="2055309"/>
                  <a:pt x="1278272" y="2062383"/>
                  <a:pt x="1279277" y="2072261"/>
                </a:cubicBezTo>
                <a:lnTo>
                  <a:pt x="1228922" y="2072261"/>
                </a:lnTo>
                <a:cubicBezTo>
                  <a:pt x="1229759" y="2064308"/>
                  <a:pt x="1231726" y="2058322"/>
                  <a:pt x="1234824" y="2054304"/>
                </a:cubicBezTo>
                <a:cubicBezTo>
                  <a:pt x="1239679" y="2047858"/>
                  <a:pt x="1246167" y="2044635"/>
                  <a:pt x="1254287" y="2044635"/>
                </a:cubicBezTo>
                <a:close/>
                <a:moveTo>
                  <a:pt x="939962" y="2044635"/>
                </a:moveTo>
                <a:cubicBezTo>
                  <a:pt x="946994" y="2044635"/>
                  <a:pt x="952666" y="2046770"/>
                  <a:pt x="956978" y="2051040"/>
                </a:cubicBezTo>
                <a:cubicBezTo>
                  <a:pt x="961289" y="2055309"/>
                  <a:pt x="963947" y="2062383"/>
                  <a:pt x="964952" y="2072261"/>
                </a:cubicBezTo>
                <a:lnTo>
                  <a:pt x="914596" y="2072261"/>
                </a:lnTo>
                <a:cubicBezTo>
                  <a:pt x="915433" y="2064308"/>
                  <a:pt x="917401" y="2058322"/>
                  <a:pt x="920498" y="2054304"/>
                </a:cubicBezTo>
                <a:cubicBezTo>
                  <a:pt x="925354" y="2047858"/>
                  <a:pt x="931842" y="2044635"/>
                  <a:pt x="939962" y="2044635"/>
                </a:cubicBezTo>
                <a:close/>
                <a:moveTo>
                  <a:pt x="5302368" y="2017386"/>
                </a:moveTo>
                <a:lnTo>
                  <a:pt x="5358331" y="2150721"/>
                </a:lnTo>
                <a:cubicBezTo>
                  <a:pt x="5355738" y="2157846"/>
                  <a:pt x="5352581" y="2162791"/>
                  <a:pt x="5348859" y="2165557"/>
                </a:cubicBezTo>
                <a:cubicBezTo>
                  <a:pt x="5345137" y="2168323"/>
                  <a:pt x="5340265" y="2169706"/>
                  <a:pt x="5334243" y="2169706"/>
                </a:cubicBezTo>
                <a:cubicBezTo>
                  <a:pt x="5325209" y="2169706"/>
                  <a:pt x="5317012" y="2168534"/>
                  <a:pt x="5309652" y="2166190"/>
                </a:cubicBezTo>
                <a:lnTo>
                  <a:pt x="5313666" y="2201853"/>
                </a:lnTo>
                <a:cubicBezTo>
                  <a:pt x="5329063" y="2203862"/>
                  <a:pt x="5340444" y="2204867"/>
                  <a:pt x="5347808" y="2204867"/>
                </a:cubicBezTo>
                <a:cubicBezTo>
                  <a:pt x="5365967" y="2204867"/>
                  <a:pt x="5379481" y="2200845"/>
                  <a:pt x="5388351" y="2192802"/>
                </a:cubicBezTo>
                <a:cubicBezTo>
                  <a:pt x="5394627" y="2187105"/>
                  <a:pt x="5400778" y="2176130"/>
                  <a:pt x="5406802" y="2159878"/>
                </a:cubicBezTo>
                <a:lnTo>
                  <a:pt x="5459712" y="2017386"/>
                </a:lnTo>
                <a:lnTo>
                  <a:pt x="5409349" y="2017386"/>
                </a:lnTo>
                <a:lnTo>
                  <a:pt x="5383803" y="2106166"/>
                </a:lnTo>
                <a:lnTo>
                  <a:pt x="5356297" y="2017386"/>
                </a:lnTo>
                <a:close/>
                <a:moveTo>
                  <a:pt x="2297135" y="2017386"/>
                </a:moveTo>
                <a:lnTo>
                  <a:pt x="2297135" y="2102273"/>
                </a:lnTo>
                <a:cubicBezTo>
                  <a:pt x="2297135" y="2119770"/>
                  <a:pt x="2301133" y="2132725"/>
                  <a:pt x="2309127" y="2141138"/>
                </a:cubicBezTo>
                <a:cubicBezTo>
                  <a:pt x="2317122" y="2149551"/>
                  <a:pt x="2328151" y="2153758"/>
                  <a:pt x="2342216" y="2153758"/>
                </a:cubicBezTo>
                <a:cubicBezTo>
                  <a:pt x="2352763" y="2153758"/>
                  <a:pt x="2361659" y="2151874"/>
                  <a:pt x="2368900" y="2148107"/>
                </a:cubicBezTo>
                <a:cubicBezTo>
                  <a:pt x="2376141" y="2144340"/>
                  <a:pt x="2383320" y="2138019"/>
                  <a:pt x="2390435" y="2129146"/>
                </a:cubicBezTo>
                <a:lnTo>
                  <a:pt x="2390435" y="2150744"/>
                </a:lnTo>
                <a:lnTo>
                  <a:pt x="2438154" y="2150744"/>
                </a:lnTo>
                <a:lnTo>
                  <a:pt x="2438154" y="2017386"/>
                </a:lnTo>
                <a:lnTo>
                  <a:pt x="2387046" y="2017386"/>
                </a:lnTo>
                <a:lnTo>
                  <a:pt x="2387046" y="2081553"/>
                </a:lnTo>
                <a:cubicBezTo>
                  <a:pt x="2387046" y="2093693"/>
                  <a:pt x="2385099" y="2102106"/>
                  <a:pt x="2381206" y="2106794"/>
                </a:cubicBezTo>
                <a:cubicBezTo>
                  <a:pt x="2377314" y="2111482"/>
                  <a:pt x="2372313" y="2113826"/>
                  <a:pt x="2366200" y="2113826"/>
                </a:cubicBezTo>
                <a:cubicBezTo>
                  <a:pt x="2360591" y="2113826"/>
                  <a:pt x="2356238" y="2112068"/>
                  <a:pt x="2353141" y="2108552"/>
                </a:cubicBezTo>
                <a:cubicBezTo>
                  <a:pt x="2350045" y="2105036"/>
                  <a:pt x="2348496" y="2099093"/>
                  <a:pt x="2348496" y="2090721"/>
                </a:cubicBezTo>
                <a:lnTo>
                  <a:pt x="2348496" y="2017386"/>
                </a:lnTo>
                <a:close/>
                <a:moveTo>
                  <a:pt x="1873119" y="2017386"/>
                </a:moveTo>
                <a:lnTo>
                  <a:pt x="1922570" y="2150744"/>
                </a:lnTo>
                <a:lnTo>
                  <a:pt x="1968255" y="2150744"/>
                </a:lnTo>
                <a:lnTo>
                  <a:pt x="1994361" y="2070503"/>
                </a:lnTo>
                <a:lnTo>
                  <a:pt x="2021373" y="2150744"/>
                </a:lnTo>
                <a:lnTo>
                  <a:pt x="2066854" y="2150744"/>
                </a:lnTo>
                <a:lnTo>
                  <a:pt x="2115978" y="2017386"/>
                </a:lnTo>
                <a:lnTo>
                  <a:pt x="2066866" y="2017386"/>
                </a:lnTo>
                <a:lnTo>
                  <a:pt x="2045362" y="2101561"/>
                </a:lnTo>
                <a:lnTo>
                  <a:pt x="2017158" y="2017386"/>
                </a:lnTo>
                <a:lnTo>
                  <a:pt x="1970972" y="2017386"/>
                </a:lnTo>
                <a:lnTo>
                  <a:pt x="1943918" y="2101350"/>
                </a:lnTo>
                <a:lnTo>
                  <a:pt x="1922539" y="2017386"/>
                </a:lnTo>
                <a:close/>
                <a:moveTo>
                  <a:pt x="1613722" y="2017386"/>
                </a:moveTo>
                <a:lnTo>
                  <a:pt x="1613722" y="2150744"/>
                </a:lnTo>
                <a:lnTo>
                  <a:pt x="1664830" y="2150744"/>
                </a:lnTo>
                <a:lnTo>
                  <a:pt x="1664830" y="2017386"/>
                </a:lnTo>
                <a:close/>
                <a:moveTo>
                  <a:pt x="1015744" y="2017386"/>
                </a:moveTo>
                <a:lnTo>
                  <a:pt x="1071204" y="2150744"/>
                </a:lnTo>
                <a:lnTo>
                  <a:pt x="1116534" y="2150744"/>
                </a:lnTo>
                <a:lnTo>
                  <a:pt x="1173214" y="2017386"/>
                </a:lnTo>
                <a:lnTo>
                  <a:pt x="1121638" y="2017386"/>
                </a:lnTo>
                <a:lnTo>
                  <a:pt x="1094793" y="2101897"/>
                </a:lnTo>
                <a:lnTo>
                  <a:pt x="1068921" y="2017386"/>
                </a:lnTo>
                <a:close/>
                <a:moveTo>
                  <a:pt x="615819" y="2017386"/>
                </a:moveTo>
                <a:lnTo>
                  <a:pt x="665270" y="2150744"/>
                </a:lnTo>
                <a:lnTo>
                  <a:pt x="710955" y="2150744"/>
                </a:lnTo>
                <a:lnTo>
                  <a:pt x="737061" y="2070503"/>
                </a:lnTo>
                <a:lnTo>
                  <a:pt x="764073" y="2150744"/>
                </a:lnTo>
                <a:lnTo>
                  <a:pt x="809554" y="2150744"/>
                </a:lnTo>
                <a:lnTo>
                  <a:pt x="858679" y="2017386"/>
                </a:lnTo>
                <a:lnTo>
                  <a:pt x="809566" y="2017386"/>
                </a:lnTo>
                <a:lnTo>
                  <a:pt x="788061" y="2101561"/>
                </a:lnTo>
                <a:lnTo>
                  <a:pt x="759858" y="2017386"/>
                </a:lnTo>
                <a:lnTo>
                  <a:pt x="713673" y="2017386"/>
                </a:lnTo>
                <a:lnTo>
                  <a:pt x="686617" y="2101350"/>
                </a:lnTo>
                <a:lnTo>
                  <a:pt x="665238" y="2017386"/>
                </a:lnTo>
                <a:close/>
                <a:moveTo>
                  <a:pt x="6007116" y="2014372"/>
                </a:moveTo>
                <a:cubicBezTo>
                  <a:pt x="5992047" y="2014372"/>
                  <a:pt x="5980034" y="2015940"/>
                  <a:pt x="5971076" y="2019076"/>
                </a:cubicBezTo>
                <a:cubicBezTo>
                  <a:pt x="5962119" y="2022212"/>
                  <a:pt x="5955087" y="2026958"/>
                  <a:pt x="5949980" y="2033314"/>
                </a:cubicBezTo>
                <a:cubicBezTo>
                  <a:pt x="5944873" y="2039670"/>
                  <a:pt x="5942320" y="2047239"/>
                  <a:pt x="5942320" y="2056021"/>
                </a:cubicBezTo>
                <a:cubicBezTo>
                  <a:pt x="5942320" y="2064050"/>
                  <a:pt x="5944685" y="2071201"/>
                  <a:pt x="5949415" y="2077473"/>
                </a:cubicBezTo>
                <a:cubicBezTo>
                  <a:pt x="5954145" y="2083745"/>
                  <a:pt x="5959963" y="2088198"/>
                  <a:pt x="5966870" y="2090832"/>
                </a:cubicBezTo>
                <a:cubicBezTo>
                  <a:pt x="5973776" y="2093467"/>
                  <a:pt x="5986103" y="2096331"/>
                  <a:pt x="6003851" y="2099425"/>
                </a:cubicBezTo>
                <a:cubicBezTo>
                  <a:pt x="6015739" y="2101515"/>
                  <a:pt x="6023064" y="2103270"/>
                  <a:pt x="6025827" y="2104691"/>
                </a:cubicBezTo>
                <a:cubicBezTo>
                  <a:pt x="6029678" y="2106697"/>
                  <a:pt x="6031603" y="2109540"/>
                  <a:pt x="6031603" y="2113218"/>
                </a:cubicBezTo>
                <a:cubicBezTo>
                  <a:pt x="6031603" y="2116477"/>
                  <a:pt x="6030138" y="2119194"/>
                  <a:pt x="6027208" y="2121366"/>
                </a:cubicBezTo>
                <a:cubicBezTo>
                  <a:pt x="6023441" y="2124292"/>
                  <a:pt x="6018125" y="2125755"/>
                  <a:pt x="6011260" y="2125755"/>
                </a:cubicBezTo>
                <a:cubicBezTo>
                  <a:pt x="6004981" y="2125755"/>
                  <a:pt x="5999958" y="2124458"/>
                  <a:pt x="5996191" y="2121863"/>
                </a:cubicBezTo>
                <a:cubicBezTo>
                  <a:pt x="5992424" y="2119268"/>
                  <a:pt x="5989494" y="2114956"/>
                  <a:pt x="5987401" y="2108929"/>
                </a:cubicBezTo>
                <a:lnTo>
                  <a:pt x="5936669" y="2113701"/>
                </a:lnTo>
                <a:cubicBezTo>
                  <a:pt x="5939599" y="2126509"/>
                  <a:pt x="5946234" y="2136387"/>
                  <a:pt x="5956573" y="2143336"/>
                </a:cubicBezTo>
                <a:cubicBezTo>
                  <a:pt x="5966912" y="2150284"/>
                  <a:pt x="5984262" y="2153758"/>
                  <a:pt x="6008623" y="2153758"/>
                </a:cubicBezTo>
                <a:cubicBezTo>
                  <a:pt x="6025868" y="2153758"/>
                  <a:pt x="6039493" y="2151605"/>
                  <a:pt x="6049497" y="2147298"/>
                </a:cubicBezTo>
                <a:cubicBezTo>
                  <a:pt x="6059501" y="2142991"/>
                  <a:pt x="6066826" y="2137200"/>
                  <a:pt x="6071473" y="2129924"/>
                </a:cubicBezTo>
                <a:cubicBezTo>
                  <a:pt x="6076119" y="2122648"/>
                  <a:pt x="6078442" y="2115163"/>
                  <a:pt x="6078442" y="2107469"/>
                </a:cubicBezTo>
                <a:cubicBezTo>
                  <a:pt x="6078442" y="2099858"/>
                  <a:pt x="6076244" y="2092876"/>
                  <a:pt x="6071849" y="2086520"/>
                </a:cubicBezTo>
                <a:cubicBezTo>
                  <a:pt x="6067454" y="2080163"/>
                  <a:pt x="6061113" y="2075271"/>
                  <a:pt x="6052825" y="2071842"/>
                </a:cubicBezTo>
                <a:cubicBezTo>
                  <a:pt x="6044537" y="2068413"/>
                  <a:pt x="6031896" y="2065737"/>
                  <a:pt x="6014902" y="2063815"/>
                </a:cubicBezTo>
                <a:cubicBezTo>
                  <a:pt x="6003684" y="2062477"/>
                  <a:pt x="5996401" y="2060972"/>
                  <a:pt x="5993052" y="2059300"/>
                </a:cubicBezTo>
                <a:cubicBezTo>
                  <a:pt x="5989703" y="2057628"/>
                  <a:pt x="5988029" y="2055163"/>
                  <a:pt x="5988029" y="2051902"/>
                </a:cubicBezTo>
                <a:cubicBezTo>
                  <a:pt x="5988029" y="2048977"/>
                  <a:pt x="5989347" y="2046490"/>
                  <a:pt x="5991985" y="2044442"/>
                </a:cubicBezTo>
                <a:cubicBezTo>
                  <a:pt x="5994622" y="2042394"/>
                  <a:pt x="5998828" y="2041371"/>
                  <a:pt x="6004605" y="2041371"/>
                </a:cubicBezTo>
                <a:cubicBezTo>
                  <a:pt x="6010297" y="2041371"/>
                  <a:pt x="6015153" y="2042709"/>
                  <a:pt x="6019171" y="2045389"/>
                </a:cubicBezTo>
                <a:cubicBezTo>
                  <a:pt x="6022101" y="2047398"/>
                  <a:pt x="6024194" y="2050537"/>
                  <a:pt x="6025450" y="2054807"/>
                </a:cubicBezTo>
                <a:lnTo>
                  <a:pt x="6073921" y="2050035"/>
                </a:lnTo>
                <a:cubicBezTo>
                  <a:pt x="6070573" y="2041328"/>
                  <a:pt x="6066366" y="2034422"/>
                  <a:pt x="6061301" y="2029315"/>
                </a:cubicBezTo>
                <a:cubicBezTo>
                  <a:pt x="6056236" y="2024209"/>
                  <a:pt x="6049916" y="2020441"/>
                  <a:pt x="6042340" y="2018013"/>
                </a:cubicBezTo>
                <a:cubicBezTo>
                  <a:pt x="6034763" y="2015586"/>
                  <a:pt x="6023022" y="2014372"/>
                  <a:pt x="6007116" y="2014372"/>
                </a:cubicBezTo>
                <a:close/>
                <a:moveTo>
                  <a:pt x="5902629" y="2014372"/>
                </a:moveTo>
                <a:cubicBezTo>
                  <a:pt x="5895430" y="2014372"/>
                  <a:pt x="5889381" y="2016151"/>
                  <a:pt x="5884484" y="2019708"/>
                </a:cubicBezTo>
                <a:cubicBezTo>
                  <a:pt x="5879587" y="2023267"/>
                  <a:pt x="5874836" y="2029776"/>
                  <a:pt x="5870231" y="2039235"/>
                </a:cubicBezTo>
                <a:lnTo>
                  <a:pt x="5870231" y="2017386"/>
                </a:lnTo>
                <a:lnTo>
                  <a:pt x="5822388" y="2017386"/>
                </a:lnTo>
                <a:lnTo>
                  <a:pt x="5822388" y="2150744"/>
                </a:lnTo>
                <a:lnTo>
                  <a:pt x="5873748" y="2150744"/>
                </a:lnTo>
                <a:lnTo>
                  <a:pt x="5873748" y="2106041"/>
                </a:lnTo>
                <a:cubicBezTo>
                  <a:pt x="5873748" y="2084693"/>
                  <a:pt x="5876385" y="2070127"/>
                  <a:pt x="5881659" y="2062341"/>
                </a:cubicBezTo>
                <a:cubicBezTo>
                  <a:pt x="5885342" y="2056816"/>
                  <a:pt x="5890533" y="2054053"/>
                  <a:pt x="5897230" y="2054053"/>
                </a:cubicBezTo>
                <a:cubicBezTo>
                  <a:pt x="5900746" y="2054053"/>
                  <a:pt x="5905518" y="2055309"/>
                  <a:pt x="5911545" y="2057820"/>
                </a:cubicBezTo>
                <a:lnTo>
                  <a:pt x="5927368" y="2021404"/>
                </a:lnTo>
                <a:cubicBezTo>
                  <a:pt x="5918410" y="2016716"/>
                  <a:pt x="5910164" y="2014372"/>
                  <a:pt x="5902629" y="2014372"/>
                </a:cubicBezTo>
                <a:close/>
                <a:moveTo>
                  <a:pt x="5717115" y="2014372"/>
                </a:moveTo>
                <a:cubicBezTo>
                  <a:pt x="5707572" y="2014372"/>
                  <a:pt x="5698698" y="2015083"/>
                  <a:pt x="5690494" y="2016507"/>
                </a:cubicBezTo>
                <a:cubicBezTo>
                  <a:pt x="5682289" y="2017930"/>
                  <a:pt x="5675843" y="2019939"/>
                  <a:pt x="5671155" y="2022534"/>
                </a:cubicBezTo>
                <a:cubicBezTo>
                  <a:pt x="5664625" y="2026134"/>
                  <a:pt x="5659623" y="2030382"/>
                  <a:pt x="5656149" y="2035280"/>
                </a:cubicBezTo>
                <a:cubicBezTo>
                  <a:pt x="5652675" y="2040177"/>
                  <a:pt x="5650017" y="2046895"/>
                  <a:pt x="5648175" y="2055434"/>
                </a:cubicBezTo>
                <a:lnTo>
                  <a:pt x="5697023" y="2060583"/>
                </a:lnTo>
                <a:cubicBezTo>
                  <a:pt x="5699033" y="2054807"/>
                  <a:pt x="5701670" y="2050872"/>
                  <a:pt x="5704935" y="2048779"/>
                </a:cubicBezTo>
                <a:cubicBezTo>
                  <a:pt x="5709120" y="2046099"/>
                  <a:pt x="5715399" y="2044761"/>
                  <a:pt x="5723771" y="2044761"/>
                </a:cubicBezTo>
                <a:cubicBezTo>
                  <a:pt x="5730300" y="2044761"/>
                  <a:pt x="5734863" y="2046016"/>
                  <a:pt x="5737458" y="2048528"/>
                </a:cubicBezTo>
                <a:cubicBezTo>
                  <a:pt x="5740053" y="2051040"/>
                  <a:pt x="5741351" y="2055434"/>
                  <a:pt x="5741351" y="2061714"/>
                </a:cubicBezTo>
                <a:cubicBezTo>
                  <a:pt x="5734989" y="2064225"/>
                  <a:pt x="5728961" y="2066254"/>
                  <a:pt x="5723268" y="2067803"/>
                </a:cubicBezTo>
                <a:cubicBezTo>
                  <a:pt x="5717576" y="2069352"/>
                  <a:pt x="5705144" y="2072052"/>
                  <a:pt x="5685973" y="2075903"/>
                </a:cubicBezTo>
                <a:cubicBezTo>
                  <a:pt x="5669983" y="2079084"/>
                  <a:pt x="5659016" y="2083940"/>
                  <a:pt x="5653073" y="2090470"/>
                </a:cubicBezTo>
                <a:cubicBezTo>
                  <a:pt x="5647129" y="2096999"/>
                  <a:pt x="5644157" y="2105329"/>
                  <a:pt x="5644157" y="2115458"/>
                </a:cubicBezTo>
                <a:cubicBezTo>
                  <a:pt x="5644157" y="2126257"/>
                  <a:pt x="5648280" y="2135341"/>
                  <a:pt x="5656526" y="2142707"/>
                </a:cubicBezTo>
                <a:cubicBezTo>
                  <a:pt x="5664772" y="2150074"/>
                  <a:pt x="5676848" y="2153758"/>
                  <a:pt x="5692754" y="2153758"/>
                </a:cubicBezTo>
                <a:cubicBezTo>
                  <a:pt x="5704725" y="2153758"/>
                  <a:pt x="5715232" y="2151916"/>
                  <a:pt x="5724273" y="2148233"/>
                </a:cubicBezTo>
                <a:cubicBezTo>
                  <a:pt x="5730886" y="2145470"/>
                  <a:pt x="5737542" y="2140866"/>
                  <a:pt x="5744239" y="2134420"/>
                </a:cubicBezTo>
                <a:cubicBezTo>
                  <a:pt x="5744825" y="2138271"/>
                  <a:pt x="5745411" y="2141096"/>
                  <a:pt x="5745997" y="2142896"/>
                </a:cubicBezTo>
                <a:cubicBezTo>
                  <a:pt x="5746583" y="2144696"/>
                  <a:pt x="5747839" y="2147312"/>
                  <a:pt x="5749764" y="2150744"/>
                </a:cubicBezTo>
                <a:lnTo>
                  <a:pt x="5797734" y="2150744"/>
                </a:lnTo>
                <a:cubicBezTo>
                  <a:pt x="5795055" y="2145219"/>
                  <a:pt x="5793318" y="2140677"/>
                  <a:pt x="5792522" y="2137119"/>
                </a:cubicBezTo>
                <a:cubicBezTo>
                  <a:pt x="5791727" y="2133562"/>
                  <a:pt x="5791329" y="2128643"/>
                  <a:pt x="5791329" y="2122365"/>
                </a:cubicBezTo>
                <a:lnTo>
                  <a:pt x="5791329" y="2063471"/>
                </a:lnTo>
                <a:cubicBezTo>
                  <a:pt x="5791329" y="2057193"/>
                  <a:pt x="5790074" y="2050600"/>
                  <a:pt x="5787562" y="2043693"/>
                </a:cubicBezTo>
                <a:cubicBezTo>
                  <a:pt x="5785051" y="2036786"/>
                  <a:pt x="5781618" y="2031450"/>
                  <a:pt x="5777265" y="2027682"/>
                </a:cubicBezTo>
                <a:cubicBezTo>
                  <a:pt x="5771070" y="2022241"/>
                  <a:pt x="5763326" y="2018662"/>
                  <a:pt x="5754034" y="2016946"/>
                </a:cubicBezTo>
                <a:cubicBezTo>
                  <a:pt x="5744741" y="2015230"/>
                  <a:pt x="5732435" y="2014372"/>
                  <a:pt x="5717115" y="2014372"/>
                </a:cubicBezTo>
                <a:close/>
                <a:moveTo>
                  <a:pt x="5547926" y="2014372"/>
                </a:moveTo>
                <a:cubicBezTo>
                  <a:pt x="5524401" y="2014372"/>
                  <a:pt x="5505963" y="2020818"/>
                  <a:pt x="5492610" y="2033710"/>
                </a:cubicBezTo>
                <a:cubicBezTo>
                  <a:pt x="5479258" y="2046603"/>
                  <a:pt x="5472581" y="2063471"/>
                  <a:pt x="5472581" y="2084316"/>
                </a:cubicBezTo>
                <a:cubicBezTo>
                  <a:pt x="5472581" y="2098967"/>
                  <a:pt x="5475909" y="2111713"/>
                  <a:pt x="5482564" y="2122554"/>
                </a:cubicBezTo>
                <a:cubicBezTo>
                  <a:pt x="5489220" y="2133394"/>
                  <a:pt x="5497612" y="2141305"/>
                  <a:pt x="5507742" y="2146287"/>
                </a:cubicBezTo>
                <a:cubicBezTo>
                  <a:pt x="5517872" y="2151268"/>
                  <a:pt x="5531768" y="2153758"/>
                  <a:pt x="5549432" y="2153758"/>
                </a:cubicBezTo>
                <a:cubicBezTo>
                  <a:pt x="5569775" y="2153758"/>
                  <a:pt x="5585388" y="2150849"/>
                  <a:pt x="5596271" y="2145031"/>
                </a:cubicBezTo>
                <a:cubicBezTo>
                  <a:pt x="5607155" y="2139212"/>
                  <a:pt x="5616447" y="2129606"/>
                  <a:pt x="5624149" y="2116212"/>
                </a:cubicBezTo>
                <a:lnTo>
                  <a:pt x="5573794" y="2111566"/>
                </a:lnTo>
                <a:cubicBezTo>
                  <a:pt x="5570613" y="2115584"/>
                  <a:pt x="5567641" y="2118388"/>
                  <a:pt x="5564878" y="2119979"/>
                </a:cubicBezTo>
                <a:cubicBezTo>
                  <a:pt x="5560357" y="2122491"/>
                  <a:pt x="5555586" y="2123747"/>
                  <a:pt x="5550563" y="2123747"/>
                </a:cubicBezTo>
                <a:cubicBezTo>
                  <a:pt x="5542610" y="2123747"/>
                  <a:pt x="5536163" y="2120859"/>
                  <a:pt x="5531224" y="2115082"/>
                </a:cubicBezTo>
                <a:cubicBezTo>
                  <a:pt x="5527708" y="2111063"/>
                  <a:pt x="5525490" y="2104952"/>
                  <a:pt x="5524569" y="2096748"/>
                </a:cubicBezTo>
                <a:lnTo>
                  <a:pt x="5627037" y="2096748"/>
                </a:lnTo>
                <a:lnTo>
                  <a:pt x="5627037" y="2090972"/>
                </a:lnTo>
                <a:cubicBezTo>
                  <a:pt x="5627037" y="2073392"/>
                  <a:pt x="5624149" y="2059118"/>
                  <a:pt x="5618372" y="2048151"/>
                </a:cubicBezTo>
                <a:cubicBezTo>
                  <a:pt x="5612596" y="2037184"/>
                  <a:pt x="5604183" y="2028813"/>
                  <a:pt x="5593132" y="2023036"/>
                </a:cubicBezTo>
                <a:cubicBezTo>
                  <a:pt x="5582082" y="2017260"/>
                  <a:pt x="5567013" y="2014372"/>
                  <a:pt x="5547926" y="2014372"/>
                </a:cubicBezTo>
                <a:close/>
                <a:moveTo>
                  <a:pt x="4574674" y="2014372"/>
                </a:moveTo>
                <a:cubicBezTo>
                  <a:pt x="4564209" y="2014372"/>
                  <a:pt x="4555335" y="2016277"/>
                  <a:pt x="4548052" y="2020086"/>
                </a:cubicBezTo>
                <a:cubicBezTo>
                  <a:pt x="4540769" y="2023894"/>
                  <a:pt x="4533569" y="2030236"/>
                  <a:pt x="4526453" y="2039110"/>
                </a:cubicBezTo>
                <a:lnTo>
                  <a:pt x="4526453" y="2017386"/>
                </a:lnTo>
                <a:lnTo>
                  <a:pt x="4478861" y="2017386"/>
                </a:lnTo>
                <a:lnTo>
                  <a:pt x="4478861" y="2150744"/>
                </a:lnTo>
                <a:lnTo>
                  <a:pt x="4529969" y="2150744"/>
                </a:lnTo>
                <a:lnTo>
                  <a:pt x="4529969" y="2086702"/>
                </a:lnTo>
                <a:cubicBezTo>
                  <a:pt x="4529969" y="2074564"/>
                  <a:pt x="4531895" y="2066150"/>
                  <a:pt x="4535746" y="2061462"/>
                </a:cubicBezTo>
                <a:cubicBezTo>
                  <a:pt x="4539597" y="2056774"/>
                  <a:pt x="4544620" y="2054430"/>
                  <a:pt x="4550815" y="2054430"/>
                </a:cubicBezTo>
                <a:cubicBezTo>
                  <a:pt x="4556424" y="2054430"/>
                  <a:pt x="4560777" y="2056167"/>
                  <a:pt x="4563874" y="2059641"/>
                </a:cubicBezTo>
                <a:cubicBezTo>
                  <a:pt x="4566972" y="2063115"/>
                  <a:pt x="4568521" y="2069038"/>
                  <a:pt x="4568521" y="2077410"/>
                </a:cubicBezTo>
                <a:lnTo>
                  <a:pt x="4568521" y="2150744"/>
                </a:lnTo>
                <a:lnTo>
                  <a:pt x="4619880" y="2150744"/>
                </a:lnTo>
                <a:lnTo>
                  <a:pt x="4619880" y="2065983"/>
                </a:lnTo>
                <a:cubicBezTo>
                  <a:pt x="4619880" y="2048402"/>
                  <a:pt x="4615883" y="2035405"/>
                  <a:pt x="4607888" y="2026992"/>
                </a:cubicBezTo>
                <a:cubicBezTo>
                  <a:pt x="4599893" y="2018578"/>
                  <a:pt x="4588822" y="2014372"/>
                  <a:pt x="4574674" y="2014372"/>
                </a:cubicBezTo>
                <a:close/>
                <a:moveTo>
                  <a:pt x="4374091" y="2014372"/>
                </a:moveTo>
                <a:cubicBezTo>
                  <a:pt x="4364547" y="2014372"/>
                  <a:pt x="4355673" y="2015083"/>
                  <a:pt x="4347469" y="2016507"/>
                </a:cubicBezTo>
                <a:cubicBezTo>
                  <a:pt x="4339265" y="2017930"/>
                  <a:pt x="4332819" y="2019939"/>
                  <a:pt x="4328130" y="2022534"/>
                </a:cubicBezTo>
                <a:cubicBezTo>
                  <a:pt x="4321601" y="2026134"/>
                  <a:pt x="4316599" y="2030382"/>
                  <a:pt x="4313124" y="2035280"/>
                </a:cubicBezTo>
                <a:cubicBezTo>
                  <a:pt x="4309650" y="2040177"/>
                  <a:pt x="4306992" y="2046895"/>
                  <a:pt x="4305150" y="2055434"/>
                </a:cubicBezTo>
                <a:lnTo>
                  <a:pt x="4353999" y="2060583"/>
                </a:lnTo>
                <a:cubicBezTo>
                  <a:pt x="4356008" y="2054807"/>
                  <a:pt x="4358645" y="2050872"/>
                  <a:pt x="4361910" y="2048779"/>
                </a:cubicBezTo>
                <a:cubicBezTo>
                  <a:pt x="4366096" y="2046099"/>
                  <a:pt x="4372374" y="2044761"/>
                  <a:pt x="4380746" y="2044761"/>
                </a:cubicBezTo>
                <a:cubicBezTo>
                  <a:pt x="4387276" y="2044761"/>
                  <a:pt x="4391838" y="2046016"/>
                  <a:pt x="4394434" y="2048528"/>
                </a:cubicBezTo>
                <a:cubicBezTo>
                  <a:pt x="4397029" y="2051040"/>
                  <a:pt x="4398327" y="2055434"/>
                  <a:pt x="4398327" y="2061714"/>
                </a:cubicBezTo>
                <a:cubicBezTo>
                  <a:pt x="4391964" y="2064225"/>
                  <a:pt x="4385936" y="2066254"/>
                  <a:pt x="4380244" y="2067803"/>
                </a:cubicBezTo>
                <a:cubicBezTo>
                  <a:pt x="4374551" y="2069352"/>
                  <a:pt x="4362119" y="2072052"/>
                  <a:pt x="4342948" y="2075903"/>
                </a:cubicBezTo>
                <a:cubicBezTo>
                  <a:pt x="4326958" y="2079084"/>
                  <a:pt x="4315992" y="2083940"/>
                  <a:pt x="4310048" y="2090470"/>
                </a:cubicBezTo>
                <a:cubicBezTo>
                  <a:pt x="4304104" y="2096999"/>
                  <a:pt x="4301132" y="2105329"/>
                  <a:pt x="4301132" y="2115458"/>
                </a:cubicBezTo>
                <a:cubicBezTo>
                  <a:pt x="4301132" y="2126257"/>
                  <a:pt x="4305255" y="2135341"/>
                  <a:pt x="4313501" y="2142707"/>
                </a:cubicBezTo>
                <a:cubicBezTo>
                  <a:pt x="4321747" y="2150074"/>
                  <a:pt x="4333823" y="2153758"/>
                  <a:pt x="4349730" y="2153758"/>
                </a:cubicBezTo>
                <a:cubicBezTo>
                  <a:pt x="4361701" y="2153758"/>
                  <a:pt x="4372207" y="2151916"/>
                  <a:pt x="4381249" y="2148233"/>
                </a:cubicBezTo>
                <a:cubicBezTo>
                  <a:pt x="4387862" y="2145470"/>
                  <a:pt x="4394517" y="2140866"/>
                  <a:pt x="4401215" y="2134420"/>
                </a:cubicBezTo>
                <a:cubicBezTo>
                  <a:pt x="4401800" y="2138271"/>
                  <a:pt x="4402386" y="2141096"/>
                  <a:pt x="4402973" y="2142896"/>
                </a:cubicBezTo>
                <a:cubicBezTo>
                  <a:pt x="4403558" y="2144696"/>
                  <a:pt x="4404814" y="2147312"/>
                  <a:pt x="4406740" y="2150744"/>
                </a:cubicBezTo>
                <a:lnTo>
                  <a:pt x="4454709" y="2150744"/>
                </a:lnTo>
                <a:cubicBezTo>
                  <a:pt x="4452030" y="2145219"/>
                  <a:pt x="4450293" y="2140677"/>
                  <a:pt x="4449498" y="2137119"/>
                </a:cubicBezTo>
                <a:cubicBezTo>
                  <a:pt x="4448702" y="2133562"/>
                  <a:pt x="4448305" y="2128643"/>
                  <a:pt x="4448305" y="2122365"/>
                </a:cubicBezTo>
                <a:lnTo>
                  <a:pt x="4448305" y="2063471"/>
                </a:lnTo>
                <a:cubicBezTo>
                  <a:pt x="4448305" y="2057193"/>
                  <a:pt x="4447049" y="2050600"/>
                  <a:pt x="4444538" y="2043693"/>
                </a:cubicBezTo>
                <a:cubicBezTo>
                  <a:pt x="4442026" y="2036786"/>
                  <a:pt x="4438594" y="2031450"/>
                  <a:pt x="4434241" y="2027682"/>
                </a:cubicBezTo>
                <a:cubicBezTo>
                  <a:pt x="4428045" y="2022241"/>
                  <a:pt x="4420302" y="2018662"/>
                  <a:pt x="4411009" y="2016946"/>
                </a:cubicBezTo>
                <a:cubicBezTo>
                  <a:pt x="4401717" y="2015230"/>
                  <a:pt x="4389411" y="2014372"/>
                  <a:pt x="4374091" y="2014372"/>
                </a:cubicBezTo>
                <a:close/>
                <a:moveTo>
                  <a:pt x="3842951" y="2014372"/>
                </a:moveTo>
                <a:cubicBezTo>
                  <a:pt x="3819427" y="2014372"/>
                  <a:pt x="3800988" y="2020818"/>
                  <a:pt x="3787636" y="2033710"/>
                </a:cubicBezTo>
                <a:cubicBezTo>
                  <a:pt x="3774283" y="2046603"/>
                  <a:pt x="3767606" y="2063471"/>
                  <a:pt x="3767606" y="2084316"/>
                </a:cubicBezTo>
                <a:cubicBezTo>
                  <a:pt x="3767606" y="2098967"/>
                  <a:pt x="3770934" y="2111713"/>
                  <a:pt x="3777590" y="2122554"/>
                </a:cubicBezTo>
                <a:cubicBezTo>
                  <a:pt x="3784245" y="2133394"/>
                  <a:pt x="3792638" y="2141305"/>
                  <a:pt x="3802767" y="2146287"/>
                </a:cubicBezTo>
                <a:cubicBezTo>
                  <a:pt x="3812897" y="2151268"/>
                  <a:pt x="3826794" y="2153758"/>
                  <a:pt x="3844458" y="2153758"/>
                </a:cubicBezTo>
                <a:cubicBezTo>
                  <a:pt x="3864801" y="2153758"/>
                  <a:pt x="3880414" y="2150849"/>
                  <a:pt x="3891297" y="2145031"/>
                </a:cubicBezTo>
                <a:cubicBezTo>
                  <a:pt x="3902180" y="2139212"/>
                  <a:pt x="3911472" y="2129606"/>
                  <a:pt x="3919174" y="2116212"/>
                </a:cubicBezTo>
                <a:lnTo>
                  <a:pt x="3868819" y="2111566"/>
                </a:lnTo>
                <a:cubicBezTo>
                  <a:pt x="3865638" y="2115584"/>
                  <a:pt x="3862666" y="2118388"/>
                  <a:pt x="3859903" y="2119979"/>
                </a:cubicBezTo>
                <a:cubicBezTo>
                  <a:pt x="3855383" y="2122491"/>
                  <a:pt x="3850611" y="2123747"/>
                  <a:pt x="3845588" y="2123747"/>
                </a:cubicBezTo>
                <a:cubicBezTo>
                  <a:pt x="3837635" y="2123747"/>
                  <a:pt x="3831189" y="2120859"/>
                  <a:pt x="3826249" y="2115082"/>
                </a:cubicBezTo>
                <a:cubicBezTo>
                  <a:pt x="3822733" y="2111063"/>
                  <a:pt x="3820515" y="2104952"/>
                  <a:pt x="3819594" y="2096748"/>
                </a:cubicBezTo>
                <a:lnTo>
                  <a:pt x="3922062" y="2096748"/>
                </a:lnTo>
                <a:lnTo>
                  <a:pt x="3922062" y="2090972"/>
                </a:lnTo>
                <a:cubicBezTo>
                  <a:pt x="3922062" y="2073392"/>
                  <a:pt x="3919174" y="2059118"/>
                  <a:pt x="3913398" y="2048151"/>
                </a:cubicBezTo>
                <a:cubicBezTo>
                  <a:pt x="3907621" y="2037184"/>
                  <a:pt x="3899208" y="2028813"/>
                  <a:pt x="3888157" y="2023036"/>
                </a:cubicBezTo>
                <a:cubicBezTo>
                  <a:pt x="3877107" y="2017260"/>
                  <a:pt x="3862038" y="2014372"/>
                  <a:pt x="3842951" y="2014372"/>
                </a:cubicBezTo>
                <a:close/>
                <a:moveTo>
                  <a:pt x="3740455" y="2014372"/>
                </a:moveTo>
                <a:cubicBezTo>
                  <a:pt x="3733255" y="2014372"/>
                  <a:pt x="3727207" y="2016151"/>
                  <a:pt x="3722309" y="2019708"/>
                </a:cubicBezTo>
                <a:cubicBezTo>
                  <a:pt x="3717412" y="2023267"/>
                  <a:pt x="3712661" y="2029776"/>
                  <a:pt x="3708057" y="2039235"/>
                </a:cubicBezTo>
                <a:lnTo>
                  <a:pt x="3708057" y="2017386"/>
                </a:lnTo>
                <a:lnTo>
                  <a:pt x="3660213" y="2017386"/>
                </a:lnTo>
                <a:lnTo>
                  <a:pt x="3660213" y="2150744"/>
                </a:lnTo>
                <a:lnTo>
                  <a:pt x="3711573" y="2150744"/>
                </a:lnTo>
                <a:lnTo>
                  <a:pt x="3711573" y="2106041"/>
                </a:lnTo>
                <a:cubicBezTo>
                  <a:pt x="3711573" y="2084693"/>
                  <a:pt x="3714210" y="2070127"/>
                  <a:pt x="3719484" y="2062341"/>
                </a:cubicBezTo>
                <a:cubicBezTo>
                  <a:pt x="3723167" y="2056816"/>
                  <a:pt x="3728358" y="2054053"/>
                  <a:pt x="3735055" y="2054053"/>
                </a:cubicBezTo>
                <a:cubicBezTo>
                  <a:pt x="3738571" y="2054053"/>
                  <a:pt x="3743343" y="2055309"/>
                  <a:pt x="3749370" y="2057820"/>
                </a:cubicBezTo>
                <a:lnTo>
                  <a:pt x="3765193" y="2021404"/>
                </a:lnTo>
                <a:cubicBezTo>
                  <a:pt x="3756235" y="2016716"/>
                  <a:pt x="3747989" y="2014372"/>
                  <a:pt x="3740455" y="2014372"/>
                </a:cubicBezTo>
                <a:close/>
                <a:moveTo>
                  <a:pt x="3558205" y="2014372"/>
                </a:moveTo>
                <a:cubicBezTo>
                  <a:pt x="3534849" y="2014372"/>
                  <a:pt x="3516306" y="2020964"/>
                  <a:pt x="3502576" y="2034149"/>
                </a:cubicBezTo>
                <a:cubicBezTo>
                  <a:pt x="3488847" y="2047335"/>
                  <a:pt x="3481982" y="2064099"/>
                  <a:pt x="3481982" y="2084442"/>
                </a:cubicBezTo>
                <a:cubicBezTo>
                  <a:pt x="3481982" y="2106292"/>
                  <a:pt x="3490103" y="2123956"/>
                  <a:pt x="3506343" y="2137434"/>
                </a:cubicBezTo>
                <a:cubicBezTo>
                  <a:pt x="3519570" y="2148316"/>
                  <a:pt x="3536900" y="2153758"/>
                  <a:pt x="3558331" y="2153758"/>
                </a:cubicBezTo>
                <a:cubicBezTo>
                  <a:pt x="3582357" y="2153758"/>
                  <a:pt x="3601172" y="2147207"/>
                  <a:pt x="3614776" y="2134106"/>
                </a:cubicBezTo>
                <a:cubicBezTo>
                  <a:pt x="3628380" y="2121005"/>
                  <a:pt x="3635182" y="2104199"/>
                  <a:pt x="3635182" y="2083688"/>
                </a:cubicBezTo>
                <a:cubicBezTo>
                  <a:pt x="3635182" y="2065439"/>
                  <a:pt x="3629699" y="2050077"/>
                  <a:pt x="3618732" y="2037603"/>
                </a:cubicBezTo>
                <a:cubicBezTo>
                  <a:pt x="3605086" y="2022116"/>
                  <a:pt x="3584911" y="2014372"/>
                  <a:pt x="3558205" y="2014372"/>
                </a:cubicBezTo>
                <a:close/>
                <a:moveTo>
                  <a:pt x="3325333" y="2014372"/>
                </a:moveTo>
                <a:cubicBezTo>
                  <a:pt x="3315440" y="2014372"/>
                  <a:pt x="3306994" y="2016088"/>
                  <a:pt x="3299994" y="2019521"/>
                </a:cubicBezTo>
                <a:cubicBezTo>
                  <a:pt x="3292994" y="2022953"/>
                  <a:pt x="3286056" y="2028729"/>
                  <a:pt x="3279181" y="2036849"/>
                </a:cubicBezTo>
                <a:lnTo>
                  <a:pt x="3279181" y="2017386"/>
                </a:lnTo>
                <a:lnTo>
                  <a:pt x="3231463" y="2017386"/>
                </a:lnTo>
                <a:lnTo>
                  <a:pt x="3231463" y="2150744"/>
                </a:lnTo>
                <a:lnTo>
                  <a:pt x="3282697" y="2150744"/>
                </a:lnTo>
                <a:lnTo>
                  <a:pt x="3282697" y="2082684"/>
                </a:lnTo>
                <a:cubicBezTo>
                  <a:pt x="3282697" y="2072554"/>
                  <a:pt x="3284587" y="2065271"/>
                  <a:pt x="3288367" y="2060834"/>
                </a:cubicBezTo>
                <a:cubicBezTo>
                  <a:pt x="3292147" y="2056397"/>
                  <a:pt x="3296978" y="2054179"/>
                  <a:pt x="3302860" y="2054179"/>
                </a:cubicBezTo>
                <a:cubicBezTo>
                  <a:pt x="3306471" y="2054179"/>
                  <a:pt x="3309621" y="2055205"/>
                  <a:pt x="3312309" y="2057255"/>
                </a:cubicBezTo>
                <a:cubicBezTo>
                  <a:pt x="3314997" y="2059306"/>
                  <a:pt x="3316887" y="2062006"/>
                  <a:pt x="3317979" y="2065355"/>
                </a:cubicBezTo>
                <a:cubicBezTo>
                  <a:pt x="3318652" y="2067448"/>
                  <a:pt x="3318988" y="2071424"/>
                  <a:pt x="3318988" y="2077284"/>
                </a:cubicBezTo>
                <a:lnTo>
                  <a:pt x="3318988" y="2150744"/>
                </a:lnTo>
                <a:lnTo>
                  <a:pt x="3370221" y="2150744"/>
                </a:lnTo>
                <a:lnTo>
                  <a:pt x="3370221" y="2081931"/>
                </a:lnTo>
                <a:cubicBezTo>
                  <a:pt x="3370221" y="2072303"/>
                  <a:pt x="3372057" y="2065313"/>
                  <a:pt x="3375728" y="2060960"/>
                </a:cubicBezTo>
                <a:cubicBezTo>
                  <a:pt x="3379399" y="2056606"/>
                  <a:pt x="3384238" y="2054430"/>
                  <a:pt x="3390244" y="2054430"/>
                </a:cubicBezTo>
                <a:cubicBezTo>
                  <a:pt x="3395333" y="2054430"/>
                  <a:pt x="3399587" y="2056732"/>
                  <a:pt x="3403008" y="2061336"/>
                </a:cubicBezTo>
                <a:cubicBezTo>
                  <a:pt x="3405345" y="2064266"/>
                  <a:pt x="3406512" y="2068745"/>
                  <a:pt x="3406512" y="2074773"/>
                </a:cubicBezTo>
                <a:lnTo>
                  <a:pt x="3406512" y="2150744"/>
                </a:lnTo>
                <a:lnTo>
                  <a:pt x="3457746" y="2150744"/>
                </a:lnTo>
                <a:lnTo>
                  <a:pt x="3457746" y="2066987"/>
                </a:lnTo>
                <a:cubicBezTo>
                  <a:pt x="3457746" y="2048905"/>
                  <a:pt x="3453733" y="2035615"/>
                  <a:pt x="3445708" y="2027117"/>
                </a:cubicBezTo>
                <a:cubicBezTo>
                  <a:pt x="3437682" y="2018620"/>
                  <a:pt x="3426521" y="2014372"/>
                  <a:pt x="3412226" y="2014372"/>
                </a:cubicBezTo>
                <a:cubicBezTo>
                  <a:pt x="3402528" y="2014372"/>
                  <a:pt x="3394377" y="2015941"/>
                  <a:pt x="3387772" y="2019081"/>
                </a:cubicBezTo>
                <a:cubicBezTo>
                  <a:pt x="3381168" y="2022220"/>
                  <a:pt x="3373853" y="2028143"/>
                  <a:pt x="3365827" y="2036849"/>
                </a:cubicBezTo>
                <a:cubicBezTo>
                  <a:pt x="3361887" y="2029399"/>
                  <a:pt x="3356814" y="2023790"/>
                  <a:pt x="3350610" y="2020023"/>
                </a:cubicBezTo>
                <a:cubicBezTo>
                  <a:pt x="3344406" y="2016256"/>
                  <a:pt x="3335981" y="2014372"/>
                  <a:pt x="3325333" y="2014372"/>
                </a:cubicBezTo>
                <a:close/>
                <a:moveTo>
                  <a:pt x="3042852" y="2014372"/>
                </a:moveTo>
                <a:cubicBezTo>
                  <a:pt x="3019327" y="2014372"/>
                  <a:pt x="3000889" y="2020818"/>
                  <a:pt x="2987536" y="2033710"/>
                </a:cubicBezTo>
                <a:cubicBezTo>
                  <a:pt x="2974184" y="2046603"/>
                  <a:pt x="2967507" y="2063471"/>
                  <a:pt x="2967507" y="2084316"/>
                </a:cubicBezTo>
                <a:cubicBezTo>
                  <a:pt x="2967507" y="2098967"/>
                  <a:pt x="2970835" y="2111713"/>
                  <a:pt x="2977490" y="2122554"/>
                </a:cubicBezTo>
                <a:cubicBezTo>
                  <a:pt x="2984146" y="2133394"/>
                  <a:pt x="2992538" y="2141305"/>
                  <a:pt x="3002669" y="2146287"/>
                </a:cubicBezTo>
                <a:cubicBezTo>
                  <a:pt x="3012799" y="2151268"/>
                  <a:pt x="3026694" y="2153758"/>
                  <a:pt x="3044358" y="2153758"/>
                </a:cubicBezTo>
                <a:cubicBezTo>
                  <a:pt x="3064701" y="2153758"/>
                  <a:pt x="3080314" y="2150849"/>
                  <a:pt x="3091197" y="2145031"/>
                </a:cubicBezTo>
                <a:cubicBezTo>
                  <a:pt x="3102080" y="2139212"/>
                  <a:pt x="3111372" y="2129606"/>
                  <a:pt x="3119074" y="2116212"/>
                </a:cubicBezTo>
                <a:lnTo>
                  <a:pt x="3068719" y="2111566"/>
                </a:lnTo>
                <a:cubicBezTo>
                  <a:pt x="3065538" y="2115584"/>
                  <a:pt x="3062566" y="2118388"/>
                  <a:pt x="3059804" y="2119979"/>
                </a:cubicBezTo>
                <a:cubicBezTo>
                  <a:pt x="3055283" y="2122491"/>
                  <a:pt x="3050512" y="2123747"/>
                  <a:pt x="3045488" y="2123747"/>
                </a:cubicBezTo>
                <a:cubicBezTo>
                  <a:pt x="3037536" y="2123747"/>
                  <a:pt x="3031090" y="2120859"/>
                  <a:pt x="3026151" y="2115082"/>
                </a:cubicBezTo>
                <a:cubicBezTo>
                  <a:pt x="3022634" y="2111063"/>
                  <a:pt x="3020416" y="2104952"/>
                  <a:pt x="3019495" y="2096748"/>
                </a:cubicBezTo>
                <a:lnTo>
                  <a:pt x="3121964" y="2096748"/>
                </a:lnTo>
                <a:lnTo>
                  <a:pt x="3121964" y="2090972"/>
                </a:lnTo>
                <a:cubicBezTo>
                  <a:pt x="3121964" y="2073392"/>
                  <a:pt x="3119074" y="2059118"/>
                  <a:pt x="3113298" y="2048151"/>
                </a:cubicBezTo>
                <a:cubicBezTo>
                  <a:pt x="3107522" y="2037184"/>
                  <a:pt x="3099109" y="2028813"/>
                  <a:pt x="3088058" y="2023036"/>
                </a:cubicBezTo>
                <a:cubicBezTo>
                  <a:pt x="3077008" y="2017260"/>
                  <a:pt x="3061938" y="2014372"/>
                  <a:pt x="3042852" y="2014372"/>
                </a:cubicBezTo>
                <a:close/>
                <a:moveTo>
                  <a:pt x="2196132" y="2014372"/>
                </a:moveTo>
                <a:cubicBezTo>
                  <a:pt x="2172775" y="2014372"/>
                  <a:pt x="2154232" y="2020964"/>
                  <a:pt x="2140501" y="2034149"/>
                </a:cubicBezTo>
                <a:cubicBezTo>
                  <a:pt x="2126774" y="2047335"/>
                  <a:pt x="2119908" y="2064099"/>
                  <a:pt x="2119908" y="2084442"/>
                </a:cubicBezTo>
                <a:cubicBezTo>
                  <a:pt x="2119908" y="2106292"/>
                  <a:pt x="2128028" y="2123956"/>
                  <a:pt x="2144269" y="2137434"/>
                </a:cubicBezTo>
                <a:cubicBezTo>
                  <a:pt x="2157497" y="2148316"/>
                  <a:pt x="2174826" y="2153758"/>
                  <a:pt x="2196257" y="2153758"/>
                </a:cubicBezTo>
                <a:cubicBezTo>
                  <a:pt x="2220283" y="2153758"/>
                  <a:pt x="2239098" y="2147207"/>
                  <a:pt x="2252702" y="2134106"/>
                </a:cubicBezTo>
                <a:cubicBezTo>
                  <a:pt x="2266305" y="2121005"/>
                  <a:pt x="2273108" y="2104199"/>
                  <a:pt x="2273108" y="2083688"/>
                </a:cubicBezTo>
                <a:cubicBezTo>
                  <a:pt x="2273108" y="2065439"/>
                  <a:pt x="2267624" y="2050077"/>
                  <a:pt x="2256658" y="2037603"/>
                </a:cubicBezTo>
                <a:cubicBezTo>
                  <a:pt x="2243012" y="2022116"/>
                  <a:pt x="2222837" y="2014372"/>
                  <a:pt x="2196132" y="2014372"/>
                </a:cubicBezTo>
                <a:close/>
                <a:moveTo>
                  <a:pt x="1435407" y="2014372"/>
                </a:moveTo>
                <a:cubicBezTo>
                  <a:pt x="1428208" y="2014372"/>
                  <a:pt x="1422159" y="2016151"/>
                  <a:pt x="1417261" y="2019708"/>
                </a:cubicBezTo>
                <a:cubicBezTo>
                  <a:pt x="1412364" y="2023267"/>
                  <a:pt x="1407613" y="2029776"/>
                  <a:pt x="1403009" y="2039235"/>
                </a:cubicBezTo>
                <a:lnTo>
                  <a:pt x="1403009" y="2017386"/>
                </a:lnTo>
                <a:lnTo>
                  <a:pt x="1355165" y="2017386"/>
                </a:lnTo>
                <a:lnTo>
                  <a:pt x="1355165" y="2150744"/>
                </a:lnTo>
                <a:lnTo>
                  <a:pt x="1406525" y="2150744"/>
                </a:lnTo>
                <a:lnTo>
                  <a:pt x="1406525" y="2106041"/>
                </a:lnTo>
                <a:cubicBezTo>
                  <a:pt x="1406525" y="2084693"/>
                  <a:pt x="1409162" y="2070127"/>
                  <a:pt x="1414436" y="2062341"/>
                </a:cubicBezTo>
                <a:cubicBezTo>
                  <a:pt x="1418120" y="2056816"/>
                  <a:pt x="1423310" y="2054053"/>
                  <a:pt x="1430007" y="2054053"/>
                </a:cubicBezTo>
                <a:cubicBezTo>
                  <a:pt x="1433523" y="2054053"/>
                  <a:pt x="1438295" y="2055309"/>
                  <a:pt x="1444322" y="2057820"/>
                </a:cubicBezTo>
                <a:lnTo>
                  <a:pt x="1460144" y="2021404"/>
                </a:lnTo>
                <a:cubicBezTo>
                  <a:pt x="1451187" y="2016716"/>
                  <a:pt x="1442941" y="2014372"/>
                  <a:pt x="1435407" y="2014372"/>
                </a:cubicBezTo>
                <a:close/>
                <a:moveTo>
                  <a:pt x="1252153" y="2014372"/>
                </a:moveTo>
                <a:cubicBezTo>
                  <a:pt x="1228629" y="2014372"/>
                  <a:pt x="1210190" y="2020818"/>
                  <a:pt x="1196837" y="2033710"/>
                </a:cubicBezTo>
                <a:cubicBezTo>
                  <a:pt x="1183485" y="2046603"/>
                  <a:pt x="1176809" y="2063471"/>
                  <a:pt x="1176809" y="2084316"/>
                </a:cubicBezTo>
                <a:cubicBezTo>
                  <a:pt x="1176809" y="2098967"/>
                  <a:pt x="1180136" y="2111713"/>
                  <a:pt x="1186792" y="2122554"/>
                </a:cubicBezTo>
                <a:cubicBezTo>
                  <a:pt x="1193447" y="2133394"/>
                  <a:pt x="1201840" y="2141305"/>
                  <a:pt x="1211969" y="2146287"/>
                </a:cubicBezTo>
                <a:cubicBezTo>
                  <a:pt x="1222099" y="2151268"/>
                  <a:pt x="1235995" y="2153758"/>
                  <a:pt x="1253660" y="2153758"/>
                </a:cubicBezTo>
                <a:cubicBezTo>
                  <a:pt x="1274003" y="2153758"/>
                  <a:pt x="1289616" y="2150849"/>
                  <a:pt x="1300499" y="2145031"/>
                </a:cubicBezTo>
                <a:cubicBezTo>
                  <a:pt x="1311382" y="2139212"/>
                  <a:pt x="1320675" y="2129606"/>
                  <a:pt x="1328376" y="2116212"/>
                </a:cubicBezTo>
                <a:lnTo>
                  <a:pt x="1278021" y="2111566"/>
                </a:lnTo>
                <a:cubicBezTo>
                  <a:pt x="1274840" y="2115584"/>
                  <a:pt x="1271868" y="2118388"/>
                  <a:pt x="1269105" y="2119979"/>
                </a:cubicBezTo>
                <a:cubicBezTo>
                  <a:pt x="1264584" y="2122491"/>
                  <a:pt x="1259813" y="2123747"/>
                  <a:pt x="1254790" y="2123747"/>
                </a:cubicBezTo>
                <a:cubicBezTo>
                  <a:pt x="1246837" y="2123747"/>
                  <a:pt x="1240390" y="2120859"/>
                  <a:pt x="1235452" y="2115082"/>
                </a:cubicBezTo>
                <a:cubicBezTo>
                  <a:pt x="1231935" y="2111063"/>
                  <a:pt x="1229717" y="2104952"/>
                  <a:pt x="1228796" y="2096748"/>
                </a:cubicBezTo>
                <a:lnTo>
                  <a:pt x="1331264" y="2096748"/>
                </a:lnTo>
                <a:lnTo>
                  <a:pt x="1331264" y="2090972"/>
                </a:lnTo>
                <a:cubicBezTo>
                  <a:pt x="1331264" y="2073392"/>
                  <a:pt x="1328376" y="2059118"/>
                  <a:pt x="1322600" y="2048151"/>
                </a:cubicBezTo>
                <a:cubicBezTo>
                  <a:pt x="1316824" y="2037184"/>
                  <a:pt x="1308410" y="2028813"/>
                  <a:pt x="1297359" y="2023036"/>
                </a:cubicBezTo>
                <a:cubicBezTo>
                  <a:pt x="1286309" y="2017260"/>
                  <a:pt x="1271240" y="2014372"/>
                  <a:pt x="1252153" y="2014372"/>
                </a:cubicBezTo>
                <a:close/>
                <a:moveTo>
                  <a:pt x="937827" y="2014372"/>
                </a:moveTo>
                <a:cubicBezTo>
                  <a:pt x="914303" y="2014372"/>
                  <a:pt x="895865" y="2020818"/>
                  <a:pt x="882512" y="2033710"/>
                </a:cubicBezTo>
                <a:cubicBezTo>
                  <a:pt x="869160" y="2046603"/>
                  <a:pt x="862483" y="2063471"/>
                  <a:pt x="862483" y="2084316"/>
                </a:cubicBezTo>
                <a:cubicBezTo>
                  <a:pt x="862483" y="2098967"/>
                  <a:pt x="865811" y="2111713"/>
                  <a:pt x="872466" y="2122554"/>
                </a:cubicBezTo>
                <a:cubicBezTo>
                  <a:pt x="879122" y="2133394"/>
                  <a:pt x="887514" y="2141305"/>
                  <a:pt x="897644" y="2146287"/>
                </a:cubicBezTo>
                <a:cubicBezTo>
                  <a:pt x="907773" y="2151268"/>
                  <a:pt x="921670" y="2153758"/>
                  <a:pt x="939334" y="2153758"/>
                </a:cubicBezTo>
                <a:cubicBezTo>
                  <a:pt x="959677" y="2153758"/>
                  <a:pt x="975290" y="2150849"/>
                  <a:pt x="986173" y="2145031"/>
                </a:cubicBezTo>
                <a:cubicBezTo>
                  <a:pt x="997056" y="2139212"/>
                  <a:pt x="1006349" y="2129606"/>
                  <a:pt x="1014051" y="2116212"/>
                </a:cubicBezTo>
                <a:lnTo>
                  <a:pt x="963696" y="2111566"/>
                </a:lnTo>
                <a:cubicBezTo>
                  <a:pt x="960514" y="2115584"/>
                  <a:pt x="957542" y="2118388"/>
                  <a:pt x="954780" y="2119979"/>
                </a:cubicBezTo>
                <a:cubicBezTo>
                  <a:pt x="950259" y="2122491"/>
                  <a:pt x="945487" y="2123747"/>
                  <a:pt x="940465" y="2123747"/>
                </a:cubicBezTo>
                <a:cubicBezTo>
                  <a:pt x="932511" y="2123747"/>
                  <a:pt x="926066" y="2120859"/>
                  <a:pt x="921126" y="2115082"/>
                </a:cubicBezTo>
                <a:cubicBezTo>
                  <a:pt x="917610" y="2111063"/>
                  <a:pt x="915392" y="2104952"/>
                  <a:pt x="914471" y="2096748"/>
                </a:cubicBezTo>
                <a:lnTo>
                  <a:pt x="1016939" y="2096748"/>
                </a:lnTo>
                <a:lnTo>
                  <a:pt x="1016939" y="2090972"/>
                </a:lnTo>
                <a:cubicBezTo>
                  <a:pt x="1016939" y="2073392"/>
                  <a:pt x="1014051" y="2059118"/>
                  <a:pt x="1008275" y="2048151"/>
                </a:cubicBezTo>
                <a:cubicBezTo>
                  <a:pt x="1002498" y="2037184"/>
                  <a:pt x="994084" y="2028813"/>
                  <a:pt x="983034" y="2023036"/>
                </a:cubicBezTo>
                <a:cubicBezTo>
                  <a:pt x="971984" y="2017260"/>
                  <a:pt x="956915" y="2014372"/>
                  <a:pt x="937827" y="2014372"/>
                </a:cubicBezTo>
                <a:close/>
                <a:moveTo>
                  <a:pt x="529257" y="2014372"/>
                </a:moveTo>
                <a:cubicBezTo>
                  <a:pt x="505900" y="2014372"/>
                  <a:pt x="487357" y="2020964"/>
                  <a:pt x="473628" y="2034149"/>
                </a:cubicBezTo>
                <a:cubicBezTo>
                  <a:pt x="459898" y="2047335"/>
                  <a:pt x="453034" y="2064099"/>
                  <a:pt x="453034" y="2084442"/>
                </a:cubicBezTo>
                <a:cubicBezTo>
                  <a:pt x="453034" y="2106292"/>
                  <a:pt x="461154" y="2123956"/>
                  <a:pt x="477395" y="2137434"/>
                </a:cubicBezTo>
                <a:cubicBezTo>
                  <a:pt x="490622" y="2148316"/>
                  <a:pt x="507951" y="2153758"/>
                  <a:pt x="529383" y="2153758"/>
                </a:cubicBezTo>
                <a:cubicBezTo>
                  <a:pt x="553409" y="2153758"/>
                  <a:pt x="572224" y="2147207"/>
                  <a:pt x="585828" y="2134106"/>
                </a:cubicBezTo>
                <a:cubicBezTo>
                  <a:pt x="599432" y="2121005"/>
                  <a:pt x="606234" y="2104199"/>
                  <a:pt x="606234" y="2083688"/>
                </a:cubicBezTo>
                <a:cubicBezTo>
                  <a:pt x="606234" y="2065439"/>
                  <a:pt x="600751" y="2050077"/>
                  <a:pt x="589784" y="2037603"/>
                </a:cubicBezTo>
                <a:cubicBezTo>
                  <a:pt x="576138" y="2022116"/>
                  <a:pt x="555962" y="2014372"/>
                  <a:pt x="529257" y="2014372"/>
                </a:cubicBezTo>
                <a:close/>
                <a:moveTo>
                  <a:pt x="5139230" y="1997545"/>
                </a:moveTo>
                <a:cubicBezTo>
                  <a:pt x="5147517" y="1997545"/>
                  <a:pt x="5153733" y="2001752"/>
                  <a:pt x="5157877" y="2010165"/>
                </a:cubicBezTo>
                <a:cubicBezTo>
                  <a:pt x="5162021" y="2018578"/>
                  <a:pt x="5164093" y="2035008"/>
                  <a:pt x="5164093" y="2059453"/>
                </a:cubicBezTo>
                <a:cubicBezTo>
                  <a:pt x="5164093" y="2076112"/>
                  <a:pt x="5163193" y="2088377"/>
                  <a:pt x="5161393" y="2096246"/>
                </a:cubicBezTo>
                <a:cubicBezTo>
                  <a:pt x="5159593" y="2104115"/>
                  <a:pt x="5156789" y="2109871"/>
                  <a:pt x="5152980" y="2113512"/>
                </a:cubicBezTo>
                <a:cubicBezTo>
                  <a:pt x="5149171" y="2117154"/>
                  <a:pt x="5144671" y="2118975"/>
                  <a:pt x="5139481" y="2118975"/>
                </a:cubicBezTo>
                <a:cubicBezTo>
                  <a:pt x="5131611" y="2118975"/>
                  <a:pt x="5125605" y="2114684"/>
                  <a:pt x="5121461" y="2106104"/>
                </a:cubicBezTo>
                <a:cubicBezTo>
                  <a:pt x="5117317" y="2097522"/>
                  <a:pt x="5115245" y="2081512"/>
                  <a:pt x="5115245" y="2058072"/>
                </a:cubicBezTo>
                <a:cubicBezTo>
                  <a:pt x="5115245" y="2034882"/>
                  <a:pt x="5117129" y="2018997"/>
                  <a:pt x="5120896" y="2010417"/>
                </a:cubicBezTo>
                <a:cubicBezTo>
                  <a:pt x="5124663" y="2001835"/>
                  <a:pt x="5130774" y="1997545"/>
                  <a:pt x="5139230" y="1997545"/>
                </a:cubicBezTo>
                <a:close/>
                <a:moveTo>
                  <a:pt x="4967780" y="1997545"/>
                </a:moveTo>
                <a:cubicBezTo>
                  <a:pt x="4976068" y="1997545"/>
                  <a:pt x="4982284" y="2001752"/>
                  <a:pt x="4986428" y="2010165"/>
                </a:cubicBezTo>
                <a:cubicBezTo>
                  <a:pt x="4990572" y="2018578"/>
                  <a:pt x="4992643" y="2035008"/>
                  <a:pt x="4992643" y="2059453"/>
                </a:cubicBezTo>
                <a:cubicBezTo>
                  <a:pt x="4992643" y="2076112"/>
                  <a:pt x="4991743" y="2088377"/>
                  <a:pt x="4989944" y="2096246"/>
                </a:cubicBezTo>
                <a:cubicBezTo>
                  <a:pt x="4988144" y="2104115"/>
                  <a:pt x="4985339" y="2109871"/>
                  <a:pt x="4981530" y="2113512"/>
                </a:cubicBezTo>
                <a:cubicBezTo>
                  <a:pt x="4977721" y="2117154"/>
                  <a:pt x="4973221" y="2118975"/>
                  <a:pt x="4968031" y="2118975"/>
                </a:cubicBezTo>
                <a:cubicBezTo>
                  <a:pt x="4960161" y="2118975"/>
                  <a:pt x="4954155" y="2114684"/>
                  <a:pt x="4950011" y="2106104"/>
                </a:cubicBezTo>
                <a:cubicBezTo>
                  <a:pt x="4945867" y="2097522"/>
                  <a:pt x="4943795" y="2081512"/>
                  <a:pt x="4943795" y="2058072"/>
                </a:cubicBezTo>
                <a:cubicBezTo>
                  <a:pt x="4943795" y="2034882"/>
                  <a:pt x="4945679" y="2018997"/>
                  <a:pt x="4949446" y="2010417"/>
                </a:cubicBezTo>
                <a:cubicBezTo>
                  <a:pt x="4953213" y="2001835"/>
                  <a:pt x="4959325" y="1997545"/>
                  <a:pt x="4967780" y="1997545"/>
                </a:cubicBezTo>
                <a:close/>
                <a:moveTo>
                  <a:pt x="4135961" y="1966653"/>
                </a:moveTo>
                <a:lnTo>
                  <a:pt x="4135961" y="2150744"/>
                </a:lnTo>
                <a:lnTo>
                  <a:pt x="4187069" y="2150744"/>
                </a:lnTo>
                <a:lnTo>
                  <a:pt x="4187069" y="2086702"/>
                </a:lnTo>
                <a:cubicBezTo>
                  <a:pt x="4187069" y="2074564"/>
                  <a:pt x="4188995" y="2066150"/>
                  <a:pt x="4192846" y="2061462"/>
                </a:cubicBezTo>
                <a:cubicBezTo>
                  <a:pt x="4196697" y="2056774"/>
                  <a:pt x="4201720" y="2054430"/>
                  <a:pt x="4207914" y="2054430"/>
                </a:cubicBezTo>
                <a:cubicBezTo>
                  <a:pt x="4213523" y="2054430"/>
                  <a:pt x="4217877" y="2056167"/>
                  <a:pt x="4220974" y="2059641"/>
                </a:cubicBezTo>
                <a:cubicBezTo>
                  <a:pt x="4224072" y="2063115"/>
                  <a:pt x="4225620" y="2069038"/>
                  <a:pt x="4225620" y="2077410"/>
                </a:cubicBezTo>
                <a:lnTo>
                  <a:pt x="4225620" y="2150744"/>
                </a:lnTo>
                <a:lnTo>
                  <a:pt x="4276980" y="2150744"/>
                </a:lnTo>
                <a:lnTo>
                  <a:pt x="4276980" y="2065983"/>
                </a:lnTo>
                <a:cubicBezTo>
                  <a:pt x="4276980" y="2048486"/>
                  <a:pt x="4272983" y="2035510"/>
                  <a:pt x="4264988" y="2027055"/>
                </a:cubicBezTo>
                <a:cubicBezTo>
                  <a:pt x="4256993" y="2018600"/>
                  <a:pt x="4246047" y="2014372"/>
                  <a:pt x="4232150" y="2014372"/>
                </a:cubicBezTo>
                <a:cubicBezTo>
                  <a:pt x="4222774" y="2014372"/>
                  <a:pt x="4214654" y="2015921"/>
                  <a:pt x="4207789" y="2019018"/>
                </a:cubicBezTo>
                <a:cubicBezTo>
                  <a:pt x="4200924" y="2022116"/>
                  <a:pt x="4194018" y="2027264"/>
                  <a:pt x="4187069" y="2034464"/>
                </a:cubicBezTo>
                <a:lnTo>
                  <a:pt x="4187069" y="1966653"/>
                </a:lnTo>
                <a:close/>
                <a:moveTo>
                  <a:pt x="4083317" y="1966653"/>
                </a:moveTo>
                <a:lnTo>
                  <a:pt x="4032083" y="1992899"/>
                </a:lnTo>
                <a:lnTo>
                  <a:pt x="4032083" y="2017386"/>
                </a:lnTo>
                <a:lnTo>
                  <a:pt x="4013247" y="2017386"/>
                </a:lnTo>
                <a:lnTo>
                  <a:pt x="4013247" y="2054807"/>
                </a:lnTo>
                <a:lnTo>
                  <a:pt x="4032083" y="2054807"/>
                </a:lnTo>
                <a:lnTo>
                  <a:pt x="4032083" y="2101713"/>
                </a:lnTo>
                <a:cubicBezTo>
                  <a:pt x="4032083" y="2116594"/>
                  <a:pt x="4033527" y="2127358"/>
                  <a:pt x="4036416" y="2134005"/>
                </a:cubicBezTo>
                <a:cubicBezTo>
                  <a:pt x="4039304" y="2140651"/>
                  <a:pt x="4043762" y="2145605"/>
                  <a:pt x="4049789" y="2148867"/>
                </a:cubicBezTo>
                <a:cubicBezTo>
                  <a:pt x="4055817" y="2152128"/>
                  <a:pt x="4065193" y="2153758"/>
                  <a:pt x="4077918" y="2153758"/>
                </a:cubicBezTo>
                <a:cubicBezTo>
                  <a:pt x="4088885" y="2153758"/>
                  <a:pt x="4100688" y="2152377"/>
                  <a:pt x="4113330" y="2149614"/>
                </a:cubicBezTo>
                <a:lnTo>
                  <a:pt x="4109562" y="2114334"/>
                </a:lnTo>
                <a:cubicBezTo>
                  <a:pt x="4102781" y="2116507"/>
                  <a:pt x="4097507" y="2117593"/>
                  <a:pt x="4093740" y="2117593"/>
                </a:cubicBezTo>
                <a:cubicBezTo>
                  <a:pt x="4089554" y="2117593"/>
                  <a:pt x="4086624" y="2116173"/>
                  <a:pt x="4084950" y="2113332"/>
                </a:cubicBezTo>
                <a:cubicBezTo>
                  <a:pt x="4083862" y="2111494"/>
                  <a:pt x="4083317" y="2107735"/>
                  <a:pt x="4083317" y="2102053"/>
                </a:cubicBezTo>
                <a:lnTo>
                  <a:pt x="4083317" y="2054807"/>
                </a:lnTo>
                <a:lnTo>
                  <a:pt x="4111446" y="2054807"/>
                </a:lnTo>
                <a:lnTo>
                  <a:pt x="4111446" y="2017386"/>
                </a:lnTo>
                <a:lnTo>
                  <a:pt x="4083317" y="2017386"/>
                </a:lnTo>
                <a:close/>
                <a:moveTo>
                  <a:pt x="2802713" y="1966653"/>
                </a:moveTo>
                <a:lnTo>
                  <a:pt x="2802713" y="2150744"/>
                </a:lnTo>
                <a:lnTo>
                  <a:pt x="2850556" y="2150744"/>
                </a:lnTo>
                <a:lnTo>
                  <a:pt x="2850556" y="2131029"/>
                </a:lnTo>
                <a:cubicBezTo>
                  <a:pt x="2857170" y="2139317"/>
                  <a:pt x="2863281" y="2144968"/>
                  <a:pt x="2868891" y="2147982"/>
                </a:cubicBezTo>
                <a:cubicBezTo>
                  <a:pt x="2876340" y="2151833"/>
                  <a:pt x="2884545" y="2153758"/>
                  <a:pt x="2893502" y="2153758"/>
                </a:cubicBezTo>
                <a:cubicBezTo>
                  <a:pt x="2903967" y="2153758"/>
                  <a:pt x="2913490" y="2151016"/>
                  <a:pt x="2922071" y="2145533"/>
                </a:cubicBezTo>
                <a:cubicBezTo>
                  <a:pt x="2930651" y="2140050"/>
                  <a:pt x="2937371" y="2131762"/>
                  <a:pt x="2942226" y="2120670"/>
                </a:cubicBezTo>
                <a:cubicBezTo>
                  <a:pt x="2947081" y="2109578"/>
                  <a:pt x="2949509" y="2096748"/>
                  <a:pt x="2949509" y="2082182"/>
                </a:cubicBezTo>
                <a:cubicBezTo>
                  <a:pt x="2949509" y="2060332"/>
                  <a:pt x="2944193" y="2043567"/>
                  <a:pt x="2933561" y="2031890"/>
                </a:cubicBezTo>
                <a:cubicBezTo>
                  <a:pt x="2922929" y="2020211"/>
                  <a:pt x="2909492" y="2014372"/>
                  <a:pt x="2893251" y="2014372"/>
                </a:cubicBezTo>
                <a:cubicBezTo>
                  <a:pt x="2885383" y="2014372"/>
                  <a:pt x="2878203" y="2015711"/>
                  <a:pt x="2871716" y="2018390"/>
                </a:cubicBezTo>
                <a:cubicBezTo>
                  <a:pt x="2865228" y="2021069"/>
                  <a:pt x="2859431" y="2025087"/>
                  <a:pt x="2854323" y="2030445"/>
                </a:cubicBezTo>
                <a:lnTo>
                  <a:pt x="2854323" y="1966653"/>
                </a:lnTo>
                <a:close/>
                <a:moveTo>
                  <a:pt x="2643592" y="1966653"/>
                </a:moveTo>
                <a:lnTo>
                  <a:pt x="2643592" y="2030445"/>
                </a:lnTo>
                <a:cubicBezTo>
                  <a:pt x="2638569" y="2025087"/>
                  <a:pt x="2632813" y="2021069"/>
                  <a:pt x="2626325" y="2018390"/>
                </a:cubicBezTo>
                <a:cubicBezTo>
                  <a:pt x="2619838" y="2015711"/>
                  <a:pt x="2612617" y="2014372"/>
                  <a:pt x="2604664" y="2014372"/>
                </a:cubicBezTo>
                <a:cubicBezTo>
                  <a:pt x="2588339" y="2014372"/>
                  <a:pt x="2574883" y="2020232"/>
                  <a:pt x="2564293" y="2031952"/>
                </a:cubicBezTo>
                <a:cubicBezTo>
                  <a:pt x="2553703" y="2043672"/>
                  <a:pt x="2548408" y="2060583"/>
                  <a:pt x="2548408" y="2082684"/>
                </a:cubicBezTo>
                <a:cubicBezTo>
                  <a:pt x="2548408" y="2102441"/>
                  <a:pt x="2553200" y="2119226"/>
                  <a:pt x="2562786" y="2133038"/>
                </a:cubicBezTo>
                <a:cubicBezTo>
                  <a:pt x="2572372" y="2146851"/>
                  <a:pt x="2586247" y="2153758"/>
                  <a:pt x="2604414" y="2153758"/>
                </a:cubicBezTo>
                <a:cubicBezTo>
                  <a:pt x="2613455" y="2153758"/>
                  <a:pt x="2621659" y="2151833"/>
                  <a:pt x="2629026" y="2147982"/>
                </a:cubicBezTo>
                <a:cubicBezTo>
                  <a:pt x="2634551" y="2145052"/>
                  <a:pt x="2640662" y="2139401"/>
                  <a:pt x="2647360" y="2131029"/>
                </a:cubicBezTo>
                <a:lnTo>
                  <a:pt x="2647360" y="2150744"/>
                </a:lnTo>
                <a:lnTo>
                  <a:pt x="2695203" y="2150744"/>
                </a:lnTo>
                <a:lnTo>
                  <a:pt x="2695203" y="1966653"/>
                </a:lnTo>
                <a:close/>
                <a:moveTo>
                  <a:pt x="2470845" y="1966653"/>
                </a:moveTo>
                <a:lnTo>
                  <a:pt x="2470845" y="2150744"/>
                </a:lnTo>
                <a:lnTo>
                  <a:pt x="2522079" y="2150744"/>
                </a:lnTo>
                <a:lnTo>
                  <a:pt x="2522079" y="1966653"/>
                </a:lnTo>
                <a:close/>
                <a:moveTo>
                  <a:pt x="1759220" y="1966653"/>
                </a:moveTo>
                <a:lnTo>
                  <a:pt x="1707986" y="1992899"/>
                </a:lnTo>
                <a:lnTo>
                  <a:pt x="1707986" y="2017386"/>
                </a:lnTo>
                <a:lnTo>
                  <a:pt x="1689149" y="2017386"/>
                </a:lnTo>
                <a:lnTo>
                  <a:pt x="1689149" y="2054807"/>
                </a:lnTo>
                <a:lnTo>
                  <a:pt x="1707986" y="2054807"/>
                </a:lnTo>
                <a:lnTo>
                  <a:pt x="1707986" y="2101713"/>
                </a:lnTo>
                <a:cubicBezTo>
                  <a:pt x="1707986" y="2116594"/>
                  <a:pt x="1709430" y="2127358"/>
                  <a:pt x="1712317" y="2134005"/>
                </a:cubicBezTo>
                <a:cubicBezTo>
                  <a:pt x="1715206" y="2140651"/>
                  <a:pt x="1719664" y="2145605"/>
                  <a:pt x="1725691" y="2148867"/>
                </a:cubicBezTo>
                <a:cubicBezTo>
                  <a:pt x="1731719" y="2152128"/>
                  <a:pt x="1741095" y="2153758"/>
                  <a:pt x="1753820" y="2153758"/>
                </a:cubicBezTo>
                <a:cubicBezTo>
                  <a:pt x="1764787" y="2153758"/>
                  <a:pt x="1776591" y="2152377"/>
                  <a:pt x="1789232" y="2149614"/>
                </a:cubicBezTo>
                <a:lnTo>
                  <a:pt x="1785464" y="2114334"/>
                </a:lnTo>
                <a:cubicBezTo>
                  <a:pt x="1778684" y="2116507"/>
                  <a:pt x="1773410" y="2117593"/>
                  <a:pt x="1769642" y="2117593"/>
                </a:cubicBezTo>
                <a:cubicBezTo>
                  <a:pt x="1765456" y="2117593"/>
                  <a:pt x="1762526" y="2116173"/>
                  <a:pt x="1760852" y="2113332"/>
                </a:cubicBezTo>
                <a:cubicBezTo>
                  <a:pt x="1759764" y="2111494"/>
                  <a:pt x="1759220" y="2107735"/>
                  <a:pt x="1759220" y="2102053"/>
                </a:cubicBezTo>
                <a:lnTo>
                  <a:pt x="1759220" y="2054807"/>
                </a:lnTo>
                <a:lnTo>
                  <a:pt x="1787348" y="2054807"/>
                </a:lnTo>
                <a:lnTo>
                  <a:pt x="1787348" y="2017386"/>
                </a:lnTo>
                <a:lnTo>
                  <a:pt x="1759220" y="2017386"/>
                </a:lnTo>
                <a:close/>
                <a:moveTo>
                  <a:pt x="1613722" y="1966653"/>
                </a:moveTo>
                <a:lnTo>
                  <a:pt x="1613722" y="2001438"/>
                </a:lnTo>
                <a:lnTo>
                  <a:pt x="1664830" y="2001438"/>
                </a:lnTo>
                <a:lnTo>
                  <a:pt x="1664830" y="1966653"/>
                </a:lnTo>
                <a:close/>
                <a:moveTo>
                  <a:pt x="253404" y="1966653"/>
                </a:moveTo>
                <a:lnTo>
                  <a:pt x="253404" y="2150744"/>
                </a:lnTo>
                <a:lnTo>
                  <a:pt x="310289" y="2150744"/>
                </a:lnTo>
                <a:lnTo>
                  <a:pt x="310289" y="2076280"/>
                </a:lnTo>
                <a:lnTo>
                  <a:pt x="372448" y="2076280"/>
                </a:lnTo>
                <a:lnTo>
                  <a:pt x="372448" y="2150744"/>
                </a:lnTo>
                <a:lnTo>
                  <a:pt x="429584" y="2150744"/>
                </a:lnTo>
                <a:lnTo>
                  <a:pt x="429584" y="1966653"/>
                </a:lnTo>
                <a:lnTo>
                  <a:pt x="372448" y="1966653"/>
                </a:lnTo>
                <a:lnTo>
                  <a:pt x="372448" y="2031073"/>
                </a:lnTo>
                <a:lnTo>
                  <a:pt x="310289" y="2031073"/>
                </a:lnTo>
                <a:lnTo>
                  <a:pt x="310289" y="1966653"/>
                </a:lnTo>
                <a:close/>
                <a:moveTo>
                  <a:pt x="5140988" y="1963514"/>
                </a:moveTo>
                <a:cubicBezTo>
                  <a:pt x="5115203" y="1963514"/>
                  <a:pt x="5096011" y="1970505"/>
                  <a:pt x="5083412" y="1984485"/>
                </a:cubicBezTo>
                <a:cubicBezTo>
                  <a:pt x="5070813" y="1998465"/>
                  <a:pt x="5064513" y="2022953"/>
                  <a:pt x="5064513" y="2057946"/>
                </a:cubicBezTo>
                <a:cubicBezTo>
                  <a:pt x="5064513" y="2072177"/>
                  <a:pt x="5065748" y="2085175"/>
                  <a:pt x="5068218" y="2096936"/>
                </a:cubicBezTo>
                <a:cubicBezTo>
                  <a:pt x="5070687" y="2108699"/>
                  <a:pt x="5074141" y="2117970"/>
                  <a:pt x="5078577" y="2124751"/>
                </a:cubicBezTo>
                <a:cubicBezTo>
                  <a:pt x="5084689" y="2134294"/>
                  <a:pt x="5092516" y="2141535"/>
                  <a:pt x="5102060" y="2146475"/>
                </a:cubicBezTo>
                <a:cubicBezTo>
                  <a:pt x="5111603" y="2151414"/>
                  <a:pt x="5124119" y="2153884"/>
                  <a:pt x="5139606" y="2153884"/>
                </a:cubicBezTo>
                <a:cubicBezTo>
                  <a:pt x="5167233" y="2153884"/>
                  <a:pt x="5186696" y="2146140"/>
                  <a:pt x="5197998" y="2130652"/>
                </a:cubicBezTo>
                <a:cubicBezTo>
                  <a:pt x="5209300" y="2115166"/>
                  <a:pt x="5214951" y="2090721"/>
                  <a:pt x="5214951" y="2057318"/>
                </a:cubicBezTo>
                <a:cubicBezTo>
                  <a:pt x="5214951" y="2042417"/>
                  <a:pt x="5213234" y="2028101"/>
                  <a:pt x="5209802" y="2014372"/>
                </a:cubicBezTo>
                <a:cubicBezTo>
                  <a:pt x="5208044" y="2007172"/>
                  <a:pt x="5205721" y="2000872"/>
                  <a:pt x="5202833" y="1995473"/>
                </a:cubicBezTo>
                <a:cubicBezTo>
                  <a:pt x="5199944" y="1990073"/>
                  <a:pt x="5195989" y="1984925"/>
                  <a:pt x="5190966" y="1980027"/>
                </a:cubicBezTo>
                <a:cubicBezTo>
                  <a:pt x="5185943" y="1975130"/>
                  <a:pt x="5179455" y="1971154"/>
                  <a:pt x="5171502" y="1968098"/>
                </a:cubicBezTo>
                <a:cubicBezTo>
                  <a:pt x="5163549" y="1965042"/>
                  <a:pt x="5153378" y="1963514"/>
                  <a:pt x="5140988" y="1963514"/>
                </a:cubicBezTo>
                <a:close/>
                <a:moveTo>
                  <a:pt x="4969538" y="1963514"/>
                </a:moveTo>
                <a:cubicBezTo>
                  <a:pt x="4943753" y="1963514"/>
                  <a:pt x="4924561" y="1970505"/>
                  <a:pt x="4911962" y="1984485"/>
                </a:cubicBezTo>
                <a:cubicBezTo>
                  <a:pt x="4899363" y="1998465"/>
                  <a:pt x="4893064" y="2022953"/>
                  <a:pt x="4893064" y="2057946"/>
                </a:cubicBezTo>
                <a:cubicBezTo>
                  <a:pt x="4893064" y="2072177"/>
                  <a:pt x="4894298" y="2085175"/>
                  <a:pt x="4896768" y="2096936"/>
                </a:cubicBezTo>
                <a:cubicBezTo>
                  <a:pt x="4899238" y="2108699"/>
                  <a:pt x="4902691" y="2117970"/>
                  <a:pt x="4907128" y="2124751"/>
                </a:cubicBezTo>
                <a:cubicBezTo>
                  <a:pt x="4913239" y="2134294"/>
                  <a:pt x="4921066" y="2141535"/>
                  <a:pt x="4930610" y="2146475"/>
                </a:cubicBezTo>
                <a:cubicBezTo>
                  <a:pt x="4940154" y="2151414"/>
                  <a:pt x="4952669" y="2153884"/>
                  <a:pt x="4968157" y="2153884"/>
                </a:cubicBezTo>
                <a:cubicBezTo>
                  <a:pt x="4995783" y="2153884"/>
                  <a:pt x="5015247" y="2146140"/>
                  <a:pt x="5026548" y="2130652"/>
                </a:cubicBezTo>
                <a:cubicBezTo>
                  <a:pt x="5037850" y="2115166"/>
                  <a:pt x="5043501" y="2090721"/>
                  <a:pt x="5043501" y="2057318"/>
                </a:cubicBezTo>
                <a:cubicBezTo>
                  <a:pt x="5043501" y="2042417"/>
                  <a:pt x="5041784" y="2028101"/>
                  <a:pt x="5038352" y="2014372"/>
                </a:cubicBezTo>
                <a:cubicBezTo>
                  <a:pt x="5036594" y="2007172"/>
                  <a:pt x="5034271" y="2000872"/>
                  <a:pt x="5031383" y="1995473"/>
                </a:cubicBezTo>
                <a:cubicBezTo>
                  <a:pt x="5028494" y="1990073"/>
                  <a:pt x="5024539" y="1984925"/>
                  <a:pt x="5019516" y="1980027"/>
                </a:cubicBezTo>
                <a:cubicBezTo>
                  <a:pt x="5014493" y="1975130"/>
                  <a:pt x="5008005" y="1971154"/>
                  <a:pt x="5000052" y="1968098"/>
                </a:cubicBezTo>
                <a:cubicBezTo>
                  <a:pt x="4992099" y="1965042"/>
                  <a:pt x="4981928" y="1963514"/>
                  <a:pt x="4969538" y="1963514"/>
                </a:cubicBezTo>
                <a:close/>
                <a:moveTo>
                  <a:pt x="4795200" y="1963514"/>
                </a:moveTo>
                <a:cubicBezTo>
                  <a:pt x="4789758" y="1975067"/>
                  <a:pt x="4782224" y="1984778"/>
                  <a:pt x="4772596" y="1992648"/>
                </a:cubicBezTo>
                <a:cubicBezTo>
                  <a:pt x="4762969" y="2000517"/>
                  <a:pt x="4749449" y="2007256"/>
                  <a:pt x="4732036" y="2012865"/>
                </a:cubicBezTo>
                <a:lnTo>
                  <a:pt x="4732036" y="2054807"/>
                </a:lnTo>
                <a:cubicBezTo>
                  <a:pt x="4743840" y="2051207"/>
                  <a:pt x="4753656" y="2047440"/>
                  <a:pt x="4761483" y="2043505"/>
                </a:cubicBezTo>
                <a:cubicBezTo>
                  <a:pt x="4769311" y="2039570"/>
                  <a:pt x="4777410" y="2034422"/>
                  <a:pt x="4785782" y="2028059"/>
                </a:cubicBezTo>
                <a:lnTo>
                  <a:pt x="4785782" y="2150744"/>
                </a:lnTo>
                <a:lnTo>
                  <a:pt x="4837518" y="2150744"/>
                </a:lnTo>
                <a:lnTo>
                  <a:pt x="4837518" y="1963514"/>
                </a:lnTo>
                <a:close/>
                <a:moveTo>
                  <a:pt x="3507436" y="1794711"/>
                </a:moveTo>
                <a:lnTo>
                  <a:pt x="3507436" y="1845945"/>
                </a:lnTo>
                <a:lnTo>
                  <a:pt x="3562061" y="1845945"/>
                </a:lnTo>
                <a:lnTo>
                  <a:pt x="3562061" y="1794711"/>
                </a:lnTo>
                <a:close/>
                <a:moveTo>
                  <a:pt x="3341052" y="1782656"/>
                </a:moveTo>
                <a:lnTo>
                  <a:pt x="3341052" y="1790818"/>
                </a:lnTo>
                <a:cubicBezTo>
                  <a:pt x="3341052" y="1797180"/>
                  <a:pt x="3340026" y="1802350"/>
                  <a:pt x="3337976" y="1806327"/>
                </a:cubicBezTo>
                <a:cubicBezTo>
                  <a:pt x="3335924" y="1810303"/>
                  <a:pt x="3332450" y="1813672"/>
                  <a:pt x="3327552" y="1816435"/>
                </a:cubicBezTo>
                <a:cubicBezTo>
                  <a:pt x="3322655" y="1819197"/>
                  <a:pt x="3317360" y="1820579"/>
                  <a:pt x="3311668" y="1820579"/>
                </a:cubicBezTo>
                <a:cubicBezTo>
                  <a:pt x="3306226" y="1820579"/>
                  <a:pt x="3302103" y="1819302"/>
                  <a:pt x="3299298" y="1816749"/>
                </a:cubicBezTo>
                <a:cubicBezTo>
                  <a:pt x="3296494" y="1814195"/>
                  <a:pt x="3295092" y="1810910"/>
                  <a:pt x="3295092" y="1806891"/>
                </a:cubicBezTo>
                <a:cubicBezTo>
                  <a:pt x="3295092" y="1803375"/>
                  <a:pt x="3296514" y="1800236"/>
                  <a:pt x="3299362" y="1797473"/>
                </a:cubicBezTo>
                <a:cubicBezTo>
                  <a:pt x="3302123" y="1794795"/>
                  <a:pt x="3308696" y="1792074"/>
                  <a:pt x="3319076" y="1789311"/>
                </a:cubicBezTo>
                <a:cubicBezTo>
                  <a:pt x="3326694" y="1787386"/>
                  <a:pt x="3334020" y="1785167"/>
                  <a:pt x="3341052" y="1782656"/>
                </a:cubicBezTo>
                <a:close/>
                <a:moveTo>
                  <a:pt x="677890" y="1746616"/>
                </a:moveTo>
                <a:cubicBezTo>
                  <a:pt x="684420" y="1746616"/>
                  <a:pt x="689945" y="1749190"/>
                  <a:pt x="694466" y="1754339"/>
                </a:cubicBezTo>
                <a:cubicBezTo>
                  <a:pt x="698986" y="1759487"/>
                  <a:pt x="701247" y="1766917"/>
                  <a:pt x="701247" y="1776629"/>
                </a:cubicBezTo>
                <a:cubicBezTo>
                  <a:pt x="701247" y="1786339"/>
                  <a:pt x="699091" y="1793602"/>
                  <a:pt x="694780" y="1798415"/>
                </a:cubicBezTo>
                <a:cubicBezTo>
                  <a:pt x="690468" y="1803229"/>
                  <a:pt x="685131" y="1805636"/>
                  <a:pt x="678769" y="1805636"/>
                </a:cubicBezTo>
                <a:cubicBezTo>
                  <a:pt x="672072" y="1805636"/>
                  <a:pt x="666672" y="1803313"/>
                  <a:pt x="662570" y="1798666"/>
                </a:cubicBezTo>
                <a:cubicBezTo>
                  <a:pt x="658468" y="1794020"/>
                  <a:pt x="656417" y="1786883"/>
                  <a:pt x="656417" y="1777256"/>
                </a:cubicBezTo>
                <a:cubicBezTo>
                  <a:pt x="656417" y="1766289"/>
                  <a:pt x="658363" y="1758441"/>
                  <a:pt x="662256" y="1753711"/>
                </a:cubicBezTo>
                <a:cubicBezTo>
                  <a:pt x="666149" y="1748981"/>
                  <a:pt x="671360" y="1746616"/>
                  <a:pt x="677890" y="1746616"/>
                </a:cubicBezTo>
                <a:close/>
                <a:moveTo>
                  <a:pt x="2682660" y="1744732"/>
                </a:moveTo>
                <a:cubicBezTo>
                  <a:pt x="2689692" y="1744732"/>
                  <a:pt x="2695595" y="1747558"/>
                  <a:pt x="2700366" y="1753208"/>
                </a:cubicBezTo>
                <a:cubicBezTo>
                  <a:pt x="2705137" y="1758859"/>
                  <a:pt x="2707523" y="1767462"/>
                  <a:pt x="2707523" y="1779014"/>
                </a:cubicBezTo>
                <a:cubicBezTo>
                  <a:pt x="2707523" y="1791404"/>
                  <a:pt x="2705158" y="1800404"/>
                  <a:pt x="2700428" y="1806013"/>
                </a:cubicBezTo>
                <a:cubicBezTo>
                  <a:pt x="2695699" y="1811621"/>
                  <a:pt x="2689649" y="1814426"/>
                  <a:pt x="2682283" y="1814426"/>
                </a:cubicBezTo>
                <a:cubicBezTo>
                  <a:pt x="2675000" y="1814426"/>
                  <a:pt x="2668951" y="1811579"/>
                  <a:pt x="2664137" y="1805887"/>
                </a:cubicBezTo>
                <a:cubicBezTo>
                  <a:pt x="2659323" y="1800194"/>
                  <a:pt x="2656918" y="1791404"/>
                  <a:pt x="2656918" y="1779516"/>
                </a:cubicBezTo>
                <a:cubicBezTo>
                  <a:pt x="2656918" y="1767796"/>
                  <a:pt x="2659345" y="1759069"/>
                  <a:pt x="2664200" y="1753334"/>
                </a:cubicBezTo>
                <a:cubicBezTo>
                  <a:pt x="2669057" y="1747600"/>
                  <a:pt x="2675209" y="1744732"/>
                  <a:pt x="2682660" y="1744732"/>
                </a:cubicBezTo>
                <a:close/>
                <a:moveTo>
                  <a:pt x="2359186" y="1739835"/>
                </a:moveTo>
                <a:cubicBezTo>
                  <a:pt x="2366219" y="1739835"/>
                  <a:pt x="2371890" y="1741970"/>
                  <a:pt x="2376202" y="1746240"/>
                </a:cubicBezTo>
                <a:cubicBezTo>
                  <a:pt x="2380513" y="1750509"/>
                  <a:pt x="2383170" y="1757583"/>
                  <a:pt x="2384176" y="1767462"/>
                </a:cubicBezTo>
                <a:lnTo>
                  <a:pt x="2333822" y="1767462"/>
                </a:lnTo>
                <a:cubicBezTo>
                  <a:pt x="2334658" y="1759508"/>
                  <a:pt x="2336625" y="1753522"/>
                  <a:pt x="2339723" y="1749504"/>
                </a:cubicBezTo>
                <a:cubicBezTo>
                  <a:pt x="2344579" y="1743058"/>
                  <a:pt x="2351067" y="1739835"/>
                  <a:pt x="2359186" y="1739835"/>
                </a:cubicBezTo>
                <a:close/>
                <a:moveTo>
                  <a:pt x="1844838" y="1739835"/>
                </a:moveTo>
                <a:cubicBezTo>
                  <a:pt x="1851870" y="1739835"/>
                  <a:pt x="1857542" y="1741970"/>
                  <a:pt x="1861853" y="1746240"/>
                </a:cubicBezTo>
                <a:cubicBezTo>
                  <a:pt x="1866164" y="1750509"/>
                  <a:pt x="1868822" y="1757583"/>
                  <a:pt x="1869827" y="1767462"/>
                </a:cubicBezTo>
                <a:lnTo>
                  <a:pt x="1819472" y="1767462"/>
                </a:lnTo>
                <a:cubicBezTo>
                  <a:pt x="1820309" y="1759508"/>
                  <a:pt x="1822276" y="1753522"/>
                  <a:pt x="1825374" y="1749504"/>
                </a:cubicBezTo>
                <a:cubicBezTo>
                  <a:pt x="1830229" y="1743058"/>
                  <a:pt x="1836717" y="1739835"/>
                  <a:pt x="1844838" y="1739835"/>
                </a:cubicBezTo>
                <a:close/>
                <a:moveTo>
                  <a:pt x="2782910" y="1712586"/>
                </a:moveTo>
                <a:lnTo>
                  <a:pt x="2782910" y="1797473"/>
                </a:lnTo>
                <a:cubicBezTo>
                  <a:pt x="2782910" y="1814970"/>
                  <a:pt x="2786906" y="1827925"/>
                  <a:pt x="2794901" y="1836339"/>
                </a:cubicBezTo>
                <a:cubicBezTo>
                  <a:pt x="2802896" y="1844751"/>
                  <a:pt x="2813926" y="1848958"/>
                  <a:pt x="2827990" y="1848958"/>
                </a:cubicBezTo>
                <a:cubicBezTo>
                  <a:pt x="2838539" y="1848958"/>
                  <a:pt x="2847434" y="1847075"/>
                  <a:pt x="2854675" y="1843308"/>
                </a:cubicBezTo>
                <a:cubicBezTo>
                  <a:pt x="2861917" y="1839541"/>
                  <a:pt x="2869095" y="1833220"/>
                  <a:pt x="2876210" y="1824346"/>
                </a:cubicBezTo>
                <a:lnTo>
                  <a:pt x="2876210" y="1845945"/>
                </a:lnTo>
                <a:lnTo>
                  <a:pt x="2923929" y="1845945"/>
                </a:lnTo>
                <a:lnTo>
                  <a:pt x="2923929" y="1712586"/>
                </a:lnTo>
                <a:lnTo>
                  <a:pt x="2872819" y="1712586"/>
                </a:lnTo>
                <a:lnTo>
                  <a:pt x="2872819" y="1776754"/>
                </a:lnTo>
                <a:cubicBezTo>
                  <a:pt x="2872819" y="1788893"/>
                  <a:pt x="2870874" y="1797306"/>
                  <a:pt x="2866981" y="1801994"/>
                </a:cubicBezTo>
                <a:cubicBezTo>
                  <a:pt x="2863088" y="1806682"/>
                  <a:pt x="2858086" y="1809026"/>
                  <a:pt x="2851975" y="1809026"/>
                </a:cubicBezTo>
                <a:cubicBezTo>
                  <a:pt x="2846367" y="1809026"/>
                  <a:pt x="2842013" y="1807268"/>
                  <a:pt x="2838915" y="1803752"/>
                </a:cubicBezTo>
                <a:cubicBezTo>
                  <a:pt x="2835818" y="1800236"/>
                  <a:pt x="2834269" y="1794292"/>
                  <a:pt x="2834269" y="1785921"/>
                </a:cubicBezTo>
                <a:lnTo>
                  <a:pt x="2834269" y="1712586"/>
                </a:lnTo>
                <a:close/>
                <a:moveTo>
                  <a:pt x="2528246" y="1712586"/>
                </a:moveTo>
                <a:lnTo>
                  <a:pt x="2528246" y="1837532"/>
                </a:lnTo>
                <a:cubicBezTo>
                  <a:pt x="2528246" y="1846406"/>
                  <a:pt x="2527116" y="1852328"/>
                  <a:pt x="2524856" y="1855300"/>
                </a:cubicBezTo>
                <a:cubicBezTo>
                  <a:pt x="2522595" y="1858272"/>
                  <a:pt x="2519288" y="1859758"/>
                  <a:pt x="2514935" y="1859758"/>
                </a:cubicBezTo>
                <a:cubicBezTo>
                  <a:pt x="2513010" y="1859758"/>
                  <a:pt x="2509997" y="1859339"/>
                  <a:pt x="2505894" y="1858502"/>
                </a:cubicBezTo>
                <a:lnTo>
                  <a:pt x="2498234" y="1895672"/>
                </a:lnTo>
                <a:cubicBezTo>
                  <a:pt x="2512883" y="1898602"/>
                  <a:pt x="2525149" y="1900067"/>
                  <a:pt x="2535028" y="1900067"/>
                </a:cubicBezTo>
                <a:cubicBezTo>
                  <a:pt x="2546999" y="1900067"/>
                  <a:pt x="2556207" y="1897933"/>
                  <a:pt x="2562653" y="1893663"/>
                </a:cubicBezTo>
                <a:cubicBezTo>
                  <a:pt x="2569099" y="1889393"/>
                  <a:pt x="2573515" y="1883826"/>
                  <a:pt x="2575901" y="1876962"/>
                </a:cubicBezTo>
                <a:cubicBezTo>
                  <a:pt x="2578287" y="1870097"/>
                  <a:pt x="2579480" y="1858419"/>
                  <a:pt x="2579480" y="1841927"/>
                </a:cubicBezTo>
                <a:lnTo>
                  <a:pt x="2579480" y="1712586"/>
                </a:lnTo>
                <a:close/>
                <a:moveTo>
                  <a:pt x="1689922" y="1712586"/>
                </a:moveTo>
                <a:lnTo>
                  <a:pt x="1689922" y="1845945"/>
                </a:lnTo>
                <a:lnTo>
                  <a:pt x="1741030" y="1845945"/>
                </a:lnTo>
                <a:lnTo>
                  <a:pt x="1741030" y="1712586"/>
                </a:lnTo>
                <a:close/>
                <a:moveTo>
                  <a:pt x="870771" y="1712586"/>
                </a:moveTo>
                <a:lnTo>
                  <a:pt x="870771" y="1845945"/>
                </a:lnTo>
                <a:lnTo>
                  <a:pt x="921879" y="1845945"/>
                </a:lnTo>
                <a:lnTo>
                  <a:pt x="921879" y="1712586"/>
                </a:lnTo>
                <a:close/>
                <a:moveTo>
                  <a:pt x="3316816" y="1709571"/>
                </a:moveTo>
                <a:cubicBezTo>
                  <a:pt x="3307272" y="1709571"/>
                  <a:pt x="3298399" y="1710283"/>
                  <a:pt x="3290195" y="1711707"/>
                </a:cubicBezTo>
                <a:cubicBezTo>
                  <a:pt x="3281990" y="1713130"/>
                  <a:pt x="3275544" y="1715139"/>
                  <a:pt x="3270855" y="1717734"/>
                </a:cubicBezTo>
                <a:cubicBezTo>
                  <a:pt x="3264326" y="1721334"/>
                  <a:pt x="3259324" y="1725582"/>
                  <a:pt x="3255850" y="1730480"/>
                </a:cubicBezTo>
                <a:cubicBezTo>
                  <a:pt x="3252375" y="1735377"/>
                  <a:pt x="3249717" y="1742095"/>
                  <a:pt x="3247876" y="1750634"/>
                </a:cubicBezTo>
                <a:lnTo>
                  <a:pt x="3296725" y="1755783"/>
                </a:lnTo>
                <a:cubicBezTo>
                  <a:pt x="3298734" y="1750006"/>
                  <a:pt x="3301371" y="1746072"/>
                  <a:pt x="3304636" y="1743979"/>
                </a:cubicBezTo>
                <a:cubicBezTo>
                  <a:pt x="3308821" y="1741300"/>
                  <a:pt x="3315100" y="1739961"/>
                  <a:pt x="3323471" y="1739961"/>
                </a:cubicBezTo>
                <a:cubicBezTo>
                  <a:pt x="3330001" y="1739961"/>
                  <a:pt x="3334564" y="1741216"/>
                  <a:pt x="3337158" y="1743728"/>
                </a:cubicBezTo>
                <a:cubicBezTo>
                  <a:pt x="3339754" y="1746240"/>
                  <a:pt x="3341052" y="1750634"/>
                  <a:pt x="3341052" y="1756913"/>
                </a:cubicBezTo>
                <a:cubicBezTo>
                  <a:pt x="3334690" y="1759425"/>
                  <a:pt x="3328662" y="1761455"/>
                  <a:pt x="3322969" y="1763003"/>
                </a:cubicBezTo>
                <a:cubicBezTo>
                  <a:pt x="3317276" y="1764552"/>
                  <a:pt x="3304845" y="1767252"/>
                  <a:pt x="3285674" y="1771103"/>
                </a:cubicBezTo>
                <a:cubicBezTo>
                  <a:pt x="3269684" y="1774284"/>
                  <a:pt x="3258718" y="1779140"/>
                  <a:pt x="3252774" y="1785670"/>
                </a:cubicBezTo>
                <a:cubicBezTo>
                  <a:pt x="3246830" y="1792200"/>
                  <a:pt x="3243858" y="1800529"/>
                  <a:pt x="3243858" y="1810658"/>
                </a:cubicBezTo>
                <a:cubicBezTo>
                  <a:pt x="3243858" y="1821458"/>
                  <a:pt x="3247981" y="1830541"/>
                  <a:pt x="3256227" y="1837908"/>
                </a:cubicBezTo>
                <a:cubicBezTo>
                  <a:pt x="3264473" y="1845275"/>
                  <a:pt x="3276549" y="1848958"/>
                  <a:pt x="3292455" y="1848958"/>
                </a:cubicBezTo>
                <a:cubicBezTo>
                  <a:pt x="3304426" y="1848958"/>
                  <a:pt x="3314933" y="1847117"/>
                  <a:pt x="3323975" y="1843433"/>
                </a:cubicBezTo>
                <a:cubicBezTo>
                  <a:pt x="3330587" y="1840671"/>
                  <a:pt x="3337243" y="1836066"/>
                  <a:pt x="3343939" y="1829620"/>
                </a:cubicBezTo>
                <a:cubicBezTo>
                  <a:pt x="3344526" y="1833471"/>
                  <a:pt x="3345112" y="1836297"/>
                  <a:pt x="3345698" y="1838096"/>
                </a:cubicBezTo>
                <a:cubicBezTo>
                  <a:pt x="3346284" y="1839896"/>
                  <a:pt x="3347540" y="1842512"/>
                  <a:pt x="3349465" y="1845945"/>
                </a:cubicBezTo>
                <a:lnTo>
                  <a:pt x="3397434" y="1845945"/>
                </a:lnTo>
                <a:cubicBezTo>
                  <a:pt x="3394755" y="1840420"/>
                  <a:pt x="3393018" y="1835878"/>
                  <a:pt x="3392222" y="1832320"/>
                </a:cubicBezTo>
                <a:cubicBezTo>
                  <a:pt x="3391427" y="1828762"/>
                  <a:pt x="3391029" y="1823844"/>
                  <a:pt x="3391029" y="1817565"/>
                </a:cubicBezTo>
                <a:lnTo>
                  <a:pt x="3391029" y="1758671"/>
                </a:lnTo>
                <a:cubicBezTo>
                  <a:pt x="3391029" y="1752393"/>
                  <a:pt x="3389774" y="1745800"/>
                  <a:pt x="3387262" y="1738893"/>
                </a:cubicBezTo>
                <a:cubicBezTo>
                  <a:pt x="3384751" y="1731987"/>
                  <a:pt x="3381318" y="1726650"/>
                  <a:pt x="3376965" y="1722883"/>
                </a:cubicBezTo>
                <a:cubicBezTo>
                  <a:pt x="3370770" y="1717441"/>
                  <a:pt x="3363027" y="1713862"/>
                  <a:pt x="3353734" y="1712146"/>
                </a:cubicBezTo>
                <a:cubicBezTo>
                  <a:pt x="3344443" y="1710430"/>
                  <a:pt x="3332135" y="1709571"/>
                  <a:pt x="3316816" y="1709571"/>
                </a:cubicBezTo>
                <a:close/>
                <a:moveTo>
                  <a:pt x="3174500" y="1709571"/>
                </a:moveTo>
                <a:cubicBezTo>
                  <a:pt x="3164035" y="1709571"/>
                  <a:pt x="3155162" y="1711477"/>
                  <a:pt x="3147878" y="1715285"/>
                </a:cubicBezTo>
                <a:cubicBezTo>
                  <a:pt x="3140594" y="1719094"/>
                  <a:pt x="3133395" y="1725436"/>
                  <a:pt x="3126279" y="1734310"/>
                </a:cubicBezTo>
                <a:lnTo>
                  <a:pt x="3126279" y="1712586"/>
                </a:lnTo>
                <a:lnTo>
                  <a:pt x="3078686" y="1712586"/>
                </a:lnTo>
                <a:lnTo>
                  <a:pt x="3078686" y="1845945"/>
                </a:lnTo>
                <a:lnTo>
                  <a:pt x="3129796" y="1845945"/>
                </a:lnTo>
                <a:lnTo>
                  <a:pt x="3129796" y="1781902"/>
                </a:lnTo>
                <a:cubicBezTo>
                  <a:pt x="3129796" y="1769763"/>
                  <a:pt x="3131720" y="1761350"/>
                  <a:pt x="3135571" y="1756662"/>
                </a:cubicBezTo>
                <a:cubicBezTo>
                  <a:pt x="3139422" y="1751974"/>
                  <a:pt x="3144446" y="1749630"/>
                  <a:pt x="3150640" y="1749630"/>
                </a:cubicBezTo>
                <a:cubicBezTo>
                  <a:pt x="3156249" y="1749630"/>
                  <a:pt x="3160602" y="1751367"/>
                  <a:pt x="3163701" y="1754841"/>
                </a:cubicBezTo>
                <a:cubicBezTo>
                  <a:pt x="3166798" y="1758316"/>
                  <a:pt x="3168346" y="1764238"/>
                  <a:pt x="3168346" y="1772610"/>
                </a:cubicBezTo>
                <a:lnTo>
                  <a:pt x="3168346" y="1845945"/>
                </a:lnTo>
                <a:lnTo>
                  <a:pt x="3219706" y="1845945"/>
                </a:lnTo>
                <a:lnTo>
                  <a:pt x="3219706" y="1761183"/>
                </a:lnTo>
                <a:cubicBezTo>
                  <a:pt x="3219706" y="1743602"/>
                  <a:pt x="3215708" y="1730605"/>
                  <a:pt x="3207715" y="1722192"/>
                </a:cubicBezTo>
                <a:cubicBezTo>
                  <a:pt x="3199719" y="1713779"/>
                  <a:pt x="3188647" y="1709571"/>
                  <a:pt x="3174500" y="1709571"/>
                </a:cubicBezTo>
                <a:close/>
                <a:moveTo>
                  <a:pt x="3035605" y="1709571"/>
                </a:moveTo>
                <a:cubicBezTo>
                  <a:pt x="3028407" y="1709571"/>
                  <a:pt x="3022358" y="1711351"/>
                  <a:pt x="3017461" y="1714908"/>
                </a:cubicBezTo>
                <a:cubicBezTo>
                  <a:pt x="3012563" y="1718466"/>
                  <a:pt x="3007813" y="1724975"/>
                  <a:pt x="3003207" y="1734435"/>
                </a:cubicBezTo>
                <a:lnTo>
                  <a:pt x="3003207" y="1712586"/>
                </a:lnTo>
                <a:lnTo>
                  <a:pt x="2955364" y="1712586"/>
                </a:lnTo>
                <a:lnTo>
                  <a:pt x="2955364" y="1845945"/>
                </a:lnTo>
                <a:lnTo>
                  <a:pt x="3006724" y="1845945"/>
                </a:lnTo>
                <a:lnTo>
                  <a:pt x="3006724" y="1801241"/>
                </a:lnTo>
                <a:cubicBezTo>
                  <a:pt x="3006724" y="1779893"/>
                  <a:pt x="3009361" y="1765327"/>
                  <a:pt x="3014635" y="1757541"/>
                </a:cubicBezTo>
                <a:cubicBezTo>
                  <a:pt x="3018318" y="1752016"/>
                  <a:pt x="3023508" y="1749253"/>
                  <a:pt x="3030206" y="1749253"/>
                </a:cubicBezTo>
                <a:cubicBezTo>
                  <a:pt x="3033722" y="1749253"/>
                  <a:pt x="3038493" y="1750509"/>
                  <a:pt x="3044522" y="1753021"/>
                </a:cubicBezTo>
                <a:lnTo>
                  <a:pt x="3060343" y="1716604"/>
                </a:lnTo>
                <a:cubicBezTo>
                  <a:pt x="3051387" y="1711916"/>
                  <a:pt x="3043140" y="1709571"/>
                  <a:pt x="3035605" y="1709571"/>
                </a:cubicBezTo>
                <a:close/>
                <a:moveTo>
                  <a:pt x="2681906" y="1709571"/>
                </a:moveTo>
                <a:cubicBezTo>
                  <a:pt x="2658549" y="1709571"/>
                  <a:pt x="2640006" y="1716164"/>
                  <a:pt x="2626276" y="1729349"/>
                </a:cubicBezTo>
                <a:cubicBezTo>
                  <a:pt x="2612549" y="1742535"/>
                  <a:pt x="2605684" y="1759299"/>
                  <a:pt x="2605684" y="1779642"/>
                </a:cubicBezTo>
                <a:cubicBezTo>
                  <a:pt x="2605684" y="1801492"/>
                  <a:pt x="2613803" y="1819156"/>
                  <a:pt x="2630045" y="1832634"/>
                </a:cubicBezTo>
                <a:cubicBezTo>
                  <a:pt x="2643271" y="1843517"/>
                  <a:pt x="2660600" y="1848958"/>
                  <a:pt x="2682032" y="1848958"/>
                </a:cubicBezTo>
                <a:cubicBezTo>
                  <a:pt x="2706058" y="1848958"/>
                  <a:pt x="2724874" y="1842408"/>
                  <a:pt x="2738477" y="1829307"/>
                </a:cubicBezTo>
                <a:cubicBezTo>
                  <a:pt x="2752081" y="1816205"/>
                  <a:pt x="2758883" y="1799399"/>
                  <a:pt x="2758883" y="1778888"/>
                </a:cubicBezTo>
                <a:cubicBezTo>
                  <a:pt x="2758883" y="1760639"/>
                  <a:pt x="2753400" y="1745277"/>
                  <a:pt x="2742433" y="1732803"/>
                </a:cubicBezTo>
                <a:cubicBezTo>
                  <a:pt x="2728787" y="1717315"/>
                  <a:pt x="2708612" y="1709571"/>
                  <a:pt x="2681906" y="1709571"/>
                </a:cubicBezTo>
                <a:close/>
                <a:moveTo>
                  <a:pt x="2357052" y="1709571"/>
                </a:moveTo>
                <a:cubicBezTo>
                  <a:pt x="2333528" y="1709571"/>
                  <a:pt x="2315090" y="1716018"/>
                  <a:pt x="2301737" y="1728910"/>
                </a:cubicBezTo>
                <a:cubicBezTo>
                  <a:pt x="2288385" y="1741802"/>
                  <a:pt x="2281708" y="1758671"/>
                  <a:pt x="2281708" y="1779516"/>
                </a:cubicBezTo>
                <a:cubicBezTo>
                  <a:pt x="2281708" y="1794167"/>
                  <a:pt x="2285034" y="1806913"/>
                  <a:pt x="2291692" y="1817754"/>
                </a:cubicBezTo>
                <a:cubicBezTo>
                  <a:pt x="2298346" y="1828595"/>
                  <a:pt x="2306738" y="1836506"/>
                  <a:pt x="2316868" y="1841487"/>
                </a:cubicBezTo>
                <a:cubicBezTo>
                  <a:pt x="2326997" y="1846468"/>
                  <a:pt x="2340894" y="1848958"/>
                  <a:pt x="2358558" y="1848958"/>
                </a:cubicBezTo>
                <a:cubicBezTo>
                  <a:pt x="2378902" y="1848958"/>
                  <a:pt x="2394515" y="1846050"/>
                  <a:pt x="2405398" y="1840231"/>
                </a:cubicBezTo>
                <a:cubicBezTo>
                  <a:pt x="2416280" y="1834413"/>
                  <a:pt x="2425573" y="1824806"/>
                  <a:pt x="2433274" y="1811412"/>
                </a:cubicBezTo>
                <a:lnTo>
                  <a:pt x="2382920" y="1806766"/>
                </a:lnTo>
                <a:cubicBezTo>
                  <a:pt x="2379739" y="1810784"/>
                  <a:pt x="2376767" y="1813589"/>
                  <a:pt x="2374004" y="1815179"/>
                </a:cubicBezTo>
                <a:cubicBezTo>
                  <a:pt x="2369483" y="1817691"/>
                  <a:pt x="2364711" y="1818946"/>
                  <a:pt x="2359688" y="1818946"/>
                </a:cubicBezTo>
                <a:cubicBezTo>
                  <a:pt x="2351736" y="1818946"/>
                  <a:pt x="2345290" y="1816059"/>
                  <a:pt x="2340350" y="1810282"/>
                </a:cubicBezTo>
                <a:cubicBezTo>
                  <a:pt x="2336834" y="1806263"/>
                  <a:pt x="2334615" y="1800153"/>
                  <a:pt x="2333695" y="1791948"/>
                </a:cubicBezTo>
                <a:lnTo>
                  <a:pt x="2436164" y="1791948"/>
                </a:lnTo>
                <a:lnTo>
                  <a:pt x="2436164" y="1786172"/>
                </a:lnTo>
                <a:cubicBezTo>
                  <a:pt x="2436164" y="1768592"/>
                  <a:pt x="2433274" y="1754318"/>
                  <a:pt x="2427498" y="1743351"/>
                </a:cubicBezTo>
                <a:cubicBezTo>
                  <a:pt x="2421722" y="1732384"/>
                  <a:pt x="2413309" y="1724013"/>
                  <a:pt x="2402258" y="1718236"/>
                </a:cubicBezTo>
                <a:cubicBezTo>
                  <a:pt x="2391209" y="1712460"/>
                  <a:pt x="2376139" y="1709571"/>
                  <a:pt x="2357052" y="1709571"/>
                </a:cubicBezTo>
                <a:close/>
                <a:moveTo>
                  <a:pt x="2188239" y="1709571"/>
                </a:moveTo>
                <a:cubicBezTo>
                  <a:pt x="2172667" y="1709571"/>
                  <a:pt x="2159902" y="1711621"/>
                  <a:pt x="2149939" y="1715719"/>
                </a:cubicBezTo>
                <a:cubicBezTo>
                  <a:pt x="2143660" y="1718311"/>
                  <a:pt x="2137548" y="1722264"/>
                  <a:pt x="2131605" y="1727575"/>
                </a:cubicBezTo>
                <a:cubicBezTo>
                  <a:pt x="2125661" y="1732886"/>
                  <a:pt x="2120974" y="1738888"/>
                  <a:pt x="2117541" y="1745578"/>
                </a:cubicBezTo>
                <a:cubicBezTo>
                  <a:pt x="2112854" y="1754696"/>
                  <a:pt x="2110508" y="1766112"/>
                  <a:pt x="2110508" y="1779831"/>
                </a:cubicBezTo>
                <a:cubicBezTo>
                  <a:pt x="2110508" y="1792962"/>
                  <a:pt x="2112434" y="1803501"/>
                  <a:pt x="2116286" y="1811447"/>
                </a:cubicBezTo>
                <a:cubicBezTo>
                  <a:pt x="2120136" y="1819392"/>
                  <a:pt x="2125452" y="1826313"/>
                  <a:pt x="2132233" y="1832210"/>
                </a:cubicBezTo>
                <a:cubicBezTo>
                  <a:pt x="2139014" y="1838107"/>
                  <a:pt x="2147113" y="1842372"/>
                  <a:pt x="2156533" y="1845007"/>
                </a:cubicBezTo>
                <a:cubicBezTo>
                  <a:pt x="2165949" y="1847641"/>
                  <a:pt x="2177732" y="1848958"/>
                  <a:pt x="2191880" y="1848958"/>
                </a:cubicBezTo>
                <a:cubicBezTo>
                  <a:pt x="2206531" y="1848958"/>
                  <a:pt x="2218606" y="1846908"/>
                  <a:pt x="2228109" y="1842805"/>
                </a:cubicBezTo>
                <a:cubicBezTo>
                  <a:pt x="2237610" y="1838703"/>
                  <a:pt x="2245416" y="1832948"/>
                  <a:pt x="2251528" y="1825539"/>
                </a:cubicBezTo>
                <a:cubicBezTo>
                  <a:pt x="2257639" y="1818130"/>
                  <a:pt x="2262035" y="1809361"/>
                  <a:pt x="2264714" y="1799231"/>
                </a:cubicBezTo>
                <a:lnTo>
                  <a:pt x="2216116" y="1793706"/>
                </a:lnTo>
                <a:cubicBezTo>
                  <a:pt x="2213855" y="1800822"/>
                  <a:pt x="2210445" y="1806096"/>
                  <a:pt x="2205881" y="1809529"/>
                </a:cubicBezTo>
                <a:cubicBezTo>
                  <a:pt x="2201320" y="1812961"/>
                  <a:pt x="2195690" y="1814677"/>
                  <a:pt x="2188992" y="1814677"/>
                </a:cubicBezTo>
                <a:cubicBezTo>
                  <a:pt x="2180955" y="1814677"/>
                  <a:pt x="2174342" y="1811836"/>
                  <a:pt x="2169152" y="1806153"/>
                </a:cubicBezTo>
                <a:cubicBezTo>
                  <a:pt x="2163961" y="1800471"/>
                  <a:pt x="2161366" y="1792157"/>
                  <a:pt x="2161366" y="1781210"/>
                </a:cubicBezTo>
                <a:cubicBezTo>
                  <a:pt x="2161366" y="1768924"/>
                  <a:pt x="2163983" y="1759753"/>
                  <a:pt x="2169216" y="1753694"/>
                </a:cubicBezTo>
                <a:cubicBezTo>
                  <a:pt x="2174447" y="1747636"/>
                  <a:pt x="2181290" y="1744607"/>
                  <a:pt x="2189745" y="1744607"/>
                </a:cubicBezTo>
                <a:cubicBezTo>
                  <a:pt x="2196442" y="1744607"/>
                  <a:pt x="2201781" y="1746051"/>
                  <a:pt x="2205757" y="1748939"/>
                </a:cubicBezTo>
                <a:cubicBezTo>
                  <a:pt x="2209733" y="1751827"/>
                  <a:pt x="2212474" y="1756118"/>
                  <a:pt x="2213982" y="1761811"/>
                </a:cubicBezTo>
                <a:lnTo>
                  <a:pt x="2262076" y="1755406"/>
                </a:lnTo>
                <a:cubicBezTo>
                  <a:pt x="2257471" y="1740421"/>
                  <a:pt x="2249456" y="1729036"/>
                  <a:pt x="2238028" y="1721250"/>
                </a:cubicBezTo>
                <a:cubicBezTo>
                  <a:pt x="2226601" y="1713464"/>
                  <a:pt x="2210006" y="1709571"/>
                  <a:pt x="2188239" y="1709571"/>
                </a:cubicBezTo>
                <a:close/>
                <a:moveTo>
                  <a:pt x="2041025" y="1709571"/>
                </a:moveTo>
                <a:cubicBezTo>
                  <a:pt x="2030561" y="1709571"/>
                  <a:pt x="2021687" y="1711477"/>
                  <a:pt x="2014404" y="1715285"/>
                </a:cubicBezTo>
                <a:cubicBezTo>
                  <a:pt x="2007121" y="1719094"/>
                  <a:pt x="1999921" y="1725436"/>
                  <a:pt x="1992805" y="1734310"/>
                </a:cubicBezTo>
                <a:lnTo>
                  <a:pt x="1992805" y="1712586"/>
                </a:lnTo>
                <a:lnTo>
                  <a:pt x="1945213" y="1712586"/>
                </a:lnTo>
                <a:lnTo>
                  <a:pt x="1945213" y="1845945"/>
                </a:lnTo>
                <a:lnTo>
                  <a:pt x="1996321" y="1845945"/>
                </a:lnTo>
                <a:lnTo>
                  <a:pt x="1996321" y="1781902"/>
                </a:lnTo>
                <a:cubicBezTo>
                  <a:pt x="1996321" y="1769763"/>
                  <a:pt x="1998247" y="1761350"/>
                  <a:pt x="2002098" y="1756662"/>
                </a:cubicBezTo>
                <a:cubicBezTo>
                  <a:pt x="2005948" y="1751974"/>
                  <a:pt x="2010972" y="1749630"/>
                  <a:pt x="2017167" y="1749630"/>
                </a:cubicBezTo>
                <a:cubicBezTo>
                  <a:pt x="2022776" y="1749630"/>
                  <a:pt x="2027129" y="1751367"/>
                  <a:pt x="2030226" y="1754841"/>
                </a:cubicBezTo>
                <a:cubicBezTo>
                  <a:pt x="2033324" y="1758316"/>
                  <a:pt x="2034872" y="1764238"/>
                  <a:pt x="2034872" y="1772610"/>
                </a:cubicBezTo>
                <a:lnTo>
                  <a:pt x="2034872" y="1845945"/>
                </a:lnTo>
                <a:lnTo>
                  <a:pt x="2086232" y="1845945"/>
                </a:lnTo>
                <a:lnTo>
                  <a:pt x="2086232" y="1761183"/>
                </a:lnTo>
                <a:cubicBezTo>
                  <a:pt x="2086232" y="1743602"/>
                  <a:pt x="2082235" y="1730605"/>
                  <a:pt x="2074240" y="1722192"/>
                </a:cubicBezTo>
                <a:cubicBezTo>
                  <a:pt x="2066245" y="1713779"/>
                  <a:pt x="2055174" y="1709571"/>
                  <a:pt x="2041025" y="1709571"/>
                </a:cubicBezTo>
                <a:close/>
                <a:moveTo>
                  <a:pt x="1842703" y="1709571"/>
                </a:moveTo>
                <a:cubicBezTo>
                  <a:pt x="1819179" y="1709571"/>
                  <a:pt x="1800740" y="1716018"/>
                  <a:pt x="1787388" y="1728910"/>
                </a:cubicBezTo>
                <a:cubicBezTo>
                  <a:pt x="1774035" y="1741802"/>
                  <a:pt x="1767359" y="1758671"/>
                  <a:pt x="1767359" y="1779516"/>
                </a:cubicBezTo>
                <a:cubicBezTo>
                  <a:pt x="1767359" y="1794167"/>
                  <a:pt x="1770687" y="1806913"/>
                  <a:pt x="1777342" y="1817754"/>
                </a:cubicBezTo>
                <a:cubicBezTo>
                  <a:pt x="1783997" y="1828595"/>
                  <a:pt x="1792389" y="1836506"/>
                  <a:pt x="1802519" y="1841487"/>
                </a:cubicBezTo>
                <a:cubicBezTo>
                  <a:pt x="1812649" y="1846468"/>
                  <a:pt x="1826545" y="1848958"/>
                  <a:pt x="1844210" y="1848958"/>
                </a:cubicBezTo>
                <a:cubicBezTo>
                  <a:pt x="1864553" y="1848958"/>
                  <a:pt x="1880165" y="1846050"/>
                  <a:pt x="1891049" y="1840231"/>
                </a:cubicBezTo>
                <a:cubicBezTo>
                  <a:pt x="1901931" y="1834413"/>
                  <a:pt x="1911224" y="1824806"/>
                  <a:pt x="1918926" y="1811412"/>
                </a:cubicBezTo>
                <a:lnTo>
                  <a:pt x="1868571" y="1806766"/>
                </a:lnTo>
                <a:cubicBezTo>
                  <a:pt x="1865390" y="1810784"/>
                  <a:pt x="1862418" y="1813589"/>
                  <a:pt x="1859655" y="1815179"/>
                </a:cubicBezTo>
                <a:cubicBezTo>
                  <a:pt x="1855135" y="1817691"/>
                  <a:pt x="1850363" y="1818946"/>
                  <a:pt x="1845340" y="1818946"/>
                </a:cubicBezTo>
                <a:cubicBezTo>
                  <a:pt x="1837387" y="1818946"/>
                  <a:pt x="1830941" y="1816059"/>
                  <a:pt x="1826001" y="1810282"/>
                </a:cubicBezTo>
                <a:cubicBezTo>
                  <a:pt x="1822486" y="1806263"/>
                  <a:pt x="1820267" y="1800153"/>
                  <a:pt x="1819346" y="1791948"/>
                </a:cubicBezTo>
                <a:lnTo>
                  <a:pt x="1921815" y="1791948"/>
                </a:lnTo>
                <a:lnTo>
                  <a:pt x="1921815" y="1786172"/>
                </a:lnTo>
                <a:cubicBezTo>
                  <a:pt x="1921815" y="1768592"/>
                  <a:pt x="1918926" y="1754318"/>
                  <a:pt x="1913150" y="1743351"/>
                </a:cubicBezTo>
                <a:cubicBezTo>
                  <a:pt x="1907374" y="1732384"/>
                  <a:pt x="1898960" y="1724013"/>
                  <a:pt x="1887909" y="1718236"/>
                </a:cubicBezTo>
                <a:cubicBezTo>
                  <a:pt x="1876859" y="1712460"/>
                  <a:pt x="1861790" y="1709571"/>
                  <a:pt x="1842703" y="1709571"/>
                </a:cubicBezTo>
                <a:close/>
                <a:moveTo>
                  <a:pt x="1588165" y="1709571"/>
                </a:moveTo>
                <a:cubicBezTo>
                  <a:pt x="1572594" y="1709571"/>
                  <a:pt x="1559827" y="1711621"/>
                  <a:pt x="1549865" y="1715719"/>
                </a:cubicBezTo>
                <a:cubicBezTo>
                  <a:pt x="1543586" y="1718311"/>
                  <a:pt x="1537475" y="1722264"/>
                  <a:pt x="1531531" y="1727575"/>
                </a:cubicBezTo>
                <a:cubicBezTo>
                  <a:pt x="1525587" y="1732886"/>
                  <a:pt x="1520899" y="1738888"/>
                  <a:pt x="1517467" y="1745578"/>
                </a:cubicBezTo>
                <a:cubicBezTo>
                  <a:pt x="1512779" y="1754696"/>
                  <a:pt x="1510435" y="1766112"/>
                  <a:pt x="1510435" y="1779831"/>
                </a:cubicBezTo>
                <a:cubicBezTo>
                  <a:pt x="1510435" y="1792962"/>
                  <a:pt x="1512360" y="1803501"/>
                  <a:pt x="1516211" y="1811447"/>
                </a:cubicBezTo>
                <a:cubicBezTo>
                  <a:pt x="1520062" y="1819392"/>
                  <a:pt x="1525378" y="1826313"/>
                  <a:pt x="1532159" y="1832210"/>
                </a:cubicBezTo>
                <a:cubicBezTo>
                  <a:pt x="1538940" y="1838107"/>
                  <a:pt x="1547039" y="1842372"/>
                  <a:pt x="1556458" y="1845007"/>
                </a:cubicBezTo>
                <a:cubicBezTo>
                  <a:pt x="1565876" y="1847641"/>
                  <a:pt x="1577659" y="1848958"/>
                  <a:pt x="1591807" y="1848958"/>
                </a:cubicBezTo>
                <a:cubicBezTo>
                  <a:pt x="1606457" y="1848958"/>
                  <a:pt x="1618533" y="1846908"/>
                  <a:pt x="1628035" y="1842805"/>
                </a:cubicBezTo>
                <a:cubicBezTo>
                  <a:pt x="1637536" y="1838703"/>
                  <a:pt x="1645343" y="1832948"/>
                  <a:pt x="1651454" y="1825539"/>
                </a:cubicBezTo>
                <a:cubicBezTo>
                  <a:pt x="1657565" y="1818130"/>
                  <a:pt x="1661960" y="1809361"/>
                  <a:pt x="1664639" y="1799231"/>
                </a:cubicBezTo>
                <a:lnTo>
                  <a:pt x="1616042" y="1793706"/>
                </a:lnTo>
                <a:cubicBezTo>
                  <a:pt x="1613782" y="1800822"/>
                  <a:pt x="1610371" y="1806096"/>
                  <a:pt x="1605808" y="1809529"/>
                </a:cubicBezTo>
                <a:cubicBezTo>
                  <a:pt x="1601246" y="1812961"/>
                  <a:pt x="1595615" y="1814677"/>
                  <a:pt x="1588918" y="1814677"/>
                </a:cubicBezTo>
                <a:cubicBezTo>
                  <a:pt x="1580882" y="1814677"/>
                  <a:pt x="1574268" y="1811836"/>
                  <a:pt x="1569077" y="1806153"/>
                </a:cubicBezTo>
                <a:cubicBezTo>
                  <a:pt x="1563888" y="1800471"/>
                  <a:pt x="1561292" y="1792157"/>
                  <a:pt x="1561292" y="1781210"/>
                </a:cubicBezTo>
                <a:cubicBezTo>
                  <a:pt x="1561292" y="1768924"/>
                  <a:pt x="1563908" y="1759753"/>
                  <a:pt x="1569140" y="1753694"/>
                </a:cubicBezTo>
                <a:cubicBezTo>
                  <a:pt x="1574373" y="1747636"/>
                  <a:pt x="1581216" y="1744607"/>
                  <a:pt x="1589672" y="1744607"/>
                </a:cubicBezTo>
                <a:cubicBezTo>
                  <a:pt x="1596369" y="1744607"/>
                  <a:pt x="1601706" y="1746051"/>
                  <a:pt x="1605683" y="1748939"/>
                </a:cubicBezTo>
                <a:cubicBezTo>
                  <a:pt x="1609659" y="1751827"/>
                  <a:pt x="1612401" y="1756118"/>
                  <a:pt x="1613908" y="1761811"/>
                </a:cubicBezTo>
                <a:lnTo>
                  <a:pt x="1662003" y="1755406"/>
                </a:lnTo>
                <a:cubicBezTo>
                  <a:pt x="1657398" y="1740421"/>
                  <a:pt x="1649382" y="1729036"/>
                  <a:pt x="1637955" y="1721250"/>
                </a:cubicBezTo>
                <a:cubicBezTo>
                  <a:pt x="1626528" y="1713464"/>
                  <a:pt x="1609931" y="1709571"/>
                  <a:pt x="1588165" y="1709571"/>
                </a:cubicBezTo>
                <a:close/>
                <a:moveTo>
                  <a:pt x="1416068" y="1709571"/>
                </a:moveTo>
                <a:cubicBezTo>
                  <a:pt x="1401000" y="1709571"/>
                  <a:pt x="1388986" y="1711140"/>
                  <a:pt x="1380029" y="1714276"/>
                </a:cubicBezTo>
                <a:cubicBezTo>
                  <a:pt x="1371071" y="1717412"/>
                  <a:pt x="1364039" y="1722158"/>
                  <a:pt x="1358932" y="1728514"/>
                </a:cubicBezTo>
                <a:cubicBezTo>
                  <a:pt x="1353826" y="1734870"/>
                  <a:pt x="1351273" y="1742439"/>
                  <a:pt x="1351273" y="1751221"/>
                </a:cubicBezTo>
                <a:cubicBezTo>
                  <a:pt x="1351273" y="1759250"/>
                  <a:pt x="1353637" y="1766400"/>
                  <a:pt x="1358367" y="1772673"/>
                </a:cubicBezTo>
                <a:cubicBezTo>
                  <a:pt x="1363097" y="1778945"/>
                  <a:pt x="1368916" y="1783398"/>
                  <a:pt x="1375822" y="1786033"/>
                </a:cubicBezTo>
                <a:cubicBezTo>
                  <a:pt x="1382729" y="1788667"/>
                  <a:pt x="1395056" y="1791531"/>
                  <a:pt x="1412804" y="1794624"/>
                </a:cubicBezTo>
                <a:cubicBezTo>
                  <a:pt x="1424692" y="1796715"/>
                  <a:pt x="1432016" y="1798470"/>
                  <a:pt x="1434779" y="1799890"/>
                </a:cubicBezTo>
                <a:cubicBezTo>
                  <a:pt x="1438630" y="1801897"/>
                  <a:pt x="1440555" y="1804740"/>
                  <a:pt x="1440555" y="1808418"/>
                </a:cubicBezTo>
                <a:cubicBezTo>
                  <a:pt x="1440555" y="1811677"/>
                  <a:pt x="1439090" y="1814394"/>
                  <a:pt x="1436160" y="1816567"/>
                </a:cubicBezTo>
                <a:cubicBezTo>
                  <a:pt x="1432393" y="1819493"/>
                  <a:pt x="1427077" y="1820956"/>
                  <a:pt x="1420212" y="1820956"/>
                </a:cubicBezTo>
                <a:cubicBezTo>
                  <a:pt x="1413934" y="1820956"/>
                  <a:pt x="1408911" y="1819658"/>
                  <a:pt x="1405144" y="1817063"/>
                </a:cubicBezTo>
                <a:cubicBezTo>
                  <a:pt x="1401376" y="1814468"/>
                  <a:pt x="1398446" y="1810156"/>
                  <a:pt x="1396353" y="1804129"/>
                </a:cubicBezTo>
                <a:lnTo>
                  <a:pt x="1345621" y="1808901"/>
                </a:lnTo>
                <a:cubicBezTo>
                  <a:pt x="1348551" y="1821709"/>
                  <a:pt x="1355186" y="1831588"/>
                  <a:pt x="1365525" y="1838536"/>
                </a:cubicBezTo>
                <a:cubicBezTo>
                  <a:pt x="1375864" y="1845484"/>
                  <a:pt x="1393214" y="1848958"/>
                  <a:pt x="1417575" y="1848958"/>
                </a:cubicBezTo>
                <a:cubicBezTo>
                  <a:pt x="1434821" y="1848958"/>
                  <a:pt x="1448446" y="1846805"/>
                  <a:pt x="1458450" y="1842498"/>
                </a:cubicBezTo>
                <a:cubicBezTo>
                  <a:pt x="1468454" y="1838192"/>
                  <a:pt x="1475779" y="1832400"/>
                  <a:pt x="1480425" y="1825124"/>
                </a:cubicBezTo>
                <a:cubicBezTo>
                  <a:pt x="1485071" y="1817848"/>
                  <a:pt x="1487395" y="1810363"/>
                  <a:pt x="1487395" y="1802669"/>
                </a:cubicBezTo>
                <a:cubicBezTo>
                  <a:pt x="1487395" y="1795059"/>
                  <a:pt x="1485197" y="1788076"/>
                  <a:pt x="1480802" y="1781720"/>
                </a:cubicBezTo>
                <a:cubicBezTo>
                  <a:pt x="1476407" y="1775364"/>
                  <a:pt x="1470065" y="1770471"/>
                  <a:pt x="1461777" y="1767042"/>
                </a:cubicBezTo>
                <a:cubicBezTo>
                  <a:pt x="1453490" y="1763613"/>
                  <a:pt x="1440849" y="1760937"/>
                  <a:pt x="1423854" y="1759014"/>
                </a:cubicBezTo>
                <a:cubicBezTo>
                  <a:pt x="1412636" y="1757676"/>
                  <a:pt x="1405353" y="1756172"/>
                  <a:pt x="1402004" y="1754500"/>
                </a:cubicBezTo>
                <a:cubicBezTo>
                  <a:pt x="1398656" y="1752828"/>
                  <a:pt x="1396981" y="1750362"/>
                  <a:pt x="1396981" y="1747103"/>
                </a:cubicBezTo>
                <a:cubicBezTo>
                  <a:pt x="1396981" y="1744176"/>
                  <a:pt x="1398300" y="1741690"/>
                  <a:pt x="1400937" y="1739642"/>
                </a:cubicBezTo>
                <a:cubicBezTo>
                  <a:pt x="1403574" y="1737594"/>
                  <a:pt x="1407781" y="1736570"/>
                  <a:pt x="1413557" y="1736570"/>
                </a:cubicBezTo>
                <a:cubicBezTo>
                  <a:pt x="1419250" y="1736570"/>
                  <a:pt x="1424105" y="1737910"/>
                  <a:pt x="1428124" y="1740588"/>
                </a:cubicBezTo>
                <a:cubicBezTo>
                  <a:pt x="1431054" y="1742598"/>
                  <a:pt x="1433146" y="1745737"/>
                  <a:pt x="1434403" y="1750006"/>
                </a:cubicBezTo>
                <a:lnTo>
                  <a:pt x="1482874" y="1745234"/>
                </a:lnTo>
                <a:cubicBezTo>
                  <a:pt x="1479525" y="1736528"/>
                  <a:pt x="1475318" y="1729622"/>
                  <a:pt x="1470254" y="1724515"/>
                </a:cubicBezTo>
                <a:cubicBezTo>
                  <a:pt x="1465189" y="1719409"/>
                  <a:pt x="1458868" y="1715641"/>
                  <a:pt x="1451292" y="1713213"/>
                </a:cubicBezTo>
                <a:cubicBezTo>
                  <a:pt x="1443716" y="1710786"/>
                  <a:pt x="1431974" y="1709571"/>
                  <a:pt x="1416068" y="1709571"/>
                </a:cubicBezTo>
                <a:close/>
                <a:moveTo>
                  <a:pt x="1016018" y="1709571"/>
                </a:moveTo>
                <a:cubicBezTo>
                  <a:pt x="1000949" y="1709571"/>
                  <a:pt x="988936" y="1711140"/>
                  <a:pt x="979978" y="1714276"/>
                </a:cubicBezTo>
                <a:cubicBezTo>
                  <a:pt x="971021" y="1717412"/>
                  <a:pt x="963989" y="1722158"/>
                  <a:pt x="958882" y="1728514"/>
                </a:cubicBezTo>
                <a:cubicBezTo>
                  <a:pt x="953775" y="1734870"/>
                  <a:pt x="951222" y="1742439"/>
                  <a:pt x="951222" y="1751221"/>
                </a:cubicBezTo>
                <a:cubicBezTo>
                  <a:pt x="951222" y="1759250"/>
                  <a:pt x="953587" y="1766400"/>
                  <a:pt x="958317" y="1772673"/>
                </a:cubicBezTo>
                <a:cubicBezTo>
                  <a:pt x="963047" y="1778945"/>
                  <a:pt x="968865" y="1783398"/>
                  <a:pt x="975772" y="1786033"/>
                </a:cubicBezTo>
                <a:cubicBezTo>
                  <a:pt x="982678" y="1788667"/>
                  <a:pt x="995005" y="1791531"/>
                  <a:pt x="1012753" y="1794624"/>
                </a:cubicBezTo>
                <a:cubicBezTo>
                  <a:pt x="1024641" y="1796715"/>
                  <a:pt x="1031966" y="1798470"/>
                  <a:pt x="1034729" y="1799890"/>
                </a:cubicBezTo>
                <a:cubicBezTo>
                  <a:pt x="1038579" y="1801897"/>
                  <a:pt x="1040505" y="1804740"/>
                  <a:pt x="1040505" y="1808418"/>
                </a:cubicBezTo>
                <a:cubicBezTo>
                  <a:pt x="1040505" y="1811677"/>
                  <a:pt x="1039040" y="1814394"/>
                  <a:pt x="1036110" y="1816567"/>
                </a:cubicBezTo>
                <a:cubicBezTo>
                  <a:pt x="1032342" y="1819493"/>
                  <a:pt x="1027027" y="1820956"/>
                  <a:pt x="1020162" y="1820956"/>
                </a:cubicBezTo>
                <a:cubicBezTo>
                  <a:pt x="1013883" y="1820956"/>
                  <a:pt x="1008860" y="1819658"/>
                  <a:pt x="1005093" y="1817063"/>
                </a:cubicBezTo>
                <a:cubicBezTo>
                  <a:pt x="1001326" y="1814468"/>
                  <a:pt x="998396" y="1810156"/>
                  <a:pt x="996303" y="1804129"/>
                </a:cubicBezTo>
                <a:lnTo>
                  <a:pt x="945571" y="1808901"/>
                </a:lnTo>
                <a:cubicBezTo>
                  <a:pt x="948501" y="1821709"/>
                  <a:pt x="955136" y="1831588"/>
                  <a:pt x="965475" y="1838536"/>
                </a:cubicBezTo>
                <a:cubicBezTo>
                  <a:pt x="975814" y="1845484"/>
                  <a:pt x="993164" y="1848958"/>
                  <a:pt x="1017525" y="1848958"/>
                </a:cubicBezTo>
                <a:cubicBezTo>
                  <a:pt x="1034770" y="1848958"/>
                  <a:pt x="1048395" y="1846805"/>
                  <a:pt x="1058400" y="1842498"/>
                </a:cubicBezTo>
                <a:cubicBezTo>
                  <a:pt x="1068404" y="1838192"/>
                  <a:pt x="1075729" y="1832400"/>
                  <a:pt x="1080375" y="1825124"/>
                </a:cubicBezTo>
                <a:cubicBezTo>
                  <a:pt x="1085022" y="1817848"/>
                  <a:pt x="1087345" y="1810363"/>
                  <a:pt x="1087345" y="1802669"/>
                </a:cubicBezTo>
                <a:cubicBezTo>
                  <a:pt x="1087345" y="1795059"/>
                  <a:pt x="1085147" y="1788076"/>
                  <a:pt x="1080752" y="1781720"/>
                </a:cubicBezTo>
                <a:cubicBezTo>
                  <a:pt x="1076357" y="1775364"/>
                  <a:pt x="1070015" y="1770471"/>
                  <a:pt x="1061727" y="1767042"/>
                </a:cubicBezTo>
                <a:cubicBezTo>
                  <a:pt x="1053439" y="1763613"/>
                  <a:pt x="1040798" y="1760937"/>
                  <a:pt x="1023804" y="1759014"/>
                </a:cubicBezTo>
                <a:cubicBezTo>
                  <a:pt x="1012586" y="1757676"/>
                  <a:pt x="1005302" y="1756172"/>
                  <a:pt x="1001954" y="1754500"/>
                </a:cubicBezTo>
                <a:cubicBezTo>
                  <a:pt x="998605" y="1752828"/>
                  <a:pt x="996931" y="1750362"/>
                  <a:pt x="996931" y="1747103"/>
                </a:cubicBezTo>
                <a:cubicBezTo>
                  <a:pt x="996931" y="1744176"/>
                  <a:pt x="998249" y="1741690"/>
                  <a:pt x="1000886" y="1739642"/>
                </a:cubicBezTo>
                <a:cubicBezTo>
                  <a:pt x="1003523" y="1737594"/>
                  <a:pt x="1007730" y="1736570"/>
                  <a:pt x="1013506" y="1736570"/>
                </a:cubicBezTo>
                <a:cubicBezTo>
                  <a:pt x="1019199" y="1736570"/>
                  <a:pt x="1024055" y="1737910"/>
                  <a:pt x="1028073" y="1740588"/>
                </a:cubicBezTo>
                <a:cubicBezTo>
                  <a:pt x="1031003" y="1742598"/>
                  <a:pt x="1033096" y="1745737"/>
                  <a:pt x="1034352" y="1750006"/>
                </a:cubicBezTo>
                <a:lnTo>
                  <a:pt x="1082823" y="1745234"/>
                </a:lnTo>
                <a:cubicBezTo>
                  <a:pt x="1079475" y="1736528"/>
                  <a:pt x="1075269" y="1729622"/>
                  <a:pt x="1070203" y="1724515"/>
                </a:cubicBezTo>
                <a:cubicBezTo>
                  <a:pt x="1065139" y="1719409"/>
                  <a:pt x="1058818" y="1715641"/>
                  <a:pt x="1051242" y="1713213"/>
                </a:cubicBezTo>
                <a:cubicBezTo>
                  <a:pt x="1043665" y="1710786"/>
                  <a:pt x="1031924" y="1709571"/>
                  <a:pt x="1016018" y="1709571"/>
                </a:cubicBezTo>
                <a:close/>
                <a:moveTo>
                  <a:pt x="659933" y="1709571"/>
                </a:moveTo>
                <a:cubicBezTo>
                  <a:pt x="643692" y="1709571"/>
                  <a:pt x="630549" y="1715013"/>
                  <a:pt x="620503" y="1725896"/>
                </a:cubicBezTo>
                <a:cubicBezTo>
                  <a:pt x="610457" y="1736779"/>
                  <a:pt x="605434" y="1752602"/>
                  <a:pt x="605434" y="1773363"/>
                </a:cubicBezTo>
                <a:cubicBezTo>
                  <a:pt x="605434" y="1791529"/>
                  <a:pt x="609327" y="1806138"/>
                  <a:pt x="617112" y="1817189"/>
                </a:cubicBezTo>
                <a:cubicBezTo>
                  <a:pt x="628079" y="1832760"/>
                  <a:pt x="642478" y="1840545"/>
                  <a:pt x="660310" y="1840545"/>
                </a:cubicBezTo>
                <a:cubicBezTo>
                  <a:pt x="669435" y="1840545"/>
                  <a:pt x="677932" y="1838452"/>
                  <a:pt x="685801" y="1834267"/>
                </a:cubicBezTo>
                <a:cubicBezTo>
                  <a:pt x="690824" y="1831588"/>
                  <a:pt x="695847" y="1827276"/>
                  <a:pt x="700870" y="1821332"/>
                </a:cubicBezTo>
                <a:lnTo>
                  <a:pt x="700870" y="1841550"/>
                </a:lnTo>
                <a:cubicBezTo>
                  <a:pt x="700870" y="1851345"/>
                  <a:pt x="699049" y="1858209"/>
                  <a:pt x="695407" y="1862144"/>
                </a:cubicBezTo>
                <a:cubicBezTo>
                  <a:pt x="691766" y="1866078"/>
                  <a:pt x="686261" y="1868046"/>
                  <a:pt x="678894" y="1868046"/>
                </a:cubicBezTo>
                <a:cubicBezTo>
                  <a:pt x="673202" y="1868046"/>
                  <a:pt x="668472" y="1866748"/>
                  <a:pt x="664705" y="1864153"/>
                </a:cubicBezTo>
                <a:cubicBezTo>
                  <a:pt x="662110" y="1862395"/>
                  <a:pt x="660184" y="1859213"/>
                  <a:pt x="658928" y="1854610"/>
                </a:cubicBezTo>
                <a:lnTo>
                  <a:pt x="609327" y="1848958"/>
                </a:lnTo>
                <a:cubicBezTo>
                  <a:pt x="609159" y="1851805"/>
                  <a:pt x="609075" y="1854065"/>
                  <a:pt x="609075" y="1855740"/>
                </a:cubicBezTo>
                <a:cubicBezTo>
                  <a:pt x="609075" y="1869218"/>
                  <a:pt x="614078" y="1879975"/>
                  <a:pt x="624082" y="1888012"/>
                </a:cubicBezTo>
                <a:cubicBezTo>
                  <a:pt x="634086" y="1896049"/>
                  <a:pt x="652482" y="1900067"/>
                  <a:pt x="679271" y="1900067"/>
                </a:cubicBezTo>
                <a:cubicBezTo>
                  <a:pt x="690991" y="1900067"/>
                  <a:pt x="701393" y="1899021"/>
                  <a:pt x="710476" y="1896928"/>
                </a:cubicBezTo>
                <a:cubicBezTo>
                  <a:pt x="719559" y="1894835"/>
                  <a:pt x="727052" y="1891445"/>
                  <a:pt x="732954" y="1886756"/>
                </a:cubicBezTo>
                <a:cubicBezTo>
                  <a:pt x="738856" y="1882068"/>
                  <a:pt x="743586" y="1875936"/>
                  <a:pt x="747144" y="1868360"/>
                </a:cubicBezTo>
                <a:cubicBezTo>
                  <a:pt x="750702" y="1860783"/>
                  <a:pt x="752481" y="1852809"/>
                  <a:pt x="752481" y="1844438"/>
                </a:cubicBezTo>
                <a:lnTo>
                  <a:pt x="752355" y="1838536"/>
                </a:lnTo>
                <a:lnTo>
                  <a:pt x="752355" y="1712586"/>
                </a:lnTo>
                <a:lnTo>
                  <a:pt x="704511" y="1712586"/>
                </a:lnTo>
                <a:lnTo>
                  <a:pt x="704511" y="1732301"/>
                </a:lnTo>
                <a:cubicBezTo>
                  <a:pt x="698651" y="1724180"/>
                  <a:pt x="692352" y="1718362"/>
                  <a:pt x="685613" y="1714846"/>
                </a:cubicBezTo>
                <a:cubicBezTo>
                  <a:pt x="678873" y="1711330"/>
                  <a:pt x="670314" y="1709571"/>
                  <a:pt x="659933" y="1709571"/>
                </a:cubicBezTo>
                <a:close/>
                <a:moveTo>
                  <a:pt x="536075" y="1709571"/>
                </a:moveTo>
                <a:cubicBezTo>
                  <a:pt x="525611" y="1709571"/>
                  <a:pt x="516737" y="1711477"/>
                  <a:pt x="509454" y="1715285"/>
                </a:cubicBezTo>
                <a:cubicBezTo>
                  <a:pt x="502170" y="1719094"/>
                  <a:pt x="494971" y="1725436"/>
                  <a:pt x="487855" y="1734310"/>
                </a:cubicBezTo>
                <a:lnTo>
                  <a:pt x="487855" y="1712586"/>
                </a:lnTo>
                <a:lnTo>
                  <a:pt x="440263" y="1712586"/>
                </a:lnTo>
                <a:lnTo>
                  <a:pt x="440263" y="1845945"/>
                </a:lnTo>
                <a:lnTo>
                  <a:pt x="491371" y="1845945"/>
                </a:lnTo>
                <a:lnTo>
                  <a:pt x="491371" y="1781902"/>
                </a:lnTo>
                <a:cubicBezTo>
                  <a:pt x="491371" y="1769763"/>
                  <a:pt x="493297" y="1761350"/>
                  <a:pt x="497147" y="1756662"/>
                </a:cubicBezTo>
                <a:cubicBezTo>
                  <a:pt x="500998" y="1751974"/>
                  <a:pt x="506021" y="1749630"/>
                  <a:pt x="512216" y="1749630"/>
                </a:cubicBezTo>
                <a:cubicBezTo>
                  <a:pt x="517825" y="1749630"/>
                  <a:pt x="522178" y="1751367"/>
                  <a:pt x="525276" y="1754841"/>
                </a:cubicBezTo>
                <a:cubicBezTo>
                  <a:pt x="528373" y="1758316"/>
                  <a:pt x="529922" y="1764238"/>
                  <a:pt x="529922" y="1772610"/>
                </a:cubicBezTo>
                <a:lnTo>
                  <a:pt x="529922" y="1845945"/>
                </a:lnTo>
                <a:lnTo>
                  <a:pt x="581282" y="1845945"/>
                </a:lnTo>
                <a:lnTo>
                  <a:pt x="581282" y="1761183"/>
                </a:lnTo>
                <a:cubicBezTo>
                  <a:pt x="581282" y="1743602"/>
                  <a:pt x="577285" y="1730605"/>
                  <a:pt x="569289" y="1722192"/>
                </a:cubicBezTo>
                <a:cubicBezTo>
                  <a:pt x="561295" y="1713779"/>
                  <a:pt x="550223" y="1709571"/>
                  <a:pt x="536075" y="1709571"/>
                </a:cubicBezTo>
                <a:close/>
                <a:moveTo>
                  <a:pt x="3423344" y="1661854"/>
                </a:moveTo>
                <a:lnTo>
                  <a:pt x="3423344" y="1845945"/>
                </a:lnTo>
                <a:lnTo>
                  <a:pt x="3474578" y="1845945"/>
                </a:lnTo>
                <a:lnTo>
                  <a:pt x="3474578" y="1661854"/>
                </a:lnTo>
                <a:close/>
                <a:moveTo>
                  <a:pt x="2528246" y="1661854"/>
                </a:moveTo>
                <a:lnTo>
                  <a:pt x="2528246" y="1697015"/>
                </a:lnTo>
                <a:lnTo>
                  <a:pt x="2579480" y="1697015"/>
                </a:lnTo>
                <a:lnTo>
                  <a:pt x="2579480" y="1661854"/>
                </a:lnTo>
                <a:close/>
                <a:moveTo>
                  <a:pt x="1689922" y="1661854"/>
                </a:moveTo>
                <a:lnTo>
                  <a:pt x="1689922" y="1696637"/>
                </a:lnTo>
                <a:lnTo>
                  <a:pt x="1741030" y="1696637"/>
                </a:lnTo>
                <a:lnTo>
                  <a:pt x="1741030" y="1661854"/>
                </a:lnTo>
                <a:close/>
                <a:moveTo>
                  <a:pt x="1116538" y="1661854"/>
                </a:moveTo>
                <a:lnTo>
                  <a:pt x="1116538" y="1845945"/>
                </a:lnTo>
                <a:lnTo>
                  <a:pt x="1167647" y="1845945"/>
                </a:lnTo>
                <a:lnTo>
                  <a:pt x="1167647" y="1781902"/>
                </a:lnTo>
                <a:cubicBezTo>
                  <a:pt x="1167647" y="1769763"/>
                  <a:pt x="1169572" y="1761350"/>
                  <a:pt x="1173423" y="1756662"/>
                </a:cubicBezTo>
                <a:cubicBezTo>
                  <a:pt x="1177274" y="1751974"/>
                  <a:pt x="1182297" y="1749630"/>
                  <a:pt x="1188492" y="1749630"/>
                </a:cubicBezTo>
                <a:cubicBezTo>
                  <a:pt x="1194101" y="1749630"/>
                  <a:pt x="1198454" y="1751367"/>
                  <a:pt x="1201551" y="1754841"/>
                </a:cubicBezTo>
                <a:cubicBezTo>
                  <a:pt x="1204649" y="1758316"/>
                  <a:pt x="1206198" y="1764238"/>
                  <a:pt x="1206198" y="1772610"/>
                </a:cubicBezTo>
                <a:lnTo>
                  <a:pt x="1206198" y="1845945"/>
                </a:lnTo>
                <a:lnTo>
                  <a:pt x="1257557" y="1845945"/>
                </a:lnTo>
                <a:lnTo>
                  <a:pt x="1257557" y="1761183"/>
                </a:lnTo>
                <a:cubicBezTo>
                  <a:pt x="1257557" y="1743686"/>
                  <a:pt x="1253560" y="1730710"/>
                  <a:pt x="1245565" y="1722255"/>
                </a:cubicBezTo>
                <a:cubicBezTo>
                  <a:pt x="1237570" y="1713799"/>
                  <a:pt x="1226624" y="1709571"/>
                  <a:pt x="1212728" y="1709571"/>
                </a:cubicBezTo>
                <a:cubicBezTo>
                  <a:pt x="1203351" y="1709571"/>
                  <a:pt x="1195231" y="1711121"/>
                  <a:pt x="1188366" y="1714218"/>
                </a:cubicBezTo>
                <a:cubicBezTo>
                  <a:pt x="1181502" y="1717315"/>
                  <a:pt x="1174595" y="1722464"/>
                  <a:pt x="1167647" y="1729664"/>
                </a:cubicBezTo>
                <a:lnTo>
                  <a:pt x="1167647" y="1661854"/>
                </a:lnTo>
                <a:close/>
                <a:moveTo>
                  <a:pt x="870771" y="1661854"/>
                </a:moveTo>
                <a:lnTo>
                  <a:pt x="870771" y="1696637"/>
                </a:lnTo>
                <a:lnTo>
                  <a:pt x="921879" y="1696637"/>
                </a:lnTo>
                <a:lnTo>
                  <a:pt x="921879" y="1661854"/>
                </a:lnTo>
                <a:close/>
                <a:moveTo>
                  <a:pt x="784921" y="1661854"/>
                </a:moveTo>
                <a:lnTo>
                  <a:pt x="784921" y="1845945"/>
                </a:lnTo>
                <a:lnTo>
                  <a:pt x="836155" y="1845945"/>
                </a:lnTo>
                <a:lnTo>
                  <a:pt x="836155" y="1661854"/>
                </a:lnTo>
                <a:close/>
                <a:moveTo>
                  <a:pt x="253028" y="1661854"/>
                </a:moveTo>
                <a:lnTo>
                  <a:pt x="253028" y="1845945"/>
                </a:lnTo>
                <a:lnTo>
                  <a:pt x="408237" y="1845945"/>
                </a:lnTo>
                <a:lnTo>
                  <a:pt x="408237" y="1804254"/>
                </a:lnTo>
                <a:lnTo>
                  <a:pt x="310038" y="1804254"/>
                </a:lnTo>
                <a:lnTo>
                  <a:pt x="310038" y="1767964"/>
                </a:lnTo>
                <a:lnTo>
                  <a:pt x="398567" y="1767964"/>
                </a:lnTo>
                <a:lnTo>
                  <a:pt x="398567" y="1730417"/>
                </a:lnTo>
                <a:lnTo>
                  <a:pt x="310038" y="1730417"/>
                </a:lnTo>
                <a:lnTo>
                  <a:pt x="310038" y="1701158"/>
                </a:lnTo>
                <a:lnTo>
                  <a:pt x="405474" y="1701158"/>
                </a:lnTo>
                <a:lnTo>
                  <a:pt x="405474" y="1661854"/>
                </a:lnTo>
                <a:close/>
                <a:moveTo>
                  <a:pt x="4707587" y="1490413"/>
                </a:moveTo>
                <a:lnTo>
                  <a:pt x="4707587" y="1541145"/>
                </a:lnTo>
                <a:lnTo>
                  <a:pt x="4733706" y="1541145"/>
                </a:lnTo>
                <a:cubicBezTo>
                  <a:pt x="4733287" y="1547256"/>
                  <a:pt x="4731257" y="1552551"/>
                  <a:pt x="4727616" y="1557030"/>
                </a:cubicBezTo>
                <a:cubicBezTo>
                  <a:pt x="4723974" y="1561509"/>
                  <a:pt x="4717297" y="1566008"/>
                  <a:pt x="4707587" y="1570529"/>
                </a:cubicBezTo>
                <a:lnTo>
                  <a:pt x="4719516" y="1592881"/>
                </a:lnTo>
                <a:cubicBezTo>
                  <a:pt x="4735087" y="1586017"/>
                  <a:pt x="4746095" y="1578105"/>
                  <a:pt x="4752542" y="1569148"/>
                </a:cubicBezTo>
                <a:cubicBezTo>
                  <a:pt x="4758988" y="1560190"/>
                  <a:pt x="4762211" y="1547968"/>
                  <a:pt x="4762211" y="1532480"/>
                </a:cubicBezTo>
                <a:lnTo>
                  <a:pt x="4762211" y="1490413"/>
                </a:lnTo>
                <a:close/>
                <a:moveTo>
                  <a:pt x="5293676" y="1477856"/>
                </a:moveTo>
                <a:lnTo>
                  <a:pt x="5293676" y="1486018"/>
                </a:lnTo>
                <a:cubicBezTo>
                  <a:pt x="5293676" y="1492380"/>
                  <a:pt x="5292650" y="1497550"/>
                  <a:pt x="5290599" y="1501527"/>
                </a:cubicBezTo>
                <a:cubicBezTo>
                  <a:pt x="5288548" y="1505503"/>
                  <a:pt x="5285074" y="1508873"/>
                  <a:pt x="5280177" y="1511635"/>
                </a:cubicBezTo>
                <a:cubicBezTo>
                  <a:pt x="5275279" y="1514398"/>
                  <a:pt x="5269984" y="1515779"/>
                  <a:pt x="5264292" y="1515779"/>
                </a:cubicBezTo>
                <a:cubicBezTo>
                  <a:pt x="5258850" y="1515779"/>
                  <a:pt x="5254727" y="1514502"/>
                  <a:pt x="5251923" y="1511949"/>
                </a:cubicBezTo>
                <a:cubicBezTo>
                  <a:pt x="5249118" y="1509396"/>
                  <a:pt x="5247716" y="1506110"/>
                  <a:pt x="5247716" y="1502091"/>
                </a:cubicBezTo>
                <a:cubicBezTo>
                  <a:pt x="5247716" y="1498575"/>
                  <a:pt x="5249139" y="1495436"/>
                  <a:pt x="5251985" y="1492673"/>
                </a:cubicBezTo>
                <a:cubicBezTo>
                  <a:pt x="5254748" y="1489995"/>
                  <a:pt x="5261320" y="1487274"/>
                  <a:pt x="5271701" y="1484511"/>
                </a:cubicBezTo>
                <a:cubicBezTo>
                  <a:pt x="5279319" y="1482585"/>
                  <a:pt x="5286644" y="1480367"/>
                  <a:pt x="5293676" y="1477856"/>
                </a:cubicBezTo>
                <a:close/>
                <a:moveTo>
                  <a:pt x="1940878" y="1477856"/>
                </a:moveTo>
                <a:lnTo>
                  <a:pt x="1940878" y="1486018"/>
                </a:lnTo>
                <a:cubicBezTo>
                  <a:pt x="1940878" y="1492380"/>
                  <a:pt x="1939853" y="1497550"/>
                  <a:pt x="1937802" y="1501527"/>
                </a:cubicBezTo>
                <a:cubicBezTo>
                  <a:pt x="1935751" y="1505503"/>
                  <a:pt x="1932276" y="1508873"/>
                  <a:pt x="1927379" y="1511635"/>
                </a:cubicBezTo>
                <a:cubicBezTo>
                  <a:pt x="1922482" y="1514398"/>
                  <a:pt x="1917187" y="1515779"/>
                  <a:pt x="1911494" y="1515779"/>
                </a:cubicBezTo>
                <a:cubicBezTo>
                  <a:pt x="1906053" y="1515779"/>
                  <a:pt x="1901929" y="1514502"/>
                  <a:pt x="1899125" y="1511949"/>
                </a:cubicBezTo>
                <a:cubicBezTo>
                  <a:pt x="1896320" y="1509396"/>
                  <a:pt x="1894918" y="1506110"/>
                  <a:pt x="1894918" y="1502091"/>
                </a:cubicBezTo>
                <a:cubicBezTo>
                  <a:pt x="1894918" y="1498575"/>
                  <a:pt x="1896341" y="1495436"/>
                  <a:pt x="1899188" y="1492673"/>
                </a:cubicBezTo>
                <a:cubicBezTo>
                  <a:pt x="1901950" y="1489995"/>
                  <a:pt x="1908522" y="1487274"/>
                  <a:pt x="1918903" y="1484511"/>
                </a:cubicBezTo>
                <a:cubicBezTo>
                  <a:pt x="1926521" y="1482585"/>
                  <a:pt x="1933846" y="1480367"/>
                  <a:pt x="1940878" y="1477856"/>
                </a:cubicBezTo>
                <a:close/>
                <a:moveTo>
                  <a:pt x="4262930" y="1457387"/>
                </a:moveTo>
                <a:cubicBezTo>
                  <a:pt x="4269376" y="1457387"/>
                  <a:pt x="4275048" y="1459982"/>
                  <a:pt x="4279945" y="1465172"/>
                </a:cubicBezTo>
                <a:cubicBezTo>
                  <a:pt x="4284842" y="1470363"/>
                  <a:pt x="4287291" y="1477018"/>
                  <a:pt x="4287291" y="1485139"/>
                </a:cubicBezTo>
                <a:cubicBezTo>
                  <a:pt x="4287291" y="1493176"/>
                  <a:pt x="4284863" y="1499810"/>
                  <a:pt x="4280008" y="1505042"/>
                </a:cubicBezTo>
                <a:cubicBezTo>
                  <a:pt x="4275152" y="1510275"/>
                  <a:pt x="4269669" y="1512891"/>
                  <a:pt x="4263558" y="1512891"/>
                </a:cubicBezTo>
                <a:cubicBezTo>
                  <a:pt x="4257195" y="1512891"/>
                  <a:pt x="4251544" y="1510317"/>
                  <a:pt x="4246605" y="1505168"/>
                </a:cubicBezTo>
                <a:cubicBezTo>
                  <a:pt x="4241666" y="1500020"/>
                  <a:pt x="4239196" y="1493385"/>
                  <a:pt x="4239196" y="1485265"/>
                </a:cubicBezTo>
                <a:cubicBezTo>
                  <a:pt x="4239196" y="1476726"/>
                  <a:pt x="4241561" y="1469945"/>
                  <a:pt x="4246291" y="1464921"/>
                </a:cubicBezTo>
                <a:cubicBezTo>
                  <a:pt x="4251021" y="1459899"/>
                  <a:pt x="4256567" y="1457387"/>
                  <a:pt x="4262930" y="1457387"/>
                </a:cubicBezTo>
                <a:close/>
                <a:moveTo>
                  <a:pt x="3506311" y="1442946"/>
                </a:moveTo>
                <a:cubicBezTo>
                  <a:pt x="3513092" y="1442946"/>
                  <a:pt x="3518701" y="1445521"/>
                  <a:pt x="3523138" y="1450669"/>
                </a:cubicBezTo>
                <a:cubicBezTo>
                  <a:pt x="3527575" y="1455817"/>
                  <a:pt x="3529793" y="1463624"/>
                  <a:pt x="3529793" y="1474088"/>
                </a:cubicBezTo>
                <a:cubicBezTo>
                  <a:pt x="3529793" y="1485641"/>
                  <a:pt x="3527616" y="1493971"/>
                  <a:pt x="3523263" y="1499078"/>
                </a:cubicBezTo>
                <a:cubicBezTo>
                  <a:pt x="3518910" y="1504184"/>
                  <a:pt x="3513469" y="1506738"/>
                  <a:pt x="3506939" y="1506738"/>
                </a:cubicBezTo>
                <a:cubicBezTo>
                  <a:pt x="3500827" y="1506738"/>
                  <a:pt x="3495700" y="1504206"/>
                  <a:pt x="3491556" y="1499140"/>
                </a:cubicBezTo>
                <a:cubicBezTo>
                  <a:pt x="3487412" y="1494076"/>
                  <a:pt x="3485340" y="1486102"/>
                  <a:pt x="3485340" y="1475219"/>
                </a:cubicBezTo>
                <a:cubicBezTo>
                  <a:pt x="3485340" y="1463582"/>
                  <a:pt x="3487349" y="1455294"/>
                  <a:pt x="3491368" y="1450355"/>
                </a:cubicBezTo>
                <a:cubicBezTo>
                  <a:pt x="3495386" y="1445416"/>
                  <a:pt x="3500367" y="1442946"/>
                  <a:pt x="3506311" y="1442946"/>
                </a:cubicBezTo>
                <a:close/>
                <a:moveTo>
                  <a:pt x="2668005" y="1442946"/>
                </a:moveTo>
                <a:cubicBezTo>
                  <a:pt x="2673782" y="1442946"/>
                  <a:pt x="2678700" y="1445416"/>
                  <a:pt x="2682760" y="1450355"/>
                </a:cubicBezTo>
                <a:cubicBezTo>
                  <a:pt x="2686820" y="1455294"/>
                  <a:pt x="2688850" y="1463038"/>
                  <a:pt x="2688850" y="1473586"/>
                </a:cubicBezTo>
                <a:cubicBezTo>
                  <a:pt x="2688850" y="1485558"/>
                  <a:pt x="2686778" y="1494076"/>
                  <a:pt x="2682635" y="1499140"/>
                </a:cubicBezTo>
                <a:cubicBezTo>
                  <a:pt x="2678490" y="1504206"/>
                  <a:pt x="2673363" y="1506738"/>
                  <a:pt x="2667251" y="1506738"/>
                </a:cubicBezTo>
                <a:cubicBezTo>
                  <a:pt x="2660638" y="1506738"/>
                  <a:pt x="2655175" y="1504164"/>
                  <a:pt x="2650864" y="1499015"/>
                </a:cubicBezTo>
                <a:cubicBezTo>
                  <a:pt x="2646552" y="1493866"/>
                  <a:pt x="2644397" y="1485558"/>
                  <a:pt x="2644397" y="1474088"/>
                </a:cubicBezTo>
                <a:cubicBezTo>
                  <a:pt x="2644397" y="1463624"/>
                  <a:pt x="2646594" y="1455817"/>
                  <a:pt x="2650989" y="1450669"/>
                </a:cubicBezTo>
                <a:cubicBezTo>
                  <a:pt x="2655385" y="1445521"/>
                  <a:pt x="2661056" y="1442946"/>
                  <a:pt x="2668005" y="1442946"/>
                </a:cubicBezTo>
                <a:close/>
                <a:moveTo>
                  <a:pt x="2324351" y="1442318"/>
                </a:moveTo>
                <a:cubicBezTo>
                  <a:pt x="2330379" y="1442318"/>
                  <a:pt x="2335486" y="1444851"/>
                  <a:pt x="2339672" y="1449916"/>
                </a:cubicBezTo>
                <a:cubicBezTo>
                  <a:pt x="2343857" y="1454981"/>
                  <a:pt x="2345949" y="1462912"/>
                  <a:pt x="2345949" y="1473712"/>
                </a:cubicBezTo>
                <a:cubicBezTo>
                  <a:pt x="2345949" y="1485432"/>
                  <a:pt x="2343941" y="1493741"/>
                  <a:pt x="2339923" y="1498638"/>
                </a:cubicBezTo>
                <a:cubicBezTo>
                  <a:pt x="2335904" y="1503535"/>
                  <a:pt x="2330923" y="1505984"/>
                  <a:pt x="2324979" y="1505984"/>
                </a:cubicBezTo>
                <a:cubicBezTo>
                  <a:pt x="2318198" y="1505984"/>
                  <a:pt x="2312589" y="1503431"/>
                  <a:pt x="2308152" y="1498324"/>
                </a:cubicBezTo>
                <a:cubicBezTo>
                  <a:pt x="2303715" y="1493217"/>
                  <a:pt x="2301497" y="1485390"/>
                  <a:pt x="2301497" y="1474841"/>
                </a:cubicBezTo>
                <a:cubicBezTo>
                  <a:pt x="2301497" y="1463373"/>
                  <a:pt x="2303674" y="1455085"/>
                  <a:pt x="2308028" y="1449979"/>
                </a:cubicBezTo>
                <a:cubicBezTo>
                  <a:pt x="2312379" y="1444871"/>
                  <a:pt x="2317823" y="1442318"/>
                  <a:pt x="2324351" y="1442318"/>
                </a:cubicBezTo>
                <a:close/>
                <a:moveTo>
                  <a:pt x="1139611" y="1439932"/>
                </a:moveTo>
                <a:cubicBezTo>
                  <a:pt x="1146643" y="1439932"/>
                  <a:pt x="1152545" y="1442758"/>
                  <a:pt x="1157317" y="1448409"/>
                </a:cubicBezTo>
                <a:cubicBezTo>
                  <a:pt x="1162089" y="1454059"/>
                  <a:pt x="1164475" y="1462661"/>
                  <a:pt x="1164475" y="1474214"/>
                </a:cubicBezTo>
                <a:cubicBezTo>
                  <a:pt x="1164475" y="1486604"/>
                  <a:pt x="1162109" y="1495604"/>
                  <a:pt x="1157380" y="1501212"/>
                </a:cubicBezTo>
                <a:cubicBezTo>
                  <a:pt x="1152650" y="1506822"/>
                  <a:pt x="1146601" y="1509626"/>
                  <a:pt x="1139235" y="1509626"/>
                </a:cubicBezTo>
                <a:cubicBezTo>
                  <a:pt x="1131951" y="1509626"/>
                  <a:pt x="1125902" y="1506780"/>
                  <a:pt x="1121089" y="1501087"/>
                </a:cubicBezTo>
                <a:cubicBezTo>
                  <a:pt x="1116275" y="1495394"/>
                  <a:pt x="1113868" y="1486604"/>
                  <a:pt x="1113868" y="1474716"/>
                </a:cubicBezTo>
                <a:cubicBezTo>
                  <a:pt x="1113868" y="1462996"/>
                  <a:pt x="1116296" y="1454269"/>
                  <a:pt x="1121152" y="1448534"/>
                </a:cubicBezTo>
                <a:cubicBezTo>
                  <a:pt x="1126007" y="1442800"/>
                  <a:pt x="1132161" y="1439932"/>
                  <a:pt x="1139611" y="1439932"/>
                </a:cubicBezTo>
                <a:close/>
                <a:moveTo>
                  <a:pt x="3340261" y="1435035"/>
                </a:moveTo>
                <a:cubicBezTo>
                  <a:pt x="3347294" y="1435035"/>
                  <a:pt x="3352964" y="1437170"/>
                  <a:pt x="3357276" y="1441440"/>
                </a:cubicBezTo>
                <a:cubicBezTo>
                  <a:pt x="3361587" y="1445709"/>
                  <a:pt x="3364245" y="1452783"/>
                  <a:pt x="3365250" y="1462661"/>
                </a:cubicBezTo>
                <a:lnTo>
                  <a:pt x="3314895" y="1462661"/>
                </a:lnTo>
                <a:cubicBezTo>
                  <a:pt x="3315732" y="1454708"/>
                  <a:pt x="3317700" y="1448723"/>
                  <a:pt x="3320797" y="1444704"/>
                </a:cubicBezTo>
                <a:cubicBezTo>
                  <a:pt x="3325652" y="1438258"/>
                  <a:pt x="3332140" y="1435035"/>
                  <a:pt x="3340261" y="1435035"/>
                </a:cubicBezTo>
                <a:close/>
                <a:moveTo>
                  <a:pt x="530387" y="1435035"/>
                </a:moveTo>
                <a:cubicBezTo>
                  <a:pt x="537419" y="1435035"/>
                  <a:pt x="543091" y="1437170"/>
                  <a:pt x="547402" y="1441440"/>
                </a:cubicBezTo>
                <a:cubicBezTo>
                  <a:pt x="551714" y="1445709"/>
                  <a:pt x="554372" y="1452783"/>
                  <a:pt x="555376" y="1462661"/>
                </a:cubicBezTo>
                <a:lnTo>
                  <a:pt x="505021" y="1462661"/>
                </a:lnTo>
                <a:cubicBezTo>
                  <a:pt x="505859" y="1454708"/>
                  <a:pt x="507826" y="1448723"/>
                  <a:pt x="510923" y="1444704"/>
                </a:cubicBezTo>
                <a:cubicBezTo>
                  <a:pt x="515779" y="1438258"/>
                  <a:pt x="522267" y="1435035"/>
                  <a:pt x="530387" y="1435035"/>
                </a:cubicBezTo>
                <a:close/>
                <a:moveTo>
                  <a:pt x="4447565" y="1409122"/>
                </a:moveTo>
                <a:lnTo>
                  <a:pt x="4447565" y="1467057"/>
                </a:lnTo>
                <a:lnTo>
                  <a:pt x="4398332" y="1467057"/>
                </a:lnTo>
                <a:close/>
                <a:moveTo>
                  <a:pt x="4871269" y="1407786"/>
                </a:moveTo>
                <a:lnTo>
                  <a:pt x="4871269" y="1541145"/>
                </a:lnTo>
                <a:lnTo>
                  <a:pt x="4922378" y="1541145"/>
                </a:lnTo>
                <a:lnTo>
                  <a:pt x="4922378" y="1407786"/>
                </a:lnTo>
                <a:close/>
                <a:moveTo>
                  <a:pt x="3680644" y="1407786"/>
                </a:moveTo>
                <a:lnTo>
                  <a:pt x="3680644" y="1541145"/>
                </a:lnTo>
                <a:lnTo>
                  <a:pt x="3731753" y="1541145"/>
                </a:lnTo>
                <a:lnTo>
                  <a:pt x="3731753" y="1407786"/>
                </a:lnTo>
                <a:close/>
                <a:moveTo>
                  <a:pt x="2851970" y="1407786"/>
                </a:moveTo>
                <a:lnTo>
                  <a:pt x="2851970" y="1541145"/>
                </a:lnTo>
                <a:lnTo>
                  <a:pt x="2903080" y="1541145"/>
                </a:lnTo>
                <a:lnTo>
                  <a:pt x="2903080" y="1407786"/>
                </a:lnTo>
                <a:close/>
                <a:moveTo>
                  <a:pt x="2420959" y="1407786"/>
                </a:moveTo>
                <a:lnTo>
                  <a:pt x="2420959" y="1492673"/>
                </a:lnTo>
                <a:cubicBezTo>
                  <a:pt x="2420959" y="1510170"/>
                  <a:pt x="2424957" y="1523125"/>
                  <a:pt x="2432953" y="1531538"/>
                </a:cubicBezTo>
                <a:cubicBezTo>
                  <a:pt x="2440948" y="1539952"/>
                  <a:pt x="2451976" y="1544159"/>
                  <a:pt x="2466041" y="1544159"/>
                </a:cubicBezTo>
                <a:cubicBezTo>
                  <a:pt x="2476588" y="1544159"/>
                  <a:pt x="2485484" y="1542275"/>
                  <a:pt x="2492725" y="1538508"/>
                </a:cubicBezTo>
                <a:cubicBezTo>
                  <a:pt x="2499966" y="1534741"/>
                  <a:pt x="2507146" y="1528420"/>
                  <a:pt x="2514261" y="1519546"/>
                </a:cubicBezTo>
                <a:lnTo>
                  <a:pt x="2514261" y="1541145"/>
                </a:lnTo>
                <a:lnTo>
                  <a:pt x="2561980" y="1541145"/>
                </a:lnTo>
                <a:lnTo>
                  <a:pt x="2561980" y="1407786"/>
                </a:lnTo>
                <a:lnTo>
                  <a:pt x="2510870" y="1407786"/>
                </a:lnTo>
                <a:lnTo>
                  <a:pt x="2510870" y="1471953"/>
                </a:lnTo>
                <a:cubicBezTo>
                  <a:pt x="2510870" y="1484093"/>
                  <a:pt x="2508924" y="1492506"/>
                  <a:pt x="2505031" y="1497194"/>
                </a:cubicBezTo>
                <a:cubicBezTo>
                  <a:pt x="2501139" y="1501882"/>
                  <a:pt x="2496137" y="1504227"/>
                  <a:pt x="2490025" y="1504227"/>
                </a:cubicBezTo>
                <a:cubicBezTo>
                  <a:pt x="2484416" y="1504227"/>
                  <a:pt x="2480063" y="1502468"/>
                  <a:pt x="2476966" y="1498952"/>
                </a:cubicBezTo>
                <a:cubicBezTo>
                  <a:pt x="2473869" y="1495436"/>
                  <a:pt x="2472319" y="1489492"/>
                  <a:pt x="2472319" y="1481121"/>
                </a:cubicBezTo>
                <a:lnTo>
                  <a:pt x="2472319" y="1407786"/>
                </a:lnTo>
                <a:close/>
                <a:moveTo>
                  <a:pt x="1596895" y="1407786"/>
                </a:moveTo>
                <a:lnTo>
                  <a:pt x="1646345" y="1541145"/>
                </a:lnTo>
                <a:lnTo>
                  <a:pt x="1692030" y="1541145"/>
                </a:lnTo>
                <a:lnTo>
                  <a:pt x="1718136" y="1460903"/>
                </a:lnTo>
                <a:lnTo>
                  <a:pt x="1745148" y="1541145"/>
                </a:lnTo>
                <a:lnTo>
                  <a:pt x="1790629" y="1541145"/>
                </a:lnTo>
                <a:lnTo>
                  <a:pt x="1839754" y="1407786"/>
                </a:lnTo>
                <a:lnTo>
                  <a:pt x="1790641" y="1407786"/>
                </a:lnTo>
                <a:lnTo>
                  <a:pt x="1769137" y="1491961"/>
                </a:lnTo>
                <a:lnTo>
                  <a:pt x="1740933" y="1407786"/>
                </a:lnTo>
                <a:lnTo>
                  <a:pt x="1694748" y="1407786"/>
                </a:lnTo>
                <a:lnTo>
                  <a:pt x="1667693" y="1491749"/>
                </a:lnTo>
                <a:lnTo>
                  <a:pt x="1646314" y="1407786"/>
                </a:lnTo>
                <a:close/>
                <a:moveTo>
                  <a:pt x="815844" y="1407786"/>
                </a:moveTo>
                <a:lnTo>
                  <a:pt x="865295" y="1541145"/>
                </a:lnTo>
                <a:lnTo>
                  <a:pt x="910980" y="1541145"/>
                </a:lnTo>
                <a:lnTo>
                  <a:pt x="937086" y="1460903"/>
                </a:lnTo>
                <a:lnTo>
                  <a:pt x="964098" y="1541145"/>
                </a:lnTo>
                <a:lnTo>
                  <a:pt x="1009579" y="1541145"/>
                </a:lnTo>
                <a:lnTo>
                  <a:pt x="1058704" y="1407786"/>
                </a:lnTo>
                <a:lnTo>
                  <a:pt x="1009591" y="1407786"/>
                </a:lnTo>
                <a:lnTo>
                  <a:pt x="988086" y="1491961"/>
                </a:lnTo>
                <a:lnTo>
                  <a:pt x="959883" y="1407786"/>
                </a:lnTo>
                <a:lnTo>
                  <a:pt x="913698" y="1407786"/>
                </a:lnTo>
                <a:lnTo>
                  <a:pt x="886642" y="1491749"/>
                </a:lnTo>
                <a:lnTo>
                  <a:pt x="865263" y="1407786"/>
                </a:lnTo>
                <a:close/>
                <a:moveTo>
                  <a:pt x="5470023" y="1404772"/>
                </a:moveTo>
                <a:cubicBezTo>
                  <a:pt x="5459559" y="1404772"/>
                  <a:pt x="5450685" y="1406677"/>
                  <a:pt x="5443402" y="1410485"/>
                </a:cubicBezTo>
                <a:cubicBezTo>
                  <a:pt x="5436118" y="1414295"/>
                  <a:pt x="5428919" y="1420636"/>
                  <a:pt x="5421803" y="1429510"/>
                </a:cubicBezTo>
                <a:lnTo>
                  <a:pt x="5421803" y="1407786"/>
                </a:lnTo>
                <a:lnTo>
                  <a:pt x="5374211" y="1407786"/>
                </a:lnTo>
                <a:lnTo>
                  <a:pt x="5374211" y="1541145"/>
                </a:lnTo>
                <a:lnTo>
                  <a:pt x="5425319" y="1541145"/>
                </a:lnTo>
                <a:lnTo>
                  <a:pt x="5425319" y="1477102"/>
                </a:lnTo>
                <a:cubicBezTo>
                  <a:pt x="5425319" y="1464963"/>
                  <a:pt x="5427245" y="1456550"/>
                  <a:pt x="5431095" y="1451862"/>
                </a:cubicBezTo>
                <a:cubicBezTo>
                  <a:pt x="5434946" y="1447174"/>
                  <a:pt x="5439969" y="1444830"/>
                  <a:pt x="5446164" y="1444830"/>
                </a:cubicBezTo>
                <a:cubicBezTo>
                  <a:pt x="5451773" y="1444830"/>
                  <a:pt x="5456127" y="1446567"/>
                  <a:pt x="5459224" y="1450041"/>
                </a:cubicBezTo>
                <a:cubicBezTo>
                  <a:pt x="5462321" y="1453516"/>
                  <a:pt x="5463870" y="1459438"/>
                  <a:pt x="5463870" y="1467810"/>
                </a:cubicBezTo>
                <a:lnTo>
                  <a:pt x="5463870" y="1541145"/>
                </a:lnTo>
                <a:lnTo>
                  <a:pt x="5515230" y="1541145"/>
                </a:lnTo>
                <a:lnTo>
                  <a:pt x="5515230" y="1456383"/>
                </a:lnTo>
                <a:cubicBezTo>
                  <a:pt x="5515230" y="1438802"/>
                  <a:pt x="5511232" y="1425805"/>
                  <a:pt x="5503238" y="1417392"/>
                </a:cubicBezTo>
                <a:cubicBezTo>
                  <a:pt x="5495243" y="1408979"/>
                  <a:pt x="5484171" y="1404772"/>
                  <a:pt x="5470023" y="1404772"/>
                </a:cubicBezTo>
                <a:close/>
                <a:moveTo>
                  <a:pt x="5269440" y="1404772"/>
                </a:moveTo>
                <a:cubicBezTo>
                  <a:pt x="5259897" y="1404772"/>
                  <a:pt x="5251023" y="1405484"/>
                  <a:pt x="5242819" y="1406907"/>
                </a:cubicBezTo>
                <a:cubicBezTo>
                  <a:pt x="5234614" y="1408330"/>
                  <a:pt x="5228168" y="1410339"/>
                  <a:pt x="5223480" y="1412934"/>
                </a:cubicBezTo>
                <a:cubicBezTo>
                  <a:pt x="5216950" y="1416534"/>
                  <a:pt x="5211948" y="1420783"/>
                  <a:pt x="5208474" y="1425680"/>
                </a:cubicBezTo>
                <a:cubicBezTo>
                  <a:pt x="5205000" y="1430577"/>
                  <a:pt x="5202342" y="1437295"/>
                  <a:pt x="5200500" y="1445834"/>
                </a:cubicBezTo>
                <a:lnTo>
                  <a:pt x="5249348" y="1450983"/>
                </a:lnTo>
                <a:cubicBezTo>
                  <a:pt x="5251358" y="1445206"/>
                  <a:pt x="5253995" y="1441272"/>
                  <a:pt x="5257260" y="1439179"/>
                </a:cubicBezTo>
                <a:cubicBezTo>
                  <a:pt x="5261445" y="1436500"/>
                  <a:pt x="5267724" y="1435160"/>
                  <a:pt x="5276096" y="1435160"/>
                </a:cubicBezTo>
                <a:cubicBezTo>
                  <a:pt x="5282625" y="1435160"/>
                  <a:pt x="5287188" y="1436416"/>
                  <a:pt x="5289783" y="1438928"/>
                </a:cubicBezTo>
                <a:cubicBezTo>
                  <a:pt x="5292378" y="1441440"/>
                  <a:pt x="5293676" y="1445834"/>
                  <a:pt x="5293676" y="1452113"/>
                </a:cubicBezTo>
                <a:cubicBezTo>
                  <a:pt x="5287314" y="1454625"/>
                  <a:pt x="5281286" y="1456655"/>
                  <a:pt x="5275593" y="1458203"/>
                </a:cubicBezTo>
                <a:cubicBezTo>
                  <a:pt x="5269901" y="1459752"/>
                  <a:pt x="5257469" y="1462452"/>
                  <a:pt x="5238298" y="1466303"/>
                </a:cubicBezTo>
                <a:cubicBezTo>
                  <a:pt x="5222308" y="1469484"/>
                  <a:pt x="5211341" y="1474340"/>
                  <a:pt x="5205398" y="1480869"/>
                </a:cubicBezTo>
                <a:cubicBezTo>
                  <a:pt x="5199454" y="1487400"/>
                  <a:pt x="5196482" y="1495729"/>
                  <a:pt x="5196482" y="1505859"/>
                </a:cubicBezTo>
                <a:cubicBezTo>
                  <a:pt x="5196482" y="1516658"/>
                  <a:pt x="5200605" y="1525741"/>
                  <a:pt x="5208851" y="1533108"/>
                </a:cubicBezTo>
                <a:cubicBezTo>
                  <a:pt x="5217097" y="1540475"/>
                  <a:pt x="5229173" y="1544159"/>
                  <a:pt x="5245079" y="1544159"/>
                </a:cubicBezTo>
                <a:cubicBezTo>
                  <a:pt x="5257050" y="1544159"/>
                  <a:pt x="5267557" y="1542317"/>
                  <a:pt x="5276598" y="1538633"/>
                </a:cubicBezTo>
                <a:cubicBezTo>
                  <a:pt x="5283211" y="1535871"/>
                  <a:pt x="5289867" y="1531267"/>
                  <a:pt x="5296564" y="1524820"/>
                </a:cubicBezTo>
                <a:cubicBezTo>
                  <a:pt x="5297150" y="1528671"/>
                  <a:pt x="5297736" y="1531497"/>
                  <a:pt x="5298322" y="1533296"/>
                </a:cubicBezTo>
                <a:cubicBezTo>
                  <a:pt x="5298908" y="1535096"/>
                  <a:pt x="5300164" y="1537713"/>
                  <a:pt x="5302089" y="1541145"/>
                </a:cubicBezTo>
                <a:lnTo>
                  <a:pt x="5350059" y="1541145"/>
                </a:lnTo>
                <a:cubicBezTo>
                  <a:pt x="5347380" y="1535620"/>
                  <a:pt x="5345643" y="1531078"/>
                  <a:pt x="5344847" y="1527520"/>
                </a:cubicBezTo>
                <a:cubicBezTo>
                  <a:pt x="5344052" y="1523962"/>
                  <a:pt x="5343654" y="1519044"/>
                  <a:pt x="5343654" y="1512765"/>
                </a:cubicBezTo>
                <a:lnTo>
                  <a:pt x="5343654" y="1453871"/>
                </a:lnTo>
                <a:cubicBezTo>
                  <a:pt x="5343654" y="1447592"/>
                  <a:pt x="5342399" y="1441000"/>
                  <a:pt x="5339887" y="1434093"/>
                </a:cubicBezTo>
                <a:cubicBezTo>
                  <a:pt x="5337376" y="1427187"/>
                  <a:pt x="5333943" y="1421850"/>
                  <a:pt x="5329590" y="1418082"/>
                </a:cubicBezTo>
                <a:cubicBezTo>
                  <a:pt x="5323395" y="1412641"/>
                  <a:pt x="5315651" y="1409062"/>
                  <a:pt x="5306359" y="1407346"/>
                </a:cubicBezTo>
                <a:cubicBezTo>
                  <a:pt x="5297066" y="1405630"/>
                  <a:pt x="5284760" y="1404772"/>
                  <a:pt x="5269440" y="1404772"/>
                </a:cubicBezTo>
                <a:close/>
                <a:moveTo>
                  <a:pt x="5050924" y="1404772"/>
                </a:moveTo>
                <a:cubicBezTo>
                  <a:pt x="5040459" y="1404772"/>
                  <a:pt x="5031586" y="1406677"/>
                  <a:pt x="5024302" y="1410485"/>
                </a:cubicBezTo>
                <a:cubicBezTo>
                  <a:pt x="5017019" y="1414295"/>
                  <a:pt x="5009819" y="1420636"/>
                  <a:pt x="5002704" y="1429510"/>
                </a:cubicBezTo>
                <a:lnTo>
                  <a:pt x="5002704" y="1407786"/>
                </a:lnTo>
                <a:lnTo>
                  <a:pt x="4955111" y="1407786"/>
                </a:lnTo>
                <a:lnTo>
                  <a:pt x="4955111" y="1541145"/>
                </a:lnTo>
                <a:lnTo>
                  <a:pt x="5006220" y="1541145"/>
                </a:lnTo>
                <a:lnTo>
                  <a:pt x="5006220" y="1477102"/>
                </a:lnTo>
                <a:cubicBezTo>
                  <a:pt x="5006220" y="1464963"/>
                  <a:pt x="5008145" y="1456550"/>
                  <a:pt x="5011996" y="1451862"/>
                </a:cubicBezTo>
                <a:cubicBezTo>
                  <a:pt x="5015847" y="1447174"/>
                  <a:pt x="5020869" y="1444830"/>
                  <a:pt x="5027065" y="1444830"/>
                </a:cubicBezTo>
                <a:cubicBezTo>
                  <a:pt x="5032673" y="1444830"/>
                  <a:pt x="5037027" y="1446567"/>
                  <a:pt x="5040125" y="1450041"/>
                </a:cubicBezTo>
                <a:cubicBezTo>
                  <a:pt x="5043221" y="1453516"/>
                  <a:pt x="5044771" y="1459438"/>
                  <a:pt x="5044771" y="1467810"/>
                </a:cubicBezTo>
                <a:lnTo>
                  <a:pt x="5044771" y="1541145"/>
                </a:lnTo>
                <a:lnTo>
                  <a:pt x="5096130" y="1541145"/>
                </a:lnTo>
                <a:lnTo>
                  <a:pt x="5096130" y="1456383"/>
                </a:lnTo>
                <a:cubicBezTo>
                  <a:pt x="5096130" y="1438802"/>
                  <a:pt x="5092132" y="1425805"/>
                  <a:pt x="5084138" y="1417392"/>
                </a:cubicBezTo>
                <a:cubicBezTo>
                  <a:pt x="5076143" y="1408979"/>
                  <a:pt x="5065071" y="1404772"/>
                  <a:pt x="5050924" y="1404772"/>
                </a:cubicBezTo>
                <a:close/>
                <a:moveTo>
                  <a:pt x="3860299" y="1404772"/>
                </a:moveTo>
                <a:cubicBezTo>
                  <a:pt x="3849834" y="1404772"/>
                  <a:pt x="3840960" y="1406677"/>
                  <a:pt x="3833677" y="1410485"/>
                </a:cubicBezTo>
                <a:cubicBezTo>
                  <a:pt x="3826394" y="1414295"/>
                  <a:pt x="3819194" y="1420636"/>
                  <a:pt x="3812078" y="1429510"/>
                </a:cubicBezTo>
                <a:lnTo>
                  <a:pt x="3812078" y="1407786"/>
                </a:lnTo>
                <a:lnTo>
                  <a:pt x="3764486" y="1407786"/>
                </a:lnTo>
                <a:lnTo>
                  <a:pt x="3764486" y="1541145"/>
                </a:lnTo>
                <a:lnTo>
                  <a:pt x="3815594" y="1541145"/>
                </a:lnTo>
                <a:lnTo>
                  <a:pt x="3815594" y="1477102"/>
                </a:lnTo>
                <a:cubicBezTo>
                  <a:pt x="3815594" y="1464963"/>
                  <a:pt x="3817520" y="1456550"/>
                  <a:pt x="3821371" y="1451862"/>
                </a:cubicBezTo>
                <a:cubicBezTo>
                  <a:pt x="3825222" y="1447174"/>
                  <a:pt x="3830245" y="1444830"/>
                  <a:pt x="3836439" y="1444830"/>
                </a:cubicBezTo>
                <a:cubicBezTo>
                  <a:pt x="3842048" y="1444830"/>
                  <a:pt x="3846402" y="1446567"/>
                  <a:pt x="3849499" y="1450041"/>
                </a:cubicBezTo>
                <a:cubicBezTo>
                  <a:pt x="3852597" y="1453516"/>
                  <a:pt x="3854145" y="1459438"/>
                  <a:pt x="3854145" y="1467810"/>
                </a:cubicBezTo>
                <a:lnTo>
                  <a:pt x="3854145" y="1541145"/>
                </a:lnTo>
                <a:lnTo>
                  <a:pt x="3905505" y="1541145"/>
                </a:lnTo>
                <a:lnTo>
                  <a:pt x="3905505" y="1456383"/>
                </a:lnTo>
                <a:cubicBezTo>
                  <a:pt x="3905505" y="1438802"/>
                  <a:pt x="3901508" y="1425805"/>
                  <a:pt x="3893513" y="1417392"/>
                </a:cubicBezTo>
                <a:cubicBezTo>
                  <a:pt x="3885518" y="1408979"/>
                  <a:pt x="3874446" y="1404772"/>
                  <a:pt x="3860299" y="1404772"/>
                </a:cubicBezTo>
                <a:close/>
                <a:moveTo>
                  <a:pt x="3338126" y="1404772"/>
                </a:moveTo>
                <a:cubicBezTo>
                  <a:pt x="3314602" y="1404772"/>
                  <a:pt x="3296164" y="1411218"/>
                  <a:pt x="3282812" y="1424110"/>
                </a:cubicBezTo>
                <a:cubicBezTo>
                  <a:pt x="3269459" y="1437002"/>
                  <a:pt x="3262781" y="1453871"/>
                  <a:pt x="3262781" y="1474716"/>
                </a:cubicBezTo>
                <a:cubicBezTo>
                  <a:pt x="3262781" y="1489366"/>
                  <a:pt x="3266110" y="1502113"/>
                  <a:pt x="3272766" y="1512954"/>
                </a:cubicBezTo>
                <a:cubicBezTo>
                  <a:pt x="3279420" y="1523794"/>
                  <a:pt x="3287813" y="1531706"/>
                  <a:pt x="3297943" y="1536687"/>
                </a:cubicBezTo>
                <a:cubicBezTo>
                  <a:pt x="3308072" y="1541668"/>
                  <a:pt x="3321969" y="1544159"/>
                  <a:pt x="3339633" y="1544159"/>
                </a:cubicBezTo>
                <a:cubicBezTo>
                  <a:pt x="3359976" y="1544159"/>
                  <a:pt x="3375589" y="1541250"/>
                  <a:pt x="3386472" y="1535431"/>
                </a:cubicBezTo>
                <a:cubicBezTo>
                  <a:pt x="3397355" y="1529613"/>
                  <a:pt x="3406647" y="1520007"/>
                  <a:pt x="3414349" y="1506612"/>
                </a:cubicBezTo>
                <a:lnTo>
                  <a:pt x="3363994" y="1501966"/>
                </a:lnTo>
                <a:cubicBezTo>
                  <a:pt x="3360813" y="1505984"/>
                  <a:pt x="3357841" y="1508789"/>
                  <a:pt x="3355078" y="1510380"/>
                </a:cubicBezTo>
                <a:cubicBezTo>
                  <a:pt x="3350558" y="1512891"/>
                  <a:pt x="3345786" y="1514146"/>
                  <a:pt x="3340764" y="1514146"/>
                </a:cubicBezTo>
                <a:cubicBezTo>
                  <a:pt x="3332810" y="1514146"/>
                  <a:pt x="3326364" y="1511258"/>
                  <a:pt x="3321426" y="1505482"/>
                </a:cubicBezTo>
                <a:cubicBezTo>
                  <a:pt x="3317909" y="1501464"/>
                  <a:pt x="3315691" y="1495353"/>
                  <a:pt x="3314769" y="1487148"/>
                </a:cubicBezTo>
                <a:lnTo>
                  <a:pt x="3417237" y="1487148"/>
                </a:lnTo>
                <a:lnTo>
                  <a:pt x="3417237" y="1481372"/>
                </a:lnTo>
                <a:cubicBezTo>
                  <a:pt x="3417237" y="1463792"/>
                  <a:pt x="3414349" y="1449518"/>
                  <a:pt x="3408573" y="1438551"/>
                </a:cubicBezTo>
                <a:cubicBezTo>
                  <a:pt x="3402796" y="1427585"/>
                  <a:pt x="3394383" y="1419213"/>
                  <a:pt x="3383332" y="1413437"/>
                </a:cubicBezTo>
                <a:cubicBezTo>
                  <a:pt x="3372282" y="1407660"/>
                  <a:pt x="3357213" y="1404772"/>
                  <a:pt x="3338126" y="1404772"/>
                </a:cubicBezTo>
                <a:close/>
                <a:moveTo>
                  <a:pt x="2997217" y="1404772"/>
                </a:moveTo>
                <a:cubicBezTo>
                  <a:pt x="2982147" y="1404772"/>
                  <a:pt x="2970135" y="1406340"/>
                  <a:pt x="2961177" y="1409476"/>
                </a:cubicBezTo>
                <a:cubicBezTo>
                  <a:pt x="2952220" y="1412612"/>
                  <a:pt x="2945188" y="1417358"/>
                  <a:pt x="2940081" y="1423714"/>
                </a:cubicBezTo>
                <a:cubicBezTo>
                  <a:pt x="2934975" y="1430070"/>
                  <a:pt x="2932421" y="1437639"/>
                  <a:pt x="2932421" y="1446421"/>
                </a:cubicBezTo>
                <a:cubicBezTo>
                  <a:pt x="2932421" y="1454450"/>
                  <a:pt x="2934787" y="1461601"/>
                  <a:pt x="2939516" y="1467873"/>
                </a:cubicBezTo>
                <a:cubicBezTo>
                  <a:pt x="2944247" y="1474145"/>
                  <a:pt x="2950065" y="1478598"/>
                  <a:pt x="2956970" y="1481233"/>
                </a:cubicBezTo>
                <a:cubicBezTo>
                  <a:pt x="2963877" y="1483867"/>
                  <a:pt x="2976205" y="1486731"/>
                  <a:pt x="2993952" y="1489825"/>
                </a:cubicBezTo>
                <a:cubicBezTo>
                  <a:pt x="3005840" y="1491915"/>
                  <a:pt x="3013165" y="1493670"/>
                  <a:pt x="3015928" y="1495091"/>
                </a:cubicBezTo>
                <a:cubicBezTo>
                  <a:pt x="3019779" y="1497097"/>
                  <a:pt x="3021704" y="1499940"/>
                  <a:pt x="3021704" y="1503618"/>
                </a:cubicBezTo>
                <a:cubicBezTo>
                  <a:pt x="3021704" y="1506878"/>
                  <a:pt x="3020239" y="1509594"/>
                  <a:pt x="3017309" y="1511767"/>
                </a:cubicBezTo>
                <a:cubicBezTo>
                  <a:pt x="3013542" y="1514692"/>
                  <a:pt x="3008226" y="1516156"/>
                  <a:pt x="3001361" y="1516156"/>
                </a:cubicBezTo>
                <a:cubicBezTo>
                  <a:pt x="2995082" y="1516156"/>
                  <a:pt x="2990059" y="1514858"/>
                  <a:pt x="2986293" y="1512263"/>
                </a:cubicBezTo>
                <a:cubicBezTo>
                  <a:pt x="2982525" y="1509668"/>
                  <a:pt x="2979595" y="1505356"/>
                  <a:pt x="2977502" y="1499329"/>
                </a:cubicBezTo>
                <a:lnTo>
                  <a:pt x="2926770" y="1504101"/>
                </a:lnTo>
                <a:cubicBezTo>
                  <a:pt x="2929700" y="1516909"/>
                  <a:pt x="2936335" y="1526788"/>
                  <a:pt x="2946674" y="1533736"/>
                </a:cubicBezTo>
                <a:cubicBezTo>
                  <a:pt x="2957012" y="1540684"/>
                  <a:pt x="2974363" y="1544159"/>
                  <a:pt x="2998724" y="1544159"/>
                </a:cubicBezTo>
                <a:cubicBezTo>
                  <a:pt x="3015969" y="1544159"/>
                  <a:pt x="3029594" y="1542005"/>
                  <a:pt x="3039598" y="1537699"/>
                </a:cubicBezTo>
                <a:cubicBezTo>
                  <a:pt x="3049602" y="1533392"/>
                  <a:pt x="3056928" y="1527600"/>
                  <a:pt x="3061574" y="1520324"/>
                </a:cubicBezTo>
                <a:cubicBezTo>
                  <a:pt x="3066221" y="1513048"/>
                  <a:pt x="3068543" y="1505563"/>
                  <a:pt x="3068543" y="1497869"/>
                </a:cubicBezTo>
                <a:cubicBezTo>
                  <a:pt x="3068543" y="1490259"/>
                  <a:pt x="3066345" y="1483276"/>
                  <a:pt x="3061950" y="1476920"/>
                </a:cubicBezTo>
                <a:cubicBezTo>
                  <a:pt x="3057555" y="1470564"/>
                  <a:pt x="3051214" y="1465671"/>
                  <a:pt x="3042925" y="1462242"/>
                </a:cubicBezTo>
                <a:cubicBezTo>
                  <a:pt x="3034638" y="1458813"/>
                  <a:pt x="3021997" y="1456137"/>
                  <a:pt x="3005003" y="1454214"/>
                </a:cubicBezTo>
                <a:cubicBezTo>
                  <a:pt x="2993785" y="1452876"/>
                  <a:pt x="2986501" y="1451372"/>
                  <a:pt x="2983153" y="1449700"/>
                </a:cubicBezTo>
                <a:cubicBezTo>
                  <a:pt x="2979805" y="1448028"/>
                  <a:pt x="2978130" y="1445562"/>
                  <a:pt x="2978130" y="1442303"/>
                </a:cubicBezTo>
                <a:cubicBezTo>
                  <a:pt x="2978130" y="1439377"/>
                  <a:pt x="2979449" y="1436890"/>
                  <a:pt x="2982085" y="1434842"/>
                </a:cubicBezTo>
                <a:cubicBezTo>
                  <a:pt x="2984723" y="1432794"/>
                  <a:pt x="2988929" y="1431770"/>
                  <a:pt x="2994707" y="1431770"/>
                </a:cubicBezTo>
                <a:cubicBezTo>
                  <a:pt x="3000398" y="1431770"/>
                  <a:pt x="3005254" y="1433110"/>
                  <a:pt x="3009273" y="1435788"/>
                </a:cubicBezTo>
                <a:cubicBezTo>
                  <a:pt x="3012203" y="1437798"/>
                  <a:pt x="3014296" y="1440937"/>
                  <a:pt x="3015551" y="1445206"/>
                </a:cubicBezTo>
                <a:lnTo>
                  <a:pt x="3064023" y="1440435"/>
                </a:lnTo>
                <a:cubicBezTo>
                  <a:pt x="3060674" y="1431728"/>
                  <a:pt x="3056467" y="1424822"/>
                  <a:pt x="3051403" y="1419715"/>
                </a:cubicBezTo>
                <a:cubicBezTo>
                  <a:pt x="3046338" y="1414608"/>
                  <a:pt x="3040017" y="1410841"/>
                  <a:pt x="3032441" y="1408414"/>
                </a:cubicBezTo>
                <a:cubicBezTo>
                  <a:pt x="3024864" y="1405985"/>
                  <a:pt x="3013123" y="1404772"/>
                  <a:pt x="2997217" y="1404772"/>
                </a:cubicBezTo>
                <a:close/>
                <a:moveTo>
                  <a:pt x="2341054" y="1404772"/>
                </a:moveTo>
                <a:cubicBezTo>
                  <a:pt x="2332011" y="1404772"/>
                  <a:pt x="2323765" y="1406739"/>
                  <a:pt x="2316315" y="1410674"/>
                </a:cubicBezTo>
                <a:cubicBezTo>
                  <a:pt x="2310790" y="1413604"/>
                  <a:pt x="2304721" y="1419213"/>
                  <a:pt x="2298107" y="1427501"/>
                </a:cubicBezTo>
                <a:lnTo>
                  <a:pt x="2298107" y="1407786"/>
                </a:lnTo>
                <a:lnTo>
                  <a:pt x="2250263" y="1407786"/>
                </a:lnTo>
                <a:lnTo>
                  <a:pt x="2250263" y="1591877"/>
                </a:lnTo>
                <a:lnTo>
                  <a:pt x="2301875" y="1591877"/>
                </a:lnTo>
                <a:lnTo>
                  <a:pt x="2301875" y="1528211"/>
                </a:lnTo>
                <a:cubicBezTo>
                  <a:pt x="2306981" y="1533485"/>
                  <a:pt x="2312778" y="1537462"/>
                  <a:pt x="2319266" y="1540140"/>
                </a:cubicBezTo>
                <a:cubicBezTo>
                  <a:pt x="2325753" y="1542819"/>
                  <a:pt x="2332932" y="1544159"/>
                  <a:pt x="2340801" y="1544159"/>
                </a:cubicBezTo>
                <a:cubicBezTo>
                  <a:pt x="2357042" y="1544159"/>
                  <a:pt x="2370478" y="1538320"/>
                  <a:pt x="2381112" y="1526641"/>
                </a:cubicBezTo>
                <a:cubicBezTo>
                  <a:pt x="2391743" y="1514962"/>
                  <a:pt x="2397059" y="1498031"/>
                  <a:pt x="2397059" y="1475847"/>
                </a:cubicBezTo>
                <a:cubicBezTo>
                  <a:pt x="2397059" y="1455755"/>
                  <a:pt x="2392182" y="1438886"/>
                  <a:pt x="2382429" y="1425240"/>
                </a:cubicBezTo>
                <a:cubicBezTo>
                  <a:pt x="2372676" y="1411595"/>
                  <a:pt x="2358885" y="1404772"/>
                  <a:pt x="2341054" y="1404772"/>
                </a:cubicBezTo>
                <a:close/>
                <a:moveTo>
                  <a:pt x="2082818" y="1404772"/>
                </a:moveTo>
                <a:cubicBezTo>
                  <a:pt x="2067750" y="1404772"/>
                  <a:pt x="2055736" y="1406340"/>
                  <a:pt x="2046779" y="1409476"/>
                </a:cubicBezTo>
                <a:cubicBezTo>
                  <a:pt x="2037821" y="1412612"/>
                  <a:pt x="2030789" y="1417358"/>
                  <a:pt x="2025682" y="1423714"/>
                </a:cubicBezTo>
                <a:cubicBezTo>
                  <a:pt x="2020576" y="1430070"/>
                  <a:pt x="2018023" y="1437639"/>
                  <a:pt x="2018023" y="1446421"/>
                </a:cubicBezTo>
                <a:cubicBezTo>
                  <a:pt x="2018023" y="1454450"/>
                  <a:pt x="2020387" y="1461601"/>
                  <a:pt x="2025117" y="1467873"/>
                </a:cubicBezTo>
                <a:cubicBezTo>
                  <a:pt x="2029847" y="1474145"/>
                  <a:pt x="2035666" y="1478598"/>
                  <a:pt x="2042573" y="1481233"/>
                </a:cubicBezTo>
                <a:cubicBezTo>
                  <a:pt x="2049479" y="1483867"/>
                  <a:pt x="2061806" y="1486731"/>
                  <a:pt x="2079554" y="1489825"/>
                </a:cubicBezTo>
                <a:cubicBezTo>
                  <a:pt x="2091441" y="1491915"/>
                  <a:pt x="2098766" y="1493670"/>
                  <a:pt x="2101527" y="1495091"/>
                </a:cubicBezTo>
                <a:cubicBezTo>
                  <a:pt x="2105379" y="1497097"/>
                  <a:pt x="2107305" y="1499940"/>
                  <a:pt x="2107305" y="1503618"/>
                </a:cubicBezTo>
                <a:cubicBezTo>
                  <a:pt x="2107305" y="1506878"/>
                  <a:pt x="2105838" y="1509594"/>
                  <a:pt x="2102909" y="1511767"/>
                </a:cubicBezTo>
                <a:cubicBezTo>
                  <a:pt x="2099143" y="1514692"/>
                  <a:pt x="2093827" y="1516156"/>
                  <a:pt x="2086962" y="1516156"/>
                </a:cubicBezTo>
                <a:cubicBezTo>
                  <a:pt x="2080684" y="1516156"/>
                  <a:pt x="2075661" y="1514858"/>
                  <a:pt x="2071893" y="1512263"/>
                </a:cubicBezTo>
                <a:cubicBezTo>
                  <a:pt x="2068127" y="1509668"/>
                  <a:pt x="2065196" y="1505356"/>
                  <a:pt x="2063103" y="1499329"/>
                </a:cubicBezTo>
                <a:lnTo>
                  <a:pt x="2012372" y="1504101"/>
                </a:lnTo>
                <a:cubicBezTo>
                  <a:pt x="2015302" y="1516909"/>
                  <a:pt x="2021936" y="1526788"/>
                  <a:pt x="2032275" y="1533736"/>
                </a:cubicBezTo>
                <a:cubicBezTo>
                  <a:pt x="2042614" y="1540684"/>
                  <a:pt x="2059964" y="1544159"/>
                  <a:pt x="2084325" y="1544159"/>
                </a:cubicBezTo>
                <a:cubicBezTo>
                  <a:pt x="2101570" y="1544159"/>
                  <a:pt x="2115194" y="1542005"/>
                  <a:pt x="2125198" y="1537699"/>
                </a:cubicBezTo>
                <a:cubicBezTo>
                  <a:pt x="2135203" y="1533392"/>
                  <a:pt x="2142527" y="1527600"/>
                  <a:pt x="2147174" y="1520324"/>
                </a:cubicBezTo>
                <a:cubicBezTo>
                  <a:pt x="2151820" y="1513048"/>
                  <a:pt x="2154143" y="1505563"/>
                  <a:pt x="2154143" y="1497869"/>
                </a:cubicBezTo>
                <a:cubicBezTo>
                  <a:pt x="2154143" y="1490259"/>
                  <a:pt x="2151945" y="1483276"/>
                  <a:pt x="2147550" y="1476920"/>
                </a:cubicBezTo>
                <a:cubicBezTo>
                  <a:pt x="2143155" y="1470564"/>
                  <a:pt x="2136814" y="1465671"/>
                  <a:pt x="2128527" y="1462242"/>
                </a:cubicBezTo>
                <a:cubicBezTo>
                  <a:pt x="2120237" y="1458813"/>
                  <a:pt x="2107597" y="1456137"/>
                  <a:pt x="2090604" y="1454214"/>
                </a:cubicBezTo>
                <a:cubicBezTo>
                  <a:pt x="2079386" y="1452876"/>
                  <a:pt x="2072103" y="1451372"/>
                  <a:pt x="2068754" y="1449700"/>
                </a:cubicBezTo>
                <a:cubicBezTo>
                  <a:pt x="2065406" y="1448028"/>
                  <a:pt x="2063731" y="1445562"/>
                  <a:pt x="2063731" y="1442303"/>
                </a:cubicBezTo>
                <a:cubicBezTo>
                  <a:pt x="2063731" y="1439377"/>
                  <a:pt x="2065050" y="1436890"/>
                  <a:pt x="2067687" y="1434842"/>
                </a:cubicBezTo>
                <a:cubicBezTo>
                  <a:pt x="2070324" y="1432794"/>
                  <a:pt x="2074531" y="1431770"/>
                  <a:pt x="2080307" y="1431770"/>
                </a:cubicBezTo>
                <a:cubicBezTo>
                  <a:pt x="2085999" y="1431770"/>
                  <a:pt x="2090855" y="1433110"/>
                  <a:pt x="2094873" y="1435788"/>
                </a:cubicBezTo>
                <a:cubicBezTo>
                  <a:pt x="2097802" y="1437798"/>
                  <a:pt x="2099896" y="1440937"/>
                  <a:pt x="2101151" y="1445206"/>
                </a:cubicBezTo>
                <a:lnTo>
                  <a:pt x="2149624" y="1440435"/>
                </a:lnTo>
                <a:cubicBezTo>
                  <a:pt x="2146274" y="1431728"/>
                  <a:pt x="2142069" y="1424822"/>
                  <a:pt x="2137003" y="1419715"/>
                </a:cubicBezTo>
                <a:cubicBezTo>
                  <a:pt x="2131937" y="1414608"/>
                  <a:pt x="2125617" y="1410841"/>
                  <a:pt x="2118041" y="1408414"/>
                </a:cubicBezTo>
                <a:cubicBezTo>
                  <a:pt x="2110465" y="1405985"/>
                  <a:pt x="2098722" y="1404772"/>
                  <a:pt x="2082818" y="1404772"/>
                </a:cubicBezTo>
                <a:close/>
                <a:moveTo>
                  <a:pt x="1916642" y="1404772"/>
                </a:moveTo>
                <a:cubicBezTo>
                  <a:pt x="1907099" y="1404772"/>
                  <a:pt x="1898225" y="1405484"/>
                  <a:pt x="1890021" y="1406907"/>
                </a:cubicBezTo>
                <a:cubicBezTo>
                  <a:pt x="1881817" y="1408330"/>
                  <a:pt x="1875371" y="1410339"/>
                  <a:pt x="1870683" y="1412934"/>
                </a:cubicBezTo>
                <a:cubicBezTo>
                  <a:pt x="1864153" y="1416534"/>
                  <a:pt x="1859151" y="1420783"/>
                  <a:pt x="1855677" y="1425680"/>
                </a:cubicBezTo>
                <a:cubicBezTo>
                  <a:pt x="1852202" y="1430577"/>
                  <a:pt x="1849545" y="1437295"/>
                  <a:pt x="1847702" y="1445834"/>
                </a:cubicBezTo>
                <a:lnTo>
                  <a:pt x="1896551" y="1450983"/>
                </a:lnTo>
                <a:cubicBezTo>
                  <a:pt x="1898560" y="1445206"/>
                  <a:pt x="1901197" y="1441272"/>
                  <a:pt x="1904462" y="1439179"/>
                </a:cubicBezTo>
                <a:cubicBezTo>
                  <a:pt x="1908648" y="1436500"/>
                  <a:pt x="1914927" y="1435160"/>
                  <a:pt x="1923298" y="1435160"/>
                </a:cubicBezTo>
                <a:cubicBezTo>
                  <a:pt x="1929828" y="1435160"/>
                  <a:pt x="1934391" y="1436416"/>
                  <a:pt x="1936985" y="1438928"/>
                </a:cubicBezTo>
                <a:cubicBezTo>
                  <a:pt x="1939581" y="1441440"/>
                  <a:pt x="1940878" y="1445834"/>
                  <a:pt x="1940878" y="1452113"/>
                </a:cubicBezTo>
                <a:cubicBezTo>
                  <a:pt x="1934516" y="1454625"/>
                  <a:pt x="1928488" y="1456655"/>
                  <a:pt x="1922796" y="1458203"/>
                </a:cubicBezTo>
                <a:cubicBezTo>
                  <a:pt x="1917103" y="1459752"/>
                  <a:pt x="1904671" y="1462452"/>
                  <a:pt x="1885500" y="1466303"/>
                </a:cubicBezTo>
                <a:cubicBezTo>
                  <a:pt x="1869510" y="1469484"/>
                  <a:pt x="1858544" y="1474340"/>
                  <a:pt x="1852600" y="1480869"/>
                </a:cubicBezTo>
                <a:cubicBezTo>
                  <a:pt x="1846656" y="1487400"/>
                  <a:pt x="1843684" y="1495729"/>
                  <a:pt x="1843684" y="1505859"/>
                </a:cubicBezTo>
                <a:cubicBezTo>
                  <a:pt x="1843684" y="1516658"/>
                  <a:pt x="1847807" y="1525741"/>
                  <a:pt x="1856054" y="1533108"/>
                </a:cubicBezTo>
                <a:cubicBezTo>
                  <a:pt x="1864299" y="1540475"/>
                  <a:pt x="1876375" y="1544159"/>
                  <a:pt x="1892282" y="1544159"/>
                </a:cubicBezTo>
                <a:cubicBezTo>
                  <a:pt x="1904253" y="1544159"/>
                  <a:pt x="1914759" y="1542317"/>
                  <a:pt x="1923800" y="1538633"/>
                </a:cubicBezTo>
                <a:cubicBezTo>
                  <a:pt x="1930414" y="1535871"/>
                  <a:pt x="1937069" y="1531267"/>
                  <a:pt x="1943767" y="1524820"/>
                </a:cubicBezTo>
                <a:cubicBezTo>
                  <a:pt x="1944352" y="1528671"/>
                  <a:pt x="1944938" y="1531497"/>
                  <a:pt x="1945525" y="1533296"/>
                </a:cubicBezTo>
                <a:cubicBezTo>
                  <a:pt x="1946111" y="1535096"/>
                  <a:pt x="1947366" y="1537713"/>
                  <a:pt x="1949292" y="1541145"/>
                </a:cubicBezTo>
                <a:lnTo>
                  <a:pt x="1997261" y="1541145"/>
                </a:lnTo>
                <a:cubicBezTo>
                  <a:pt x="1994582" y="1535620"/>
                  <a:pt x="1992845" y="1531078"/>
                  <a:pt x="1992050" y="1527520"/>
                </a:cubicBezTo>
                <a:cubicBezTo>
                  <a:pt x="1991255" y="1523962"/>
                  <a:pt x="1990857" y="1519044"/>
                  <a:pt x="1990857" y="1512765"/>
                </a:cubicBezTo>
                <a:lnTo>
                  <a:pt x="1990857" y="1453871"/>
                </a:lnTo>
                <a:cubicBezTo>
                  <a:pt x="1990857" y="1447592"/>
                  <a:pt x="1989601" y="1441000"/>
                  <a:pt x="1987089" y="1434093"/>
                </a:cubicBezTo>
                <a:cubicBezTo>
                  <a:pt x="1984578" y="1427187"/>
                  <a:pt x="1981146" y="1421850"/>
                  <a:pt x="1976792" y="1418082"/>
                </a:cubicBezTo>
                <a:cubicBezTo>
                  <a:pt x="1970598" y="1412641"/>
                  <a:pt x="1962854" y="1409062"/>
                  <a:pt x="1953561" y="1407346"/>
                </a:cubicBezTo>
                <a:cubicBezTo>
                  <a:pt x="1944269" y="1405630"/>
                  <a:pt x="1931963" y="1404772"/>
                  <a:pt x="1916642" y="1404772"/>
                </a:cubicBezTo>
                <a:close/>
                <a:moveTo>
                  <a:pt x="1321107" y="1404772"/>
                </a:moveTo>
                <a:cubicBezTo>
                  <a:pt x="1313907" y="1404772"/>
                  <a:pt x="1307859" y="1406551"/>
                  <a:pt x="1302962" y="1410109"/>
                </a:cubicBezTo>
                <a:cubicBezTo>
                  <a:pt x="1298064" y="1413667"/>
                  <a:pt x="1293313" y="1420176"/>
                  <a:pt x="1288708" y="1429636"/>
                </a:cubicBezTo>
                <a:lnTo>
                  <a:pt x="1288708" y="1407786"/>
                </a:lnTo>
                <a:lnTo>
                  <a:pt x="1240865" y="1407786"/>
                </a:lnTo>
                <a:lnTo>
                  <a:pt x="1240865" y="1541145"/>
                </a:lnTo>
                <a:lnTo>
                  <a:pt x="1292225" y="1541145"/>
                </a:lnTo>
                <a:lnTo>
                  <a:pt x="1292225" y="1496441"/>
                </a:lnTo>
                <a:cubicBezTo>
                  <a:pt x="1292225" y="1475093"/>
                  <a:pt x="1294861" y="1460526"/>
                  <a:pt x="1300136" y="1452741"/>
                </a:cubicBezTo>
                <a:cubicBezTo>
                  <a:pt x="1303820" y="1447216"/>
                  <a:pt x="1309010" y="1444453"/>
                  <a:pt x="1315707" y="1444453"/>
                </a:cubicBezTo>
                <a:cubicBezTo>
                  <a:pt x="1319223" y="1444453"/>
                  <a:pt x="1323995" y="1445709"/>
                  <a:pt x="1330023" y="1448220"/>
                </a:cubicBezTo>
                <a:lnTo>
                  <a:pt x="1345845" y="1411804"/>
                </a:lnTo>
                <a:cubicBezTo>
                  <a:pt x="1336887" y="1407116"/>
                  <a:pt x="1328641" y="1404772"/>
                  <a:pt x="1321107" y="1404772"/>
                </a:cubicBezTo>
                <a:close/>
                <a:moveTo>
                  <a:pt x="1138858" y="1404772"/>
                </a:moveTo>
                <a:cubicBezTo>
                  <a:pt x="1115501" y="1404772"/>
                  <a:pt x="1096958" y="1411364"/>
                  <a:pt x="1083229" y="1424550"/>
                </a:cubicBezTo>
                <a:cubicBezTo>
                  <a:pt x="1069499" y="1437735"/>
                  <a:pt x="1062634" y="1454499"/>
                  <a:pt x="1062634" y="1474841"/>
                </a:cubicBezTo>
                <a:cubicBezTo>
                  <a:pt x="1062634" y="1496692"/>
                  <a:pt x="1070755" y="1514356"/>
                  <a:pt x="1086996" y="1527834"/>
                </a:cubicBezTo>
                <a:cubicBezTo>
                  <a:pt x="1100223" y="1538718"/>
                  <a:pt x="1117552" y="1544159"/>
                  <a:pt x="1138983" y="1544159"/>
                </a:cubicBezTo>
                <a:cubicBezTo>
                  <a:pt x="1163010" y="1544159"/>
                  <a:pt x="1181824" y="1537608"/>
                  <a:pt x="1195428" y="1524506"/>
                </a:cubicBezTo>
                <a:cubicBezTo>
                  <a:pt x="1209033" y="1511405"/>
                  <a:pt x="1215834" y="1494599"/>
                  <a:pt x="1215834" y="1474088"/>
                </a:cubicBezTo>
                <a:cubicBezTo>
                  <a:pt x="1215834" y="1455838"/>
                  <a:pt x="1210351" y="1440477"/>
                  <a:pt x="1199384" y="1428003"/>
                </a:cubicBezTo>
                <a:cubicBezTo>
                  <a:pt x="1185738" y="1412516"/>
                  <a:pt x="1165563" y="1404772"/>
                  <a:pt x="1138858" y="1404772"/>
                </a:cubicBezTo>
                <a:close/>
                <a:moveTo>
                  <a:pt x="711506" y="1404772"/>
                </a:moveTo>
                <a:cubicBezTo>
                  <a:pt x="704307" y="1404772"/>
                  <a:pt x="698258" y="1406551"/>
                  <a:pt x="693361" y="1410109"/>
                </a:cubicBezTo>
                <a:cubicBezTo>
                  <a:pt x="688464" y="1413667"/>
                  <a:pt x="683713" y="1420176"/>
                  <a:pt x="679108" y="1429636"/>
                </a:cubicBezTo>
                <a:lnTo>
                  <a:pt x="679108" y="1407786"/>
                </a:lnTo>
                <a:lnTo>
                  <a:pt x="631265" y="1407786"/>
                </a:lnTo>
                <a:lnTo>
                  <a:pt x="631265" y="1541145"/>
                </a:lnTo>
                <a:lnTo>
                  <a:pt x="682625" y="1541145"/>
                </a:lnTo>
                <a:lnTo>
                  <a:pt x="682625" y="1496441"/>
                </a:lnTo>
                <a:cubicBezTo>
                  <a:pt x="682625" y="1475093"/>
                  <a:pt x="685261" y="1460526"/>
                  <a:pt x="690536" y="1452741"/>
                </a:cubicBezTo>
                <a:cubicBezTo>
                  <a:pt x="694219" y="1447216"/>
                  <a:pt x="699410" y="1444453"/>
                  <a:pt x="706107" y="1444453"/>
                </a:cubicBezTo>
                <a:cubicBezTo>
                  <a:pt x="709623" y="1444453"/>
                  <a:pt x="714395" y="1445709"/>
                  <a:pt x="720422" y="1448220"/>
                </a:cubicBezTo>
                <a:lnTo>
                  <a:pt x="736245" y="1411804"/>
                </a:lnTo>
                <a:cubicBezTo>
                  <a:pt x="727287" y="1407116"/>
                  <a:pt x="719041" y="1404772"/>
                  <a:pt x="711506" y="1404772"/>
                </a:cubicBezTo>
                <a:close/>
                <a:moveTo>
                  <a:pt x="528253" y="1404772"/>
                </a:moveTo>
                <a:cubicBezTo>
                  <a:pt x="504728" y="1404772"/>
                  <a:pt x="486290" y="1411218"/>
                  <a:pt x="472937" y="1424110"/>
                </a:cubicBezTo>
                <a:cubicBezTo>
                  <a:pt x="459585" y="1437002"/>
                  <a:pt x="452908" y="1453871"/>
                  <a:pt x="452908" y="1474716"/>
                </a:cubicBezTo>
                <a:cubicBezTo>
                  <a:pt x="452908" y="1489366"/>
                  <a:pt x="456236" y="1502113"/>
                  <a:pt x="462891" y="1512954"/>
                </a:cubicBezTo>
                <a:cubicBezTo>
                  <a:pt x="469547" y="1523794"/>
                  <a:pt x="477940" y="1531706"/>
                  <a:pt x="488069" y="1536687"/>
                </a:cubicBezTo>
                <a:cubicBezTo>
                  <a:pt x="498199" y="1541668"/>
                  <a:pt x="512095" y="1544159"/>
                  <a:pt x="529759" y="1544159"/>
                </a:cubicBezTo>
                <a:cubicBezTo>
                  <a:pt x="550103" y="1544159"/>
                  <a:pt x="565715" y="1541250"/>
                  <a:pt x="576599" y="1535431"/>
                </a:cubicBezTo>
                <a:cubicBezTo>
                  <a:pt x="587482" y="1529613"/>
                  <a:pt x="596774" y="1520007"/>
                  <a:pt x="604476" y="1506612"/>
                </a:cubicBezTo>
                <a:lnTo>
                  <a:pt x="554121" y="1501966"/>
                </a:lnTo>
                <a:cubicBezTo>
                  <a:pt x="550940" y="1505984"/>
                  <a:pt x="547968" y="1508789"/>
                  <a:pt x="545205" y="1510380"/>
                </a:cubicBezTo>
                <a:cubicBezTo>
                  <a:pt x="540684" y="1512891"/>
                  <a:pt x="535913" y="1514146"/>
                  <a:pt x="530890" y="1514146"/>
                </a:cubicBezTo>
                <a:cubicBezTo>
                  <a:pt x="522937" y="1514146"/>
                  <a:pt x="516491" y="1511258"/>
                  <a:pt x="511551" y="1505482"/>
                </a:cubicBezTo>
                <a:cubicBezTo>
                  <a:pt x="508035" y="1501464"/>
                  <a:pt x="505817" y="1495353"/>
                  <a:pt x="504896" y="1487148"/>
                </a:cubicBezTo>
                <a:lnTo>
                  <a:pt x="607364" y="1487148"/>
                </a:lnTo>
                <a:lnTo>
                  <a:pt x="607364" y="1481372"/>
                </a:lnTo>
                <a:cubicBezTo>
                  <a:pt x="607364" y="1463792"/>
                  <a:pt x="604476" y="1449518"/>
                  <a:pt x="598699" y="1438551"/>
                </a:cubicBezTo>
                <a:cubicBezTo>
                  <a:pt x="592923" y="1427585"/>
                  <a:pt x="584510" y="1419213"/>
                  <a:pt x="573459" y="1413437"/>
                </a:cubicBezTo>
                <a:cubicBezTo>
                  <a:pt x="562409" y="1407660"/>
                  <a:pt x="547340" y="1404772"/>
                  <a:pt x="528253" y="1404772"/>
                </a:cubicBezTo>
                <a:close/>
                <a:moveTo>
                  <a:pt x="4262930" y="1385057"/>
                </a:moveTo>
                <a:cubicBezTo>
                  <a:pt x="4269041" y="1385057"/>
                  <a:pt x="4274064" y="1387045"/>
                  <a:pt x="4277999" y="1391022"/>
                </a:cubicBezTo>
                <a:cubicBezTo>
                  <a:pt x="4281933" y="1394998"/>
                  <a:pt x="4283901" y="1400168"/>
                  <a:pt x="4283901" y="1406530"/>
                </a:cubicBezTo>
                <a:cubicBezTo>
                  <a:pt x="4283901" y="1412641"/>
                  <a:pt x="4282017" y="1417622"/>
                  <a:pt x="4278250" y="1421473"/>
                </a:cubicBezTo>
                <a:cubicBezTo>
                  <a:pt x="4274483" y="1425324"/>
                  <a:pt x="4269669" y="1427250"/>
                  <a:pt x="4263809" y="1427250"/>
                </a:cubicBezTo>
                <a:cubicBezTo>
                  <a:pt x="4257195" y="1427250"/>
                  <a:pt x="4251900" y="1425303"/>
                  <a:pt x="4247924" y="1421410"/>
                </a:cubicBezTo>
                <a:cubicBezTo>
                  <a:pt x="4243947" y="1417517"/>
                  <a:pt x="4241959" y="1412390"/>
                  <a:pt x="4241959" y="1406027"/>
                </a:cubicBezTo>
                <a:cubicBezTo>
                  <a:pt x="4241959" y="1399833"/>
                  <a:pt x="4243905" y="1394788"/>
                  <a:pt x="4247798" y="1390896"/>
                </a:cubicBezTo>
                <a:cubicBezTo>
                  <a:pt x="4251691" y="1387003"/>
                  <a:pt x="4256735" y="1385057"/>
                  <a:pt x="4262930" y="1385057"/>
                </a:cubicBezTo>
                <a:close/>
                <a:moveTo>
                  <a:pt x="4871269" y="1357054"/>
                </a:moveTo>
                <a:lnTo>
                  <a:pt x="4871269" y="1391838"/>
                </a:lnTo>
                <a:lnTo>
                  <a:pt x="4922378" y="1391838"/>
                </a:lnTo>
                <a:lnTo>
                  <a:pt x="4922378" y="1357054"/>
                </a:lnTo>
                <a:close/>
                <a:moveTo>
                  <a:pt x="3680644" y="1357054"/>
                </a:moveTo>
                <a:lnTo>
                  <a:pt x="3680644" y="1391838"/>
                </a:lnTo>
                <a:lnTo>
                  <a:pt x="3731753" y="1391838"/>
                </a:lnTo>
                <a:lnTo>
                  <a:pt x="3731753" y="1357054"/>
                </a:lnTo>
                <a:close/>
                <a:moveTo>
                  <a:pt x="3529416" y="1357054"/>
                </a:moveTo>
                <a:lnTo>
                  <a:pt x="3529416" y="1420845"/>
                </a:lnTo>
                <a:cubicBezTo>
                  <a:pt x="3524393" y="1415488"/>
                  <a:pt x="3518638" y="1411469"/>
                  <a:pt x="3512150" y="1408790"/>
                </a:cubicBezTo>
                <a:cubicBezTo>
                  <a:pt x="3505662" y="1406112"/>
                  <a:pt x="3498442" y="1404772"/>
                  <a:pt x="3490489" y="1404772"/>
                </a:cubicBezTo>
                <a:cubicBezTo>
                  <a:pt x="3474164" y="1404772"/>
                  <a:pt x="3460707" y="1410632"/>
                  <a:pt x="3450117" y="1422352"/>
                </a:cubicBezTo>
                <a:cubicBezTo>
                  <a:pt x="3439527" y="1434073"/>
                  <a:pt x="3434231" y="1450983"/>
                  <a:pt x="3434231" y="1473084"/>
                </a:cubicBezTo>
                <a:cubicBezTo>
                  <a:pt x="3434231" y="1492841"/>
                  <a:pt x="3439024" y="1509626"/>
                  <a:pt x="3448610" y="1523439"/>
                </a:cubicBezTo>
                <a:cubicBezTo>
                  <a:pt x="3458195" y="1537252"/>
                  <a:pt x="3472071" y="1544159"/>
                  <a:pt x="3490237" y="1544159"/>
                </a:cubicBezTo>
                <a:cubicBezTo>
                  <a:pt x="3499279" y="1544159"/>
                  <a:pt x="3507483" y="1542233"/>
                  <a:pt x="3514850" y="1538382"/>
                </a:cubicBezTo>
                <a:cubicBezTo>
                  <a:pt x="3520375" y="1535452"/>
                  <a:pt x="3526486" y="1529802"/>
                  <a:pt x="3533184" y="1521430"/>
                </a:cubicBezTo>
                <a:lnTo>
                  <a:pt x="3533184" y="1541145"/>
                </a:lnTo>
                <a:lnTo>
                  <a:pt x="3581027" y="1541145"/>
                </a:lnTo>
                <a:lnTo>
                  <a:pt x="3581027" y="1357054"/>
                </a:lnTo>
                <a:close/>
                <a:moveTo>
                  <a:pt x="3097737" y="1357054"/>
                </a:moveTo>
                <a:lnTo>
                  <a:pt x="3097737" y="1541145"/>
                </a:lnTo>
                <a:lnTo>
                  <a:pt x="3148845" y="1541145"/>
                </a:lnTo>
                <a:lnTo>
                  <a:pt x="3148845" y="1477102"/>
                </a:lnTo>
                <a:cubicBezTo>
                  <a:pt x="3148845" y="1464963"/>
                  <a:pt x="3150770" y="1456550"/>
                  <a:pt x="3154621" y="1451862"/>
                </a:cubicBezTo>
                <a:cubicBezTo>
                  <a:pt x="3158473" y="1447174"/>
                  <a:pt x="3163496" y="1444830"/>
                  <a:pt x="3169690" y="1444830"/>
                </a:cubicBezTo>
                <a:cubicBezTo>
                  <a:pt x="3175300" y="1444830"/>
                  <a:pt x="3179652" y="1446567"/>
                  <a:pt x="3182750" y="1450041"/>
                </a:cubicBezTo>
                <a:cubicBezTo>
                  <a:pt x="3185848" y="1453516"/>
                  <a:pt x="3187396" y="1459438"/>
                  <a:pt x="3187396" y="1467810"/>
                </a:cubicBezTo>
                <a:lnTo>
                  <a:pt x="3187396" y="1541145"/>
                </a:lnTo>
                <a:lnTo>
                  <a:pt x="3238756" y="1541145"/>
                </a:lnTo>
                <a:lnTo>
                  <a:pt x="3238756" y="1456383"/>
                </a:lnTo>
                <a:cubicBezTo>
                  <a:pt x="3238756" y="1438886"/>
                  <a:pt x="3234758" y="1425910"/>
                  <a:pt x="3226764" y="1417455"/>
                </a:cubicBezTo>
                <a:cubicBezTo>
                  <a:pt x="3218768" y="1408999"/>
                  <a:pt x="3207822" y="1404772"/>
                  <a:pt x="3193925" y="1404772"/>
                </a:cubicBezTo>
                <a:cubicBezTo>
                  <a:pt x="3184549" y="1404772"/>
                  <a:pt x="3176429" y="1406321"/>
                  <a:pt x="3169565" y="1409418"/>
                </a:cubicBezTo>
                <a:cubicBezTo>
                  <a:pt x="3162700" y="1412516"/>
                  <a:pt x="3155794" y="1417664"/>
                  <a:pt x="3148845" y="1424864"/>
                </a:cubicBezTo>
                <a:lnTo>
                  <a:pt x="3148845" y="1357054"/>
                </a:lnTo>
                <a:close/>
                <a:moveTo>
                  <a:pt x="2851970" y="1357054"/>
                </a:moveTo>
                <a:lnTo>
                  <a:pt x="2851970" y="1391838"/>
                </a:lnTo>
                <a:lnTo>
                  <a:pt x="2903080" y="1391838"/>
                </a:lnTo>
                <a:lnTo>
                  <a:pt x="2903080" y="1357054"/>
                </a:lnTo>
                <a:close/>
                <a:moveTo>
                  <a:pt x="2766120" y="1357054"/>
                </a:moveTo>
                <a:lnTo>
                  <a:pt x="2766120" y="1541145"/>
                </a:lnTo>
                <a:lnTo>
                  <a:pt x="2817353" y="1541145"/>
                </a:lnTo>
                <a:lnTo>
                  <a:pt x="2817353" y="1357054"/>
                </a:lnTo>
                <a:close/>
                <a:moveTo>
                  <a:pt x="2593163" y="1357054"/>
                </a:moveTo>
                <a:lnTo>
                  <a:pt x="2593163" y="1541145"/>
                </a:lnTo>
                <a:lnTo>
                  <a:pt x="2641007" y="1541145"/>
                </a:lnTo>
                <a:lnTo>
                  <a:pt x="2641007" y="1521430"/>
                </a:lnTo>
                <a:cubicBezTo>
                  <a:pt x="2647620" y="1529717"/>
                  <a:pt x="2653731" y="1535369"/>
                  <a:pt x="2659339" y="1538382"/>
                </a:cubicBezTo>
                <a:cubicBezTo>
                  <a:pt x="2666790" y="1542233"/>
                  <a:pt x="2674994" y="1544159"/>
                  <a:pt x="2683953" y="1544159"/>
                </a:cubicBezTo>
                <a:cubicBezTo>
                  <a:pt x="2694418" y="1544159"/>
                  <a:pt x="2703940" y="1541417"/>
                  <a:pt x="2712521" y="1535934"/>
                </a:cubicBezTo>
                <a:cubicBezTo>
                  <a:pt x="2721102" y="1530450"/>
                  <a:pt x="2727819" y="1522163"/>
                  <a:pt x="2732675" y="1511070"/>
                </a:cubicBezTo>
                <a:cubicBezTo>
                  <a:pt x="2737531" y="1499978"/>
                  <a:pt x="2739959" y="1487148"/>
                  <a:pt x="2739959" y="1472582"/>
                </a:cubicBezTo>
                <a:cubicBezTo>
                  <a:pt x="2739959" y="1450732"/>
                  <a:pt x="2734642" y="1433968"/>
                  <a:pt x="2724011" y="1422289"/>
                </a:cubicBezTo>
                <a:cubicBezTo>
                  <a:pt x="2713379" y="1410611"/>
                  <a:pt x="2699943" y="1404772"/>
                  <a:pt x="2683702" y="1404772"/>
                </a:cubicBezTo>
                <a:cubicBezTo>
                  <a:pt x="2675833" y="1404772"/>
                  <a:pt x="2668654" y="1406112"/>
                  <a:pt x="2662165" y="1408790"/>
                </a:cubicBezTo>
                <a:cubicBezTo>
                  <a:pt x="2655677" y="1411469"/>
                  <a:pt x="2649880" y="1415488"/>
                  <a:pt x="2644773" y="1420845"/>
                </a:cubicBezTo>
                <a:lnTo>
                  <a:pt x="2644773" y="1357054"/>
                </a:lnTo>
                <a:close/>
                <a:moveTo>
                  <a:pt x="1364188" y="1357054"/>
                </a:moveTo>
                <a:lnTo>
                  <a:pt x="1364188" y="1541145"/>
                </a:lnTo>
                <a:lnTo>
                  <a:pt x="1416427" y="1541145"/>
                </a:lnTo>
                <a:lnTo>
                  <a:pt x="1416427" y="1506487"/>
                </a:lnTo>
                <a:lnTo>
                  <a:pt x="1435681" y="1487686"/>
                </a:lnTo>
                <a:lnTo>
                  <a:pt x="1462691" y="1541145"/>
                </a:lnTo>
                <a:lnTo>
                  <a:pt x="1520276" y="1541145"/>
                </a:lnTo>
                <a:lnTo>
                  <a:pt x="1469672" y="1454501"/>
                </a:lnTo>
                <a:lnTo>
                  <a:pt x="1517513" y="1407786"/>
                </a:lnTo>
                <a:lnTo>
                  <a:pt x="1454601" y="1407786"/>
                </a:lnTo>
                <a:lnTo>
                  <a:pt x="1416427" y="1452078"/>
                </a:lnTo>
                <a:lnTo>
                  <a:pt x="1416427" y="1357054"/>
                </a:lnTo>
                <a:close/>
                <a:moveTo>
                  <a:pt x="253404" y="1357054"/>
                </a:moveTo>
                <a:lnTo>
                  <a:pt x="253404" y="1541145"/>
                </a:lnTo>
                <a:lnTo>
                  <a:pt x="310289" y="1541145"/>
                </a:lnTo>
                <a:lnTo>
                  <a:pt x="310289" y="1466680"/>
                </a:lnTo>
                <a:lnTo>
                  <a:pt x="372448" y="1466680"/>
                </a:lnTo>
                <a:lnTo>
                  <a:pt x="372448" y="1541145"/>
                </a:lnTo>
                <a:lnTo>
                  <a:pt x="429584" y="1541145"/>
                </a:lnTo>
                <a:lnTo>
                  <a:pt x="429584" y="1357054"/>
                </a:lnTo>
                <a:lnTo>
                  <a:pt x="372448" y="1357054"/>
                </a:lnTo>
                <a:lnTo>
                  <a:pt x="372448" y="1421473"/>
                </a:lnTo>
                <a:lnTo>
                  <a:pt x="310289" y="1421473"/>
                </a:lnTo>
                <a:lnTo>
                  <a:pt x="310289" y="1357054"/>
                </a:lnTo>
                <a:close/>
                <a:moveTo>
                  <a:pt x="4604072" y="1353914"/>
                </a:moveTo>
                <a:cubicBezTo>
                  <a:pt x="4583143" y="1353914"/>
                  <a:pt x="4566965" y="1358017"/>
                  <a:pt x="4555537" y="1366221"/>
                </a:cubicBezTo>
                <a:cubicBezTo>
                  <a:pt x="4544110" y="1374425"/>
                  <a:pt x="4536387" y="1386229"/>
                  <a:pt x="4532369" y="1401633"/>
                </a:cubicBezTo>
                <a:lnTo>
                  <a:pt x="4580715" y="1410297"/>
                </a:lnTo>
                <a:cubicBezTo>
                  <a:pt x="4582055" y="1401172"/>
                  <a:pt x="4584608" y="1394788"/>
                  <a:pt x="4588375" y="1391147"/>
                </a:cubicBezTo>
                <a:cubicBezTo>
                  <a:pt x="4592142" y="1387505"/>
                  <a:pt x="4597039" y="1385684"/>
                  <a:pt x="4603067" y="1385684"/>
                </a:cubicBezTo>
                <a:cubicBezTo>
                  <a:pt x="4608927" y="1385684"/>
                  <a:pt x="4613532" y="1387359"/>
                  <a:pt x="4616880" y="1390707"/>
                </a:cubicBezTo>
                <a:cubicBezTo>
                  <a:pt x="4620229" y="1394056"/>
                  <a:pt x="4621903" y="1398535"/>
                  <a:pt x="4621903" y="1404144"/>
                </a:cubicBezTo>
                <a:cubicBezTo>
                  <a:pt x="4621903" y="1410004"/>
                  <a:pt x="4619664" y="1415069"/>
                  <a:pt x="4615185" y="1419338"/>
                </a:cubicBezTo>
                <a:cubicBezTo>
                  <a:pt x="4610707" y="1423608"/>
                  <a:pt x="4605119" y="1425743"/>
                  <a:pt x="4598421" y="1425743"/>
                </a:cubicBezTo>
                <a:cubicBezTo>
                  <a:pt x="4596831" y="1425743"/>
                  <a:pt x="4594612" y="1425534"/>
                  <a:pt x="4591765" y="1425115"/>
                </a:cubicBezTo>
                <a:lnTo>
                  <a:pt x="4589128" y="1461657"/>
                </a:lnTo>
                <a:cubicBezTo>
                  <a:pt x="4596160" y="1459648"/>
                  <a:pt x="4601686" y="1458643"/>
                  <a:pt x="4605704" y="1458643"/>
                </a:cubicBezTo>
                <a:cubicBezTo>
                  <a:pt x="4613238" y="1458643"/>
                  <a:pt x="4619203" y="1460987"/>
                  <a:pt x="4623598" y="1465675"/>
                </a:cubicBezTo>
                <a:cubicBezTo>
                  <a:pt x="4627993" y="1470363"/>
                  <a:pt x="4630191" y="1476977"/>
                  <a:pt x="4630191" y="1485516"/>
                </a:cubicBezTo>
                <a:cubicBezTo>
                  <a:pt x="4630191" y="1493887"/>
                  <a:pt x="4627910" y="1500585"/>
                  <a:pt x="4623347" y="1505607"/>
                </a:cubicBezTo>
                <a:cubicBezTo>
                  <a:pt x="4618785" y="1510631"/>
                  <a:pt x="4613071" y="1513142"/>
                  <a:pt x="4606206" y="1513142"/>
                </a:cubicBezTo>
                <a:cubicBezTo>
                  <a:pt x="4599676" y="1513142"/>
                  <a:pt x="4594298" y="1511154"/>
                  <a:pt x="4590070" y="1507177"/>
                </a:cubicBezTo>
                <a:cubicBezTo>
                  <a:pt x="4585843" y="1503201"/>
                  <a:pt x="4582724" y="1496064"/>
                  <a:pt x="4580715" y="1485767"/>
                </a:cubicBezTo>
                <a:lnTo>
                  <a:pt x="4529606" y="1492548"/>
                </a:lnTo>
                <a:cubicBezTo>
                  <a:pt x="4532955" y="1504017"/>
                  <a:pt x="4537748" y="1513540"/>
                  <a:pt x="4543985" y="1521116"/>
                </a:cubicBezTo>
                <a:cubicBezTo>
                  <a:pt x="4550222" y="1528693"/>
                  <a:pt x="4558174" y="1534448"/>
                  <a:pt x="4567844" y="1538382"/>
                </a:cubicBezTo>
                <a:cubicBezTo>
                  <a:pt x="4577513" y="1542317"/>
                  <a:pt x="4590719" y="1544284"/>
                  <a:pt x="4607462" y="1544284"/>
                </a:cubicBezTo>
                <a:cubicBezTo>
                  <a:pt x="4624624" y="1544284"/>
                  <a:pt x="4638479" y="1541626"/>
                  <a:pt x="4649027" y="1536310"/>
                </a:cubicBezTo>
                <a:cubicBezTo>
                  <a:pt x="4659575" y="1530994"/>
                  <a:pt x="4667654" y="1523418"/>
                  <a:pt x="4673263" y="1513581"/>
                </a:cubicBezTo>
                <a:cubicBezTo>
                  <a:pt x="4678872" y="1503745"/>
                  <a:pt x="4681676" y="1493469"/>
                  <a:pt x="4681676" y="1482753"/>
                </a:cubicBezTo>
                <a:cubicBezTo>
                  <a:pt x="4681676" y="1474214"/>
                  <a:pt x="4679981" y="1466868"/>
                  <a:pt x="4676590" y="1460715"/>
                </a:cubicBezTo>
                <a:cubicBezTo>
                  <a:pt x="4673200" y="1454562"/>
                  <a:pt x="4668449" y="1449602"/>
                  <a:pt x="4662338" y="1445834"/>
                </a:cubicBezTo>
                <a:cubicBezTo>
                  <a:pt x="4658571" y="1443490"/>
                  <a:pt x="4653129" y="1441440"/>
                  <a:pt x="4646013" y="1439681"/>
                </a:cubicBezTo>
                <a:cubicBezTo>
                  <a:pt x="4654803" y="1434826"/>
                  <a:pt x="4661376" y="1429175"/>
                  <a:pt x="4665728" y="1422729"/>
                </a:cubicBezTo>
                <a:cubicBezTo>
                  <a:pt x="4670082" y="1416283"/>
                  <a:pt x="4672258" y="1409083"/>
                  <a:pt x="4672258" y="1401130"/>
                </a:cubicBezTo>
                <a:cubicBezTo>
                  <a:pt x="4672258" y="1387568"/>
                  <a:pt x="4666901" y="1376308"/>
                  <a:pt x="4656185" y="1367351"/>
                </a:cubicBezTo>
                <a:cubicBezTo>
                  <a:pt x="4645469" y="1358393"/>
                  <a:pt x="4628099" y="1353914"/>
                  <a:pt x="4604072" y="1353914"/>
                </a:cubicBezTo>
                <a:close/>
                <a:moveTo>
                  <a:pt x="4447565" y="1353914"/>
                </a:moveTo>
                <a:lnTo>
                  <a:pt x="4354389" y="1464670"/>
                </a:lnTo>
                <a:lnTo>
                  <a:pt x="4354389" y="1506738"/>
                </a:lnTo>
                <a:lnTo>
                  <a:pt x="4447565" y="1506738"/>
                </a:lnTo>
                <a:lnTo>
                  <a:pt x="4447565" y="1541145"/>
                </a:lnTo>
                <a:lnTo>
                  <a:pt x="4492144" y="1541145"/>
                </a:lnTo>
                <a:lnTo>
                  <a:pt x="4492144" y="1506738"/>
                </a:lnTo>
                <a:lnTo>
                  <a:pt x="4515249" y="1506738"/>
                </a:lnTo>
                <a:lnTo>
                  <a:pt x="4515249" y="1467057"/>
                </a:lnTo>
                <a:lnTo>
                  <a:pt x="4492144" y="1467057"/>
                </a:lnTo>
                <a:lnTo>
                  <a:pt x="4492144" y="1353914"/>
                </a:lnTo>
                <a:close/>
                <a:moveTo>
                  <a:pt x="4260418" y="1353914"/>
                </a:moveTo>
                <a:cubicBezTo>
                  <a:pt x="4241833" y="1353914"/>
                  <a:pt x="4226890" y="1357682"/>
                  <a:pt x="4215588" y="1365216"/>
                </a:cubicBezTo>
                <a:cubicBezTo>
                  <a:pt x="4201106" y="1375011"/>
                  <a:pt x="4193864" y="1387610"/>
                  <a:pt x="4193864" y="1403013"/>
                </a:cubicBezTo>
                <a:cubicBezTo>
                  <a:pt x="4193864" y="1412390"/>
                  <a:pt x="4196376" y="1420678"/>
                  <a:pt x="4201399" y="1427877"/>
                </a:cubicBezTo>
                <a:cubicBezTo>
                  <a:pt x="4205082" y="1433152"/>
                  <a:pt x="4210942" y="1437923"/>
                  <a:pt x="4218979" y="1442193"/>
                </a:cubicBezTo>
                <a:cubicBezTo>
                  <a:pt x="4208514" y="1446295"/>
                  <a:pt x="4200771" y="1452092"/>
                  <a:pt x="4195748" y="1459585"/>
                </a:cubicBezTo>
                <a:cubicBezTo>
                  <a:pt x="4190725" y="1467078"/>
                  <a:pt x="4188213" y="1476223"/>
                  <a:pt x="4188213" y="1487022"/>
                </a:cubicBezTo>
                <a:cubicBezTo>
                  <a:pt x="4188213" y="1498073"/>
                  <a:pt x="4190892" y="1508077"/>
                  <a:pt x="4196250" y="1517035"/>
                </a:cubicBezTo>
                <a:cubicBezTo>
                  <a:pt x="4201608" y="1525993"/>
                  <a:pt x="4209435" y="1532773"/>
                  <a:pt x="4219732" y="1537378"/>
                </a:cubicBezTo>
                <a:cubicBezTo>
                  <a:pt x="4230029" y="1541982"/>
                  <a:pt x="4244931" y="1544284"/>
                  <a:pt x="4264437" y="1544284"/>
                </a:cubicBezTo>
                <a:cubicBezTo>
                  <a:pt x="4274817" y="1544284"/>
                  <a:pt x="4284591" y="1543259"/>
                  <a:pt x="4293758" y="1541208"/>
                </a:cubicBezTo>
                <a:cubicBezTo>
                  <a:pt x="4302925" y="1539157"/>
                  <a:pt x="4310585" y="1535955"/>
                  <a:pt x="4316738" y="1531601"/>
                </a:cubicBezTo>
                <a:cubicBezTo>
                  <a:pt x="4322891" y="1527248"/>
                  <a:pt x="4328082" y="1521074"/>
                  <a:pt x="4332309" y="1513079"/>
                </a:cubicBezTo>
                <a:cubicBezTo>
                  <a:pt x="4336537" y="1505084"/>
                  <a:pt x="4338651" y="1496482"/>
                  <a:pt x="4338651" y="1487274"/>
                </a:cubicBezTo>
                <a:cubicBezTo>
                  <a:pt x="4338651" y="1477730"/>
                  <a:pt x="4336202" y="1469024"/>
                  <a:pt x="4331305" y="1461154"/>
                </a:cubicBezTo>
                <a:cubicBezTo>
                  <a:pt x="4326407" y="1453285"/>
                  <a:pt x="4318977" y="1446965"/>
                  <a:pt x="4309015" y="1442193"/>
                </a:cubicBezTo>
                <a:cubicBezTo>
                  <a:pt x="4316550" y="1437170"/>
                  <a:pt x="4322075" y="1431979"/>
                  <a:pt x="4325591" y="1426622"/>
                </a:cubicBezTo>
                <a:cubicBezTo>
                  <a:pt x="4330279" y="1419422"/>
                  <a:pt x="4332623" y="1411678"/>
                  <a:pt x="4332623" y="1403391"/>
                </a:cubicBezTo>
                <a:cubicBezTo>
                  <a:pt x="4332623" y="1389159"/>
                  <a:pt x="4326742" y="1377355"/>
                  <a:pt x="4314980" y="1367979"/>
                </a:cubicBezTo>
                <a:cubicBezTo>
                  <a:pt x="4303218" y="1358603"/>
                  <a:pt x="4285031" y="1353914"/>
                  <a:pt x="4260418" y="1353914"/>
                </a:cubicBezTo>
                <a:close/>
                <a:moveTo>
                  <a:pt x="4090350" y="1353914"/>
                </a:moveTo>
                <a:cubicBezTo>
                  <a:pt x="4084908" y="1365467"/>
                  <a:pt x="4077374" y="1375178"/>
                  <a:pt x="4067746" y="1383048"/>
                </a:cubicBezTo>
                <a:cubicBezTo>
                  <a:pt x="4058119" y="1390917"/>
                  <a:pt x="4044599" y="1397656"/>
                  <a:pt x="4027186" y="1403265"/>
                </a:cubicBezTo>
                <a:lnTo>
                  <a:pt x="4027186" y="1445206"/>
                </a:lnTo>
                <a:cubicBezTo>
                  <a:pt x="4038990" y="1441607"/>
                  <a:pt x="4048806" y="1437839"/>
                  <a:pt x="4056633" y="1433905"/>
                </a:cubicBezTo>
                <a:cubicBezTo>
                  <a:pt x="4064460" y="1429970"/>
                  <a:pt x="4072560" y="1424822"/>
                  <a:pt x="4080932" y="1418459"/>
                </a:cubicBezTo>
                <a:lnTo>
                  <a:pt x="4080932" y="1541145"/>
                </a:lnTo>
                <a:lnTo>
                  <a:pt x="4132668" y="1541145"/>
                </a:lnTo>
                <a:lnTo>
                  <a:pt x="4132668" y="1353914"/>
                </a:lnTo>
                <a:close/>
                <a:moveTo>
                  <a:pt x="3472027" y="443044"/>
                </a:moveTo>
                <a:lnTo>
                  <a:pt x="3516429" y="587654"/>
                </a:lnTo>
                <a:lnTo>
                  <a:pt x="3428088" y="587654"/>
                </a:lnTo>
                <a:close/>
                <a:moveTo>
                  <a:pt x="1205077" y="443044"/>
                </a:moveTo>
                <a:lnTo>
                  <a:pt x="1249479" y="587654"/>
                </a:lnTo>
                <a:lnTo>
                  <a:pt x="1161139" y="587654"/>
                </a:lnTo>
                <a:close/>
                <a:moveTo>
                  <a:pt x="309727" y="443044"/>
                </a:moveTo>
                <a:lnTo>
                  <a:pt x="354129" y="587654"/>
                </a:lnTo>
                <a:lnTo>
                  <a:pt x="265788" y="587654"/>
                </a:lnTo>
                <a:close/>
                <a:moveTo>
                  <a:pt x="6304526" y="338771"/>
                </a:moveTo>
                <a:lnTo>
                  <a:pt x="6304526" y="741044"/>
                </a:lnTo>
                <a:lnTo>
                  <a:pt x="6643687" y="741044"/>
                </a:lnTo>
                <a:lnTo>
                  <a:pt x="6643687" y="649943"/>
                </a:lnTo>
                <a:lnTo>
                  <a:pt x="6429104" y="649943"/>
                </a:lnTo>
                <a:lnTo>
                  <a:pt x="6429104" y="570641"/>
                </a:lnTo>
                <a:lnTo>
                  <a:pt x="6622558" y="570641"/>
                </a:lnTo>
                <a:lnTo>
                  <a:pt x="6622558" y="488594"/>
                </a:lnTo>
                <a:lnTo>
                  <a:pt x="6429104" y="488594"/>
                </a:lnTo>
                <a:lnTo>
                  <a:pt x="6429104" y="424659"/>
                </a:lnTo>
                <a:lnTo>
                  <a:pt x="6637650" y="424659"/>
                </a:lnTo>
                <a:lnTo>
                  <a:pt x="6637650" y="338771"/>
                </a:lnTo>
                <a:close/>
                <a:moveTo>
                  <a:pt x="5838899" y="338771"/>
                </a:moveTo>
                <a:lnTo>
                  <a:pt x="5838899" y="741044"/>
                </a:lnTo>
                <a:lnTo>
                  <a:pt x="5955794" y="741044"/>
                </a:lnTo>
                <a:lnTo>
                  <a:pt x="5955794" y="520168"/>
                </a:lnTo>
                <a:lnTo>
                  <a:pt x="6106440" y="741044"/>
                </a:lnTo>
                <a:lnTo>
                  <a:pt x="6223610" y="741044"/>
                </a:lnTo>
                <a:lnTo>
                  <a:pt x="6223610" y="338771"/>
                </a:lnTo>
                <a:lnTo>
                  <a:pt x="6106440" y="338771"/>
                </a:lnTo>
                <a:lnTo>
                  <a:pt x="6106440" y="561328"/>
                </a:lnTo>
                <a:lnTo>
                  <a:pt x="5954970" y="338771"/>
                </a:lnTo>
                <a:close/>
                <a:moveTo>
                  <a:pt x="5623940" y="338771"/>
                </a:moveTo>
                <a:lnTo>
                  <a:pt x="5623940" y="741044"/>
                </a:lnTo>
                <a:lnTo>
                  <a:pt x="5748518" y="741044"/>
                </a:lnTo>
                <a:lnTo>
                  <a:pt x="5748518" y="338771"/>
                </a:lnTo>
                <a:close/>
                <a:moveTo>
                  <a:pt x="4686374" y="338771"/>
                </a:moveTo>
                <a:lnTo>
                  <a:pt x="4686374" y="741044"/>
                </a:lnTo>
                <a:lnTo>
                  <a:pt x="4803269" y="741044"/>
                </a:lnTo>
                <a:lnTo>
                  <a:pt x="4803269" y="520168"/>
                </a:lnTo>
                <a:lnTo>
                  <a:pt x="4953915" y="741044"/>
                </a:lnTo>
                <a:lnTo>
                  <a:pt x="5071085" y="741044"/>
                </a:lnTo>
                <a:lnTo>
                  <a:pt x="5071085" y="338771"/>
                </a:lnTo>
                <a:lnTo>
                  <a:pt x="4953915" y="338771"/>
                </a:lnTo>
                <a:lnTo>
                  <a:pt x="4953915" y="561328"/>
                </a:lnTo>
                <a:lnTo>
                  <a:pt x="4802446" y="338771"/>
                </a:lnTo>
                <a:close/>
                <a:moveTo>
                  <a:pt x="4275701" y="338771"/>
                </a:moveTo>
                <a:lnTo>
                  <a:pt x="4275701" y="741044"/>
                </a:lnTo>
                <a:lnTo>
                  <a:pt x="4614862" y="741044"/>
                </a:lnTo>
                <a:lnTo>
                  <a:pt x="4614862" y="649943"/>
                </a:lnTo>
                <a:lnTo>
                  <a:pt x="4400280" y="649943"/>
                </a:lnTo>
                <a:lnTo>
                  <a:pt x="4400280" y="570641"/>
                </a:lnTo>
                <a:lnTo>
                  <a:pt x="4593733" y="570641"/>
                </a:lnTo>
                <a:lnTo>
                  <a:pt x="4593733" y="488594"/>
                </a:lnTo>
                <a:lnTo>
                  <a:pt x="4400280" y="488594"/>
                </a:lnTo>
                <a:lnTo>
                  <a:pt x="4400280" y="424659"/>
                </a:lnTo>
                <a:lnTo>
                  <a:pt x="4608825" y="424659"/>
                </a:lnTo>
                <a:lnTo>
                  <a:pt x="4608825" y="338771"/>
                </a:lnTo>
                <a:close/>
                <a:moveTo>
                  <a:pt x="3733050" y="338771"/>
                </a:moveTo>
                <a:lnTo>
                  <a:pt x="3733050" y="741044"/>
                </a:lnTo>
                <a:lnTo>
                  <a:pt x="4051357" y="741044"/>
                </a:lnTo>
                <a:lnTo>
                  <a:pt x="4051357" y="641985"/>
                </a:lnTo>
                <a:lnTo>
                  <a:pt x="3857355" y="641985"/>
                </a:lnTo>
                <a:lnTo>
                  <a:pt x="3857355" y="338771"/>
                </a:lnTo>
                <a:close/>
                <a:moveTo>
                  <a:pt x="3405759" y="338771"/>
                </a:moveTo>
                <a:lnTo>
                  <a:pt x="3254564" y="741044"/>
                </a:lnTo>
                <a:lnTo>
                  <a:pt x="3381483" y="741044"/>
                </a:lnTo>
                <a:lnTo>
                  <a:pt x="3401090" y="674639"/>
                </a:lnTo>
                <a:lnTo>
                  <a:pt x="3542214" y="674639"/>
                </a:lnTo>
                <a:lnTo>
                  <a:pt x="3562339" y="741044"/>
                </a:lnTo>
                <a:lnTo>
                  <a:pt x="3692509" y="741044"/>
                </a:lnTo>
                <a:lnTo>
                  <a:pt x="3541348" y="338771"/>
                </a:lnTo>
                <a:close/>
                <a:moveTo>
                  <a:pt x="2642615" y="338771"/>
                </a:moveTo>
                <a:lnTo>
                  <a:pt x="2642615" y="741044"/>
                </a:lnTo>
                <a:lnTo>
                  <a:pt x="2767193" y="741044"/>
                </a:lnTo>
                <a:lnTo>
                  <a:pt x="2767193" y="338771"/>
                </a:lnTo>
                <a:close/>
                <a:moveTo>
                  <a:pt x="2199837" y="338771"/>
                </a:moveTo>
                <a:lnTo>
                  <a:pt x="2199837" y="438105"/>
                </a:lnTo>
                <a:lnTo>
                  <a:pt x="2326611" y="438105"/>
                </a:lnTo>
                <a:lnTo>
                  <a:pt x="2326611" y="741044"/>
                </a:lnTo>
                <a:lnTo>
                  <a:pt x="2450915" y="741044"/>
                </a:lnTo>
                <a:lnTo>
                  <a:pt x="2450915" y="438105"/>
                </a:lnTo>
                <a:lnTo>
                  <a:pt x="2577689" y="438105"/>
                </a:lnTo>
                <a:lnTo>
                  <a:pt x="2577689" y="338771"/>
                </a:lnTo>
                <a:close/>
                <a:moveTo>
                  <a:pt x="1749339" y="338771"/>
                </a:moveTo>
                <a:lnTo>
                  <a:pt x="1906023" y="572561"/>
                </a:lnTo>
                <a:lnTo>
                  <a:pt x="1906023" y="741044"/>
                </a:lnTo>
                <a:lnTo>
                  <a:pt x="2030601" y="741044"/>
                </a:lnTo>
                <a:lnTo>
                  <a:pt x="2030601" y="572561"/>
                </a:lnTo>
                <a:lnTo>
                  <a:pt x="2187010" y="338771"/>
                </a:lnTo>
                <a:lnTo>
                  <a:pt x="2049676" y="338771"/>
                </a:lnTo>
                <a:lnTo>
                  <a:pt x="1968462" y="474480"/>
                </a:lnTo>
                <a:lnTo>
                  <a:pt x="1887415" y="338771"/>
                </a:lnTo>
                <a:close/>
                <a:moveTo>
                  <a:pt x="1466101" y="338771"/>
                </a:moveTo>
                <a:lnTo>
                  <a:pt x="1466101" y="741044"/>
                </a:lnTo>
                <a:lnTo>
                  <a:pt x="1784407" y="741044"/>
                </a:lnTo>
                <a:lnTo>
                  <a:pt x="1784407" y="641985"/>
                </a:lnTo>
                <a:lnTo>
                  <a:pt x="1590405" y="641985"/>
                </a:lnTo>
                <a:lnTo>
                  <a:pt x="1590405" y="338771"/>
                </a:lnTo>
                <a:close/>
                <a:moveTo>
                  <a:pt x="1138809" y="338771"/>
                </a:moveTo>
                <a:lnTo>
                  <a:pt x="987614" y="741044"/>
                </a:lnTo>
                <a:lnTo>
                  <a:pt x="1114533" y="741044"/>
                </a:lnTo>
                <a:lnTo>
                  <a:pt x="1134140" y="674639"/>
                </a:lnTo>
                <a:lnTo>
                  <a:pt x="1275264" y="674639"/>
                </a:lnTo>
                <a:lnTo>
                  <a:pt x="1295390" y="741044"/>
                </a:lnTo>
                <a:lnTo>
                  <a:pt x="1425559" y="741044"/>
                </a:lnTo>
                <a:lnTo>
                  <a:pt x="1274398" y="338771"/>
                </a:lnTo>
                <a:close/>
                <a:moveTo>
                  <a:pt x="571574" y="338771"/>
                </a:moveTo>
                <a:lnTo>
                  <a:pt x="571574" y="741044"/>
                </a:lnTo>
                <a:lnTo>
                  <a:pt x="688469" y="741044"/>
                </a:lnTo>
                <a:lnTo>
                  <a:pt x="688469" y="520168"/>
                </a:lnTo>
                <a:lnTo>
                  <a:pt x="839116" y="741044"/>
                </a:lnTo>
                <a:lnTo>
                  <a:pt x="956285" y="741044"/>
                </a:lnTo>
                <a:lnTo>
                  <a:pt x="956285" y="338771"/>
                </a:lnTo>
                <a:lnTo>
                  <a:pt x="839116" y="338771"/>
                </a:lnTo>
                <a:lnTo>
                  <a:pt x="839116" y="561328"/>
                </a:lnTo>
                <a:lnTo>
                  <a:pt x="687646" y="338771"/>
                </a:lnTo>
                <a:close/>
                <a:moveTo>
                  <a:pt x="243459" y="338771"/>
                </a:moveTo>
                <a:lnTo>
                  <a:pt x="92264" y="741044"/>
                </a:lnTo>
                <a:lnTo>
                  <a:pt x="219183" y="741044"/>
                </a:lnTo>
                <a:lnTo>
                  <a:pt x="238790" y="674639"/>
                </a:lnTo>
                <a:lnTo>
                  <a:pt x="379914" y="674639"/>
                </a:lnTo>
                <a:lnTo>
                  <a:pt x="400040" y="741044"/>
                </a:lnTo>
                <a:lnTo>
                  <a:pt x="530209" y="741044"/>
                </a:lnTo>
                <a:lnTo>
                  <a:pt x="379048" y="338771"/>
                </a:lnTo>
                <a:close/>
                <a:moveTo>
                  <a:pt x="5353686" y="331911"/>
                </a:moveTo>
                <a:cubicBezTo>
                  <a:pt x="5307587" y="331911"/>
                  <a:pt x="5270909" y="338405"/>
                  <a:pt x="5243652" y="351394"/>
                </a:cubicBezTo>
                <a:cubicBezTo>
                  <a:pt x="5208711" y="368224"/>
                  <a:pt x="5182185" y="392874"/>
                  <a:pt x="5164075" y="425345"/>
                </a:cubicBezTo>
                <a:cubicBezTo>
                  <a:pt x="5145964" y="457816"/>
                  <a:pt x="5136909" y="496003"/>
                  <a:pt x="5136909" y="539908"/>
                </a:cubicBezTo>
                <a:cubicBezTo>
                  <a:pt x="5136909" y="581617"/>
                  <a:pt x="5145187" y="618570"/>
                  <a:pt x="5161742" y="650766"/>
                </a:cubicBezTo>
                <a:cubicBezTo>
                  <a:pt x="5178298" y="682962"/>
                  <a:pt x="5201622" y="707201"/>
                  <a:pt x="5231715" y="723482"/>
                </a:cubicBezTo>
                <a:cubicBezTo>
                  <a:pt x="5261808" y="739764"/>
                  <a:pt x="5300727" y="747904"/>
                  <a:pt x="5348473" y="747904"/>
                </a:cubicBezTo>
                <a:cubicBezTo>
                  <a:pt x="5387255" y="747904"/>
                  <a:pt x="5420778" y="743377"/>
                  <a:pt x="5449041" y="734321"/>
                </a:cubicBezTo>
                <a:cubicBezTo>
                  <a:pt x="5477304" y="725266"/>
                  <a:pt x="5509821" y="708207"/>
                  <a:pt x="5546591" y="683145"/>
                </a:cubicBezTo>
                <a:lnTo>
                  <a:pt x="5546591" y="511644"/>
                </a:lnTo>
                <a:lnTo>
                  <a:pt x="5354509" y="511644"/>
                </a:lnTo>
                <a:lnTo>
                  <a:pt x="5354509" y="595337"/>
                </a:lnTo>
                <a:lnTo>
                  <a:pt x="5437654" y="595337"/>
                </a:lnTo>
                <a:lnTo>
                  <a:pt x="5437654" y="633204"/>
                </a:lnTo>
                <a:cubicBezTo>
                  <a:pt x="5421372" y="642900"/>
                  <a:pt x="5406921" y="649760"/>
                  <a:pt x="5394298" y="653784"/>
                </a:cubicBezTo>
                <a:cubicBezTo>
                  <a:pt x="5381676" y="657809"/>
                  <a:pt x="5368413" y="659821"/>
                  <a:pt x="5354509" y="659821"/>
                </a:cubicBezTo>
                <a:cubicBezTo>
                  <a:pt x="5325240" y="659821"/>
                  <a:pt x="5302419" y="650492"/>
                  <a:pt x="5286046" y="631832"/>
                </a:cubicBezTo>
                <a:cubicBezTo>
                  <a:pt x="5269674" y="613173"/>
                  <a:pt x="5261487" y="582074"/>
                  <a:pt x="5261487" y="538536"/>
                </a:cubicBezTo>
                <a:cubicBezTo>
                  <a:pt x="5261487" y="497558"/>
                  <a:pt x="5269582" y="467603"/>
                  <a:pt x="5285772" y="448669"/>
                </a:cubicBezTo>
                <a:cubicBezTo>
                  <a:pt x="5301962" y="429735"/>
                  <a:pt x="5323685" y="420268"/>
                  <a:pt x="5350942" y="420268"/>
                </a:cubicBezTo>
                <a:cubicBezTo>
                  <a:pt x="5369236" y="420268"/>
                  <a:pt x="5384283" y="424293"/>
                  <a:pt x="5396082" y="432342"/>
                </a:cubicBezTo>
                <a:cubicBezTo>
                  <a:pt x="5407881" y="440391"/>
                  <a:pt x="5416250" y="452008"/>
                  <a:pt x="5421190" y="467191"/>
                </a:cubicBezTo>
                <a:lnTo>
                  <a:pt x="5541103" y="445788"/>
                </a:lnTo>
                <a:cubicBezTo>
                  <a:pt x="5533786" y="419811"/>
                  <a:pt x="5522855" y="398362"/>
                  <a:pt x="5508312" y="381441"/>
                </a:cubicBezTo>
                <a:cubicBezTo>
                  <a:pt x="5493768" y="364519"/>
                  <a:pt x="5475475" y="352034"/>
                  <a:pt x="5453432" y="343985"/>
                </a:cubicBezTo>
                <a:cubicBezTo>
                  <a:pt x="5431388" y="335936"/>
                  <a:pt x="5398140" y="331911"/>
                  <a:pt x="5353686" y="331911"/>
                </a:cubicBezTo>
                <a:close/>
                <a:moveTo>
                  <a:pt x="3045539" y="331911"/>
                </a:moveTo>
                <a:cubicBezTo>
                  <a:pt x="2980780" y="331911"/>
                  <a:pt x="2930702" y="349781"/>
                  <a:pt x="2895305" y="385522"/>
                </a:cubicBezTo>
                <a:cubicBezTo>
                  <a:pt x="2859906" y="421263"/>
                  <a:pt x="2842207" y="472405"/>
                  <a:pt x="2842207" y="538947"/>
                </a:cubicBezTo>
                <a:cubicBezTo>
                  <a:pt x="2842207" y="588857"/>
                  <a:pt x="2852268" y="629808"/>
                  <a:pt x="2872391" y="661800"/>
                </a:cubicBezTo>
                <a:cubicBezTo>
                  <a:pt x="2892515" y="693792"/>
                  <a:pt x="2916433" y="716141"/>
                  <a:pt x="2944147" y="728846"/>
                </a:cubicBezTo>
                <a:cubicBezTo>
                  <a:pt x="2971863" y="741552"/>
                  <a:pt x="3007580" y="747904"/>
                  <a:pt x="3051301" y="747904"/>
                </a:cubicBezTo>
                <a:cubicBezTo>
                  <a:pt x="3087340" y="747904"/>
                  <a:pt x="3117021" y="742691"/>
                  <a:pt x="3140345" y="732263"/>
                </a:cubicBezTo>
                <a:cubicBezTo>
                  <a:pt x="3163669" y="721836"/>
                  <a:pt x="3183197" y="706378"/>
                  <a:pt x="3198930" y="685889"/>
                </a:cubicBezTo>
                <a:cubicBezTo>
                  <a:pt x="3214662" y="665401"/>
                  <a:pt x="3226187" y="639881"/>
                  <a:pt x="3233505" y="609331"/>
                </a:cubicBezTo>
                <a:lnTo>
                  <a:pt x="3124567" y="576403"/>
                </a:lnTo>
                <a:cubicBezTo>
                  <a:pt x="3119079" y="601831"/>
                  <a:pt x="3110252" y="621222"/>
                  <a:pt x="3098088" y="634576"/>
                </a:cubicBezTo>
                <a:cubicBezTo>
                  <a:pt x="3085922" y="647930"/>
                  <a:pt x="3067948" y="654608"/>
                  <a:pt x="3044167" y="654608"/>
                </a:cubicBezTo>
                <a:cubicBezTo>
                  <a:pt x="3019654" y="654608"/>
                  <a:pt x="3000629" y="646340"/>
                  <a:pt x="2987091" y="629804"/>
                </a:cubicBezTo>
                <a:cubicBezTo>
                  <a:pt x="2973555" y="613269"/>
                  <a:pt x="2966786" y="582709"/>
                  <a:pt x="2966786" y="538124"/>
                </a:cubicBezTo>
                <a:cubicBezTo>
                  <a:pt x="2966786" y="502132"/>
                  <a:pt x="2972456" y="475730"/>
                  <a:pt x="2983799" y="458920"/>
                </a:cubicBezTo>
                <a:cubicBezTo>
                  <a:pt x="2998799" y="436262"/>
                  <a:pt x="3020386" y="424933"/>
                  <a:pt x="3048557" y="424933"/>
                </a:cubicBezTo>
                <a:cubicBezTo>
                  <a:pt x="3060997" y="424933"/>
                  <a:pt x="3072248" y="427494"/>
                  <a:pt x="3082309" y="432617"/>
                </a:cubicBezTo>
                <a:cubicBezTo>
                  <a:pt x="3092371" y="437739"/>
                  <a:pt x="3100877" y="445056"/>
                  <a:pt x="3107829" y="454569"/>
                </a:cubicBezTo>
                <a:cubicBezTo>
                  <a:pt x="3112036" y="460240"/>
                  <a:pt x="3116060" y="469203"/>
                  <a:pt x="3119902" y="481460"/>
                </a:cubicBezTo>
                <a:lnTo>
                  <a:pt x="3229663" y="457038"/>
                </a:lnTo>
                <a:cubicBezTo>
                  <a:pt x="3215577" y="414597"/>
                  <a:pt x="3194036" y="383133"/>
                  <a:pt x="3165041" y="362644"/>
                </a:cubicBezTo>
                <a:cubicBezTo>
                  <a:pt x="3136046" y="342155"/>
                  <a:pt x="3096212" y="331911"/>
                  <a:pt x="3045539" y="331911"/>
                </a:cubicBezTo>
                <a:close/>
                <a:moveTo>
                  <a:pt x="0" y="0"/>
                </a:moveTo>
                <a:lnTo>
                  <a:pt x="6819900" y="0"/>
                </a:lnTo>
                <a:lnTo>
                  <a:pt x="6819900" y="6872287"/>
                </a:lnTo>
                <a:lnTo>
                  <a:pt x="0" y="68722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iz">
            <a:extLst>
              <a:ext uri="{FF2B5EF4-FFF2-40B4-BE49-F238E27FC236}">
                <a16:creationId xmlns:a16="http://schemas.microsoft.com/office/drawing/2014/main" id="{DE8399F1-D2E7-34F1-F385-77029431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0490" y="0"/>
            <a:ext cx="27108151" cy="68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quiz">
            <a:extLst>
              <a:ext uri="{FF2B5EF4-FFF2-40B4-BE49-F238E27FC236}">
                <a16:creationId xmlns:a16="http://schemas.microsoft.com/office/drawing/2014/main" id="{5B01F731-D941-40DF-0A75-DEE7A0A5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0"/>
            <a:ext cx="9572625" cy="68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C226F-954E-FE8D-6AF1-039AA22B8D1C}"/>
              </a:ext>
            </a:extLst>
          </p:cNvPr>
          <p:cNvSpPr/>
          <p:nvPr/>
        </p:nvSpPr>
        <p:spPr>
          <a:xfrm>
            <a:off x="495300" y="-20014"/>
            <a:ext cx="5181600" cy="687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6446B-7B1C-23DF-AF94-837BD2022234}"/>
              </a:ext>
            </a:extLst>
          </p:cNvPr>
          <p:cNvSpPr txBox="1"/>
          <p:nvPr/>
        </p:nvSpPr>
        <p:spPr>
          <a:xfrm>
            <a:off x="0" y="-20014"/>
            <a:ext cx="5553075" cy="2277439"/>
          </a:xfrm>
          <a:custGeom>
            <a:avLst/>
            <a:gdLst/>
            <a:ahLst/>
            <a:cxnLst/>
            <a:rect l="l" t="t" r="r" b="b"/>
            <a:pathLst>
              <a:path w="5553075" h="2277439">
                <a:moveTo>
                  <a:pt x="4970622" y="1492400"/>
                </a:moveTo>
                <a:lnTo>
                  <a:pt x="4970622" y="1599259"/>
                </a:lnTo>
                <a:lnTo>
                  <a:pt x="5091767" y="1599259"/>
                </a:lnTo>
                <a:lnTo>
                  <a:pt x="5091767" y="1492400"/>
                </a:lnTo>
                <a:close/>
                <a:moveTo>
                  <a:pt x="3353455" y="1449240"/>
                </a:moveTo>
                <a:lnTo>
                  <a:pt x="3353455" y="1468588"/>
                </a:lnTo>
                <a:cubicBezTo>
                  <a:pt x="3353455" y="1483669"/>
                  <a:pt x="3351024" y="1495923"/>
                  <a:pt x="3346162" y="1505349"/>
                </a:cubicBezTo>
                <a:cubicBezTo>
                  <a:pt x="3341301" y="1514774"/>
                  <a:pt x="3333066" y="1522761"/>
                  <a:pt x="3321457" y="1529310"/>
                </a:cubicBezTo>
                <a:cubicBezTo>
                  <a:pt x="3309848" y="1535858"/>
                  <a:pt x="3297297" y="1539133"/>
                  <a:pt x="3283803" y="1539133"/>
                </a:cubicBezTo>
                <a:cubicBezTo>
                  <a:pt x="3270905" y="1539133"/>
                  <a:pt x="3261132" y="1536106"/>
                  <a:pt x="3254484" y="1530054"/>
                </a:cubicBezTo>
                <a:cubicBezTo>
                  <a:pt x="3247837" y="1524002"/>
                  <a:pt x="3244513" y="1516213"/>
                  <a:pt x="3244513" y="1506688"/>
                </a:cubicBezTo>
                <a:cubicBezTo>
                  <a:pt x="3244513" y="1498354"/>
                  <a:pt x="3247886" y="1490912"/>
                  <a:pt x="3254633" y="1484364"/>
                </a:cubicBezTo>
                <a:cubicBezTo>
                  <a:pt x="3261182" y="1478014"/>
                  <a:pt x="3276759" y="1471565"/>
                  <a:pt x="3301365" y="1465016"/>
                </a:cubicBezTo>
                <a:cubicBezTo>
                  <a:pt x="3319423" y="1460452"/>
                  <a:pt x="3336786" y="1455193"/>
                  <a:pt x="3353455" y="1449240"/>
                </a:cubicBezTo>
                <a:close/>
                <a:moveTo>
                  <a:pt x="715030" y="1449240"/>
                </a:moveTo>
                <a:lnTo>
                  <a:pt x="715030" y="1468588"/>
                </a:lnTo>
                <a:cubicBezTo>
                  <a:pt x="715030" y="1483669"/>
                  <a:pt x="712599" y="1495923"/>
                  <a:pt x="707737" y="1505349"/>
                </a:cubicBezTo>
                <a:cubicBezTo>
                  <a:pt x="702876" y="1514774"/>
                  <a:pt x="694641" y="1522761"/>
                  <a:pt x="683032" y="1529310"/>
                </a:cubicBezTo>
                <a:cubicBezTo>
                  <a:pt x="671423" y="1535858"/>
                  <a:pt x="658872" y="1539133"/>
                  <a:pt x="645378" y="1539133"/>
                </a:cubicBezTo>
                <a:cubicBezTo>
                  <a:pt x="632480" y="1539133"/>
                  <a:pt x="622707" y="1536106"/>
                  <a:pt x="616059" y="1530054"/>
                </a:cubicBezTo>
                <a:cubicBezTo>
                  <a:pt x="609412" y="1524002"/>
                  <a:pt x="606088" y="1516213"/>
                  <a:pt x="606088" y="1506688"/>
                </a:cubicBezTo>
                <a:cubicBezTo>
                  <a:pt x="606088" y="1498354"/>
                  <a:pt x="609461" y="1490912"/>
                  <a:pt x="616208" y="1484364"/>
                </a:cubicBezTo>
                <a:cubicBezTo>
                  <a:pt x="622757" y="1478014"/>
                  <a:pt x="638334" y="1471565"/>
                  <a:pt x="662940" y="1465016"/>
                </a:cubicBezTo>
                <a:cubicBezTo>
                  <a:pt x="680998" y="1460452"/>
                  <a:pt x="698361" y="1455193"/>
                  <a:pt x="715030" y="1449240"/>
                </a:cubicBezTo>
                <a:close/>
                <a:moveTo>
                  <a:pt x="1686283" y="1359348"/>
                </a:moveTo>
                <a:cubicBezTo>
                  <a:pt x="1702951" y="1359348"/>
                  <a:pt x="1716941" y="1366045"/>
                  <a:pt x="1728252" y="1379440"/>
                </a:cubicBezTo>
                <a:cubicBezTo>
                  <a:pt x="1739563" y="1392834"/>
                  <a:pt x="1745218" y="1413224"/>
                  <a:pt x="1745218" y="1440608"/>
                </a:cubicBezTo>
                <a:cubicBezTo>
                  <a:pt x="1745218" y="1469977"/>
                  <a:pt x="1739613" y="1491309"/>
                  <a:pt x="1728401" y="1504604"/>
                </a:cubicBezTo>
                <a:cubicBezTo>
                  <a:pt x="1717189" y="1517900"/>
                  <a:pt x="1702852" y="1524547"/>
                  <a:pt x="1685390" y="1524547"/>
                </a:cubicBezTo>
                <a:cubicBezTo>
                  <a:pt x="1668125" y="1524547"/>
                  <a:pt x="1653788" y="1517800"/>
                  <a:pt x="1642378" y="1504307"/>
                </a:cubicBezTo>
                <a:cubicBezTo>
                  <a:pt x="1630968" y="1490813"/>
                  <a:pt x="1625263" y="1469977"/>
                  <a:pt x="1625263" y="1441799"/>
                </a:cubicBezTo>
                <a:cubicBezTo>
                  <a:pt x="1625263" y="1414018"/>
                  <a:pt x="1631018" y="1393331"/>
                  <a:pt x="1642527" y="1379738"/>
                </a:cubicBezTo>
                <a:cubicBezTo>
                  <a:pt x="1654036" y="1366145"/>
                  <a:pt x="1668622" y="1359348"/>
                  <a:pt x="1686283" y="1359348"/>
                </a:cubicBezTo>
                <a:close/>
                <a:moveTo>
                  <a:pt x="4382750" y="1347740"/>
                </a:moveTo>
                <a:cubicBezTo>
                  <a:pt x="4399419" y="1347740"/>
                  <a:pt x="4412863" y="1352800"/>
                  <a:pt x="4423083" y="1362920"/>
                </a:cubicBezTo>
                <a:cubicBezTo>
                  <a:pt x="4433302" y="1373040"/>
                  <a:pt x="4439603" y="1389808"/>
                  <a:pt x="4441984" y="1413224"/>
                </a:cubicBezTo>
                <a:lnTo>
                  <a:pt x="4322624" y="1413224"/>
                </a:lnTo>
                <a:cubicBezTo>
                  <a:pt x="4324608" y="1394372"/>
                  <a:pt x="4329271" y="1380184"/>
                  <a:pt x="4336614" y="1370659"/>
                </a:cubicBezTo>
                <a:cubicBezTo>
                  <a:pt x="4348123" y="1355379"/>
                  <a:pt x="4363502" y="1347740"/>
                  <a:pt x="4382750" y="1347740"/>
                </a:cubicBezTo>
                <a:close/>
                <a:moveTo>
                  <a:pt x="1927086" y="1283148"/>
                </a:moveTo>
                <a:lnTo>
                  <a:pt x="1927086" y="1484364"/>
                </a:lnTo>
                <a:cubicBezTo>
                  <a:pt x="1927086" y="1525837"/>
                  <a:pt x="1936562" y="1556545"/>
                  <a:pt x="1955513" y="1576488"/>
                </a:cubicBezTo>
                <a:cubicBezTo>
                  <a:pt x="1974464" y="1596431"/>
                  <a:pt x="2000608" y="1606403"/>
                  <a:pt x="2033945" y="1606403"/>
                </a:cubicBezTo>
                <a:cubicBezTo>
                  <a:pt x="2058948" y="1606403"/>
                  <a:pt x="2080032" y="1601938"/>
                  <a:pt x="2097197" y="1593008"/>
                </a:cubicBezTo>
                <a:cubicBezTo>
                  <a:pt x="2114362" y="1584079"/>
                  <a:pt x="2131378" y="1569097"/>
                  <a:pt x="2148245" y="1548062"/>
                </a:cubicBezTo>
                <a:lnTo>
                  <a:pt x="2148245" y="1599259"/>
                </a:lnTo>
                <a:lnTo>
                  <a:pt x="2261354" y="1599259"/>
                </a:lnTo>
                <a:lnTo>
                  <a:pt x="2261354" y="1283148"/>
                </a:lnTo>
                <a:lnTo>
                  <a:pt x="2140208" y="1283148"/>
                </a:lnTo>
                <a:lnTo>
                  <a:pt x="2140208" y="1435250"/>
                </a:lnTo>
                <a:cubicBezTo>
                  <a:pt x="2140208" y="1464024"/>
                  <a:pt x="2135595" y="1483967"/>
                  <a:pt x="2126367" y="1495079"/>
                </a:cubicBezTo>
                <a:cubicBezTo>
                  <a:pt x="2117140" y="1506192"/>
                  <a:pt x="2105283" y="1511748"/>
                  <a:pt x="2090797" y="1511748"/>
                </a:cubicBezTo>
                <a:cubicBezTo>
                  <a:pt x="2077502" y="1511748"/>
                  <a:pt x="2067183" y="1507581"/>
                  <a:pt x="2059841" y="1499247"/>
                </a:cubicBezTo>
                <a:cubicBezTo>
                  <a:pt x="2052499" y="1490912"/>
                  <a:pt x="2048828" y="1476823"/>
                  <a:pt x="2048828" y="1456979"/>
                </a:cubicBezTo>
                <a:lnTo>
                  <a:pt x="2048828" y="1283148"/>
                </a:lnTo>
                <a:close/>
                <a:moveTo>
                  <a:pt x="4815245" y="1276004"/>
                </a:moveTo>
                <a:cubicBezTo>
                  <a:pt x="4798179" y="1276004"/>
                  <a:pt x="4783842" y="1280221"/>
                  <a:pt x="4772234" y="1288655"/>
                </a:cubicBezTo>
                <a:cubicBezTo>
                  <a:pt x="4760625" y="1297088"/>
                  <a:pt x="4749364" y="1312517"/>
                  <a:pt x="4738450" y="1334940"/>
                </a:cubicBezTo>
                <a:lnTo>
                  <a:pt x="4738450" y="1283148"/>
                </a:lnTo>
                <a:lnTo>
                  <a:pt x="4625043" y="1283148"/>
                </a:lnTo>
                <a:lnTo>
                  <a:pt x="4625043" y="1599259"/>
                </a:lnTo>
                <a:lnTo>
                  <a:pt x="4746784" y="1599259"/>
                </a:lnTo>
                <a:lnTo>
                  <a:pt x="4746784" y="1493293"/>
                </a:lnTo>
                <a:cubicBezTo>
                  <a:pt x="4746784" y="1442692"/>
                  <a:pt x="4753035" y="1408164"/>
                  <a:pt x="4765536" y="1389709"/>
                </a:cubicBezTo>
                <a:cubicBezTo>
                  <a:pt x="4774268" y="1376612"/>
                  <a:pt x="4786571" y="1370064"/>
                  <a:pt x="4802446" y="1370064"/>
                </a:cubicBezTo>
                <a:cubicBezTo>
                  <a:pt x="4810780" y="1370064"/>
                  <a:pt x="4822091" y="1373040"/>
                  <a:pt x="4836379" y="1378993"/>
                </a:cubicBezTo>
                <a:lnTo>
                  <a:pt x="4873883" y="1292673"/>
                </a:lnTo>
                <a:cubicBezTo>
                  <a:pt x="4852651" y="1281561"/>
                  <a:pt x="4833104" y="1276004"/>
                  <a:pt x="4815245" y="1276004"/>
                </a:cubicBezTo>
                <a:close/>
                <a:moveTo>
                  <a:pt x="4377690" y="1276004"/>
                </a:moveTo>
                <a:cubicBezTo>
                  <a:pt x="4321929" y="1276004"/>
                  <a:pt x="4278223" y="1291284"/>
                  <a:pt x="4246573" y="1321843"/>
                </a:cubicBezTo>
                <a:cubicBezTo>
                  <a:pt x="4214922" y="1352403"/>
                  <a:pt x="4199096" y="1392388"/>
                  <a:pt x="4199096" y="1441799"/>
                </a:cubicBezTo>
                <a:cubicBezTo>
                  <a:pt x="4199096" y="1476525"/>
                  <a:pt x="4206984" y="1506738"/>
                  <a:pt x="4222760" y="1532435"/>
                </a:cubicBezTo>
                <a:cubicBezTo>
                  <a:pt x="4238536" y="1558133"/>
                  <a:pt x="4258429" y="1576885"/>
                  <a:pt x="4282440" y="1588692"/>
                </a:cubicBezTo>
                <a:cubicBezTo>
                  <a:pt x="4306451" y="1600499"/>
                  <a:pt x="4339392" y="1606403"/>
                  <a:pt x="4381262" y="1606403"/>
                </a:cubicBezTo>
                <a:cubicBezTo>
                  <a:pt x="4429482" y="1606403"/>
                  <a:pt x="4466491" y="1599507"/>
                  <a:pt x="4492288" y="1585716"/>
                </a:cubicBezTo>
                <a:cubicBezTo>
                  <a:pt x="4518085" y="1571924"/>
                  <a:pt x="4540111" y="1549154"/>
                  <a:pt x="4558368" y="1517404"/>
                </a:cubicBezTo>
                <a:lnTo>
                  <a:pt x="4439007" y="1506390"/>
                </a:lnTo>
                <a:cubicBezTo>
                  <a:pt x="4431467" y="1515915"/>
                  <a:pt x="4424422" y="1522563"/>
                  <a:pt x="4417874" y="1526333"/>
                </a:cubicBezTo>
                <a:cubicBezTo>
                  <a:pt x="4407158" y="1532286"/>
                  <a:pt x="4395847" y="1535263"/>
                  <a:pt x="4383941" y="1535263"/>
                </a:cubicBezTo>
                <a:cubicBezTo>
                  <a:pt x="4365090" y="1535263"/>
                  <a:pt x="4349810" y="1528417"/>
                  <a:pt x="4338102" y="1514725"/>
                </a:cubicBezTo>
                <a:cubicBezTo>
                  <a:pt x="4329768" y="1505200"/>
                  <a:pt x="4324509" y="1490714"/>
                  <a:pt x="4322326" y="1471267"/>
                </a:cubicBezTo>
                <a:lnTo>
                  <a:pt x="4565214" y="1471267"/>
                </a:lnTo>
                <a:lnTo>
                  <a:pt x="4565214" y="1457575"/>
                </a:lnTo>
                <a:cubicBezTo>
                  <a:pt x="4565214" y="1415903"/>
                  <a:pt x="4558368" y="1382069"/>
                  <a:pt x="4544675" y="1356074"/>
                </a:cubicBezTo>
                <a:cubicBezTo>
                  <a:pt x="4530983" y="1330079"/>
                  <a:pt x="4511040" y="1310235"/>
                  <a:pt x="4484847" y="1296543"/>
                </a:cubicBezTo>
                <a:cubicBezTo>
                  <a:pt x="4458653" y="1282851"/>
                  <a:pt x="4422934" y="1276004"/>
                  <a:pt x="4377690" y="1276004"/>
                </a:cubicBezTo>
                <a:close/>
                <a:moveTo>
                  <a:pt x="3296007" y="1276004"/>
                </a:moveTo>
                <a:cubicBezTo>
                  <a:pt x="3273385" y="1276004"/>
                  <a:pt x="3252351" y="1277691"/>
                  <a:pt x="3232904" y="1281065"/>
                </a:cubicBezTo>
                <a:cubicBezTo>
                  <a:pt x="3213457" y="1284438"/>
                  <a:pt x="3198178" y="1289201"/>
                  <a:pt x="3187065" y="1295352"/>
                </a:cubicBezTo>
                <a:cubicBezTo>
                  <a:pt x="3171587" y="1303885"/>
                  <a:pt x="3159731" y="1313956"/>
                  <a:pt x="3151495" y="1325564"/>
                </a:cubicBezTo>
                <a:cubicBezTo>
                  <a:pt x="3143260" y="1337173"/>
                  <a:pt x="3136960" y="1353097"/>
                  <a:pt x="3132594" y="1373338"/>
                </a:cubicBezTo>
                <a:lnTo>
                  <a:pt x="3248382" y="1385542"/>
                </a:lnTo>
                <a:cubicBezTo>
                  <a:pt x="3253145" y="1371850"/>
                  <a:pt x="3259396" y="1362523"/>
                  <a:pt x="3267135" y="1357562"/>
                </a:cubicBezTo>
                <a:cubicBezTo>
                  <a:pt x="3277056" y="1351212"/>
                  <a:pt x="3291939" y="1348037"/>
                  <a:pt x="3311783" y="1348037"/>
                </a:cubicBezTo>
                <a:cubicBezTo>
                  <a:pt x="3327261" y="1348037"/>
                  <a:pt x="3338076" y="1351014"/>
                  <a:pt x="3344228" y="1356967"/>
                </a:cubicBezTo>
                <a:cubicBezTo>
                  <a:pt x="3350379" y="1362920"/>
                  <a:pt x="3353455" y="1373338"/>
                  <a:pt x="3353455" y="1388221"/>
                </a:cubicBezTo>
                <a:cubicBezTo>
                  <a:pt x="3338374" y="1394174"/>
                  <a:pt x="3324086" y="1398986"/>
                  <a:pt x="3310593" y="1402657"/>
                </a:cubicBezTo>
                <a:cubicBezTo>
                  <a:pt x="3297099" y="1406328"/>
                  <a:pt x="3267631" y="1412728"/>
                  <a:pt x="3222189" y="1421856"/>
                </a:cubicBezTo>
                <a:cubicBezTo>
                  <a:pt x="3184287" y="1429397"/>
                  <a:pt x="3158292" y="1440906"/>
                  <a:pt x="3144203" y="1456384"/>
                </a:cubicBezTo>
                <a:cubicBezTo>
                  <a:pt x="3130114" y="1471862"/>
                  <a:pt x="3123069" y="1491607"/>
                  <a:pt x="3123069" y="1515618"/>
                </a:cubicBezTo>
                <a:cubicBezTo>
                  <a:pt x="3123069" y="1541216"/>
                  <a:pt x="3132842" y="1562746"/>
                  <a:pt x="3152388" y="1580209"/>
                </a:cubicBezTo>
                <a:cubicBezTo>
                  <a:pt x="3171934" y="1597672"/>
                  <a:pt x="3200559" y="1606403"/>
                  <a:pt x="3238262" y="1606403"/>
                </a:cubicBezTo>
                <a:cubicBezTo>
                  <a:pt x="3266639" y="1606403"/>
                  <a:pt x="3291543" y="1602037"/>
                  <a:pt x="3312974" y="1593306"/>
                </a:cubicBezTo>
                <a:cubicBezTo>
                  <a:pt x="3328650" y="1586758"/>
                  <a:pt x="3344426" y="1575843"/>
                  <a:pt x="3360301" y="1560564"/>
                </a:cubicBezTo>
                <a:cubicBezTo>
                  <a:pt x="3361690" y="1569692"/>
                  <a:pt x="3363079" y="1576389"/>
                  <a:pt x="3364468" y="1580656"/>
                </a:cubicBezTo>
                <a:cubicBezTo>
                  <a:pt x="3365857" y="1584922"/>
                  <a:pt x="3368834" y="1591123"/>
                  <a:pt x="3373398" y="1599259"/>
                </a:cubicBezTo>
                <a:lnTo>
                  <a:pt x="3487103" y="1599259"/>
                </a:lnTo>
                <a:cubicBezTo>
                  <a:pt x="3480753" y="1586162"/>
                  <a:pt x="3476635" y="1575397"/>
                  <a:pt x="3474750" y="1566963"/>
                </a:cubicBezTo>
                <a:cubicBezTo>
                  <a:pt x="3472865" y="1558530"/>
                  <a:pt x="3471922" y="1546872"/>
                  <a:pt x="3471922" y="1531989"/>
                </a:cubicBezTo>
                <a:lnTo>
                  <a:pt x="3471922" y="1392388"/>
                </a:lnTo>
                <a:cubicBezTo>
                  <a:pt x="3471922" y="1377505"/>
                  <a:pt x="3468946" y="1361878"/>
                  <a:pt x="3462993" y="1345507"/>
                </a:cubicBezTo>
                <a:cubicBezTo>
                  <a:pt x="3457039" y="1329136"/>
                  <a:pt x="3448904" y="1316486"/>
                  <a:pt x="3438585" y="1307556"/>
                </a:cubicBezTo>
                <a:cubicBezTo>
                  <a:pt x="3423900" y="1294658"/>
                  <a:pt x="3405545" y="1286174"/>
                  <a:pt x="3383518" y="1282106"/>
                </a:cubicBezTo>
                <a:cubicBezTo>
                  <a:pt x="3361492" y="1278038"/>
                  <a:pt x="3332321" y="1276004"/>
                  <a:pt x="3296007" y="1276004"/>
                </a:cubicBezTo>
                <a:close/>
                <a:moveTo>
                  <a:pt x="2483406" y="1276004"/>
                </a:moveTo>
                <a:cubicBezTo>
                  <a:pt x="2447687" y="1276004"/>
                  <a:pt x="2419211" y="1279721"/>
                  <a:pt x="2397978" y="1287155"/>
                </a:cubicBezTo>
                <a:cubicBezTo>
                  <a:pt x="2376746" y="1294589"/>
                  <a:pt x="2360077" y="1305838"/>
                  <a:pt x="2347972" y="1320904"/>
                </a:cubicBezTo>
                <a:cubicBezTo>
                  <a:pt x="2335868" y="1335970"/>
                  <a:pt x="2329815" y="1353911"/>
                  <a:pt x="2329815" y="1374729"/>
                </a:cubicBezTo>
                <a:cubicBezTo>
                  <a:pt x="2329815" y="1393760"/>
                  <a:pt x="2335421" y="1410709"/>
                  <a:pt x="2346633" y="1425577"/>
                </a:cubicBezTo>
                <a:cubicBezTo>
                  <a:pt x="2357845" y="1440444"/>
                  <a:pt x="2371636" y="1451000"/>
                  <a:pt x="2388007" y="1457245"/>
                </a:cubicBezTo>
                <a:cubicBezTo>
                  <a:pt x="2404378" y="1463489"/>
                  <a:pt x="2433598" y="1470278"/>
                  <a:pt x="2475667" y="1477611"/>
                </a:cubicBezTo>
                <a:cubicBezTo>
                  <a:pt x="2503845" y="1482565"/>
                  <a:pt x="2521208" y="1486726"/>
                  <a:pt x="2527757" y="1490094"/>
                </a:cubicBezTo>
                <a:cubicBezTo>
                  <a:pt x="2536885" y="1494850"/>
                  <a:pt x="2541449" y="1501587"/>
                  <a:pt x="2541449" y="1510306"/>
                </a:cubicBezTo>
                <a:cubicBezTo>
                  <a:pt x="2541449" y="1518033"/>
                  <a:pt x="2537976" y="1524471"/>
                  <a:pt x="2531031" y="1529621"/>
                </a:cubicBezTo>
                <a:cubicBezTo>
                  <a:pt x="2522101" y="1536557"/>
                  <a:pt x="2509500" y="1540025"/>
                  <a:pt x="2493228" y="1540025"/>
                </a:cubicBezTo>
                <a:cubicBezTo>
                  <a:pt x="2478346" y="1540025"/>
                  <a:pt x="2466439" y="1536950"/>
                  <a:pt x="2457510" y="1530798"/>
                </a:cubicBezTo>
                <a:cubicBezTo>
                  <a:pt x="2448580" y="1524646"/>
                  <a:pt x="2441635" y="1514427"/>
                  <a:pt x="2436674" y="1500140"/>
                </a:cubicBezTo>
                <a:lnTo>
                  <a:pt x="2316421" y="1511450"/>
                </a:lnTo>
                <a:cubicBezTo>
                  <a:pt x="2323366" y="1541811"/>
                  <a:pt x="2339092" y="1565227"/>
                  <a:pt x="2363599" y="1581697"/>
                </a:cubicBezTo>
                <a:cubicBezTo>
                  <a:pt x="2388106" y="1598168"/>
                  <a:pt x="2429233" y="1606403"/>
                  <a:pt x="2486978" y="1606403"/>
                </a:cubicBezTo>
                <a:cubicBezTo>
                  <a:pt x="2527856" y="1606403"/>
                  <a:pt x="2560152" y="1601299"/>
                  <a:pt x="2583865" y="1591090"/>
                </a:cubicBezTo>
                <a:cubicBezTo>
                  <a:pt x="2607578" y="1580881"/>
                  <a:pt x="2624941" y="1567153"/>
                  <a:pt x="2635955" y="1549906"/>
                </a:cubicBezTo>
                <a:cubicBezTo>
                  <a:pt x="2646968" y="1532659"/>
                  <a:pt x="2652475" y="1514917"/>
                  <a:pt x="2652475" y="1496679"/>
                </a:cubicBezTo>
                <a:cubicBezTo>
                  <a:pt x="2652475" y="1478640"/>
                  <a:pt x="2647266" y="1462088"/>
                  <a:pt x="2636848" y="1447022"/>
                </a:cubicBezTo>
                <a:cubicBezTo>
                  <a:pt x="2626430" y="1431956"/>
                  <a:pt x="2611398" y="1420359"/>
                  <a:pt x="2591753" y="1412231"/>
                </a:cubicBezTo>
                <a:cubicBezTo>
                  <a:pt x="2572107" y="1404103"/>
                  <a:pt x="2542143" y="1397760"/>
                  <a:pt x="2501860" y="1393202"/>
                </a:cubicBezTo>
                <a:cubicBezTo>
                  <a:pt x="2475270" y="1390030"/>
                  <a:pt x="2458006" y="1386463"/>
                  <a:pt x="2450068" y="1382500"/>
                </a:cubicBezTo>
                <a:cubicBezTo>
                  <a:pt x="2442131" y="1378538"/>
                  <a:pt x="2438162" y="1372693"/>
                  <a:pt x="2438162" y="1364966"/>
                </a:cubicBezTo>
                <a:cubicBezTo>
                  <a:pt x="2438162" y="1358030"/>
                  <a:pt x="2441287" y="1352135"/>
                  <a:pt x="2447538" y="1347281"/>
                </a:cubicBezTo>
                <a:cubicBezTo>
                  <a:pt x="2453789" y="1342427"/>
                  <a:pt x="2463761" y="1340000"/>
                  <a:pt x="2477453" y="1340000"/>
                </a:cubicBezTo>
                <a:cubicBezTo>
                  <a:pt x="2490946" y="1340000"/>
                  <a:pt x="2502456" y="1343175"/>
                  <a:pt x="2511981" y="1349525"/>
                </a:cubicBezTo>
                <a:cubicBezTo>
                  <a:pt x="2518926" y="1354288"/>
                  <a:pt x="2523887" y="1361729"/>
                  <a:pt x="2526864" y="1371850"/>
                </a:cubicBezTo>
                <a:lnTo>
                  <a:pt x="2641759" y="1360539"/>
                </a:lnTo>
                <a:cubicBezTo>
                  <a:pt x="2633822" y="1339901"/>
                  <a:pt x="2623850" y="1323530"/>
                  <a:pt x="2611844" y="1311425"/>
                </a:cubicBezTo>
                <a:cubicBezTo>
                  <a:pt x="2599839" y="1299321"/>
                  <a:pt x="2584857" y="1290391"/>
                  <a:pt x="2566899" y="1284636"/>
                </a:cubicBezTo>
                <a:cubicBezTo>
                  <a:pt x="2548940" y="1278882"/>
                  <a:pt x="2521109" y="1276004"/>
                  <a:pt x="2483406" y="1276004"/>
                </a:cubicBezTo>
                <a:close/>
                <a:moveTo>
                  <a:pt x="1684497" y="1276004"/>
                </a:moveTo>
                <a:cubicBezTo>
                  <a:pt x="1629133" y="1276004"/>
                  <a:pt x="1585179" y="1291631"/>
                  <a:pt x="1552635" y="1322885"/>
                </a:cubicBezTo>
                <a:cubicBezTo>
                  <a:pt x="1520091" y="1354139"/>
                  <a:pt x="1503819" y="1393876"/>
                  <a:pt x="1503819" y="1442097"/>
                </a:cubicBezTo>
                <a:cubicBezTo>
                  <a:pt x="1503819" y="1493889"/>
                  <a:pt x="1523068" y="1535759"/>
                  <a:pt x="1561565" y="1567708"/>
                </a:cubicBezTo>
                <a:cubicBezTo>
                  <a:pt x="1592918" y="1593504"/>
                  <a:pt x="1633994" y="1606403"/>
                  <a:pt x="1684794" y="1606403"/>
                </a:cubicBezTo>
                <a:cubicBezTo>
                  <a:pt x="1741746" y="1606403"/>
                  <a:pt x="1786345" y="1590875"/>
                  <a:pt x="1818591" y="1559820"/>
                </a:cubicBezTo>
                <a:cubicBezTo>
                  <a:pt x="1850837" y="1528764"/>
                  <a:pt x="1866960" y="1488928"/>
                  <a:pt x="1866960" y="1440311"/>
                </a:cubicBezTo>
                <a:cubicBezTo>
                  <a:pt x="1866960" y="1397051"/>
                  <a:pt x="1853962" y="1360638"/>
                  <a:pt x="1827967" y="1331071"/>
                </a:cubicBezTo>
                <a:cubicBezTo>
                  <a:pt x="1795622" y="1294360"/>
                  <a:pt x="1747798" y="1276004"/>
                  <a:pt x="1684497" y="1276004"/>
                </a:cubicBezTo>
                <a:close/>
                <a:moveTo>
                  <a:pt x="1132502" y="1276004"/>
                </a:moveTo>
                <a:cubicBezTo>
                  <a:pt x="1109052" y="1276004"/>
                  <a:pt x="1089031" y="1280072"/>
                  <a:pt x="1072438" y="1288208"/>
                </a:cubicBezTo>
                <a:cubicBezTo>
                  <a:pt x="1055846" y="1296344"/>
                  <a:pt x="1039401" y="1310036"/>
                  <a:pt x="1023104" y="1329285"/>
                </a:cubicBezTo>
                <a:lnTo>
                  <a:pt x="1023104" y="1283148"/>
                </a:lnTo>
                <a:lnTo>
                  <a:pt x="909995" y="1283148"/>
                </a:lnTo>
                <a:lnTo>
                  <a:pt x="909995" y="1599259"/>
                </a:lnTo>
                <a:lnTo>
                  <a:pt x="1031439" y="1599259"/>
                </a:lnTo>
                <a:lnTo>
                  <a:pt x="1031439" y="1437929"/>
                </a:lnTo>
                <a:cubicBezTo>
                  <a:pt x="1031439" y="1413918"/>
                  <a:pt x="1035919" y="1396654"/>
                  <a:pt x="1044880" y="1386137"/>
                </a:cubicBezTo>
                <a:cubicBezTo>
                  <a:pt x="1053841" y="1375620"/>
                  <a:pt x="1065291" y="1370361"/>
                  <a:pt x="1079231" y="1370361"/>
                </a:cubicBezTo>
                <a:cubicBezTo>
                  <a:pt x="1087792" y="1370361"/>
                  <a:pt x="1095258" y="1372792"/>
                  <a:pt x="1101630" y="1377654"/>
                </a:cubicBezTo>
                <a:cubicBezTo>
                  <a:pt x="1108001" y="1382516"/>
                  <a:pt x="1112482" y="1388915"/>
                  <a:pt x="1115071" y="1396853"/>
                </a:cubicBezTo>
                <a:cubicBezTo>
                  <a:pt x="1116664" y="1401814"/>
                  <a:pt x="1117461" y="1411240"/>
                  <a:pt x="1117461" y="1425130"/>
                </a:cubicBezTo>
                <a:lnTo>
                  <a:pt x="1117461" y="1599259"/>
                </a:lnTo>
                <a:lnTo>
                  <a:pt x="1238905" y="1599259"/>
                </a:lnTo>
                <a:lnTo>
                  <a:pt x="1238905" y="1436143"/>
                </a:lnTo>
                <a:cubicBezTo>
                  <a:pt x="1238905" y="1413323"/>
                  <a:pt x="1243256" y="1396754"/>
                  <a:pt x="1251958" y="1386435"/>
                </a:cubicBezTo>
                <a:cubicBezTo>
                  <a:pt x="1260660" y="1376116"/>
                  <a:pt x="1272129" y="1370957"/>
                  <a:pt x="1286367" y="1370957"/>
                </a:cubicBezTo>
                <a:cubicBezTo>
                  <a:pt x="1298429" y="1370957"/>
                  <a:pt x="1308513" y="1376414"/>
                  <a:pt x="1316621" y="1387328"/>
                </a:cubicBezTo>
                <a:cubicBezTo>
                  <a:pt x="1322159" y="1394273"/>
                  <a:pt x="1324928" y="1404890"/>
                  <a:pt x="1324928" y="1419177"/>
                </a:cubicBezTo>
                <a:lnTo>
                  <a:pt x="1324928" y="1599259"/>
                </a:lnTo>
                <a:lnTo>
                  <a:pt x="1446372" y="1599259"/>
                </a:lnTo>
                <a:lnTo>
                  <a:pt x="1446372" y="1400722"/>
                </a:lnTo>
                <a:cubicBezTo>
                  <a:pt x="1446372" y="1357860"/>
                  <a:pt x="1436860" y="1326358"/>
                  <a:pt x="1417836" y="1306217"/>
                </a:cubicBezTo>
                <a:cubicBezTo>
                  <a:pt x="1398812" y="1286075"/>
                  <a:pt x="1372358" y="1276004"/>
                  <a:pt x="1338471" y="1276004"/>
                </a:cubicBezTo>
                <a:cubicBezTo>
                  <a:pt x="1315483" y="1276004"/>
                  <a:pt x="1296162" y="1279725"/>
                  <a:pt x="1280507" y="1287167"/>
                </a:cubicBezTo>
                <a:cubicBezTo>
                  <a:pt x="1264852" y="1294608"/>
                  <a:pt x="1247512" y="1308647"/>
                  <a:pt x="1228487" y="1329285"/>
                </a:cubicBezTo>
                <a:cubicBezTo>
                  <a:pt x="1219148" y="1311624"/>
                  <a:pt x="1207126" y="1298329"/>
                  <a:pt x="1192420" y="1289399"/>
                </a:cubicBezTo>
                <a:cubicBezTo>
                  <a:pt x="1177713" y="1280469"/>
                  <a:pt x="1157741" y="1276004"/>
                  <a:pt x="1132502" y="1276004"/>
                </a:cubicBezTo>
                <a:close/>
                <a:moveTo>
                  <a:pt x="657582" y="1276004"/>
                </a:moveTo>
                <a:cubicBezTo>
                  <a:pt x="634961" y="1276004"/>
                  <a:pt x="613926" y="1277691"/>
                  <a:pt x="594479" y="1281065"/>
                </a:cubicBezTo>
                <a:cubicBezTo>
                  <a:pt x="575032" y="1284438"/>
                  <a:pt x="559753" y="1289201"/>
                  <a:pt x="548640" y="1295352"/>
                </a:cubicBezTo>
                <a:cubicBezTo>
                  <a:pt x="533162" y="1303885"/>
                  <a:pt x="521305" y="1313956"/>
                  <a:pt x="513070" y="1325564"/>
                </a:cubicBezTo>
                <a:cubicBezTo>
                  <a:pt x="504835" y="1337173"/>
                  <a:pt x="498535" y="1353097"/>
                  <a:pt x="494169" y="1373338"/>
                </a:cubicBezTo>
                <a:lnTo>
                  <a:pt x="609957" y="1385542"/>
                </a:lnTo>
                <a:cubicBezTo>
                  <a:pt x="614720" y="1371850"/>
                  <a:pt x="620971" y="1362523"/>
                  <a:pt x="628710" y="1357562"/>
                </a:cubicBezTo>
                <a:cubicBezTo>
                  <a:pt x="638632" y="1351212"/>
                  <a:pt x="653515" y="1348037"/>
                  <a:pt x="673358" y="1348037"/>
                </a:cubicBezTo>
                <a:cubicBezTo>
                  <a:pt x="688836" y="1348037"/>
                  <a:pt x="699651" y="1351014"/>
                  <a:pt x="705803" y="1356967"/>
                </a:cubicBezTo>
                <a:cubicBezTo>
                  <a:pt x="711954" y="1362920"/>
                  <a:pt x="715030" y="1373338"/>
                  <a:pt x="715030" y="1388221"/>
                </a:cubicBezTo>
                <a:cubicBezTo>
                  <a:pt x="699949" y="1394174"/>
                  <a:pt x="685661" y="1398986"/>
                  <a:pt x="672168" y="1402657"/>
                </a:cubicBezTo>
                <a:cubicBezTo>
                  <a:pt x="658674" y="1406328"/>
                  <a:pt x="629206" y="1412728"/>
                  <a:pt x="583764" y="1421856"/>
                </a:cubicBezTo>
                <a:cubicBezTo>
                  <a:pt x="545862" y="1429397"/>
                  <a:pt x="519867" y="1440906"/>
                  <a:pt x="505778" y="1456384"/>
                </a:cubicBezTo>
                <a:cubicBezTo>
                  <a:pt x="491689" y="1471862"/>
                  <a:pt x="484644" y="1491607"/>
                  <a:pt x="484644" y="1515618"/>
                </a:cubicBezTo>
                <a:cubicBezTo>
                  <a:pt x="484644" y="1541216"/>
                  <a:pt x="494417" y="1562746"/>
                  <a:pt x="513963" y="1580209"/>
                </a:cubicBezTo>
                <a:cubicBezTo>
                  <a:pt x="533509" y="1597672"/>
                  <a:pt x="562134" y="1606403"/>
                  <a:pt x="599837" y="1606403"/>
                </a:cubicBezTo>
                <a:cubicBezTo>
                  <a:pt x="628214" y="1606403"/>
                  <a:pt x="653118" y="1602037"/>
                  <a:pt x="674549" y="1593306"/>
                </a:cubicBezTo>
                <a:cubicBezTo>
                  <a:pt x="690225" y="1586758"/>
                  <a:pt x="706001" y="1575843"/>
                  <a:pt x="721876" y="1560564"/>
                </a:cubicBezTo>
                <a:cubicBezTo>
                  <a:pt x="723265" y="1569692"/>
                  <a:pt x="724654" y="1576389"/>
                  <a:pt x="726043" y="1580656"/>
                </a:cubicBezTo>
                <a:cubicBezTo>
                  <a:pt x="727432" y="1584922"/>
                  <a:pt x="730409" y="1591123"/>
                  <a:pt x="734973" y="1599259"/>
                </a:cubicBezTo>
                <a:lnTo>
                  <a:pt x="848678" y="1599259"/>
                </a:lnTo>
                <a:cubicBezTo>
                  <a:pt x="842328" y="1586162"/>
                  <a:pt x="838210" y="1575397"/>
                  <a:pt x="836325" y="1566963"/>
                </a:cubicBezTo>
                <a:cubicBezTo>
                  <a:pt x="834440" y="1558530"/>
                  <a:pt x="833497" y="1546872"/>
                  <a:pt x="833497" y="1531989"/>
                </a:cubicBezTo>
                <a:lnTo>
                  <a:pt x="833497" y="1392388"/>
                </a:lnTo>
                <a:cubicBezTo>
                  <a:pt x="833497" y="1377505"/>
                  <a:pt x="830521" y="1361878"/>
                  <a:pt x="824568" y="1345507"/>
                </a:cubicBezTo>
                <a:cubicBezTo>
                  <a:pt x="818614" y="1329136"/>
                  <a:pt x="810478" y="1316486"/>
                  <a:pt x="800160" y="1307556"/>
                </a:cubicBezTo>
                <a:cubicBezTo>
                  <a:pt x="785475" y="1294658"/>
                  <a:pt x="767120" y="1286174"/>
                  <a:pt x="745093" y="1282106"/>
                </a:cubicBezTo>
                <a:cubicBezTo>
                  <a:pt x="723067" y="1278038"/>
                  <a:pt x="693897" y="1276004"/>
                  <a:pt x="657582" y="1276004"/>
                </a:cubicBezTo>
                <a:close/>
                <a:moveTo>
                  <a:pt x="3804702" y="1162895"/>
                </a:moveTo>
                <a:lnTo>
                  <a:pt x="3804702" y="1599259"/>
                </a:lnTo>
                <a:lnTo>
                  <a:pt x="3925848" y="1599259"/>
                </a:lnTo>
                <a:lnTo>
                  <a:pt x="3925848" y="1447454"/>
                </a:lnTo>
                <a:cubicBezTo>
                  <a:pt x="3925848" y="1418681"/>
                  <a:pt x="3930412" y="1398738"/>
                  <a:pt x="3939540" y="1387625"/>
                </a:cubicBezTo>
                <a:cubicBezTo>
                  <a:pt x="3948668" y="1376513"/>
                  <a:pt x="3960575" y="1370957"/>
                  <a:pt x="3975259" y="1370957"/>
                </a:cubicBezTo>
                <a:cubicBezTo>
                  <a:pt x="3988554" y="1370957"/>
                  <a:pt x="3998873" y="1375074"/>
                  <a:pt x="4006215" y="1383309"/>
                </a:cubicBezTo>
                <a:cubicBezTo>
                  <a:pt x="4013557" y="1391545"/>
                  <a:pt x="4017228" y="1405584"/>
                  <a:pt x="4017228" y="1425428"/>
                </a:cubicBezTo>
                <a:lnTo>
                  <a:pt x="4017228" y="1599259"/>
                </a:lnTo>
                <a:lnTo>
                  <a:pt x="4138970" y="1599259"/>
                </a:lnTo>
                <a:lnTo>
                  <a:pt x="4138970" y="1398341"/>
                </a:lnTo>
                <a:cubicBezTo>
                  <a:pt x="4138970" y="1356868"/>
                  <a:pt x="4129495" y="1326110"/>
                  <a:pt x="4110544" y="1306068"/>
                </a:cubicBezTo>
                <a:cubicBezTo>
                  <a:pt x="4091593" y="1286025"/>
                  <a:pt x="4065647" y="1276004"/>
                  <a:pt x="4032707" y="1276004"/>
                </a:cubicBezTo>
                <a:cubicBezTo>
                  <a:pt x="4010481" y="1276004"/>
                  <a:pt x="3991233" y="1279676"/>
                  <a:pt x="3974961" y="1287018"/>
                </a:cubicBezTo>
                <a:cubicBezTo>
                  <a:pt x="3958689" y="1294360"/>
                  <a:pt x="3942318" y="1306564"/>
                  <a:pt x="3925848" y="1323629"/>
                </a:cubicBezTo>
                <a:lnTo>
                  <a:pt x="3925848" y="1162895"/>
                </a:lnTo>
                <a:close/>
                <a:moveTo>
                  <a:pt x="3684151" y="1162895"/>
                </a:moveTo>
                <a:lnTo>
                  <a:pt x="3562707" y="1225105"/>
                </a:lnTo>
                <a:lnTo>
                  <a:pt x="3562707" y="1283148"/>
                </a:lnTo>
                <a:lnTo>
                  <a:pt x="3518059" y="1283148"/>
                </a:lnTo>
                <a:lnTo>
                  <a:pt x="3518059" y="1371850"/>
                </a:lnTo>
                <a:lnTo>
                  <a:pt x="3562707" y="1371850"/>
                </a:lnTo>
                <a:lnTo>
                  <a:pt x="3562707" y="1483034"/>
                </a:lnTo>
                <a:cubicBezTo>
                  <a:pt x="3562707" y="1518309"/>
                  <a:pt x="3566130" y="1543824"/>
                  <a:pt x="3572977" y="1559580"/>
                </a:cubicBezTo>
                <a:cubicBezTo>
                  <a:pt x="3579823" y="1575336"/>
                  <a:pt x="3590389" y="1587078"/>
                  <a:pt x="3604677" y="1594808"/>
                </a:cubicBezTo>
                <a:cubicBezTo>
                  <a:pt x="3618964" y="1602538"/>
                  <a:pt x="3641189" y="1606403"/>
                  <a:pt x="3671352" y="1606403"/>
                </a:cubicBezTo>
                <a:cubicBezTo>
                  <a:pt x="3697347" y="1606403"/>
                  <a:pt x="3725327" y="1603129"/>
                  <a:pt x="3755291" y="1596580"/>
                </a:cubicBezTo>
                <a:lnTo>
                  <a:pt x="3746361" y="1512953"/>
                </a:lnTo>
                <a:cubicBezTo>
                  <a:pt x="3730288" y="1518103"/>
                  <a:pt x="3717786" y="1520678"/>
                  <a:pt x="3708857" y="1520678"/>
                </a:cubicBezTo>
                <a:cubicBezTo>
                  <a:pt x="3698935" y="1520678"/>
                  <a:pt x="3691989" y="1517311"/>
                  <a:pt x="3688021" y="1510576"/>
                </a:cubicBezTo>
                <a:cubicBezTo>
                  <a:pt x="3685441" y="1506220"/>
                  <a:pt x="3684151" y="1497309"/>
                  <a:pt x="3684151" y="1483843"/>
                </a:cubicBezTo>
                <a:lnTo>
                  <a:pt x="3684151" y="1371850"/>
                </a:lnTo>
                <a:lnTo>
                  <a:pt x="3750826" y="1371850"/>
                </a:lnTo>
                <a:lnTo>
                  <a:pt x="3750826" y="1283148"/>
                </a:lnTo>
                <a:lnTo>
                  <a:pt x="3684151" y="1283148"/>
                </a:lnTo>
                <a:close/>
                <a:moveTo>
                  <a:pt x="5045631" y="1155454"/>
                </a:moveTo>
                <a:cubicBezTo>
                  <a:pt x="4990068" y="1155454"/>
                  <a:pt x="4948843" y="1168402"/>
                  <a:pt x="4921955" y="1194298"/>
                </a:cubicBezTo>
                <a:cubicBezTo>
                  <a:pt x="4895067" y="1220194"/>
                  <a:pt x="4879638" y="1254375"/>
                  <a:pt x="4875669" y="1296840"/>
                </a:cubicBezTo>
                <a:lnTo>
                  <a:pt x="4991160" y="1311128"/>
                </a:lnTo>
                <a:cubicBezTo>
                  <a:pt x="4993740" y="1287911"/>
                  <a:pt x="4999643" y="1271639"/>
                  <a:pt x="5008870" y="1262312"/>
                </a:cubicBezTo>
                <a:cubicBezTo>
                  <a:pt x="5018098" y="1252986"/>
                  <a:pt x="5029756" y="1248322"/>
                  <a:pt x="5043845" y="1248322"/>
                </a:cubicBezTo>
                <a:cubicBezTo>
                  <a:pt x="5056942" y="1248322"/>
                  <a:pt x="5066715" y="1251349"/>
                  <a:pt x="5073164" y="1257401"/>
                </a:cubicBezTo>
                <a:cubicBezTo>
                  <a:pt x="5079613" y="1263453"/>
                  <a:pt x="5082838" y="1271936"/>
                  <a:pt x="5082838" y="1282851"/>
                </a:cubicBezTo>
                <a:cubicBezTo>
                  <a:pt x="5082838" y="1293765"/>
                  <a:pt x="5074801" y="1305770"/>
                  <a:pt x="5058728" y="1318867"/>
                </a:cubicBezTo>
                <a:cubicBezTo>
                  <a:pt x="5028565" y="1343870"/>
                  <a:pt x="5009168" y="1361332"/>
                  <a:pt x="5000536" y="1371254"/>
                </a:cubicBezTo>
                <a:cubicBezTo>
                  <a:pt x="4991904" y="1381176"/>
                  <a:pt x="4985405" y="1392140"/>
                  <a:pt x="4981040" y="1404145"/>
                </a:cubicBezTo>
                <a:cubicBezTo>
                  <a:pt x="4976674" y="1416151"/>
                  <a:pt x="4974491" y="1431778"/>
                  <a:pt x="4974491" y="1451026"/>
                </a:cubicBezTo>
                <a:lnTo>
                  <a:pt x="4974491" y="1462337"/>
                </a:lnTo>
                <a:lnTo>
                  <a:pt x="5087600" y="1462337"/>
                </a:lnTo>
                <a:cubicBezTo>
                  <a:pt x="5087600" y="1446859"/>
                  <a:pt x="5090230" y="1434308"/>
                  <a:pt x="5095488" y="1424684"/>
                </a:cubicBezTo>
                <a:cubicBezTo>
                  <a:pt x="5100747" y="1415059"/>
                  <a:pt x="5113397" y="1402310"/>
                  <a:pt x="5133439" y="1386435"/>
                </a:cubicBezTo>
                <a:cubicBezTo>
                  <a:pt x="5162212" y="1363813"/>
                  <a:pt x="5181262" y="1344664"/>
                  <a:pt x="5190589" y="1328987"/>
                </a:cubicBezTo>
                <a:cubicBezTo>
                  <a:pt x="5199916" y="1313311"/>
                  <a:pt x="5204579" y="1297039"/>
                  <a:pt x="5204579" y="1280172"/>
                </a:cubicBezTo>
                <a:cubicBezTo>
                  <a:pt x="5204579" y="1239492"/>
                  <a:pt x="5186521" y="1206948"/>
                  <a:pt x="5150406" y="1182540"/>
                </a:cubicBezTo>
                <a:cubicBezTo>
                  <a:pt x="5123815" y="1164483"/>
                  <a:pt x="5088890" y="1155454"/>
                  <a:pt x="5045631" y="1155454"/>
                </a:cubicBezTo>
                <a:close/>
                <a:moveTo>
                  <a:pt x="3035260" y="1155454"/>
                </a:moveTo>
                <a:cubicBezTo>
                  <a:pt x="3008670" y="1155454"/>
                  <a:pt x="2988479" y="1158480"/>
                  <a:pt x="2974687" y="1164532"/>
                </a:cubicBezTo>
                <a:cubicBezTo>
                  <a:pt x="2960896" y="1170584"/>
                  <a:pt x="2950181" y="1178522"/>
                  <a:pt x="2942541" y="1188345"/>
                </a:cubicBezTo>
                <a:cubicBezTo>
                  <a:pt x="2934901" y="1198167"/>
                  <a:pt x="2929692" y="1210818"/>
                  <a:pt x="2926914" y="1226296"/>
                </a:cubicBezTo>
                <a:cubicBezTo>
                  <a:pt x="2924136" y="1241774"/>
                  <a:pt x="2922746" y="1255962"/>
                  <a:pt x="2922746" y="1268861"/>
                </a:cubicBezTo>
                <a:lnTo>
                  <a:pt x="2922746" y="1283148"/>
                </a:lnTo>
                <a:lnTo>
                  <a:pt x="2877503" y="1283148"/>
                </a:lnTo>
                <a:lnTo>
                  <a:pt x="2877503" y="1371850"/>
                </a:lnTo>
                <a:lnTo>
                  <a:pt x="2922746" y="1371850"/>
                </a:lnTo>
                <a:lnTo>
                  <a:pt x="2922746" y="1599259"/>
                </a:lnTo>
                <a:lnTo>
                  <a:pt x="3044190" y="1599259"/>
                </a:lnTo>
                <a:lnTo>
                  <a:pt x="3044190" y="1371850"/>
                </a:lnTo>
                <a:lnTo>
                  <a:pt x="3101935" y="1371850"/>
                </a:lnTo>
                <a:lnTo>
                  <a:pt x="3101935" y="1283148"/>
                </a:lnTo>
                <a:lnTo>
                  <a:pt x="3044190" y="1283148"/>
                </a:lnTo>
                <a:cubicBezTo>
                  <a:pt x="3044190" y="1269059"/>
                  <a:pt x="3044686" y="1259832"/>
                  <a:pt x="3045678" y="1255466"/>
                </a:cubicBezTo>
                <a:cubicBezTo>
                  <a:pt x="3047663" y="1247529"/>
                  <a:pt x="3051036" y="1241724"/>
                  <a:pt x="3055799" y="1238053"/>
                </a:cubicBezTo>
                <a:cubicBezTo>
                  <a:pt x="3060561" y="1234382"/>
                  <a:pt x="3068399" y="1232547"/>
                  <a:pt x="3079314" y="1232547"/>
                </a:cubicBezTo>
                <a:cubicBezTo>
                  <a:pt x="3088243" y="1232547"/>
                  <a:pt x="3099951" y="1233737"/>
                  <a:pt x="3114437" y="1236118"/>
                </a:cubicBezTo>
                <a:lnTo>
                  <a:pt x="3127832" y="1162895"/>
                </a:lnTo>
                <a:cubicBezTo>
                  <a:pt x="3087350" y="1157934"/>
                  <a:pt x="3056493" y="1155454"/>
                  <a:pt x="3035260" y="1155454"/>
                </a:cubicBezTo>
                <a:close/>
                <a:moveTo>
                  <a:pt x="396836" y="1155454"/>
                </a:moveTo>
                <a:cubicBezTo>
                  <a:pt x="370245" y="1155454"/>
                  <a:pt x="350054" y="1158480"/>
                  <a:pt x="336263" y="1164532"/>
                </a:cubicBezTo>
                <a:cubicBezTo>
                  <a:pt x="322471" y="1170584"/>
                  <a:pt x="311755" y="1178522"/>
                  <a:pt x="304116" y="1188345"/>
                </a:cubicBezTo>
                <a:cubicBezTo>
                  <a:pt x="296476" y="1198167"/>
                  <a:pt x="291267" y="1210818"/>
                  <a:pt x="288489" y="1226296"/>
                </a:cubicBezTo>
                <a:cubicBezTo>
                  <a:pt x="285711" y="1241774"/>
                  <a:pt x="284322" y="1255962"/>
                  <a:pt x="284322" y="1268861"/>
                </a:cubicBezTo>
                <a:lnTo>
                  <a:pt x="284322" y="1283148"/>
                </a:lnTo>
                <a:lnTo>
                  <a:pt x="239078" y="1283148"/>
                </a:lnTo>
                <a:lnTo>
                  <a:pt x="239078" y="1371850"/>
                </a:lnTo>
                <a:lnTo>
                  <a:pt x="284322" y="1371850"/>
                </a:lnTo>
                <a:lnTo>
                  <a:pt x="284322" y="1599259"/>
                </a:lnTo>
                <a:lnTo>
                  <a:pt x="405765" y="1599259"/>
                </a:lnTo>
                <a:lnTo>
                  <a:pt x="405765" y="1371850"/>
                </a:lnTo>
                <a:lnTo>
                  <a:pt x="463511" y="1371850"/>
                </a:lnTo>
                <a:lnTo>
                  <a:pt x="463511" y="1283148"/>
                </a:lnTo>
                <a:lnTo>
                  <a:pt x="405765" y="1283148"/>
                </a:lnTo>
                <a:cubicBezTo>
                  <a:pt x="405765" y="1269059"/>
                  <a:pt x="406261" y="1259832"/>
                  <a:pt x="407254" y="1255466"/>
                </a:cubicBezTo>
                <a:cubicBezTo>
                  <a:pt x="409238" y="1247529"/>
                  <a:pt x="412611" y="1241724"/>
                  <a:pt x="417374" y="1238053"/>
                </a:cubicBezTo>
                <a:cubicBezTo>
                  <a:pt x="422136" y="1234382"/>
                  <a:pt x="429975" y="1232547"/>
                  <a:pt x="440889" y="1232547"/>
                </a:cubicBezTo>
                <a:cubicBezTo>
                  <a:pt x="449818" y="1232547"/>
                  <a:pt x="461526" y="1233737"/>
                  <a:pt x="476012" y="1236118"/>
                </a:cubicBezTo>
                <a:lnTo>
                  <a:pt x="489407" y="1162895"/>
                </a:lnTo>
                <a:cubicBezTo>
                  <a:pt x="448925" y="1157934"/>
                  <a:pt x="418068" y="1155454"/>
                  <a:pt x="396836" y="1155454"/>
                </a:cubicBezTo>
                <a:close/>
                <a:moveTo>
                  <a:pt x="4572655" y="715815"/>
                </a:moveTo>
                <a:lnTo>
                  <a:pt x="4572655" y="735163"/>
                </a:lnTo>
                <a:cubicBezTo>
                  <a:pt x="4572655" y="750244"/>
                  <a:pt x="4570224" y="762498"/>
                  <a:pt x="4565363" y="771923"/>
                </a:cubicBezTo>
                <a:cubicBezTo>
                  <a:pt x="4560501" y="781349"/>
                  <a:pt x="4552266" y="789336"/>
                  <a:pt x="4540657" y="795885"/>
                </a:cubicBezTo>
                <a:cubicBezTo>
                  <a:pt x="4529049" y="802433"/>
                  <a:pt x="4516497" y="805708"/>
                  <a:pt x="4503004" y="805708"/>
                </a:cubicBezTo>
                <a:cubicBezTo>
                  <a:pt x="4490105" y="805708"/>
                  <a:pt x="4480332" y="802681"/>
                  <a:pt x="4473684" y="796629"/>
                </a:cubicBezTo>
                <a:cubicBezTo>
                  <a:pt x="4467037" y="790577"/>
                  <a:pt x="4463713" y="782788"/>
                  <a:pt x="4463713" y="773263"/>
                </a:cubicBezTo>
                <a:cubicBezTo>
                  <a:pt x="4463713" y="764929"/>
                  <a:pt x="4467086" y="757487"/>
                  <a:pt x="4473833" y="750939"/>
                </a:cubicBezTo>
                <a:cubicBezTo>
                  <a:pt x="4480382" y="744589"/>
                  <a:pt x="4495959" y="738140"/>
                  <a:pt x="4520565" y="731591"/>
                </a:cubicBezTo>
                <a:cubicBezTo>
                  <a:pt x="4538623" y="727027"/>
                  <a:pt x="4555986" y="721768"/>
                  <a:pt x="4572655" y="715815"/>
                </a:cubicBezTo>
                <a:close/>
                <a:moveTo>
                  <a:pt x="2696230" y="715815"/>
                </a:moveTo>
                <a:lnTo>
                  <a:pt x="2696230" y="735163"/>
                </a:lnTo>
                <a:cubicBezTo>
                  <a:pt x="2696230" y="750244"/>
                  <a:pt x="2693799" y="762498"/>
                  <a:pt x="2688937" y="771923"/>
                </a:cubicBezTo>
                <a:cubicBezTo>
                  <a:pt x="2684076" y="781349"/>
                  <a:pt x="2675841" y="789336"/>
                  <a:pt x="2664232" y="795885"/>
                </a:cubicBezTo>
                <a:cubicBezTo>
                  <a:pt x="2652623" y="802433"/>
                  <a:pt x="2640072" y="805708"/>
                  <a:pt x="2626578" y="805708"/>
                </a:cubicBezTo>
                <a:cubicBezTo>
                  <a:pt x="2613680" y="805708"/>
                  <a:pt x="2603907" y="802681"/>
                  <a:pt x="2597259" y="796629"/>
                </a:cubicBezTo>
                <a:cubicBezTo>
                  <a:pt x="2590611" y="790577"/>
                  <a:pt x="2587288" y="782788"/>
                  <a:pt x="2587288" y="773263"/>
                </a:cubicBezTo>
                <a:cubicBezTo>
                  <a:pt x="2587288" y="764929"/>
                  <a:pt x="2590661" y="757487"/>
                  <a:pt x="2597408" y="750939"/>
                </a:cubicBezTo>
                <a:cubicBezTo>
                  <a:pt x="2603957" y="744589"/>
                  <a:pt x="2619534" y="738140"/>
                  <a:pt x="2644140" y="731591"/>
                </a:cubicBezTo>
                <a:cubicBezTo>
                  <a:pt x="2662198" y="727027"/>
                  <a:pt x="2679561" y="721768"/>
                  <a:pt x="2696230" y="715815"/>
                </a:cubicBezTo>
                <a:close/>
                <a:moveTo>
                  <a:pt x="4103251" y="633067"/>
                </a:moveTo>
                <a:cubicBezTo>
                  <a:pt x="4119325" y="633067"/>
                  <a:pt x="4132620" y="639169"/>
                  <a:pt x="4143137" y="651373"/>
                </a:cubicBezTo>
                <a:cubicBezTo>
                  <a:pt x="4153654" y="663577"/>
                  <a:pt x="4158913" y="682081"/>
                  <a:pt x="4158913" y="706886"/>
                </a:cubicBezTo>
                <a:cubicBezTo>
                  <a:pt x="4158913" y="734270"/>
                  <a:pt x="4153754" y="754015"/>
                  <a:pt x="4143435" y="766119"/>
                </a:cubicBezTo>
                <a:cubicBezTo>
                  <a:pt x="4133116" y="778224"/>
                  <a:pt x="4120218" y="784276"/>
                  <a:pt x="4104739" y="784276"/>
                </a:cubicBezTo>
                <a:cubicBezTo>
                  <a:pt x="4090253" y="784276"/>
                  <a:pt x="4078099" y="778273"/>
                  <a:pt x="4068277" y="766268"/>
                </a:cubicBezTo>
                <a:cubicBezTo>
                  <a:pt x="4058454" y="754263"/>
                  <a:pt x="4053543" y="735361"/>
                  <a:pt x="4053543" y="709565"/>
                </a:cubicBezTo>
                <a:cubicBezTo>
                  <a:pt x="4053543" y="681982"/>
                  <a:pt x="4058305" y="662336"/>
                  <a:pt x="4067830" y="650629"/>
                </a:cubicBezTo>
                <a:cubicBezTo>
                  <a:pt x="4077355" y="638921"/>
                  <a:pt x="4089162" y="633067"/>
                  <a:pt x="4103251" y="633067"/>
                </a:cubicBezTo>
                <a:close/>
                <a:moveTo>
                  <a:pt x="1476733" y="625923"/>
                </a:moveTo>
                <a:cubicBezTo>
                  <a:pt x="1493401" y="625923"/>
                  <a:pt x="1507391" y="632620"/>
                  <a:pt x="1518702" y="646015"/>
                </a:cubicBezTo>
                <a:cubicBezTo>
                  <a:pt x="1530013" y="659409"/>
                  <a:pt x="1535668" y="679799"/>
                  <a:pt x="1535668" y="707183"/>
                </a:cubicBezTo>
                <a:cubicBezTo>
                  <a:pt x="1535668" y="736552"/>
                  <a:pt x="1530063" y="757884"/>
                  <a:pt x="1518851" y="771179"/>
                </a:cubicBezTo>
                <a:cubicBezTo>
                  <a:pt x="1507639" y="784475"/>
                  <a:pt x="1493302" y="791122"/>
                  <a:pt x="1475839" y="791122"/>
                </a:cubicBezTo>
                <a:cubicBezTo>
                  <a:pt x="1458576" y="791122"/>
                  <a:pt x="1444238" y="784376"/>
                  <a:pt x="1432828" y="770882"/>
                </a:cubicBezTo>
                <a:cubicBezTo>
                  <a:pt x="1421418" y="757388"/>
                  <a:pt x="1415713" y="736552"/>
                  <a:pt x="1415713" y="708374"/>
                </a:cubicBezTo>
                <a:cubicBezTo>
                  <a:pt x="1415713" y="680593"/>
                  <a:pt x="1421468" y="659906"/>
                  <a:pt x="1432977" y="646313"/>
                </a:cubicBezTo>
                <a:cubicBezTo>
                  <a:pt x="1444486" y="632720"/>
                  <a:pt x="1459072" y="625923"/>
                  <a:pt x="1476733" y="625923"/>
                </a:cubicBezTo>
                <a:close/>
                <a:moveTo>
                  <a:pt x="1883331" y="549723"/>
                </a:moveTo>
                <a:lnTo>
                  <a:pt x="2000547" y="865834"/>
                </a:lnTo>
                <a:lnTo>
                  <a:pt x="2108838" y="865834"/>
                </a:lnTo>
                <a:lnTo>
                  <a:pt x="2170718" y="675632"/>
                </a:lnTo>
                <a:lnTo>
                  <a:pt x="2234747" y="865834"/>
                </a:lnTo>
                <a:lnTo>
                  <a:pt x="2342554" y="865834"/>
                </a:lnTo>
                <a:lnTo>
                  <a:pt x="2458998" y="549723"/>
                </a:lnTo>
                <a:lnTo>
                  <a:pt x="2342582" y="549723"/>
                </a:lnTo>
                <a:lnTo>
                  <a:pt x="2291608" y="749250"/>
                </a:lnTo>
                <a:lnTo>
                  <a:pt x="2224757" y="549723"/>
                </a:lnTo>
                <a:lnTo>
                  <a:pt x="2115280" y="549723"/>
                </a:lnTo>
                <a:lnTo>
                  <a:pt x="2051149" y="748748"/>
                </a:lnTo>
                <a:lnTo>
                  <a:pt x="2000473" y="549723"/>
                </a:lnTo>
                <a:close/>
                <a:moveTo>
                  <a:pt x="5064681" y="542579"/>
                </a:moveTo>
                <a:cubicBezTo>
                  <a:pt x="5028962" y="542579"/>
                  <a:pt x="5000486" y="546296"/>
                  <a:pt x="4979254" y="553730"/>
                </a:cubicBezTo>
                <a:cubicBezTo>
                  <a:pt x="4958021" y="561164"/>
                  <a:pt x="4941352" y="572413"/>
                  <a:pt x="4929247" y="587479"/>
                </a:cubicBezTo>
                <a:cubicBezTo>
                  <a:pt x="4917143" y="602545"/>
                  <a:pt x="4911090" y="620486"/>
                  <a:pt x="4911090" y="641304"/>
                </a:cubicBezTo>
                <a:cubicBezTo>
                  <a:pt x="4911090" y="660335"/>
                  <a:pt x="4916696" y="677284"/>
                  <a:pt x="4927908" y="692152"/>
                </a:cubicBezTo>
                <a:cubicBezTo>
                  <a:pt x="4939120" y="707019"/>
                  <a:pt x="4952911" y="717575"/>
                  <a:pt x="4969282" y="723819"/>
                </a:cubicBezTo>
                <a:cubicBezTo>
                  <a:pt x="4985653" y="730064"/>
                  <a:pt x="5014873" y="736853"/>
                  <a:pt x="5056942" y="744186"/>
                </a:cubicBezTo>
                <a:cubicBezTo>
                  <a:pt x="5085120" y="749140"/>
                  <a:pt x="5102483" y="753301"/>
                  <a:pt x="5109031" y="756669"/>
                </a:cubicBezTo>
                <a:cubicBezTo>
                  <a:pt x="5118159" y="761425"/>
                  <a:pt x="5122724" y="768162"/>
                  <a:pt x="5122724" y="776881"/>
                </a:cubicBezTo>
                <a:cubicBezTo>
                  <a:pt x="5122724" y="784608"/>
                  <a:pt x="5119251" y="791046"/>
                  <a:pt x="5112306" y="796196"/>
                </a:cubicBezTo>
                <a:cubicBezTo>
                  <a:pt x="5103376" y="803132"/>
                  <a:pt x="5090776" y="806600"/>
                  <a:pt x="5074503" y="806600"/>
                </a:cubicBezTo>
                <a:cubicBezTo>
                  <a:pt x="5059620" y="806600"/>
                  <a:pt x="5047714" y="803525"/>
                  <a:pt x="5038785" y="797373"/>
                </a:cubicBezTo>
                <a:cubicBezTo>
                  <a:pt x="5029855" y="791222"/>
                  <a:pt x="5022910" y="781002"/>
                  <a:pt x="5017949" y="766715"/>
                </a:cubicBezTo>
                <a:lnTo>
                  <a:pt x="4897696" y="778025"/>
                </a:lnTo>
                <a:cubicBezTo>
                  <a:pt x="4904641" y="808386"/>
                  <a:pt x="4920367" y="831802"/>
                  <a:pt x="4944874" y="848272"/>
                </a:cubicBezTo>
                <a:cubicBezTo>
                  <a:pt x="4969381" y="864743"/>
                  <a:pt x="5010507" y="872978"/>
                  <a:pt x="5068253" y="872978"/>
                </a:cubicBezTo>
                <a:cubicBezTo>
                  <a:pt x="5109131" y="872978"/>
                  <a:pt x="5141427" y="867874"/>
                  <a:pt x="5165140" y="857665"/>
                </a:cubicBezTo>
                <a:cubicBezTo>
                  <a:pt x="5188853" y="847456"/>
                  <a:pt x="5206216" y="833728"/>
                  <a:pt x="5217229" y="816481"/>
                </a:cubicBezTo>
                <a:cubicBezTo>
                  <a:pt x="5228243" y="799234"/>
                  <a:pt x="5233749" y="781492"/>
                  <a:pt x="5233749" y="763254"/>
                </a:cubicBezTo>
                <a:cubicBezTo>
                  <a:pt x="5233749" y="745215"/>
                  <a:pt x="5228540" y="728663"/>
                  <a:pt x="5218122" y="713597"/>
                </a:cubicBezTo>
                <a:cubicBezTo>
                  <a:pt x="5207704" y="698531"/>
                  <a:pt x="5192673" y="686934"/>
                  <a:pt x="5173028" y="678806"/>
                </a:cubicBezTo>
                <a:cubicBezTo>
                  <a:pt x="5153382" y="670678"/>
                  <a:pt x="5123418" y="664335"/>
                  <a:pt x="5083135" y="659777"/>
                </a:cubicBezTo>
                <a:cubicBezTo>
                  <a:pt x="5056545" y="656605"/>
                  <a:pt x="5039281" y="653038"/>
                  <a:pt x="5031343" y="649075"/>
                </a:cubicBezTo>
                <a:cubicBezTo>
                  <a:pt x="5023406" y="645113"/>
                  <a:pt x="5019437" y="639268"/>
                  <a:pt x="5019437" y="631541"/>
                </a:cubicBezTo>
                <a:cubicBezTo>
                  <a:pt x="5019437" y="624605"/>
                  <a:pt x="5022562" y="618710"/>
                  <a:pt x="5028813" y="613856"/>
                </a:cubicBezTo>
                <a:cubicBezTo>
                  <a:pt x="5035064" y="609002"/>
                  <a:pt x="5045035" y="606575"/>
                  <a:pt x="5058728" y="606575"/>
                </a:cubicBezTo>
                <a:cubicBezTo>
                  <a:pt x="5072221" y="606575"/>
                  <a:pt x="5083731" y="609751"/>
                  <a:pt x="5093256" y="616100"/>
                </a:cubicBezTo>
                <a:cubicBezTo>
                  <a:pt x="5100201" y="620863"/>
                  <a:pt x="5105162" y="628304"/>
                  <a:pt x="5108138" y="638425"/>
                </a:cubicBezTo>
                <a:lnTo>
                  <a:pt x="5223034" y="627114"/>
                </a:lnTo>
                <a:cubicBezTo>
                  <a:pt x="5215096" y="606476"/>
                  <a:pt x="5205125" y="590105"/>
                  <a:pt x="5193119" y="578000"/>
                </a:cubicBezTo>
                <a:cubicBezTo>
                  <a:pt x="5181114" y="565896"/>
                  <a:pt x="5166132" y="556966"/>
                  <a:pt x="5148173" y="551211"/>
                </a:cubicBezTo>
                <a:cubicBezTo>
                  <a:pt x="5130214" y="545457"/>
                  <a:pt x="5102384" y="542579"/>
                  <a:pt x="5064681" y="542579"/>
                </a:cubicBezTo>
                <a:close/>
                <a:moveTo>
                  <a:pt x="4515207" y="542579"/>
                </a:moveTo>
                <a:cubicBezTo>
                  <a:pt x="4492586" y="542579"/>
                  <a:pt x="4471551" y="544266"/>
                  <a:pt x="4452104" y="547640"/>
                </a:cubicBezTo>
                <a:cubicBezTo>
                  <a:pt x="4432658" y="551013"/>
                  <a:pt x="4417378" y="555775"/>
                  <a:pt x="4406265" y="561927"/>
                </a:cubicBezTo>
                <a:cubicBezTo>
                  <a:pt x="4390787" y="570460"/>
                  <a:pt x="4378931" y="580531"/>
                  <a:pt x="4370695" y="592139"/>
                </a:cubicBezTo>
                <a:cubicBezTo>
                  <a:pt x="4362460" y="603748"/>
                  <a:pt x="4356160" y="619672"/>
                  <a:pt x="4351794" y="639913"/>
                </a:cubicBezTo>
                <a:lnTo>
                  <a:pt x="4467582" y="652117"/>
                </a:lnTo>
                <a:cubicBezTo>
                  <a:pt x="4472345" y="638425"/>
                  <a:pt x="4478596" y="629098"/>
                  <a:pt x="4486335" y="624137"/>
                </a:cubicBezTo>
                <a:cubicBezTo>
                  <a:pt x="4496257" y="617787"/>
                  <a:pt x="4511139" y="614612"/>
                  <a:pt x="4530983" y="614612"/>
                </a:cubicBezTo>
                <a:cubicBezTo>
                  <a:pt x="4546461" y="614612"/>
                  <a:pt x="4557276" y="617589"/>
                  <a:pt x="4563428" y="623542"/>
                </a:cubicBezTo>
                <a:cubicBezTo>
                  <a:pt x="4569579" y="629495"/>
                  <a:pt x="4572655" y="639913"/>
                  <a:pt x="4572655" y="654796"/>
                </a:cubicBezTo>
                <a:cubicBezTo>
                  <a:pt x="4557574" y="660749"/>
                  <a:pt x="4543286" y="665561"/>
                  <a:pt x="4529793" y="669232"/>
                </a:cubicBezTo>
                <a:cubicBezTo>
                  <a:pt x="4516299" y="672903"/>
                  <a:pt x="4486831" y="679303"/>
                  <a:pt x="4441389" y="688431"/>
                </a:cubicBezTo>
                <a:cubicBezTo>
                  <a:pt x="4403487" y="695972"/>
                  <a:pt x="4377492" y="707481"/>
                  <a:pt x="4363403" y="722959"/>
                </a:cubicBezTo>
                <a:cubicBezTo>
                  <a:pt x="4349314" y="738437"/>
                  <a:pt x="4342269" y="758182"/>
                  <a:pt x="4342269" y="782193"/>
                </a:cubicBezTo>
                <a:cubicBezTo>
                  <a:pt x="4342269" y="807791"/>
                  <a:pt x="4352042" y="829322"/>
                  <a:pt x="4371588" y="846784"/>
                </a:cubicBezTo>
                <a:cubicBezTo>
                  <a:pt x="4391135" y="864247"/>
                  <a:pt x="4419759" y="872978"/>
                  <a:pt x="4457462" y="872978"/>
                </a:cubicBezTo>
                <a:cubicBezTo>
                  <a:pt x="4485839" y="872978"/>
                  <a:pt x="4510743" y="868612"/>
                  <a:pt x="4532174" y="859881"/>
                </a:cubicBezTo>
                <a:cubicBezTo>
                  <a:pt x="4547851" y="853333"/>
                  <a:pt x="4563626" y="842418"/>
                  <a:pt x="4579501" y="827139"/>
                </a:cubicBezTo>
                <a:cubicBezTo>
                  <a:pt x="4580890" y="836267"/>
                  <a:pt x="4582279" y="842964"/>
                  <a:pt x="4583668" y="847231"/>
                </a:cubicBezTo>
                <a:cubicBezTo>
                  <a:pt x="4585058" y="851497"/>
                  <a:pt x="4588034" y="857698"/>
                  <a:pt x="4592598" y="865834"/>
                </a:cubicBezTo>
                <a:lnTo>
                  <a:pt x="4706303" y="865834"/>
                </a:lnTo>
                <a:cubicBezTo>
                  <a:pt x="4699953" y="852737"/>
                  <a:pt x="4695835" y="841972"/>
                  <a:pt x="4693950" y="833538"/>
                </a:cubicBezTo>
                <a:cubicBezTo>
                  <a:pt x="4692065" y="825105"/>
                  <a:pt x="4691122" y="813447"/>
                  <a:pt x="4691122" y="798564"/>
                </a:cubicBezTo>
                <a:lnTo>
                  <a:pt x="4691122" y="658963"/>
                </a:lnTo>
                <a:cubicBezTo>
                  <a:pt x="4691122" y="644080"/>
                  <a:pt x="4688146" y="628453"/>
                  <a:pt x="4682193" y="612082"/>
                </a:cubicBezTo>
                <a:cubicBezTo>
                  <a:pt x="4676240" y="595711"/>
                  <a:pt x="4668104" y="583061"/>
                  <a:pt x="4657785" y="574131"/>
                </a:cubicBezTo>
                <a:cubicBezTo>
                  <a:pt x="4643101" y="561233"/>
                  <a:pt x="4624745" y="552749"/>
                  <a:pt x="4602718" y="548681"/>
                </a:cubicBezTo>
                <a:cubicBezTo>
                  <a:pt x="4580692" y="544613"/>
                  <a:pt x="4551522" y="542579"/>
                  <a:pt x="4515207" y="542579"/>
                </a:cubicBezTo>
                <a:close/>
                <a:moveTo>
                  <a:pt x="3671501" y="542579"/>
                </a:moveTo>
                <a:lnTo>
                  <a:pt x="3719665" y="699444"/>
                </a:lnTo>
                <a:lnTo>
                  <a:pt x="3623839" y="699444"/>
                </a:lnTo>
                <a:close/>
                <a:moveTo>
                  <a:pt x="3035856" y="542579"/>
                </a:moveTo>
                <a:cubicBezTo>
                  <a:pt x="3000137" y="542579"/>
                  <a:pt x="2971661" y="546296"/>
                  <a:pt x="2950428" y="553730"/>
                </a:cubicBezTo>
                <a:cubicBezTo>
                  <a:pt x="2929196" y="561164"/>
                  <a:pt x="2912527" y="572413"/>
                  <a:pt x="2900422" y="587479"/>
                </a:cubicBezTo>
                <a:cubicBezTo>
                  <a:pt x="2888317" y="602545"/>
                  <a:pt x="2882265" y="620486"/>
                  <a:pt x="2882265" y="641304"/>
                </a:cubicBezTo>
                <a:cubicBezTo>
                  <a:pt x="2882265" y="660335"/>
                  <a:pt x="2887871" y="677284"/>
                  <a:pt x="2899083" y="692152"/>
                </a:cubicBezTo>
                <a:cubicBezTo>
                  <a:pt x="2910295" y="707019"/>
                  <a:pt x="2924086" y="717575"/>
                  <a:pt x="2940457" y="723819"/>
                </a:cubicBezTo>
                <a:cubicBezTo>
                  <a:pt x="2956828" y="730064"/>
                  <a:pt x="2986048" y="736853"/>
                  <a:pt x="3028117" y="744186"/>
                </a:cubicBezTo>
                <a:cubicBezTo>
                  <a:pt x="3056295" y="749140"/>
                  <a:pt x="3073658" y="753301"/>
                  <a:pt x="3080207" y="756669"/>
                </a:cubicBezTo>
                <a:cubicBezTo>
                  <a:pt x="3089335" y="761425"/>
                  <a:pt x="3093899" y="768162"/>
                  <a:pt x="3093899" y="776881"/>
                </a:cubicBezTo>
                <a:cubicBezTo>
                  <a:pt x="3093899" y="784608"/>
                  <a:pt x="3090426" y="791046"/>
                  <a:pt x="3083481" y="796196"/>
                </a:cubicBezTo>
                <a:cubicBezTo>
                  <a:pt x="3074551" y="803132"/>
                  <a:pt x="3061950" y="806600"/>
                  <a:pt x="3045678" y="806600"/>
                </a:cubicBezTo>
                <a:cubicBezTo>
                  <a:pt x="3030796" y="806600"/>
                  <a:pt x="3018889" y="803525"/>
                  <a:pt x="3009960" y="797373"/>
                </a:cubicBezTo>
                <a:cubicBezTo>
                  <a:pt x="3001030" y="791222"/>
                  <a:pt x="2994085" y="781002"/>
                  <a:pt x="2989124" y="766715"/>
                </a:cubicBezTo>
                <a:lnTo>
                  <a:pt x="2868871" y="778025"/>
                </a:lnTo>
                <a:cubicBezTo>
                  <a:pt x="2875816" y="808386"/>
                  <a:pt x="2891542" y="831802"/>
                  <a:pt x="2916049" y="848272"/>
                </a:cubicBezTo>
                <a:cubicBezTo>
                  <a:pt x="2940556" y="864743"/>
                  <a:pt x="2981682" y="872978"/>
                  <a:pt x="3039428" y="872978"/>
                </a:cubicBezTo>
                <a:cubicBezTo>
                  <a:pt x="3080306" y="872978"/>
                  <a:pt x="3112601" y="867874"/>
                  <a:pt x="3136315" y="857665"/>
                </a:cubicBezTo>
                <a:cubicBezTo>
                  <a:pt x="3160028" y="847456"/>
                  <a:pt x="3177391" y="833728"/>
                  <a:pt x="3188405" y="816481"/>
                </a:cubicBezTo>
                <a:cubicBezTo>
                  <a:pt x="3199418" y="799234"/>
                  <a:pt x="3204925" y="781492"/>
                  <a:pt x="3204925" y="763254"/>
                </a:cubicBezTo>
                <a:cubicBezTo>
                  <a:pt x="3204925" y="745215"/>
                  <a:pt x="3199716" y="728663"/>
                  <a:pt x="3189298" y="713597"/>
                </a:cubicBezTo>
                <a:cubicBezTo>
                  <a:pt x="3178880" y="698531"/>
                  <a:pt x="3163848" y="686934"/>
                  <a:pt x="3144203" y="678806"/>
                </a:cubicBezTo>
                <a:cubicBezTo>
                  <a:pt x="3124557" y="670678"/>
                  <a:pt x="3094593" y="664335"/>
                  <a:pt x="3054310" y="659777"/>
                </a:cubicBezTo>
                <a:cubicBezTo>
                  <a:pt x="3027720" y="656605"/>
                  <a:pt x="3010456" y="653038"/>
                  <a:pt x="3002518" y="649075"/>
                </a:cubicBezTo>
                <a:cubicBezTo>
                  <a:pt x="2994581" y="645113"/>
                  <a:pt x="2990612" y="639268"/>
                  <a:pt x="2990612" y="631541"/>
                </a:cubicBezTo>
                <a:cubicBezTo>
                  <a:pt x="2990612" y="624605"/>
                  <a:pt x="2993737" y="618710"/>
                  <a:pt x="2999988" y="613856"/>
                </a:cubicBezTo>
                <a:cubicBezTo>
                  <a:pt x="3006239" y="609002"/>
                  <a:pt x="3016210" y="606575"/>
                  <a:pt x="3029903" y="606575"/>
                </a:cubicBezTo>
                <a:cubicBezTo>
                  <a:pt x="3043396" y="606575"/>
                  <a:pt x="3054906" y="609751"/>
                  <a:pt x="3064431" y="616100"/>
                </a:cubicBezTo>
                <a:cubicBezTo>
                  <a:pt x="3071376" y="620863"/>
                  <a:pt x="3076337" y="628304"/>
                  <a:pt x="3079314" y="638425"/>
                </a:cubicBezTo>
                <a:lnTo>
                  <a:pt x="3194209" y="627114"/>
                </a:lnTo>
                <a:cubicBezTo>
                  <a:pt x="3186271" y="606476"/>
                  <a:pt x="3176300" y="590105"/>
                  <a:pt x="3164294" y="578000"/>
                </a:cubicBezTo>
                <a:cubicBezTo>
                  <a:pt x="3152289" y="565896"/>
                  <a:pt x="3137307" y="556966"/>
                  <a:pt x="3119348" y="551211"/>
                </a:cubicBezTo>
                <a:cubicBezTo>
                  <a:pt x="3101390" y="545457"/>
                  <a:pt x="3073559" y="542579"/>
                  <a:pt x="3035856" y="542579"/>
                </a:cubicBezTo>
                <a:close/>
                <a:moveTo>
                  <a:pt x="2638782" y="542579"/>
                </a:moveTo>
                <a:cubicBezTo>
                  <a:pt x="2616160" y="542579"/>
                  <a:pt x="2595126" y="544266"/>
                  <a:pt x="2575679" y="547640"/>
                </a:cubicBezTo>
                <a:cubicBezTo>
                  <a:pt x="2556232" y="551013"/>
                  <a:pt x="2540953" y="555775"/>
                  <a:pt x="2529840" y="561927"/>
                </a:cubicBezTo>
                <a:cubicBezTo>
                  <a:pt x="2514362" y="570460"/>
                  <a:pt x="2502506" y="580531"/>
                  <a:pt x="2494270" y="592139"/>
                </a:cubicBezTo>
                <a:cubicBezTo>
                  <a:pt x="2486035" y="603748"/>
                  <a:pt x="2479735" y="619672"/>
                  <a:pt x="2475369" y="639913"/>
                </a:cubicBezTo>
                <a:lnTo>
                  <a:pt x="2591157" y="652117"/>
                </a:lnTo>
                <a:cubicBezTo>
                  <a:pt x="2595920" y="638425"/>
                  <a:pt x="2602171" y="629098"/>
                  <a:pt x="2609910" y="624137"/>
                </a:cubicBezTo>
                <a:cubicBezTo>
                  <a:pt x="2619832" y="617787"/>
                  <a:pt x="2634714" y="614612"/>
                  <a:pt x="2654558" y="614612"/>
                </a:cubicBezTo>
                <a:cubicBezTo>
                  <a:pt x="2670036" y="614612"/>
                  <a:pt x="2680851" y="617589"/>
                  <a:pt x="2687003" y="623542"/>
                </a:cubicBezTo>
                <a:cubicBezTo>
                  <a:pt x="2693154" y="629495"/>
                  <a:pt x="2696230" y="639913"/>
                  <a:pt x="2696230" y="654796"/>
                </a:cubicBezTo>
                <a:cubicBezTo>
                  <a:pt x="2681149" y="660749"/>
                  <a:pt x="2666861" y="665561"/>
                  <a:pt x="2653368" y="669232"/>
                </a:cubicBezTo>
                <a:cubicBezTo>
                  <a:pt x="2639874" y="672903"/>
                  <a:pt x="2610406" y="679303"/>
                  <a:pt x="2564964" y="688431"/>
                </a:cubicBezTo>
                <a:cubicBezTo>
                  <a:pt x="2527062" y="695972"/>
                  <a:pt x="2501067" y="707481"/>
                  <a:pt x="2486978" y="722959"/>
                </a:cubicBezTo>
                <a:cubicBezTo>
                  <a:pt x="2472889" y="738437"/>
                  <a:pt x="2465844" y="758182"/>
                  <a:pt x="2465844" y="782193"/>
                </a:cubicBezTo>
                <a:cubicBezTo>
                  <a:pt x="2465844" y="807791"/>
                  <a:pt x="2475617" y="829322"/>
                  <a:pt x="2495163" y="846784"/>
                </a:cubicBezTo>
                <a:cubicBezTo>
                  <a:pt x="2514709" y="864247"/>
                  <a:pt x="2543334" y="872978"/>
                  <a:pt x="2581037" y="872978"/>
                </a:cubicBezTo>
                <a:cubicBezTo>
                  <a:pt x="2609414" y="872978"/>
                  <a:pt x="2634318" y="868612"/>
                  <a:pt x="2655749" y="859881"/>
                </a:cubicBezTo>
                <a:cubicBezTo>
                  <a:pt x="2671425" y="853333"/>
                  <a:pt x="2687201" y="842418"/>
                  <a:pt x="2703076" y="827139"/>
                </a:cubicBezTo>
                <a:cubicBezTo>
                  <a:pt x="2704465" y="836267"/>
                  <a:pt x="2705854" y="842964"/>
                  <a:pt x="2707243" y="847231"/>
                </a:cubicBezTo>
                <a:cubicBezTo>
                  <a:pt x="2708632" y="851497"/>
                  <a:pt x="2711609" y="857698"/>
                  <a:pt x="2716173" y="865834"/>
                </a:cubicBezTo>
                <a:lnTo>
                  <a:pt x="2829878" y="865834"/>
                </a:lnTo>
                <a:cubicBezTo>
                  <a:pt x="2823528" y="852737"/>
                  <a:pt x="2819410" y="841972"/>
                  <a:pt x="2817525" y="833538"/>
                </a:cubicBezTo>
                <a:cubicBezTo>
                  <a:pt x="2815640" y="825105"/>
                  <a:pt x="2814697" y="813447"/>
                  <a:pt x="2814697" y="798564"/>
                </a:cubicBezTo>
                <a:lnTo>
                  <a:pt x="2814697" y="658963"/>
                </a:lnTo>
                <a:cubicBezTo>
                  <a:pt x="2814697" y="644080"/>
                  <a:pt x="2811721" y="628453"/>
                  <a:pt x="2805768" y="612082"/>
                </a:cubicBezTo>
                <a:cubicBezTo>
                  <a:pt x="2799814" y="595711"/>
                  <a:pt x="2791679" y="583061"/>
                  <a:pt x="2781360" y="574131"/>
                </a:cubicBezTo>
                <a:cubicBezTo>
                  <a:pt x="2766675" y="561233"/>
                  <a:pt x="2748320" y="552749"/>
                  <a:pt x="2726293" y="548681"/>
                </a:cubicBezTo>
                <a:cubicBezTo>
                  <a:pt x="2704267" y="544613"/>
                  <a:pt x="2675096" y="542579"/>
                  <a:pt x="2638782" y="542579"/>
                </a:cubicBezTo>
                <a:close/>
                <a:moveTo>
                  <a:pt x="1474946" y="542579"/>
                </a:moveTo>
                <a:cubicBezTo>
                  <a:pt x="1419583" y="542579"/>
                  <a:pt x="1375629" y="558206"/>
                  <a:pt x="1343085" y="589460"/>
                </a:cubicBezTo>
                <a:cubicBezTo>
                  <a:pt x="1310541" y="620714"/>
                  <a:pt x="1294269" y="660451"/>
                  <a:pt x="1294269" y="708672"/>
                </a:cubicBezTo>
                <a:cubicBezTo>
                  <a:pt x="1294269" y="760464"/>
                  <a:pt x="1313517" y="802334"/>
                  <a:pt x="1352014" y="834283"/>
                </a:cubicBezTo>
                <a:cubicBezTo>
                  <a:pt x="1383368" y="860079"/>
                  <a:pt x="1424444" y="872978"/>
                  <a:pt x="1475244" y="872978"/>
                </a:cubicBezTo>
                <a:cubicBezTo>
                  <a:pt x="1532196" y="872978"/>
                  <a:pt x="1576794" y="857450"/>
                  <a:pt x="1609041" y="826395"/>
                </a:cubicBezTo>
                <a:cubicBezTo>
                  <a:pt x="1641287" y="795339"/>
                  <a:pt x="1657410" y="755503"/>
                  <a:pt x="1657410" y="706886"/>
                </a:cubicBezTo>
                <a:cubicBezTo>
                  <a:pt x="1657410" y="663626"/>
                  <a:pt x="1644412" y="627213"/>
                  <a:pt x="1618417" y="597646"/>
                </a:cubicBezTo>
                <a:cubicBezTo>
                  <a:pt x="1586072" y="560935"/>
                  <a:pt x="1538248" y="542579"/>
                  <a:pt x="1474946" y="542579"/>
                </a:cubicBezTo>
                <a:close/>
                <a:moveTo>
                  <a:pt x="4158020" y="429470"/>
                </a:moveTo>
                <a:lnTo>
                  <a:pt x="4158020" y="580679"/>
                </a:lnTo>
                <a:cubicBezTo>
                  <a:pt x="4146114" y="567979"/>
                  <a:pt x="4132471" y="558454"/>
                  <a:pt x="4117092" y="552104"/>
                </a:cubicBezTo>
                <a:cubicBezTo>
                  <a:pt x="4101713" y="545754"/>
                  <a:pt x="4084598" y="542579"/>
                  <a:pt x="4065746" y="542579"/>
                </a:cubicBezTo>
                <a:cubicBezTo>
                  <a:pt x="4027051" y="542579"/>
                  <a:pt x="3995152" y="556470"/>
                  <a:pt x="3970050" y="584251"/>
                </a:cubicBezTo>
                <a:cubicBezTo>
                  <a:pt x="3944948" y="612032"/>
                  <a:pt x="3932396" y="652117"/>
                  <a:pt x="3932396" y="704504"/>
                </a:cubicBezTo>
                <a:cubicBezTo>
                  <a:pt x="3932396" y="751336"/>
                  <a:pt x="3943757" y="791122"/>
                  <a:pt x="3966478" y="823865"/>
                </a:cubicBezTo>
                <a:cubicBezTo>
                  <a:pt x="3989199" y="856607"/>
                  <a:pt x="4022090" y="872978"/>
                  <a:pt x="4065151" y="872978"/>
                </a:cubicBezTo>
                <a:cubicBezTo>
                  <a:pt x="4086582" y="872978"/>
                  <a:pt x="4106029" y="868414"/>
                  <a:pt x="4123492" y="859286"/>
                </a:cubicBezTo>
                <a:cubicBezTo>
                  <a:pt x="4136589" y="852340"/>
                  <a:pt x="4151075" y="838946"/>
                  <a:pt x="4166950" y="819102"/>
                </a:cubicBezTo>
                <a:lnTo>
                  <a:pt x="4166950" y="865834"/>
                </a:lnTo>
                <a:lnTo>
                  <a:pt x="4280357" y="865834"/>
                </a:lnTo>
                <a:lnTo>
                  <a:pt x="4280357" y="429470"/>
                </a:lnTo>
                <a:close/>
                <a:moveTo>
                  <a:pt x="3599617" y="429470"/>
                </a:moveTo>
                <a:lnTo>
                  <a:pt x="3435608" y="865834"/>
                </a:lnTo>
                <a:lnTo>
                  <a:pt x="3573283" y="865834"/>
                </a:lnTo>
                <a:lnTo>
                  <a:pt x="3594552" y="793801"/>
                </a:lnTo>
                <a:lnTo>
                  <a:pt x="3747636" y="793801"/>
                </a:lnTo>
                <a:lnTo>
                  <a:pt x="3769467" y="865834"/>
                </a:lnTo>
                <a:lnTo>
                  <a:pt x="3910668" y="865834"/>
                </a:lnTo>
                <a:lnTo>
                  <a:pt x="3746696" y="429470"/>
                </a:lnTo>
                <a:close/>
                <a:moveTo>
                  <a:pt x="899577" y="429470"/>
                </a:moveTo>
                <a:lnTo>
                  <a:pt x="899577" y="865834"/>
                </a:lnTo>
                <a:lnTo>
                  <a:pt x="1020723" y="865834"/>
                </a:lnTo>
                <a:lnTo>
                  <a:pt x="1020723" y="714029"/>
                </a:lnTo>
                <a:cubicBezTo>
                  <a:pt x="1020723" y="685256"/>
                  <a:pt x="1025287" y="665313"/>
                  <a:pt x="1034415" y="654200"/>
                </a:cubicBezTo>
                <a:cubicBezTo>
                  <a:pt x="1043543" y="643088"/>
                  <a:pt x="1055450" y="637532"/>
                  <a:pt x="1070134" y="637532"/>
                </a:cubicBezTo>
                <a:cubicBezTo>
                  <a:pt x="1083429" y="637532"/>
                  <a:pt x="1093748" y="641649"/>
                  <a:pt x="1101090" y="649884"/>
                </a:cubicBezTo>
                <a:cubicBezTo>
                  <a:pt x="1108433" y="658120"/>
                  <a:pt x="1112104" y="672159"/>
                  <a:pt x="1112104" y="692003"/>
                </a:cubicBezTo>
                <a:lnTo>
                  <a:pt x="1112104" y="865834"/>
                </a:lnTo>
                <a:lnTo>
                  <a:pt x="1233845" y="865834"/>
                </a:lnTo>
                <a:lnTo>
                  <a:pt x="1233845" y="664916"/>
                </a:lnTo>
                <a:cubicBezTo>
                  <a:pt x="1233845" y="623443"/>
                  <a:pt x="1224370" y="592685"/>
                  <a:pt x="1205419" y="572643"/>
                </a:cubicBezTo>
                <a:cubicBezTo>
                  <a:pt x="1186468" y="552600"/>
                  <a:pt x="1160522" y="542579"/>
                  <a:pt x="1127582" y="542579"/>
                </a:cubicBezTo>
                <a:cubicBezTo>
                  <a:pt x="1105357" y="542579"/>
                  <a:pt x="1086108" y="546250"/>
                  <a:pt x="1069836" y="553593"/>
                </a:cubicBezTo>
                <a:cubicBezTo>
                  <a:pt x="1053564" y="560935"/>
                  <a:pt x="1037193" y="573139"/>
                  <a:pt x="1020723" y="590204"/>
                </a:cubicBezTo>
                <a:lnTo>
                  <a:pt x="1020723" y="429470"/>
                </a:lnTo>
                <a:close/>
                <a:moveTo>
                  <a:pt x="234018" y="429470"/>
                </a:moveTo>
                <a:lnTo>
                  <a:pt x="331100" y="865834"/>
                </a:lnTo>
                <a:lnTo>
                  <a:pt x="463324" y="865834"/>
                </a:lnTo>
                <a:lnTo>
                  <a:pt x="539562" y="591097"/>
                </a:lnTo>
                <a:lnTo>
                  <a:pt x="616097" y="865834"/>
                </a:lnTo>
                <a:lnTo>
                  <a:pt x="748321" y="865834"/>
                </a:lnTo>
                <a:lnTo>
                  <a:pt x="844511" y="429470"/>
                </a:lnTo>
                <a:lnTo>
                  <a:pt x="717104" y="429470"/>
                </a:lnTo>
                <a:lnTo>
                  <a:pt x="670944" y="673432"/>
                </a:lnTo>
                <a:lnTo>
                  <a:pt x="603293" y="429470"/>
                </a:lnTo>
                <a:lnTo>
                  <a:pt x="475682" y="429470"/>
                </a:lnTo>
                <a:lnTo>
                  <a:pt x="408198" y="673757"/>
                </a:lnTo>
                <a:lnTo>
                  <a:pt x="362089" y="429470"/>
                </a:lnTo>
                <a:close/>
                <a:moveTo>
                  <a:pt x="4750951" y="422029"/>
                </a:moveTo>
                <a:lnTo>
                  <a:pt x="4750951" y="542282"/>
                </a:lnTo>
                <a:lnTo>
                  <a:pt x="4812864" y="542282"/>
                </a:lnTo>
                <a:cubicBezTo>
                  <a:pt x="4811872" y="556768"/>
                  <a:pt x="4807059" y="569319"/>
                  <a:pt x="4798427" y="579935"/>
                </a:cubicBezTo>
                <a:cubicBezTo>
                  <a:pt x="4789795" y="590552"/>
                  <a:pt x="4773970" y="601218"/>
                  <a:pt x="4750951" y="611933"/>
                </a:cubicBezTo>
                <a:lnTo>
                  <a:pt x="4779229" y="664916"/>
                </a:lnTo>
                <a:cubicBezTo>
                  <a:pt x="4816138" y="648843"/>
                  <a:pt x="4842233" y="630140"/>
                  <a:pt x="4857512" y="608808"/>
                </a:cubicBezTo>
                <a:cubicBezTo>
                  <a:pt x="4872792" y="587476"/>
                  <a:pt x="4880432" y="558454"/>
                  <a:pt x="4880432" y="521743"/>
                </a:cubicBezTo>
                <a:lnTo>
                  <a:pt x="4880432" y="422029"/>
                </a:lnTo>
                <a:close/>
                <a:moveTo>
                  <a:pt x="0" y="0"/>
                </a:moveTo>
                <a:lnTo>
                  <a:pt x="5553075" y="0"/>
                </a:lnTo>
                <a:lnTo>
                  <a:pt x="5553075" y="2277439"/>
                </a:lnTo>
                <a:lnTo>
                  <a:pt x="0" y="2277439"/>
                </a:lnTo>
                <a:close/>
              </a:path>
            </a:pathLst>
          </a:custGeom>
          <a:solidFill>
            <a:srgbClr val="23D2D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3094-2C2E-35B5-6752-3C812E78CC03}"/>
              </a:ext>
            </a:extLst>
          </p:cNvPr>
          <p:cNvSpPr txBox="1"/>
          <p:nvPr/>
        </p:nvSpPr>
        <p:spPr>
          <a:xfrm>
            <a:off x="14287" y="2257425"/>
            <a:ext cx="5553075" cy="2343150"/>
          </a:xfrm>
          <a:custGeom>
            <a:avLst/>
            <a:gdLst/>
            <a:ahLst/>
            <a:cxnLst/>
            <a:rect l="l" t="t" r="r" b="b"/>
            <a:pathLst>
              <a:path w="5553075" h="2343150">
                <a:moveTo>
                  <a:pt x="1360644" y="2129612"/>
                </a:moveTo>
                <a:lnTo>
                  <a:pt x="1360644" y="2236470"/>
                </a:lnTo>
                <a:lnTo>
                  <a:pt x="1481790" y="2236470"/>
                </a:lnTo>
                <a:lnTo>
                  <a:pt x="1481790" y="2129612"/>
                </a:lnTo>
                <a:close/>
                <a:moveTo>
                  <a:pt x="771880" y="1996559"/>
                </a:moveTo>
                <a:cubicBezTo>
                  <a:pt x="788549" y="1996559"/>
                  <a:pt x="802539" y="2003257"/>
                  <a:pt x="813850" y="2016651"/>
                </a:cubicBezTo>
                <a:cubicBezTo>
                  <a:pt x="825161" y="2030046"/>
                  <a:pt x="830816" y="2050435"/>
                  <a:pt x="830816" y="2077819"/>
                </a:cubicBezTo>
                <a:cubicBezTo>
                  <a:pt x="830816" y="2107188"/>
                  <a:pt x="825210" y="2128520"/>
                  <a:pt x="813999" y="2141816"/>
                </a:cubicBezTo>
                <a:cubicBezTo>
                  <a:pt x="802787" y="2155111"/>
                  <a:pt x="788450" y="2161758"/>
                  <a:pt x="770987" y="2161758"/>
                </a:cubicBezTo>
                <a:cubicBezTo>
                  <a:pt x="753723" y="2161758"/>
                  <a:pt x="739386" y="2155012"/>
                  <a:pt x="727976" y="2141518"/>
                </a:cubicBezTo>
                <a:cubicBezTo>
                  <a:pt x="716566" y="2128024"/>
                  <a:pt x="710861" y="2107188"/>
                  <a:pt x="710861" y="2079010"/>
                </a:cubicBezTo>
                <a:cubicBezTo>
                  <a:pt x="710861" y="2051229"/>
                  <a:pt x="716616" y="2030542"/>
                  <a:pt x="728125" y="2016949"/>
                </a:cubicBezTo>
                <a:cubicBezTo>
                  <a:pt x="739634" y="2003356"/>
                  <a:pt x="754219" y="1996559"/>
                  <a:pt x="771880" y="1996559"/>
                </a:cubicBezTo>
                <a:close/>
                <a:moveTo>
                  <a:pt x="1205268" y="1913216"/>
                </a:moveTo>
                <a:cubicBezTo>
                  <a:pt x="1188202" y="1913216"/>
                  <a:pt x="1173865" y="1917432"/>
                  <a:pt x="1162257" y="1925866"/>
                </a:cubicBezTo>
                <a:cubicBezTo>
                  <a:pt x="1150648" y="1934299"/>
                  <a:pt x="1139387" y="1949728"/>
                  <a:pt x="1128472" y="1972151"/>
                </a:cubicBezTo>
                <a:lnTo>
                  <a:pt x="1128472" y="1920359"/>
                </a:lnTo>
                <a:lnTo>
                  <a:pt x="1015066" y="1920359"/>
                </a:lnTo>
                <a:lnTo>
                  <a:pt x="1015066" y="2236470"/>
                </a:lnTo>
                <a:lnTo>
                  <a:pt x="1136807" y="2236470"/>
                </a:lnTo>
                <a:lnTo>
                  <a:pt x="1136807" y="2130505"/>
                </a:lnTo>
                <a:cubicBezTo>
                  <a:pt x="1136807" y="2079903"/>
                  <a:pt x="1143058" y="2045375"/>
                  <a:pt x="1155559" y="2026920"/>
                </a:cubicBezTo>
                <a:cubicBezTo>
                  <a:pt x="1164290" y="2013823"/>
                  <a:pt x="1176594" y="2007275"/>
                  <a:pt x="1192469" y="2007275"/>
                </a:cubicBezTo>
                <a:cubicBezTo>
                  <a:pt x="1200803" y="2007275"/>
                  <a:pt x="1212114" y="2010251"/>
                  <a:pt x="1226401" y="2016205"/>
                </a:cubicBezTo>
                <a:lnTo>
                  <a:pt x="1263906" y="1929884"/>
                </a:lnTo>
                <a:cubicBezTo>
                  <a:pt x="1242673" y="1918772"/>
                  <a:pt x="1223127" y="1913216"/>
                  <a:pt x="1205268" y="1913216"/>
                </a:cubicBezTo>
                <a:close/>
                <a:moveTo>
                  <a:pt x="770094" y="1913216"/>
                </a:moveTo>
                <a:cubicBezTo>
                  <a:pt x="714730" y="1913216"/>
                  <a:pt x="670776" y="1928842"/>
                  <a:pt x="638233" y="1960096"/>
                </a:cubicBezTo>
                <a:cubicBezTo>
                  <a:pt x="605689" y="1991350"/>
                  <a:pt x="589417" y="2031087"/>
                  <a:pt x="589417" y="2079308"/>
                </a:cubicBezTo>
                <a:cubicBezTo>
                  <a:pt x="589417" y="2131100"/>
                  <a:pt x="608666" y="2172970"/>
                  <a:pt x="647162" y="2204919"/>
                </a:cubicBezTo>
                <a:cubicBezTo>
                  <a:pt x="678516" y="2230715"/>
                  <a:pt x="719592" y="2243614"/>
                  <a:pt x="770392" y="2243614"/>
                </a:cubicBezTo>
                <a:cubicBezTo>
                  <a:pt x="827344" y="2243614"/>
                  <a:pt x="871943" y="2228086"/>
                  <a:pt x="904189" y="2197031"/>
                </a:cubicBezTo>
                <a:cubicBezTo>
                  <a:pt x="936435" y="2165975"/>
                  <a:pt x="952558" y="2126139"/>
                  <a:pt x="952558" y="2077522"/>
                </a:cubicBezTo>
                <a:cubicBezTo>
                  <a:pt x="952558" y="2034262"/>
                  <a:pt x="939560" y="1997849"/>
                  <a:pt x="913565" y="1968282"/>
                </a:cubicBezTo>
                <a:cubicBezTo>
                  <a:pt x="881219" y="1931571"/>
                  <a:pt x="833396" y="1913216"/>
                  <a:pt x="770094" y="1913216"/>
                </a:cubicBezTo>
                <a:close/>
                <a:moveTo>
                  <a:pt x="1435654" y="1792665"/>
                </a:moveTo>
                <a:cubicBezTo>
                  <a:pt x="1380091" y="1792665"/>
                  <a:pt x="1338866" y="1805613"/>
                  <a:pt x="1311978" y="1831509"/>
                </a:cubicBezTo>
                <a:cubicBezTo>
                  <a:pt x="1285089" y="1857405"/>
                  <a:pt x="1269661" y="1891586"/>
                  <a:pt x="1265692" y="1934051"/>
                </a:cubicBezTo>
                <a:lnTo>
                  <a:pt x="1381183" y="1948339"/>
                </a:lnTo>
                <a:cubicBezTo>
                  <a:pt x="1383762" y="1925122"/>
                  <a:pt x="1389666" y="1908850"/>
                  <a:pt x="1398893" y="1899523"/>
                </a:cubicBezTo>
                <a:cubicBezTo>
                  <a:pt x="1408121" y="1890197"/>
                  <a:pt x="1419779" y="1885533"/>
                  <a:pt x="1433868" y="1885533"/>
                </a:cubicBezTo>
                <a:cubicBezTo>
                  <a:pt x="1446965" y="1885533"/>
                  <a:pt x="1456738" y="1888560"/>
                  <a:pt x="1463187" y="1894612"/>
                </a:cubicBezTo>
                <a:cubicBezTo>
                  <a:pt x="1469636" y="1900664"/>
                  <a:pt x="1472861" y="1909148"/>
                  <a:pt x="1472861" y="1920062"/>
                </a:cubicBezTo>
                <a:cubicBezTo>
                  <a:pt x="1472861" y="1930976"/>
                  <a:pt x="1464824" y="1942981"/>
                  <a:pt x="1448751" y="1956078"/>
                </a:cubicBezTo>
                <a:cubicBezTo>
                  <a:pt x="1418588" y="1981081"/>
                  <a:pt x="1399191" y="1998544"/>
                  <a:pt x="1390559" y="2008466"/>
                </a:cubicBezTo>
                <a:cubicBezTo>
                  <a:pt x="1381927" y="2018387"/>
                  <a:pt x="1375428" y="2029351"/>
                  <a:pt x="1371062" y="2041357"/>
                </a:cubicBezTo>
                <a:cubicBezTo>
                  <a:pt x="1366697" y="2053362"/>
                  <a:pt x="1364514" y="2068989"/>
                  <a:pt x="1364514" y="2088237"/>
                </a:cubicBezTo>
                <a:lnTo>
                  <a:pt x="1364514" y="2099548"/>
                </a:lnTo>
                <a:lnTo>
                  <a:pt x="1477624" y="2099548"/>
                </a:lnTo>
                <a:cubicBezTo>
                  <a:pt x="1477624" y="2084070"/>
                  <a:pt x="1480253" y="2071519"/>
                  <a:pt x="1485511" y="2061895"/>
                </a:cubicBezTo>
                <a:cubicBezTo>
                  <a:pt x="1490770" y="2052271"/>
                  <a:pt x="1503420" y="2039521"/>
                  <a:pt x="1523463" y="2023646"/>
                </a:cubicBezTo>
                <a:cubicBezTo>
                  <a:pt x="1552236" y="2001024"/>
                  <a:pt x="1571286" y="1981875"/>
                  <a:pt x="1580612" y="1966198"/>
                </a:cubicBezTo>
                <a:cubicBezTo>
                  <a:pt x="1589939" y="1950522"/>
                  <a:pt x="1594602" y="1934250"/>
                  <a:pt x="1594602" y="1917383"/>
                </a:cubicBezTo>
                <a:cubicBezTo>
                  <a:pt x="1594602" y="1876703"/>
                  <a:pt x="1576545" y="1844159"/>
                  <a:pt x="1540429" y="1819751"/>
                </a:cubicBezTo>
                <a:cubicBezTo>
                  <a:pt x="1513838" y="1801694"/>
                  <a:pt x="1478913" y="1792665"/>
                  <a:pt x="1435654" y="1792665"/>
                </a:cubicBezTo>
                <a:close/>
                <a:moveTo>
                  <a:pt x="501608" y="1792665"/>
                </a:moveTo>
                <a:cubicBezTo>
                  <a:pt x="475018" y="1792665"/>
                  <a:pt x="454827" y="1795691"/>
                  <a:pt x="441035" y="1801743"/>
                </a:cubicBezTo>
                <a:cubicBezTo>
                  <a:pt x="427244" y="1807796"/>
                  <a:pt x="416528" y="1815733"/>
                  <a:pt x="408889" y="1825556"/>
                </a:cubicBezTo>
                <a:cubicBezTo>
                  <a:pt x="401249" y="1835378"/>
                  <a:pt x="396040" y="1848029"/>
                  <a:pt x="393262" y="1863507"/>
                </a:cubicBezTo>
                <a:cubicBezTo>
                  <a:pt x="390484" y="1878985"/>
                  <a:pt x="389094" y="1893173"/>
                  <a:pt x="389094" y="1906072"/>
                </a:cubicBezTo>
                <a:lnTo>
                  <a:pt x="389094" y="1920359"/>
                </a:lnTo>
                <a:lnTo>
                  <a:pt x="343851" y="1920359"/>
                </a:lnTo>
                <a:lnTo>
                  <a:pt x="343851" y="2009061"/>
                </a:lnTo>
                <a:lnTo>
                  <a:pt x="389094" y="2009061"/>
                </a:lnTo>
                <a:lnTo>
                  <a:pt x="389094" y="2236470"/>
                </a:lnTo>
                <a:lnTo>
                  <a:pt x="510538" y="2236470"/>
                </a:lnTo>
                <a:lnTo>
                  <a:pt x="510538" y="2009061"/>
                </a:lnTo>
                <a:lnTo>
                  <a:pt x="568284" y="2009061"/>
                </a:lnTo>
                <a:lnTo>
                  <a:pt x="568284" y="1920359"/>
                </a:lnTo>
                <a:lnTo>
                  <a:pt x="510538" y="1920359"/>
                </a:lnTo>
                <a:cubicBezTo>
                  <a:pt x="510538" y="1906270"/>
                  <a:pt x="511034" y="1897043"/>
                  <a:pt x="512027" y="1892677"/>
                </a:cubicBezTo>
                <a:cubicBezTo>
                  <a:pt x="514011" y="1884740"/>
                  <a:pt x="517384" y="1878935"/>
                  <a:pt x="522147" y="1875264"/>
                </a:cubicBezTo>
                <a:cubicBezTo>
                  <a:pt x="526909" y="1871593"/>
                  <a:pt x="534748" y="1869758"/>
                  <a:pt x="545662" y="1869758"/>
                </a:cubicBezTo>
                <a:cubicBezTo>
                  <a:pt x="554591" y="1869758"/>
                  <a:pt x="566299" y="1870948"/>
                  <a:pt x="580785" y="1873330"/>
                </a:cubicBezTo>
                <a:lnTo>
                  <a:pt x="594180" y="1800106"/>
                </a:lnTo>
                <a:cubicBezTo>
                  <a:pt x="553698" y="1795145"/>
                  <a:pt x="522841" y="1792665"/>
                  <a:pt x="501608" y="1792665"/>
                </a:cubicBezTo>
                <a:close/>
                <a:moveTo>
                  <a:pt x="2677178" y="1353026"/>
                </a:moveTo>
                <a:lnTo>
                  <a:pt x="2677178" y="1372374"/>
                </a:lnTo>
                <a:cubicBezTo>
                  <a:pt x="2677178" y="1387455"/>
                  <a:pt x="2674747" y="1399709"/>
                  <a:pt x="2669885" y="1409135"/>
                </a:cubicBezTo>
                <a:cubicBezTo>
                  <a:pt x="2665024" y="1418560"/>
                  <a:pt x="2656789" y="1426548"/>
                  <a:pt x="2645180" y="1433096"/>
                </a:cubicBezTo>
                <a:cubicBezTo>
                  <a:pt x="2633571" y="1439644"/>
                  <a:pt x="2621020" y="1442919"/>
                  <a:pt x="2607526" y="1442919"/>
                </a:cubicBezTo>
                <a:cubicBezTo>
                  <a:pt x="2594628" y="1442919"/>
                  <a:pt x="2584855" y="1439892"/>
                  <a:pt x="2578207" y="1433840"/>
                </a:cubicBezTo>
                <a:cubicBezTo>
                  <a:pt x="2571560" y="1427788"/>
                  <a:pt x="2568236" y="1419999"/>
                  <a:pt x="2568236" y="1410474"/>
                </a:cubicBezTo>
                <a:cubicBezTo>
                  <a:pt x="2568236" y="1402140"/>
                  <a:pt x="2571609" y="1394698"/>
                  <a:pt x="2578356" y="1388150"/>
                </a:cubicBezTo>
                <a:cubicBezTo>
                  <a:pt x="2584905" y="1381800"/>
                  <a:pt x="2600482" y="1375351"/>
                  <a:pt x="2625088" y="1368802"/>
                </a:cubicBezTo>
                <a:cubicBezTo>
                  <a:pt x="2643146" y="1364238"/>
                  <a:pt x="2660509" y="1358980"/>
                  <a:pt x="2677178" y="1353026"/>
                </a:cubicBezTo>
                <a:close/>
                <a:moveTo>
                  <a:pt x="3648430" y="1263134"/>
                </a:moveTo>
                <a:cubicBezTo>
                  <a:pt x="3665099" y="1263134"/>
                  <a:pt x="3679089" y="1269832"/>
                  <a:pt x="3690400" y="1283226"/>
                </a:cubicBezTo>
                <a:cubicBezTo>
                  <a:pt x="3701711" y="1296621"/>
                  <a:pt x="3707366" y="1317010"/>
                  <a:pt x="3707366" y="1344394"/>
                </a:cubicBezTo>
                <a:cubicBezTo>
                  <a:pt x="3707366" y="1373763"/>
                  <a:pt x="3701761" y="1395095"/>
                  <a:pt x="3690549" y="1408391"/>
                </a:cubicBezTo>
                <a:cubicBezTo>
                  <a:pt x="3679337" y="1421686"/>
                  <a:pt x="3665000" y="1428333"/>
                  <a:pt x="3647537" y="1428333"/>
                </a:cubicBezTo>
                <a:cubicBezTo>
                  <a:pt x="3630273" y="1428333"/>
                  <a:pt x="3615936" y="1421587"/>
                  <a:pt x="3604526" y="1408093"/>
                </a:cubicBezTo>
                <a:cubicBezTo>
                  <a:pt x="3593116" y="1394599"/>
                  <a:pt x="3587411" y="1373763"/>
                  <a:pt x="3587411" y="1345585"/>
                </a:cubicBezTo>
                <a:cubicBezTo>
                  <a:pt x="3587411" y="1317804"/>
                  <a:pt x="3593165" y="1297117"/>
                  <a:pt x="3604675" y="1283524"/>
                </a:cubicBezTo>
                <a:cubicBezTo>
                  <a:pt x="3616184" y="1269931"/>
                  <a:pt x="3630770" y="1263134"/>
                  <a:pt x="3648430" y="1263134"/>
                </a:cubicBezTo>
                <a:close/>
                <a:moveTo>
                  <a:pt x="1152881" y="1263134"/>
                </a:moveTo>
                <a:cubicBezTo>
                  <a:pt x="1169549" y="1263134"/>
                  <a:pt x="1183539" y="1269832"/>
                  <a:pt x="1194850" y="1283226"/>
                </a:cubicBezTo>
                <a:cubicBezTo>
                  <a:pt x="1206161" y="1296621"/>
                  <a:pt x="1211817" y="1317010"/>
                  <a:pt x="1211817" y="1344394"/>
                </a:cubicBezTo>
                <a:cubicBezTo>
                  <a:pt x="1211817" y="1373763"/>
                  <a:pt x="1206211" y="1395095"/>
                  <a:pt x="1194999" y="1408391"/>
                </a:cubicBezTo>
                <a:cubicBezTo>
                  <a:pt x="1183787" y="1421686"/>
                  <a:pt x="1169450" y="1428333"/>
                  <a:pt x="1151988" y="1428333"/>
                </a:cubicBezTo>
                <a:cubicBezTo>
                  <a:pt x="1134724" y="1428333"/>
                  <a:pt x="1120386" y="1421587"/>
                  <a:pt x="1108976" y="1408093"/>
                </a:cubicBezTo>
                <a:cubicBezTo>
                  <a:pt x="1097566" y="1394599"/>
                  <a:pt x="1091861" y="1373763"/>
                  <a:pt x="1091861" y="1345585"/>
                </a:cubicBezTo>
                <a:cubicBezTo>
                  <a:pt x="1091861" y="1317804"/>
                  <a:pt x="1097616" y="1297117"/>
                  <a:pt x="1109125" y="1283524"/>
                </a:cubicBezTo>
                <a:cubicBezTo>
                  <a:pt x="1120635" y="1269931"/>
                  <a:pt x="1135220" y="1263134"/>
                  <a:pt x="1152881" y="1263134"/>
                </a:cubicBezTo>
                <a:close/>
                <a:moveTo>
                  <a:pt x="3889234" y="1186934"/>
                </a:moveTo>
                <a:lnTo>
                  <a:pt x="3889234" y="1388150"/>
                </a:lnTo>
                <a:cubicBezTo>
                  <a:pt x="3889234" y="1429623"/>
                  <a:pt x="3898710" y="1460332"/>
                  <a:pt x="3917660" y="1480275"/>
                </a:cubicBezTo>
                <a:cubicBezTo>
                  <a:pt x="3936611" y="1500217"/>
                  <a:pt x="3962755" y="1510189"/>
                  <a:pt x="3996093" y="1510189"/>
                </a:cubicBezTo>
                <a:cubicBezTo>
                  <a:pt x="4021096" y="1510189"/>
                  <a:pt x="4042180" y="1505724"/>
                  <a:pt x="4059345" y="1496794"/>
                </a:cubicBezTo>
                <a:cubicBezTo>
                  <a:pt x="4076510" y="1487865"/>
                  <a:pt x="4093526" y="1472883"/>
                  <a:pt x="4110393" y="1451848"/>
                </a:cubicBezTo>
                <a:lnTo>
                  <a:pt x="4110393" y="1503045"/>
                </a:lnTo>
                <a:lnTo>
                  <a:pt x="4223502" y="1503045"/>
                </a:lnTo>
                <a:lnTo>
                  <a:pt x="4223502" y="1186934"/>
                </a:lnTo>
                <a:lnTo>
                  <a:pt x="4102356" y="1186934"/>
                </a:lnTo>
                <a:lnTo>
                  <a:pt x="4102356" y="1339037"/>
                </a:lnTo>
                <a:cubicBezTo>
                  <a:pt x="4102356" y="1367810"/>
                  <a:pt x="4097742" y="1387753"/>
                  <a:pt x="4088515" y="1398866"/>
                </a:cubicBezTo>
                <a:cubicBezTo>
                  <a:pt x="4079288" y="1409978"/>
                  <a:pt x="4067431" y="1415534"/>
                  <a:pt x="4052945" y="1415534"/>
                </a:cubicBezTo>
                <a:cubicBezTo>
                  <a:pt x="4039650" y="1415534"/>
                  <a:pt x="4029331" y="1411367"/>
                  <a:pt x="4021989" y="1403033"/>
                </a:cubicBezTo>
                <a:cubicBezTo>
                  <a:pt x="4014647" y="1394698"/>
                  <a:pt x="4010976" y="1380609"/>
                  <a:pt x="4010976" y="1360766"/>
                </a:cubicBezTo>
                <a:lnTo>
                  <a:pt x="4010976" y="1186934"/>
                </a:lnTo>
                <a:close/>
                <a:moveTo>
                  <a:pt x="4445554" y="1179790"/>
                </a:moveTo>
                <a:cubicBezTo>
                  <a:pt x="4409835" y="1179790"/>
                  <a:pt x="4381359" y="1183507"/>
                  <a:pt x="4360126" y="1190941"/>
                </a:cubicBezTo>
                <a:cubicBezTo>
                  <a:pt x="4338894" y="1198375"/>
                  <a:pt x="4322225" y="1209624"/>
                  <a:pt x="4310120" y="1224690"/>
                </a:cubicBezTo>
                <a:cubicBezTo>
                  <a:pt x="4298015" y="1239756"/>
                  <a:pt x="4291963" y="1257697"/>
                  <a:pt x="4291963" y="1278515"/>
                </a:cubicBezTo>
                <a:cubicBezTo>
                  <a:pt x="4291963" y="1297546"/>
                  <a:pt x="4297569" y="1314495"/>
                  <a:pt x="4308781" y="1329363"/>
                </a:cubicBezTo>
                <a:cubicBezTo>
                  <a:pt x="4319993" y="1344230"/>
                  <a:pt x="4333784" y="1354786"/>
                  <a:pt x="4350155" y="1361031"/>
                </a:cubicBezTo>
                <a:cubicBezTo>
                  <a:pt x="4366526" y="1367275"/>
                  <a:pt x="4395746" y="1374064"/>
                  <a:pt x="4437815" y="1381397"/>
                </a:cubicBezTo>
                <a:cubicBezTo>
                  <a:pt x="4465993" y="1386351"/>
                  <a:pt x="4483356" y="1390513"/>
                  <a:pt x="4489905" y="1393880"/>
                </a:cubicBezTo>
                <a:cubicBezTo>
                  <a:pt x="4499033" y="1398636"/>
                  <a:pt x="4503597" y="1405374"/>
                  <a:pt x="4503597" y="1414093"/>
                </a:cubicBezTo>
                <a:cubicBezTo>
                  <a:pt x="4503597" y="1421819"/>
                  <a:pt x="4500124" y="1428257"/>
                  <a:pt x="4493179" y="1433408"/>
                </a:cubicBezTo>
                <a:cubicBezTo>
                  <a:pt x="4484249" y="1440344"/>
                  <a:pt x="4471649" y="1443812"/>
                  <a:pt x="4455377" y="1443812"/>
                </a:cubicBezTo>
                <a:cubicBezTo>
                  <a:pt x="4440494" y="1443812"/>
                  <a:pt x="4428587" y="1440736"/>
                  <a:pt x="4419658" y="1434584"/>
                </a:cubicBezTo>
                <a:cubicBezTo>
                  <a:pt x="4410728" y="1428433"/>
                  <a:pt x="4403783" y="1418213"/>
                  <a:pt x="4398822" y="1403926"/>
                </a:cubicBezTo>
                <a:lnTo>
                  <a:pt x="4278569" y="1415237"/>
                </a:lnTo>
                <a:cubicBezTo>
                  <a:pt x="4285514" y="1445598"/>
                  <a:pt x="4301240" y="1469013"/>
                  <a:pt x="4325747" y="1485483"/>
                </a:cubicBezTo>
                <a:cubicBezTo>
                  <a:pt x="4350254" y="1501954"/>
                  <a:pt x="4391380" y="1510189"/>
                  <a:pt x="4449126" y="1510189"/>
                </a:cubicBezTo>
                <a:cubicBezTo>
                  <a:pt x="4490004" y="1510189"/>
                  <a:pt x="4522300" y="1505085"/>
                  <a:pt x="4546013" y="1494876"/>
                </a:cubicBezTo>
                <a:cubicBezTo>
                  <a:pt x="4569726" y="1484667"/>
                  <a:pt x="4587089" y="1470939"/>
                  <a:pt x="4598103" y="1453692"/>
                </a:cubicBezTo>
                <a:cubicBezTo>
                  <a:pt x="4609116" y="1436445"/>
                  <a:pt x="4614623" y="1418703"/>
                  <a:pt x="4614623" y="1400465"/>
                </a:cubicBezTo>
                <a:cubicBezTo>
                  <a:pt x="4614623" y="1382426"/>
                  <a:pt x="4609414" y="1365874"/>
                  <a:pt x="4598996" y="1350808"/>
                </a:cubicBezTo>
                <a:cubicBezTo>
                  <a:pt x="4588578" y="1335742"/>
                  <a:pt x="4573546" y="1324145"/>
                  <a:pt x="4553901" y="1316017"/>
                </a:cubicBezTo>
                <a:cubicBezTo>
                  <a:pt x="4534255" y="1307889"/>
                  <a:pt x="4504291" y="1301546"/>
                  <a:pt x="4464009" y="1296988"/>
                </a:cubicBezTo>
                <a:cubicBezTo>
                  <a:pt x="4437418" y="1293816"/>
                  <a:pt x="4420154" y="1290249"/>
                  <a:pt x="4412216" y="1286286"/>
                </a:cubicBezTo>
                <a:cubicBezTo>
                  <a:pt x="4404279" y="1282324"/>
                  <a:pt x="4400310" y="1276479"/>
                  <a:pt x="4400310" y="1268753"/>
                </a:cubicBezTo>
                <a:cubicBezTo>
                  <a:pt x="4400310" y="1261816"/>
                  <a:pt x="4403435" y="1255921"/>
                  <a:pt x="4409686" y="1251068"/>
                </a:cubicBezTo>
                <a:cubicBezTo>
                  <a:pt x="4415937" y="1246214"/>
                  <a:pt x="4425908" y="1243787"/>
                  <a:pt x="4439601" y="1243787"/>
                </a:cubicBezTo>
                <a:cubicBezTo>
                  <a:pt x="4453094" y="1243787"/>
                  <a:pt x="4464604" y="1246962"/>
                  <a:pt x="4474129" y="1253312"/>
                </a:cubicBezTo>
                <a:cubicBezTo>
                  <a:pt x="4481074" y="1258074"/>
                  <a:pt x="4486035" y="1265516"/>
                  <a:pt x="4489012" y="1275636"/>
                </a:cubicBezTo>
                <a:lnTo>
                  <a:pt x="4603907" y="1264325"/>
                </a:lnTo>
                <a:cubicBezTo>
                  <a:pt x="4595969" y="1243687"/>
                  <a:pt x="4585998" y="1227316"/>
                  <a:pt x="4573993" y="1215212"/>
                </a:cubicBezTo>
                <a:cubicBezTo>
                  <a:pt x="4561987" y="1203107"/>
                  <a:pt x="4547005" y="1194177"/>
                  <a:pt x="4529047" y="1188423"/>
                </a:cubicBezTo>
                <a:cubicBezTo>
                  <a:pt x="4511088" y="1182668"/>
                  <a:pt x="4483257" y="1179790"/>
                  <a:pt x="4445554" y="1179790"/>
                </a:cubicBezTo>
                <a:close/>
                <a:moveTo>
                  <a:pt x="3646644" y="1179790"/>
                </a:moveTo>
                <a:cubicBezTo>
                  <a:pt x="3591280" y="1179790"/>
                  <a:pt x="3547326" y="1195417"/>
                  <a:pt x="3514783" y="1226671"/>
                </a:cubicBezTo>
                <a:cubicBezTo>
                  <a:pt x="3482239" y="1257925"/>
                  <a:pt x="3465967" y="1297662"/>
                  <a:pt x="3465967" y="1345883"/>
                </a:cubicBezTo>
                <a:cubicBezTo>
                  <a:pt x="3465967" y="1397675"/>
                  <a:pt x="3485216" y="1439545"/>
                  <a:pt x="3523712" y="1471494"/>
                </a:cubicBezTo>
                <a:cubicBezTo>
                  <a:pt x="3555065" y="1497290"/>
                  <a:pt x="3596142" y="1510189"/>
                  <a:pt x="3646942" y="1510189"/>
                </a:cubicBezTo>
                <a:cubicBezTo>
                  <a:pt x="3703894" y="1510189"/>
                  <a:pt x="3748493" y="1494661"/>
                  <a:pt x="3780739" y="1463606"/>
                </a:cubicBezTo>
                <a:cubicBezTo>
                  <a:pt x="3812985" y="1432550"/>
                  <a:pt x="3829108" y="1392714"/>
                  <a:pt x="3829108" y="1344097"/>
                </a:cubicBezTo>
                <a:cubicBezTo>
                  <a:pt x="3829108" y="1300837"/>
                  <a:pt x="3816110" y="1264424"/>
                  <a:pt x="3790115" y="1234857"/>
                </a:cubicBezTo>
                <a:cubicBezTo>
                  <a:pt x="3757769" y="1198146"/>
                  <a:pt x="3709946" y="1179790"/>
                  <a:pt x="3646644" y="1179790"/>
                </a:cubicBezTo>
                <a:close/>
                <a:moveTo>
                  <a:pt x="3094650" y="1179790"/>
                </a:moveTo>
                <a:cubicBezTo>
                  <a:pt x="3071200" y="1179790"/>
                  <a:pt x="3051179" y="1183858"/>
                  <a:pt x="3034586" y="1191994"/>
                </a:cubicBezTo>
                <a:cubicBezTo>
                  <a:pt x="3017994" y="1200130"/>
                  <a:pt x="3001549" y="1213823"/>
                  <a:pt x="2985252" y="1233071"/>
                </a:cubicBezTo>
                <a:lnTo>
                  <a:pt x="2985252" y="1186934"/>
                </a:lnTo>
                <a:lnTo>
                  <a:pt x="2872143" y="1186934"/>
                </a:lnTo>
                <a:lnTo>
                  <a:pt x="2872143" y="1503045"/>
                </a:lnTo>
                <a:lnTo>
                  <a:pt x="2993587" y="1503045"/>
                </a:lnTo>
                <a:lnTo>
                  <a:pt x="2993587" y="1341716"/>
                </a:lnTo>
                <a:cubicBezTo>
                  <a:pt x="2993587" y="1317705"/>
                  <a:pt x="2998067" y="1300441"/>
                  <a:pt x="3007028" y="1289923"/>
                </a:cubicBezTo>
                <a:cubicBezTo>
                  <a:pt x="3015988" y="1279406"/>
                  <a:pt x="3027439" y="1274148"/>
                  <a:pt x="3041379" y="1274148"/>
                </a:cubicBezTo>
                <a:cubicBezTo>
                  <a:pt x="3049940" y="1274148"/>
                  <a:pt x="3057406" y="1276578"/>
                  <a:pt x="3063778" y="1281440"/>
                </a:cubicBezTo>
                <a:cubicBezTo>
                  <a:pt x="3070149" y="1286302"/>
                  <a:pt x="3074630" y="1292701"/>
                  <a:pt x="3077219" y="1300639"/>
                </a:cubicBezTo>
                <a:cubicBezTo>
                  <a:pt x="3078813" y="1305600"/>
                  <a:pt x="3079609" y="1315026"/>
                  <a:pt x="3079609" y="1328916"/>
                </a:cubicBezTo>
                <a:lnTo>
                  <a:pt x="3079609" y="1503045"/>
                </a:lnTo>
                <a:lnTo>
                  <a:pt x="3201053" y="1503045"/>
                </a:lnTo>
                <a:lnTo>
                  <a:pt x="3201053" y="1339930"/>
                </a:lnTo>
                <a:cubicBezTo>
                  <a:pt x="3201053" y="1317109"/>
                  <a:pt x="3205404" y="1300540"/>
                  <a:pt x="3214106" y="1290221"/>
                </a:cubicBezTo>
                <a:cubicBezTo>
                  <a:pt x="3222808" y="1279902"/>
                  <a:pt x="3234277" y="1274743"/>
                  <a:pt x="3248515" y="1274743"/>
                </a:cubicBezTo>
                <a:cubicBezTo>
                  <a:pt x="3260576" y="1274743"/>
                  <a:pt x="3270661" y="1280200"/>
                  <a:pt x="3278769" y="1291114"/>
                </a:cubicBezTo>
                <a:cubicBezTo>
                  <a:pt x="3284307" y="1298059"/>
                  <a:pt x="3287076" y="1308676"/>
                  <a:pt x="3287076" y="1322963"/>
                </a:cubicBezTo>
                <a:lnTo>
                  <a:pt x="3287076" y="1503045"/>
                </a:lnTo>
                <a:lnTo>
                  <a:pt x="3408519" y="1503045"/>
                </a:lnTo>
                <a:lnTo>
                  <a:pt x="3408519" y="1304508"/>
                </a:lnTo>
                <a:cubicBezTo>
                  <a:pt x="3408519" y="1261646"/>
                  <a:pt x="3399008" y="1230144"/>
                  <a:pt x="3379984" y="1210003"/>
                </a:cubicBezTo>
                <a:cubicBezTo>
                  <a:pt x="3360960" y="1189861"/>
                  <a:pt x="3334505" y="1179790"/>
                  <a:pt x="3300619" y="1179790"/>
                </a:cubicBezTo>
                <a:cubicBezTo>
                  <a:pt x="3277631" y="1179790"/>
                  <a:pt x="3258310" y="1183511"/>
                  <a:pt x="3242655" y="1190953"/>
                </a:cubicBezTo>
                <a:cubicBezTo>
                  <a:pt x="3227000" y="1198394"/>
                  <a:pt x="3209660" y="1212433"/>
                  <a:pt x="3190635" y="1233071"/>
                </a:cubicBezTo>
                <a:cubicBezTo>
                  <a:pt x="3181296" y="1215410"/>
                  <a:pt x="3169274" y="1202115"/>
                  <a:pt x="3154567" y="1193185"/>
                </a:cubicBezTo>
                <a:cubicBezTo>
                  <a:pt x="3139861" y="1184255"/>
                  <a:pt x="3119889" y="1179790"/>
                  <a:pt x="3094650" y="1179790"/>
                </a:cubicBezTo>
                <a:close/>
                <a:moveTo>
                  <a:pt x="2619730" y="1179790"/>
                </a:moveTo>
                <a:cubicBezTo>
                  <a:pt x="2597108" y="1179790"/>
                  <a:pt x="2576074" y="1181477"/>
                  <a:pt x="2556627" y="1184851"/>
                </a:cubicBezTo>
                <a:cubicBezTo>
                  <a:pt x="2537180" y="1188224"/>
                  <a:pt x="2521901" y="1192987"/>
                  <a:pt x="2510788" y="1199138"/>
                </a:cubicBezTo>
                <a:cubicBezTo>
                  <a:pt x="2495310" y="1207671"/>
                  <a:pt x="2483454" y="1217742"/>
                  <a:pt x="2475218" y="1229350"/>
                </a:cubicBezTo>
                <a:cubicBezTo>
                  <a:pt x="2466983" y="1240959"/>
                  <a:pt x="2460683" y="1256883"/>
                  <a:pt x="2456317" y="1277124"/>
                </a:cubicBezTo>
                <a:lnTo>
                  <a:pt x="2572105" y="1289328"/>
                </a:lnTo>
                <a:cubicBezTo>
                  <a:pt x="2576868" y="1275636"/>
                  <a:pt x="2583119" y="1266309"/>
                  <a:pt x="2590858" y="1261348"/>
                </a:cubicBezTo>
                <a:cubicBezTo>
                  <a:pt x="2600780" y="1254998"/>
                  <a:pt x="2615662" y="1251823"/>
                  <a:pt x="2635506" y="1251823"/>
                </a:cubicBezTo>
                <a:cubicBezTo>
                  <a:pt x="2650984" y="1251823"/>
                  <a:pt x="2661799" y="1254800"/>
                  <a:pt x="2667951" y="1260753"/>
                </a:cubicBezTo>
                <a:cubicBezTo>
                  <a:pt x="2674102" y="1266706"/>
                  <a:pt x="2677178" y="1277124"/>
                  <a:pt x="2677178" y="1292007"/>
                </a:cubicBezTo>
                <a:cubicBezTo>
                  <a:pt x="2662097" y="1297960"/>
                  <a:pt x="2647809" y="1302772"/>
                  <a:pt x="2634316" y="1306443"/>
                </a:cubicBezTo>
                <a:cubicBezTo>
                  <a:pt x="2620822" y="1310114"/>
                  <a:pt x="2591354" y="1316514"/>
                  <a:pt x="2545912" y="1325642"/>
                </a:cubicBezTo>
                <a:cubicBezTo>
                  <a:pt x="2508010" y="1333183"/>
                  <a:pt x="2482015" y="1344692"/>
                  <a:pt x="2467926" y="1360170"/>
                </a:cubicBezTo>
                <a:cubicBezTo>
                  <a:pt x="2453837" y="1375648"/>
                  <a:pt x="2446792" y="1395393"/>
                  <a:pt x="2446792" y="1419404"/>
                </a:cubicBezTo>
                <a:cubicBezTo>
                  <a:pt x="2446792" y="1445002"/>
                  <a:pt x="2456565" y="1466533"/>
                  <a:pt x="2476111" y="1483995"/>
                </a:cubicBezTo>
                <a:cubicBezTo>
                  <a:pt x="2495657" y="1501458"/>
                  <a:pt x="2524282" y="1510189"/>
                  <a:pt x="2561985" y="1510189"/>
                </a:cubicBezTo>
                <a:cubicBezTo>
                  <a:pt x="2590362" y="1510189"/>
                  <a:pt x="2615266" y="1505823"/>
                  <a:pt x="2636697" y="1497092"/>
                </a:cubicBezTo>
                <a:cubicBezTo>
                  <a:pt x="2652373" y="1490544"/>
                  <a:pt x="2668149" y="1479629"/>
                  <a:pt x="2684024" y="1464350"/>
                </a:cubicBezTo>
                <a:cubicBezTo>
                  <a:pt x="2685413" y="1473478"/>
                  <a:pt x="2686802" y="1480175"/>
                  <a:pt x="2688191" y="1484442"/>
                </a:cubicBezTo>
                <a:cubicBezTo>
                  <a:pt x="2689580" y="1488708"/>
                  <a:pt x="2692557" y="1494909"/>
                  <a:pt x="2697121" y="1503045"/>
                </a:cubicBezTo>
                <a:lnTo>
                  <a:pt x="2810826" y="1503045"/>
                </a:lnTo>
                <a:cubicBezTo>
                  <a:pt x="2804476" y="1489948"/>
                  <a:pt x="2800358" y="1479183"/>
                  <a:pt x="2798473" y="1470750"/>
                </a:cubicBezTo>
                <a:cubicBezTo>
                  <a:pt x="2796588" y="1462316"/>
                  <a:pt x="2795645" y="1450658"/>
                  <a:pt x="2795645" y="1435775"/>
                </a:cubicBezTo>
                <a:lnTo>
                  <a:pt x="2795645" y="1296174"/>
                </a:lnTo>
                <a:cubicBezTo>
                  <a:pt x="2795645" y="1281291"/>
                  <a:pt x="2792669" y="1265664"/>
                  <a:pt x="2786716" y="1249293"/>
                </a:cubicBezTo>
                <a:cubicBezTo>
                  <a:pt x="2780762" y="1232922"/>
                  <a:pt x="2772626" y="1220272"/>
                  <a:pt x="2762308" y="1211342"/>
                </a:cubicBezTo>
                <a:cubicBezTo>
                  <a:pt x="2747623" y="1198444"/>
                  <a:pt x="2729268" y="1189960"/>
                  <a:pt x="2707241" y="1185892"/>
                </a:cubicBezTo>
                <a:cubicBezTo>
                  <a:pt x="2685215" y="1181824"/>
                  <a:pt x="2656044" y="1179790"/>
                  <a:pt x="2619730" y="1179790"/>
                </a:cubicBezTo>
                <a:close/>
                <a:moveTo>
                  <a:pt x="1540429" y="1179790"/>
                </a:moveTo>
                <a:cubicBezTo>
                  <a:pt x="1504710" y="1179790"/>
                  <a:pt x="1476235" y="1183507"/>
                  <a:pt x="1455002" y="1190941"/>
                </a:cubicBezTo>
                <a:cubicBezTo>
                  <a:pt x="1433769" y="1198375"/>
                  <a:pt x="1417100" y="1209624"/>
                  <a:pt x="1404995" y="1224690"/>
                </a:cubicBezTo>
                <a:cubicBezTo>
                  <a:pt x="1392891" y="1239756"/>
                  <a:pt x="1386838" y="1257697"/>
                  <a:pt x="1386838" y="1278515"/>
                </a:cubicBezTo>
                <a:cubicBezTo>
                  <a:pt x="1386838" y="1297546"/>
                  <a:pt x="1392444" y="1314495"/>
                  <a:pt x="1403656" y="1329363"/>
                </a:cubicBezTo>
                <a:cubicBezTo>
                  <a:pt x="1414868" y="1344230"/>
                  <a:pt x="1428659" y="1354786"/>
                  <a:pt x="1445030" y="1361031"/>
                </a:cubicBezTo>
                <a:cubicBezTo>
                  <a:pt x="1461401" y="1367275"/>
                  <a:pt x="1490621" y="1374064"/>
                  <a:pt x="1532690" y="1381397"/>
                </a:cubicBezTo>
                <a:cubicBezTo>
                  <a:pt x="1560868" y="1386351"/>
                  <a:pt x="1578232" y="1390513"/>
                  <a:pt x="1584780" y="1393880"/>
                </a:cubicBezTo>
                <a:cubicBezTo>
                  <a:pt x="1593908" y="1398636"/>
                  <a:pt x="1598472" y="1405374"/>
                  <a:pt x="1598472" y="1414093"/>
                </a:cubicBezTo>
                <a:cubicBezTo>
                  <a:pt x="1598472" y="1421819"/>
                  <a:pt x="1594999" y="1428257"/>
                  <a:pt x="1588054" y="1433408"/>
                </a:cubicBezTo>
                <a:cubicBezTo>
                  <a:pt x="1579124" y="1440344"/>
                  <a:pt x="1566524" y="1443812"/>
                  <a:pt x="1550252" y="1443812"/>
                </a:cubicBezTo>
                <a:cubicBezTo>
                  <a:pt x="1535369" y="1443812"/>
                  <a:pt x="1523463" y="1440736"/>
                  <a:pt x="1514533" y="1434584"/>
                </a:cubicBezTo>
                <a:cubicBezTo>
                  <a:pt x="1505603" y="1428433"/>
                  <a:pt x="1498658" y="1418213"/>
                  <a:pt x="1493697" y="1403926"/>
                </a:cubicBezTo>
                <a:lnTo>
                  <a:pt x="1373444" y="1415237"/>
                </a:lnTo>
                <a:cubicBezTo>
                  <a:pt x="1380389" y="1445598"/>
                  <a:pt x="1396115" y="1469013"/>
                  <a:pt x="1420622" y="1485483"/>
                </a:cubicBezTo>
                <a:cubicBezTo>
                  <a:pt x="1445129" y="1501954"/>
                  <a:pt x="1486256" y="1510189"/>
                  <a:pt x="1544001" y="1510189"/>
                </a:cubicBezTo>
                <a:cubicBezTo>
                  <a:pt x="1584879" y="1510189"/>
                  <a:pt x="1617175" y="1505085"/>
                  <a:pt x="1640888" y="1494876"/>
                </a:cubicBezTo>
                <a:cubicBezTo>
                  <a:pt x="1664601" y="1484667"/>
                  <a:pt x="1681965" y="1470939"/>
                  <a:pt x="1692978" y="1453692"/>
                </a:cubicBezTo>
                <a:cubicBezTo>
                  <a:pt x="1703991" y="1436445"/>
                  <a:pt x="1709498" y="1418703"/>
                  <a:pt x="1709498" y="1400465"/>
                </a:cubicBezTo>
                <a:cubicBezTo>
                  <a:pt x="1709498" y="1382426"/>
                  <a:pt x="1704289" y="1365874"/>
                  <a:pt x="1693871" y="1350808"/>
                </a:cubicBezTo>
                <a:cubicBezTo>
                  <a:pt x="1683453" y="1335742"/>
                  <a:pt x="1668421" y="1324145"/>
                  <a:pt x="1648776" y="1316017"/>
                </a:cubicBezTo>
                <a:cubicBezTo>
                  <a:pt x="1629131" y="1307889"/>
                  <a:pt x="1599167" y="1301546"/>
                  <a:pt x="1558884" y="1296988"/>
                </a:cubicBezTo>
                <a:cubicBezTo>
                  <a:pt x="1532293" y="1293816"/>
                  <a:pt x="1515029" y="1290249"/>
                  <a:pt x="1507092" y="1286286"/>
                </a:cubicBezTo>
                <a:cubicBezTo>
                  <a:pt x="1499154" y="1282324"/>
                  <a:pt x="1495185" y="1276479"/>
                  <a:pt x="1495185" y="1268753"/>
                </a:cubicBezTo>
                <a:cubicBezTo>
                  <a:pt x="1495185" y="1261816"/>
                  <a:pt x="1498311" y="1255921"/>
                  <a:pt x="1504561" y="1251068"/>
                </a:cubicBezTo>
                <a:cubicBezTo>
                  <a:pt x="1510812" y="1246214"/>
                  <a:pt x="1520784" y="1243787"/>
                  <a:pt x="1534476" y="1243787"/>
                </a:cubicBezTo>
                <a:cubicBezTo>
                  <a:pt x="1547970" y="1243787"/>
                  <a:pt x="1559479" y="1246962"/>
                  <a:pt x="1569004" y="1253312"/>
                </a:cubicBezTo>
                <a:cubicBezTo>
                  <a:pt x="1575950" y="1258074"/>
                  <a:pt x="1580910" y="1265516"/>
                  <a:pt x="1583887" y="1275636"/>
                </a:cubicBezTo>
                <a:lnTo>
                  <a:pt x="1698782" y="1264325"/>
                </a:lnTo>
                <a:cubicBezTo>
                  <a:pt x="1690845" y="1243687"/>
                  <a:pt x="1680873" y="1227316"/>
                  <a:pt x="1668868" y="1215212"/>
                </a:cubicBezTo>
                <a:cubicBezTo>
                  <a:pt x="1656862" y="1203107"/>
                  <a:pt x="1641880" y="1194177"/>
                  <a:pt x="1623922" y="1188423"/>
                </a:cubicBezTo>
                <a:cubicBezTo>
                  <a:pt x="1605963" y="1182668"/>
                  <a:pt x="1578132" y="1179790"/>
                  <a:pt x="1540429" y="1179790"/>
                </a:cubicBezTo>
                <a:close/>
                <a:moveTo>
                  <a:pt x="1151095" y="1179790"/>
                </a:moveTo>
                <a:cubicBezTo>
                  <a:pt x="1095731" y="1179790"/>
                  <a:pt x="1051777" y="1195417"/>
                  <a:pt x="1019233" y="1226671"/>
                </a:cubicBezTo>
                <a:cubicBezTo>
                  <a:pt x="986689" y="1257925"/>
                  <a:pt x="970417" y="1297662"/>
                  <a:pt x="970417" y="1345883"/>
                </a:cubicBezTo>
                <a:cubicBezTo>
                  <a:pt x="970417" y="1397675"/>
                  <a:pt x="989666" y="1439545"/>
                  <a:pt x="1028163" y="1471494"/>
                </a:cubicBezTo>
                <a:cubicBezTo>
                  <a:pt x="1059516" y="1497290"/>
                  <a:pt x="1100592" y="1510189"/>
                  <a:pt x="1151392" y="1510189"/>
                </a:cubicBezTo>
                <a:cubicBezTo>
                  <a:pt x="1208344" y="1510189"/>
                  <a:pt x="1252943" y="1494661"/>
                  <a:pt x="1285189" y="1463606"/>
                </a:cubicBezTo>
                <a:cubicBezTo>
                  <a:pt x="1317435" y="1432550"/>
                  <a:pt x="1333558" y="1392714"/>
                  <a:pt x="1333558" y="1344097"/>
                </a:cubicBezTo>
                <a:cubicBezTo>
                  <a:pt x="1333558" y="1300837"/>
                  <a:pt x="1320560" y="1264424"/>
                  <a:pt x="1294565" y="1234857"/>
                </a:cubicBezTo>
                <a:cubicBezTo>
                  <a:pt x="1262220" y="1198146"/>
                  <a:pt x="1214396" y="1179790"/>
                  <a:pt x="1151095" y="1179790"/>
                </a:cubicBezTo>
                <a:close/>
                <a:moveTo>
                  <a:pt x="599100" y="1179790"/>
                </a:moveTo>
                <a:cubicBezTo>
                  <a:pt x="575651" y="1179790"/>
                  <a:pt x="555629" y="1183858"/>
                  <a:pt x="539037" y="1191994"/>
                </a:cubicBezTo>
                <a:cubicBezTo>
                  <a:pt x="522444" y="1200130"/>
                  <a:pt x="505999" y="1213823"/>
                  <a:pt x="489702" y="1233071"/>
                </a:cubicBezTo>
                <a:lnTo>
                  <a:pt x="489702" y="1186934"/>
                </a:lnTo>
                <a:lnTo>
                  <a:pt x="376593" y="1186934"/>
                </a:lnTo>
                <a:lnTo>
                  <a:pt x="376593" y="1503045"/>
                </a:lnTo>
                <a:lnTo>
                  <a:pt x="498037" y="1503045"/>
                </a:lnTo>
                <a:lnTo>
                  <a:pt x="498037" y="1341716"/>
                </a:lnTo>
                <a:cubicBezTo>
                  <a:pt x="498037" y="1317705"/>
                  <a:pt x="502517" y="1300441"/>
                  <a:pt x="511478" y="1289923"/>
                </a:cubicBezTo>
                <a:cubicBezTo>
                  <a:pt x="520439" y="1279406"/>
                  <a:pt x="531889" y="1274148"/>
                  <a:pt x="545829" y="1274148"/>
                </a:cubicBezTo>
                <a:cubicBezTo>
                  <a:pt x="554390" y="1274148"/>
                  <a:pt x="561856" y="1276578"/>
                  <a:pt x="568228" y="1281440"/>
                </a:cubicBezTo>
                <a:cubicBezTo>
                  <a:pt x="574600" y="1286302"/>
                  <a:pt x="579080" y="1292701"/>
                  <a:pt x="581669" y="1300639"/>
                </a:cubicBezTo>
                <a:cubicBezTo>
                  <a:pt x="583263" y="1305600"/>
                  <a:pt x="584059" y="1315026"/>
                  <a:pt x="584059" y="1328916"/>
                </a:cubicBezTo>
                <a:lnTo>
                  <a:pt x="584059" y="1503045"/>
                </a:lnTo>
                <a:lnTo>
                  <a:pt x="705503" y="1503045"/>
                </a:lnTo>
                <a:lnTo>
                  <a:pt x="705503" y="1339930"/>
                </a:lnTo>
                <a:cubicBezTo>
                  <a:pt x="705503" y="1317109"/>
                  <a:pt x="709854" y="1300540"/>
                  <a:pt x="718556" y="1290221"/>
                </a:cubicBezTo>
                <a:cubicBezTo>
                  <a:pt x="727258" y="1279902"/>
                  <a:pt x="738727" y="1274743"/>
                  <a:pt x="752965" y="1274743"/>
                </a:cubicBezTo>
                <a:cubicBezTo>
                  <a:pt x="765027" y="1274743"/>
                  <a:pt x="775111" y="1280200"/>
                  <a:pt x="783219" y="1291114"/>
                </a:cubicBezTo>
                <a:cubicBezTo>
                  <a:pt x="788757" y="1298059"/>
                  <a:pt x="791526" y="1308676"/>
                  <a:pt x="791526" y="1322963"/>
                </a:cubicBezTo>
                <a:lnTo>
                  <a:pt x="791526" y="1503045"/>
                </a:lnTo>
                <a:lnTo>
                  <a:pt x="912970" y="1503045"/>
                </a:lnTo>
                <a:lnTo>
                  <a:pt x="912970" y="1304508"/>
                </a:lnTo>
                <a:cubicBezTo>
                  <a:pt x="912970" y="1261646"/>
                  <a:pt x="903458" y="1230144"/>
                  <a:pt x="884434" y="1210003"/>
                </a:cubicBezTo>
                <a:cubicBezTo>
                  <a:pt x="865411" y="1189861"/>
                  <a:pt x="838956" y="1179790"/>
                  <a:pt x="805069" y="1179790"/>
                </a:cubicBezTo>
                <a:cubicBezTo>
                  <a:pt x="782081" y="1179790"/>
                  <a:pt x="762760" y="1183511"/>
                  <a:pt x="747105" y="1190953"/>
                </a:cubicBezTo>
                <a:cubicBezTo>
                  <a:pt x="731450" y="1198394"/>
                  <a:pt x="714110" y="1212433"/>
                  <a:pt x="695085" y="1233071"/>
                </a:cubicBezTo>
                <a:cubicBezTo>
                  <a:pt x="685746" y="1215410"/>
                  <a:pt x="673724" y="1202115"/>
                  <a:pt x="659018" y="1193185"/>
                </a:cubicBezTo>
                <a:cubicBezTo>
                  <a:pt x="644312" y="1184255"/>
                  <a:pt x="624339" y="1179790"/>
                  <a:pt x="599100" y="1179790"/>
                </a:cubicBezTo>
                <a:close/>
                <a:moveTo>
                  <a:pt x="1912499" y="1066681"/>
                </a:moveTo>
                <a:lnTo>
                  <a:pt x="1791056" y="1128891"/>
                </a:lnTo>
                <a:lnTo>
                  <a:pt x="1791056" y="1186934"/>
                </a:lnTo>
                <a:lnTo>
                  <a:pt x="1746407" y="1186934"/>
                </a:lnTo>
                <a:lnTo>
                  <a:pt x="1746407" y="1275636"/>
                </a:lnTo>
                <a:lnTo>
                  <a:pt x="1791056" y="1275636"/>
                </a:lnTo>
                <a:lnTo>
                  <a:pt x="1791056" y="1386820"/>
                </a:lnTo>
                <a:cubicBezTo>
                  <a:pt x="1791056" y="1422095"/>
                  <a:pt x="1794479" y="1447611"/>
                  <a:pt x="1801325" y="1463366"/>
                </a:cubicBezTo>
                <a:cubicBezTo>
                  <a:pt x="1808171" y="1479122"/>
                  <a:pt x="1818738" y="1490865"/>
                  <a:pt x="1833025" y="1498594"/>
                </a:cubicBezTo>
                <a:cubicBezTo>
                  <a:pt x="1847313" y="1506324"/>
                  <a:pt x="1869538" y="1510189"/>
                  <a:pt x="1899700" y="1510189"/>
                </a:cubicBezTo>
                <a:cubicBezTo>
                  <a:pt x="1925695" y="1510189"/>
                  <a:pt x="1953675" y="1506915"/>
                  <a:pt x="1983639" y="1500366"/>
                </a:cubicBezTo>
                <a:lnTo>
                  <a:pt x="1974709" y="1416739"/>
                </a:lnTo>
                <a:cubicBezTo>
                  <a:pt x="1958636" y="1421889"/>
                  <a:pt x="1946134" y="1424464"/>
                  <a:pt x="1937205" y="1424464"/>
                </a:cubicBezTo>
                <a:cubicBezTo>
                  <a:pt x="1927283" y="1424464"/>
                  <a:pt x="1920338" y="1421097"/>
                  <a:pt x="1916369" y="1414362"/>
                </a:cubicBezTo>
                <a:cubicBezTo>
                  <a:pt x="1913789" y="1410006"/>
                  <a:pt x="1912499" y="1401095"/>
                  <a:pt x="1912499" y="1387629"/>
                </a:cubicBezTo>
                <a:lnTo>
                  <a:pt x="1912499" y="1275636"/>
                </a:lnTo>
                <a:lnTo>
                  <a:pt x="1979175" y="1275636"/>
                </a:lnTo>
                <a:lnTo>
                  <a:pt x="1979175" y="1186934"/>
                </a:lnTo>
                <a:lnTo>
                  <a:pt x="1912499" y="1186934"/>
                </a:lnTo>
                <a:close/>
                <a:moveTo>
                  <a:pt x="2358983" y="1059240"/>
                </a:moveTo>
                <a:cubicBezTo>
                  <a:pt x="2332393" y="1059240"/>
                  <a:pt x="2312202" y="1062266"/>
                  <a:pt x="2298411" y="1068318"/>
                </a:cubicBezTo>
                <a:cubicBezTo>
                  <a:pt x="2284619" y="1074371"/>
                  <a:pt x="2273903" y="1082308"/>
                  <a:pt x="2266264" y="1092131"/>
                </a:cubicBezTo>
                <a:cubicBezTo>
                  <a:pt x="2258624" y="1101953"/>
                  <a:pt x="2253415" y="1114604"/>
                  <a:pt x="2250637" y="1130082"/>
                </a:cubicBezTo>
                <a:cubicBezTo>
                  <a:pt x="2247859" y="1145560"/>
                  <a:pt x="2246470" y="1159748"/>
                  <a:pt x="2246470" y="1172647"/>
                </a:cubicBezTo>
                <a:lnTo>
                  <a:pt x="2246470" y="1186934"/>
                </a:lnTo>
                <a:lnTo>
                  <a:pt x="2201226" y="1186934"/>
                </a:lnTo>
                <a:lnTo>
                  <a:pt x="2201226" y="1275636"/>
                </a:lnTo>
                <a:lnTo>
                  <a:pt x="2246470" y="1275636"/>
                </a:lnTo>
                <a:lnTo>
                  <a:pt x="2246470" y="1503045"/>
                </a:lnTo>
                <a:lnTo>
                  <a:pt x="2367913" y="1503045"/>
                </a:lnTo>
                <a:lnTo>
                  <a:pt x="2367913" y="1275636"/>
                </a:lnTo>
                <a:lnTo>
                  <a:pt x="2425658" y="1275636"/>
                </a:lnTo>
                <a:lnTo>
                  <a:pt x="2425658" y="1186934"/>
                </a:lnTo>
                <a:lnTo>
                  <a:pt x="2367913" y="1186934"/>
                </a:lnTo>
                <a:cubicBezTo>
                  <a:pt x="2367913" y="1172845"/>
                  <a:pt x="2368409" y="1163618"/>
                  <a:pt x="2369402" y="1159252"/>
                </a:cubicBezTo>
                <a:cubicBezTo>
                  <a:pt x="2371386" y="1151315"/>
                  <a:pt x="2374759" y="1145510"/>
                  <a:pt x="2379522" y="1141839"/>
                </a:cubicBezTo>
                <a:cubicBezTo>
                  <a:pt x="2384284" y="1138168"/>
                  <a:pt x="2392123" y="1136333"/>
                  <a:pt x="2403037" y="1136333"/>
                </a:cubicBezTo>
                <a:cubicBezTo>
                  <a:pt x="2411966" y="1136333"/>
                  <a:pt x="2423674" y="1137523"/>
                  <a:pt x="2438160" y="1139905"/>
                </a:cubicBezTo>
                <a:lnTo>
                  <a:pt x="2451555" y="1066681"/>
                </a:lnTo>
                <a:cubicBezTo>
                  <a:pt x="2411073" y="1061720"/>
                  <a:pt x="2380217" y="1059240"/>
                  <a:pt x="2358983" y="1059240"/>
                </a:cubicBezTo>
                <a:close/>
                <a:moveTo>
                  <a:pt x="4934603" y="619601"/>
                </a:moveTo>
                <a:lnTo>
                  <a:pt x="4934603" y="638949"/>
                </a:lnTo>
                <a:cubicBezTo>
                  <a:pt x="4934603" y="654030"/>
                  <a:pt x="4932172" y="666284"/>
                  <a:pt x="4927311" y="675710"/>
                </a:cubicBezTo>
                <a:cubicBezTo>
                  <a:pt x="4922449" y="685135"/>
                  <a:pt x="4914214" y="693122"/>
                  <a:pt x="4902605" y="699671"/>
                </a:cubicBezTo>
                <a:cubicBezTo>
                  <a:pt x="4890997" y="706219"/>
                  <a:pt x="4878445" y="709494"/>
                  <a:pt x="4864952" y="709494"/>
                </a:cubicBezTo>
                <a:cubicBezTo>
                  <a:pt x="4852053" y="709494"/>
                  <a:pt x="4842280" y="706467"/>
                  <a:pt x="4835632" y="700415"/>
                </a:cubicBezTo>
                <a:cubicBezTo>
                  <a:pt x="4828985" y="694363"/>
                  <a:pt x="4825661" y="686574"/>
                  <a:pt x="4825661" y="677049"/>
                </a:cubicBezTo>
                <a:cubicBezTo>
                  <a:pt x="4825661" y="668715"/>
                  <a:pt x="4829034" y="661273"/>
                  <a:pt x="4835781" y="654725"/>
                </a:cubicBezTo>
                <a:cubicBezTo>
                  <a:pt x="4842330" y="648375"/>
                  <a:pt x="4857907" y="641926"/>
                  <a:pt x="4882513" y="635377"/>
                </a:cubicBezTo>
                <a:cubicBezTo>
                  <a:pt x="4900571" y="630813"/>
                  <a:pt x="4917934" y="625555"/>
                  <a:pt x="4934603" y="619601"/>
                </a:cubicBezTo>
                <a:close/>
                <a:moveTo>
                  <a:pt x="3058178" y="619601"/>
                </a:moveTo>
                <a:lnTo>
                  <a:pt x="3058178" y="638949"/>
                </a:lnTo>
                <a:cubicBezTo>
                  <a:pt x="3058178" y="654030"/>
                  <a:pt x="3055747" y="666284"/>
                  <a:pt x="3050885" y="675710"/>
                </a:cubicBezTo>
                <a:cubicBezTo>
                  <a:pt x="3046024" y="685135"/>
                  <a:pt x="3037789" y="693122"/>
                  <a:pt x="3026180" y="699671"/>
                </a:cubicBezTo>
                <a:cubicBezTo>
                  <a:pt x="3014571" y="706219"/>
                  <a:pt x="3002020" y="709494"/>
                  <a:pt x="2988526" y="709494"/>
                </a:cubicBezTo>
                <a:cubicBezTo>
                  <a:pt x="2975628" y="709494"/>
                  <a:pt x="2965855" y="706467"/>
                  <a:pt x="2959207" y="700415"/>
                </a:cubicBezTo>
                <a:cubicBezTo>
                  <a:pt x="2952560" y="694363"/>
                  <a:pt x="2949236" y="686574"/>
                  <a:pt x="2949236" y="677049"/>
                </a:cubicBezTo>
                <a:cubicBezTo>
                  <a:pt x="2949236" y="668715"/>
                  <a:pt x="2952609" y="661273"/>
                  <a:pt x="2959356" y="654725"/>
                </a:cubicBezTo>
                <a:cubicBezTo>
                  <a:pt x="2965905" y="648375"/>
                  <a:pt x="2981482" y="641926"/>
                  <a:pt x="3006088" y="635377"/>
                </a:cubicBezTo>
                <a:cubicBezTo>
                  <a:pt x="3024146" y="630813"/>
                  <a:pt x="3041509" y="625555"/>
                  <a:pt x="3058178" y="619601"/>
                </a:cubicBezTo>
                <a:close/>
                <a:moveTo>
                  <a:pt x="1629428" y="619601"/>
                </a:moveTo>
                <a:lnTo>
                  <a:pt x="1629428" y="638949"/>
                </a:lnTo>
                <a:cubicBezTo>
                  <a:pt x="1629428" y="654030"/>
                  <a:pt x="1626998" y="666284"/>
                  <a:pt x="1622136" y="675710"/>
                </a:cubicBezTo>
                <a:cubicBezTo>
                  <a:pt x="1617274" y="685135"/>
                  <a:pt x="1609039" y="693122"/>
                  <a:pt x="1597430" y="699671"/>
                </a:cubicBezTo>
                <a:cubicBezTo>
                  <a:pt x="1585822" y="706219"/>
                  <a:pt x="1573270" y="709494"/>
                  <a:pt x="1559777" y="709494"/>
                </a:cubicBezTo>
                <a:cubicBezTo>
                  <a:pt x="1546878" y="709494"/>
                  <a:pt x="1537105" y="706467"/>
                  <a:pt x="1530458" y="700415"/>
                </a:cubicBezTo>
                <a:cubicBezTo>
                  <a:pt x="1523810" y="694363"/>
                  <a:pt x="1520486" y="686574"/>
                  <a:pt x="1520486" y="677049"/>
                </a:cubicBezTo>
                <a:cubicBezTo>
                  <a:pt x="1520486" y="668715"/>
                  <a:pt x="1523860" y="661273"/>
                  <a:pt x="1530606" y="654725"/>
                </a:cubicBezTo>
                <a:cubicBezTo>
                  <a:pt x="1537155" y="648375"/>
                  <a:pt x="1552732" y="641926"/>
                  <a:pt x="1577339" y="635377"/>
                </a:cubicBezTo>
                <a:cubicBezTo>
                  <a:pt x="1595396" y="630813"/>
                  <a:pt x="1612760" y="625555"/>
                  <a:pt x="1629428" y="619601"/>
                </a:cubicBezTo>
                <a:close/>
                <a:moveTo>
                  <a:pt x="4465199" y="536853"/>
                </a:moveTo>
                <a:cubicBezTo>
                  <a:pt x="4481273" y="536853"/>
                  <a:pt x="4494568" y="542955"/>
                  <a:pt x="4505085" y="555159"/>
                </a:cubicBezTo>
                <a:cubicBezTo>
                  <a:pt x="4515602" y="567363"/>
                  <a:pt x="4520861" y="585867"/>
                  <a:pt x="4520861" y="610672"/>
                </a:cubicBezTo>
                <a:cubicBezTo>
                  <a:pt x="4520861" y="638056"/>
                  <a:pt x="4515702" y="657801"/>
                  <a:pt x="4505383" y="669905"/>
                </a:cubicBezTo>
                <a:cubicBezTo>
                  <a:pt x="4495064" y="682010"/>
                  <a:pt x="4482166" y="688062"/>
                  <a:pt x="4466688" y="688062"/>
                </a:cubicBezTo>
                <a:cubicBezTo>
                  <a:pt x="4452201" y="688062"/>
                  <a:pt x="4440047" y="682060"/>
                  <a:pt x="4430225" y="670054"/>
                </a:cubicBezTo>
                <a:cubicBezTo>
                  <a:pt x="4420402" y="658049"/>
                  <a:pt x="4415491" y="639147"/>
                  <a:pt x="4415491" y="613351"/>
                </a:cubicBezTo>
                <a:cubicBezTo>
                  <a:pt x="4415491" y="585768"/>
                  <a:pt x="4420253" y="566122"/>
                  <a:pt x="4429778" y="554415"/>
                </a:cubicBezTo>
                <a:cubicBezTo>
                  <a:pt x="4439303" y="542707"/>
                  <a:pt x="4451110" y="536853"/>
                  <a:pt x="4465199" y="536853"/>
                </a:cubicBezTo>
                <a:close/>
                <a:moveTo>
                  <a:pt x="2245279" y="453509"/>
                </a:moveTo>
                <a:lnTo>
                  <a:pt x="2362495" y="769620"/>
                </a:lnTo>
                <a:lnTo>
                  <a:pt x="2470786" y="769620"/>
                </a:lnTo>
                <a:lnTo>
                  <a:pt x="2532666" y="579418"/>
                </a:lnTo>
                <a:lnTo>
                  <a:pt x="2596695" y="769620"/>
                </a:lnTo>
                <a:lnTo>
                  <a:pt x="2704502" y="769620"/>
                </a:lnTo>
                <a:lnTo>
                  <a:pt x="2820946" y="453509"/>
                </a:lnTo>
                <a:lnTo>
                  <a:pt x="2704530" y="453509"/>
                </a:lnTo>
                <a:lnTo>
                  <a:pt x="2653556" y="653037"/>
                </a:lnTo>
                <a:lnTo>
                  <a:pt x="2586704" y="453509"/>
                </a:lnTo>
                <a:lnTo>
                  <a:pt x="2477227" y="453509"/>
                </a:lnTo>
                <a:lnTo>
                  <a:pt x="2413097" y="652534"/>
                </a:lnTo>
                <a:lnTo>
                  <a:pt x="2362421" y="453509"/>
                </a:lnTo>
                <a:close/>
                <a:moveTo>
                  <a:pt x="4877155" y="446365"/>
                </a:moveTo>
                <a:cubicBezTo>
                  <a:pt x="4854534" y="446365"/>
                  <a:pt x="4833499" y="448052"/>
                  <a:pt x="4814052" y="451426"/>
                </a:cubicBezTo>
                <a:cubicBezTo>
                  <a:pt x="4794606" y="454799"/>
                  <a:pt x="4779326" y="459562"/>
                  <a:pt x="4768213" y="465713"/>
                </a:cubicBezTo>
                <a:cubicBezTo>
                  <a:pt x="4752735" y="474246"/>
                  <a:pt x="4740879" y="484317"/>
                  <a:pt x="4732643" y="495925"/>
                </a:cubicBezTo>
                <a:cubicBezTo>
                  <a:pt x="4724408" y="507534"/>
                  <a:pt x="4718108" y="523458"/>
                  <a:pt x="4713742" y="543699"/>
                </a:cubicBezTo>
                <a:lnTo>
                  <a:pt x="4829530" y="555903"/>
                </a:lnTo>
                <a:cubicBezTo>
                  <a:pt x="4834293" y="542211"/>
                  <a:pt x="4840544" y="532884"/>
                  <a:pt x="4848283" y="527923"/>
                </a:cubicBezTo>
                <a:cubicBezTo>
                  <a:pt x="4858205" y="521573"/>
                  <a:pt x="4873087" y="518398"/>
                  <a:pt x="4892931" y="518398"/>
                </a:cubicBezTo>
                <a:cubicBezTo>
                  <a:pt x="4908409" y="518398"/>
                  <a:pt x="4919224" y="521375"/>
                  <a:pt x="4925376" y="527328"/>
                </a:cubicBezTo>
                <a:cubicBezTo>
                  <a:pt x="4931527" y="533281"/>
                  <a:pt x="4934603" y="543699"/>
                  <a:pt x="4934603" y="558582"/>
                </a:cubicBezTo>
                <a:cubicBezTo>
                  <a:pt x="4919522" y="564535"/>
                  <a:pt x="4905234" y="569347"/>
                  <a:pt x="4891741" y="573018"/>
                </a:cubicBezTo>
                <a:cubicBezTo>
                  <a:pt x="4878247" y="576689"/>
                  <a:pt x="4848779" y="583089"/>
                  <a:pt x="4803337" y="592217"/>
                </a:cubicBezTo>
                <a:cubicBezTo>
                  <a:pt x="4765435" y="599758"/>
                  <a:pt x="4739440" y="611267"/>
                  <a:pt x="4725351" y="626745"/>
                </a:cubicBezTo>
                <a:cubicBezTo>
                  <a:pt x="4711262" y="642223"/>
                  <a:pt x="4704217" y="661968"/>
                  <a:pt x="4704217" y="685979"/>
                </a:cubicBezTo>
                <a:cubicBezTo>
                  <a:pt x="4704217" y="711577"/>
                  <a:pt x="4713990" y="733108"/>
                  <a:pt x="4733536" y="750570"/>
                </a:cubicBezTo>
                <a:cubicBezTo>
                  <a:pt x="4753083" y="768033"/>
                  <a:pt x="4781707" y="776764"/>
                  <a:pt x="4819410" y="776764"/>
                </a:cubicBezTo>
                <a:cubicBezTo>
                  <a:pt x="4847787" y="776764"/>
                  <a:pt x="4872691" y="772398"/>
                  <a:pt x="4894122" y="763667"/>
                </a:cubicBezTo>
                <a:cubicBezTo>
                  <a:pt x="4909799" y="757119"/>
                  <a:pt x="4925574" y="746205"/>
                  <a:pt x="4941449" y="730925"/>
                </a:cubicBezTo>
                <a:cubicBezTo>
                  <a:pt x="4942838" y="740053"/>
                  <a:pt x="4944227" y="746750"/>
                  <a:pt x="4945616" y="751017"/>
                </a:cubicBezTo>
                <a:cubicBezTo>
                  <a:pt x="4947006" y="755283"/>
                  <a:pt x="4949982" y="761484"/>
                  <a:pt x="4954546" y="769620"/>
                </a:cubicBezTo>
                <a:lnTo>
                  <a:pt x="5068251" y="769620"/>
                </a:lnTo>
                <a:cubicBezTo>
                  <a:pt x="5061901" y="756523"/>
                  <a:pt x="5057783" y="745758"/>
                  <a:pt x="5055898" y="737324"/>
                </a:cubicBezTo>
                <a:cubicBezTo>
                  <a:pt x="5054013" y="728891"/>
                  <a:pt x="5053070" y="717233"/>
                  <a:pt x="5053070" y="702350"/>
                </a:cubicBezTo>
                <a:lnTo>
                  <a:pt x="5053070" y="562749"/>
                </a:lnTo>
                <a:cubicBezTo>
                  <a:pt x="5053070" y="547866"/>
                  <a:pt x="5050094" y="532239"/>
                  <a:pt x="5044141" y="515868"/>
                </a:cubicBezTo>
                <a:cubicBezTo>
                  <a:pt x="5038188" y="499497"/>
                  <a:pt x="5030052" y="486847"/>
                  <a:pt x="5019733" y="477917"/>
                </a:cubicBezTo>
                <a:cubicBezTo>
                  <a:pt x="5005049" y="465019"/>
                  <a:pt x="4986693" y="456535"/>
                  <a:pt x="4964666" y="452467"/>
                </a:cubicBezTo>
                <a:cubicBezTo>
                  <a:pt x="4942640" y="448399"/>
                  <a:pt x="4913470" y="446365"/>
                  <a:pt x="4877155" y="446365"/>
                </a:cubicBezTo>
                <a:close/>
                <a:moveTo>
                  <a:pt x="4033449" y="446365"/>
                </a:moveTo>
                <a:lnTo>
                  <a:pt x="4081613" y="603230"/>
                </a:lnTo>
                <a:lnTo>
                  <a:pt x="3985787" y="603230"/>
                </a:lnTo>
                <a:close/>
                <a:moveTo>
                  <a:pt x="3397804" y="446365"/>
                </a:moveTo>
                <a:cubicBezTo>
                  <a:pt x="3362085" y="446365"/>
                  <a:pt x="3333609" y="450082"/>
                  <a:pt x="3312376" y="457516"/>
                </a:cubicBezTo>
                <a:cubicBezTo>
                  <a:pt x="3291144" y="464950"/>
                  <a:pt x="3274475" y="476199"/>
                  <a:pt x="3262370" y="491265"/>
                </a:cubicBezTo>
                <a:cubicBezTo>
                  <a:pt x="3250265" y="506331"/>
                  <a:pt x="3244213" y="524272"/>
                  <a:pt x="3244213" y="545090"/>
                </a:cubicBezTo>
                <a:cubicBezTo>
                  <a:pt x="3244213" y="564121"/>
                  <a:pt x="3249819" y="581070"/>
                  <a:pt x="3261031" y="595938"/>
                </a:cubicBezTo>
                <a:cubicBezTo>
                  <a:pt x="3272243" y="610805"/>
                  <a:pt x="3286034" y="621361"/>
                  <a:pt x="3302405" y="627606"/>
                </a:cubicBezTo>
                <a:cubicBezTo>
                  <a:pt x="3318776" y="633850"/>
                  <a:pt x="3347996" y="640639"/>
                  <a:pt x="3390065" y="647972"/>
                </a:cubicBezTo>
                <a:cubicBezTo>
                  <a:pt x="3418243" y="652926"/>
                  <a:pt x="3435606" y="657087"/>
                  <a:pt x="3442155" y="660455"/>
                </a:cubicBezTo>
                <a:cubicBezTo>
                  <a:pt x="3451283" y="665211"/>
                  <a:pt x="3455847" y="671949"/>
                  <a:pt x="3455847" y="680667"/>
                </a:cubicBezTo>
                <a:cubicBezTo>
                  <a:pt x="3455847" y="688394"/>
                  <a:pt x="3452374" y="694832"/>
                  <a:pt x="3445429" y="699983"/>
                </a:cubicBezTo>
                <a:cubicBezTo>
                  <a:pt x="3436499" y="706919"/>
                  <a:pt x="3423898" y="710387"/>
                  <a:pt x="3407626" y="710387"/>
                </a:cubicBezTo>
                <a:cubicBezTo>
                  <a:pt x="3392744" y="710387"/>
                  <a:pt x="3380837" y="707311"/>
                  <a:pt x="3371908" y="701159"/>
                </a:cubicBezTo>
                <a:cubicBezTo>
                  <a:pt x="3362978" y="695008"/>
                  <a:pt x="3356033" y="684788"/>
                  <a:pt x="3351072" y="670501"/>
                </a:cubicBezTo>
                <a:lnTo>
                  <a:pt x="3230819" y="681812"/>
                </a:lnTo>
                <a:cubicBezTo>
                  <a:pt x="3237764" y="712172"/>
                  <a:pt x="3253490" y="735588"/>
                  <a:pt x="3277997" y="752058"/>
                </a:cubicBezTo>
                <a:cubicBezTo>
                  <a:pt x="3302504" y="768529"/>
                  <a:pt x="3343630" y="776764"/>
                  <a:pt x="3401376" y="776764"/>
                </a:cubicBezTo>
                <a:cubicBezTo>
                  <a:pt x="3442254" y="776764"/>
                  <a:pt x="3474549" y="771660"/>
                  <a:pt x="3498263" y="761451"/>
                </a:cubicBezTo>
                <a:cubicBezTo>
                  <a:pt x="3521976" y="751242"/>
                  <a:pt x="3539339" y="737514"/>
                  <a:pt x="3550353" y="720267"/>
                </a:cubicBezTo>
                <a:cubicBezTo>
                  <a:pt x="3561366" y="703020"/>
                  <a:pt x="3566873" y="685278"/>
                  <a:pt x="3566873" y="667040"/>
                </a:cubicBezTo>
                <a:cubicBezTo>
                  <a:pt x="3566873" y="649001"/>
                  <a:pt x="3561664" y="632449"/>
                  <a:pt x="3551246" y="617383"/>
                </a:cubicBezTo>
                <a:cubicBezTo>
                  <a:pt x="3540828" y="602317"/>
                  <a:pt x="3525796" y="590720"/>
                  <a:pt x="3506151" y="582592"/>
                </a:cubicBezTo>
                <a:cubicBezTo>
                  <a:pt x="3486505" y="574464"/>
                  <a:pt x="3456541" y="568121"/>
                  <a:pt x="3416258" y="563563"/>
                </a:cubicBezTo>
                <a:cubicBezTo>
                  <a:pt x="3389668" y="560391"/>
                  <a:pt x="3372404" y="556824"/>
                  <a:pt x="3364466" y="552861"/>
                </a:cubicBezTo>
                <a:cubicBezTo>
                  <a:pt x="3356529" y="548899"/>
                  <a:pt x="3352560" y="543054"/>
                  <a:pt x="3352560" y="535327"/>
                </a:cubicBezTo>
                <a:cubicBezTo>
                  <a:pt x="3352560" y="528391"/>
                  <a:pt x="3355685" y="522496"/>
                  <a:pt x="3361936" y="517642"/>
                </a:cubicBezTo>
                <a:cubicBezTo>
                  <a:pt x="3368187" y="512789"/>
                  <a:pt x="3378158" y="510362"/>
                  <a:pt x="3391851" y="510362"/>
                </a:cubicBezTo>
                <a:cubicBezTo>
                  <a:pt x="3405344" y="510362"/>
                  <a:pt x="3416854" y="513537"/>
                  <a:pt x="3426379" y="519887"/>
                </a:cubicBezTo>
                <a:cubicBezTo>
                  <a:pt x="3433324" y="524649"/>
                  <a:pt x="3438285" y="532090"/>
                  <a:pt x="3441262" y="542211"/>
                </a:cubicBezTo>
                <a:lnTo>
                  <a:pt x="3556157" y="530900"/>
                </a:lnTo>
                <a:cubicBezTo>
                  <a:pt x="3548219" y="510262"/>
                  <a:pt x="3538248" y="493891"/>
                  <a:pt x="3526242" y="481787"/>
                </a:cubicBezTo>
                <a:cubicBezTo>
                  <a:pt x="3514237" y="469682"/>
                  <a:pt x="3499255" y="460752"/>
                  <a:pt x="3481296" y="454997"/>
                </a:cubicBezTo>
                <a:cubicBezTo>
                  <a:pt x="3463338" y="449243"/>
                  <a:pt x="3435507" y="446365"/>
                  <a:pt x="3397804" y="446365"/>
                </a:cubicBezTo>
                <a:close/>
                <a:moveTo>
                  <a:pt x="3000730" y="446365"/>
                </a:moveTo>
                <a:cubicBezTo>
                  <a:pt x="2978108" y="446365"/>
                  <a:pt x="2957074" y="448052"/>
                  <a:pt x="2937627" y="451426"/>
                </a:cubicBezTo>
                <a:cubicBezTo>
                  <a:pt x="2918180" y="454799"/>
                  <a:pt x="2902901" y="459562"/>
                  <a:pt x="2891788" y="465713"/>
                </a:cubicBezTo>
                <a:cubicBezTo>
                  <a:pt x="2876310" y="474246"/>
                  <a:pt x="2864454" y="484317"/>
                  <a:pt x="2856218" y="495925"/>
                </a:cubicBezTo>
                <a:cubicBezTo>
                  <a:pt x="2847983" y="507534"/>
                  <a:pt x="2841683" y="523458"/>
                  <a:pt x="2837317" y="543699"/>
                </a:cubicBezTo>
                <a:lnTo>
                  <a:pt x="2953105" y="555903"/>
                </a:lnTo>
                <a:cubicBezTo>
                  <a:pt x="2957868" y="542211"/>
                  <a:pt x="2964119" y="532884"/>
                  <a:pt x="2971858" y="527923"/>
                </a:cubicBezTo>
                <a:cubicBezTo>
                  <a:pt x="2981779" y="521573"/>
                  <a:pt x="2996662" y="518398"/>
                  <a:pt x="3016506" y="518398"/>
                </a:cubicBezTo>
                <a:cubicBezTo>
                  <a:pt x="3031984" y="518398"/>
                  <a:pt x="3042799" y="521375"/>
                  <a:pt x="3048951" y="527328"/>
                </a:cubicBezTo>
                <a:cubicBezTo>
                  <a:pt x="3055102" y="533281"/>
                  <a:pt x="3058178" y="543699"/>
                  <a:pt x="3058178" y="558582"/>
                </a:cubicBezTo>
                <a:cubicBezTo>
                  <a:pt x="3043097" y="564535"/>
                  <a:pt x="3028809" y="569347"/>
                  <a:pt x="3015316" y="573018"/>
                </a:cubicBezTo>
                <a:cubicBezTo>
                  <a:pt x="3001822" y="576689"/>
                  <a:pt x="2972354" y="583089"/>
                  <a:pt x="2926912" y="592217"/>
                </a:cubicBezTo>
                <a:cubicBezTo>
                  <a:pt x="2889010" y="599758"/>
                  <a:pt x="2863015" y="611267"/>
                  <a:pt x="2848926" y="626745"/>
                </a:cubicBezTo>
                <a:cubicBezTo>
                  <a:pt x="2834837" y="642223"/>
                  <a:pt x="2827792" y="661968"/>
                  <a:pt x="2827792" y="685979"/>
                </a:cubicBezTo>
                <a:cubicBezTo>
                  <a:pt x="2827792" y="711577"/>
                  <a:pt x="2837565" y="733108"/>
                  <a:pt x="2857111" y="750570"/>
                </a:cubicBezTo>
                <a:cubicBezTo>
                  <a:pt x="2876657" y="768033"/>
                  <a:pt x="2905282" y="776764"/>
                  <a:pt x="2942985" y="776764"/>
                </a:cubicBezTo>
                <a:cubicBezTo>
                  <a:pt x="2971362" y="776764"/>
                  <a:pt x="2996266" y="772398"/>
                  <a:pt x="3017697" y="763667"/>
                </a:cubicBezTo>
                <a:cubicBezTo>
                  <a:pt x="3033373" y="757119"/>
                  <a:pt x="3049149" y="746205"/>
                  <a:pt x="3065024" y="730925"/>
                </a:cubicBezTo>
                <a:cubicBezTo>
                  <a:pt x="3066413" y="740053"/>
                  <a:pt x="3067802" y="746750"/>
                  <a:pt x="3069191" y="751017"/>
                </a:cubicBezTo>
                <a:cubicBezTo>
                  <a:pt x="3070580" y="755283"/>
                  <a:pt x="3073557" y="761484"/>
                  <a:pt x="3078121" y="769620"/>
                </a:cubicBezTo>
                <a:lnTo>
                  <a:pt x="3191826" y="769620"/>
                </a:lnTo>
                <a:cubicBezTo>
                  <a:pt x="3185476" y="756523"/>
                  <a:pt x="3181358" y="745758"/>
                  <a:pt x="3179473" y="737324"/>
                </a:cubicBezTo>
                <a:cubicBezTo>
                  <a:pt x="3177588" y="728891"/>
                  <a:pt x="3176645" y="717233"/>
                  <a:pt x="3176645" y="702350"/>
                </a:cubicBezTo>
                <a:lnTo>
                  <a:pt x="3176645" y="562749"/>
                </a:lnTo>
                <a:cubicBezTo>
                  <a:pt x="3176645" y="547866"/>
                  <a:pt x="3173669" y="532239"/>
                  <a:pt x="3167716" y="515868"/>
                </a:cubicBezTo>
                <a:cubicBezTo>
                  <a:pt x="3161762" y="499497"/>
                  <a:pt x="3153627" y="486847"/>
                  <a:pt x="3143308" y="477917"/>
                </a:cubicBezTo>
                <a:cubicBezTo>
                  <a:pt x="3128623" y="465019"/>
                  <a:pt x="3110268" y="456535"/>
                  <a:pt x="3088241" y="452467"/>
                </a:cubicBezTo>
                <a:cubicBezTo>
                  <a:pt x="3066215" y="448399"/>
                  <a:pt x="3037044" y="446365"/>
                  <a:pt x="3000730" y="446365"/>
                </a:cubicBezTo>
                <a:close/>
                <a:moveTo>
                  <a:pt x="1571981" y="446365"/>
                </a:moveTo>
                <a:cubicBezTo>
                  <a:pt x="1549359" y="446365"/>
                  <a:pt x="1528324" y="448052"/>
                  <a:pt x="1508877" y="451426"/>
                </a:cubicBezTo>
                <a:cubicBezTo>
                  <a:pt x="1489431" y="454799"/>
                  <a:pt x="1474151" y="459562"/>
                  <a:pt x="1463038" y="465713"/>
                </a:cubicBezTo>
                <a:cubicBezTo>
                  <a:pt x="1447560" y="474246"/>
                  <a:pt x="1435704" y="484317"/>
                  <a:pt x="1427468" y="495925"/>
                </a:cubicBezTo>
                <a:cubicBezTo>
                  <a:pt x="1419233" y="507534"/>
                  <a:pt x="1412933" y="523458"/>
                  <a:pt x="1408567" y="543699"/>
                </a:cubicBezTo>
                <a:lnTo>
                  <a:pt x="1524356" y="555903"/>
                </a:lnTo>
                <a:cubicBezTo>
                  <a:pt x="1529118" y="542211"/>
                  <a:pt x="1535369" y="532884"/>
                  <a:pt x="1543108" y="527923"/>
                </a:cubicBezTo>
                <a:cubicBezTo>
                  <a:pt x="1553030" y="521573"/>
                  <a:pt x="1567913" y="518398"/>
                  <a:pt x="1587756" y="518398"/>
                </a:cubicBezTo>
                <a:cubicBezTo>
                  <a:pt x="1603235" y="518398"/>
                  <a:pt x="1614050" y="521375"/>
                  <a:pt x="1620201" y="527328"/>
                </a:cubicBezTo>
                <a:cubicBezTo>
                  <a:pt x="1626353" y="533281"/>
                  <a:pt x="1629428" y="543699"/>
                  <a:pt x="1629428" y="558582"/>
                </a:cubicBezTo>
                <a:cubicBezTo>
                  <a:pt x="1614347" y="564535"/>
                  <a:pt x="1600060" y="569347"/>
                  <a:pt x="1586566" y="573018"/>
                </a:cubicBezTo>
                <a:cubicBezTo>
                  <a:pt x="1573072" y="576689"/>
                  <a:pt x="1543604" y="583089"/>
                  <a:pt x="1498162" y="592217"/>
                </a:cubicBezTo>
                <a:cubicBezTo>
                  <a:pt x="1460260" y="599758"/>
                  <a:pt x="1434265" y="611267"/>
                  <a:pt x="1420176" y="626745"/>
                </a:cubicBezTo>
                <a:cubicBezTo>
                  <a:pt x="1406087" y="642223"/>
                  <a:pt x="1399042" y="661968"/>
                  <a:pt x="1399042" y="685979"/>
                </a:cubicBezTo>
                <a:cubicBezTo>
                  <a:pt x="1399042" y="711577"/>
                  <a:pt x="1408815" y="733108"/>
                  <a:pt x="1428361" y="750570"/>
                </a:cubicBezTo>
                <a:cubicBezTo>
                  <a:pt x="1447908" y="768033"/>
                  <a:pt x="1476532" y="776764"/>
                  <a:pt x="1514235" y="776764"/>
                </a:cubicBezTo>
                <a:cubicBezTo>
                  <a:pt x="1542612" y="776764"/>
                  <a:pt x="1567516" y="772398"/>
                  <a:pt x="1588947" y="763667"/>
                </a:cubicBezTo>
                <a:cubicBezTo>
                  <a:pt x="1604623" y="757119"/>
                  <a:pt x="1620399" y="746205"/>
                  <a:pt x="1636274" y="730925"/>
                </a:cubicBezTo>
                <a:cubicBezTo>
                  <a:pt x="1637663" y="740053"/>
                  <a:pt x="1639053" y="746750"/>
                  <a:pt x="1640441" y="751017"/>
                </a:cubicBezTo>
                <a:cubicBezTo>
                  <a:pt x="1641831" y="755283"/>
                  <a:pt x="1644807" y="761484"/>
                  <a:pt x="1649371" y="769620"/>
                </a:cubicBezTo>
                <a:lnTo>
                  <a:pt x="1763076" y="769620"/>
                </a:lnTo>
                <a:cubicBezTo>
                  <a:pt x="1756726" y="756523"/>
                  <a:pt x="1752608" y="745758"/>
                  <a:pt x="1750723" y="737324"/>
                </a:cubicBezTo>
                <a:cubicBezTo>
                  <a:pt x="1748838" y="728891"/>
                  <a:pt x="1747896" y="717233"/>
                  <a:pt x="1747896" y="702350"/>
                </a:cubicBezTo>
                <a:lnTo>
                  <a:pt x="1747896" y="562749"/>
                </a:lnTo>
                <a:cubicBezTo>
                  <a:pt x="1747896" y="547866"/>
                  <a:pt x="1744919" y="532239"/>
                  <a:pt x="1738966" y="515868"/>
                </a:cubicBezTo>
                <a:cubicBezTo>
                  <a:pt x="1733013" y="499497"/>
                  <a:pt x="1724877" y="486847"/>
                  <a:pt x="1714558" y="477917"/>
                </a:cubicBezTo>
                <a:cubicBezTo>
                  <a:pt x="1699874" y="465019"/>
                  <a:pt x="1681518" y="456535"/>
                  <a:pt x="1659492" y="452467"/>
                </a:cubicBezTo>
                <a:cubicBezTo>
                  <a:pt x="1637465" y="448399"/>
                  <a:pt x="1608295" y="446365"/>
                  <a:pt x="1571981" y="446365"/>
                </a:cubicBezTo>
                <a:close/>
                <a:moveTo>
                  <a:pt x="4519968" y="333256"/>
                </a:moveTo>
                <a:lnTo>
                  <a:pt x="4519968" y="484465"/>
                </a:lnTo>
                <a:cubicBezTo>
                  <a:pt x="4508062" y="471765"/>
                  <a:pt x="4494419" y="462240"/>
                  <a:pt x="4479040" y="455890"/>
                </a:cubicBezTo>
                <a:cubicBezTo>
                  <a:pt x="4463661" y="449540"/>
                  <a:pt x="4446546" y="446365"/>
                  <a:pt x="4427694" y="446365"/>
                </a:cubicBezTo>
                <a:cubicBezTo>
                  <a:pt x="4388999" y="446365"/>
                  <a:pt x="4357100" y="460256"/>
                  <a:pt x="4331998" y="488037"/>
                </a:cubicBezTo>
                <a:cubicBezTo>
                  <a:pt x="4306896" y="515819"/>
                  <a:pt x="4294344" y="555903"/>
                  <a:pt x="4294344" y="608290"/>
                </a:cubicBezTo>
                <a:cubicBezTo>
                  <a:pt x="4294344" y="655122"/>
                  <a:pt x="4305705" y="694908"/>
                  <a:pt x="4328426" y="727651"/>
                </a:cubicBezTo>
                <a:cubicBezTo>
                  <a:pt x="4351147" y="760393"/>
                  <a:pt x="4384038" y="776764"/>
                  <a:pt x="4427099" y="776764"/>
                </a:cubicBezTo>
                <a:cubicBezTo>
                  <a:pt x="4448530" y="776764"/>
                  <a:pt x="4467977" y="772200"/>
                  <a:pt x="4485440" y="763072"/>
                </a:cubicBezTo>
                <a:cubicBezTo>
                  <a:pt x="4498537" y="756126"/>
                  <a:pt x="4513023" y="742732"/>
                  <a:pt x="4528898" y="722888"/>
                </a:cubicBezTo>
                <a:lnTo>
                  <a:pt x="4528898" y="769620"/>
                </a:lnTo>
                <a:lnTo>
                  <a:pt x="4642305" y="769620"/>
                </a:lnTo>
                <a:lnTo>
                  <a:pt x="4642305" y="333256"/>
                </a:lnTo>
                <a:close/>
                <a:moveTo>
                  <a:pt x="3961565" y="333256"/>
                </a:moveTo>
                <a:lnTo>
                  <a:pt x="3797556" y="769620"/>
                </a:lnTo>
                <a:lnTo>
                  <a:pt x="3935231" y="769620"/>
                </a:lnTo>
                <a:lnTo>
                  <a:pt x="3956500" y="697587"/>
                </a:lnTo>
                <a:lnTo>
                  <a:pt x="4109584" y="697587"/>
                </a:lnTo>
                <a:lnTo>
                  <a:pt x="4131415" y="769620"/>
                </a:lnTo>
                <a:lnTo>
                  <a:pt x="4272616" y="769620"/>
                </a:lnTo>
                <a:lnTo>
                  <a:pt x="4108644" y="333256"/>
                </a:lnTo>
                <a:close/>
                <a:moveTo>
                  <a:pt x="1960124" y="333256"/>
                </a:moveTo>
                <a:lnTo>
                  <a:pt x="1838681" y="395466"/>
                </a:lnTo>
                <a:lnTo>
                  <a:pt x="1838681" y="453509"/>
                </a:lnTo>
                <a:lnTo>
                  <a:pt x="1794032" y="453509"/>
                </a:lnTo>
                <a:lnTo>
                  <a:pt x="1794032" y="542211"/>
                </a:lnTo>
                <a:lnTo>
                  <a:pt x="1838681" y="542211"/>
                </a:lnTo>
                <a:lnTo>
                  <a:pt x="1838681" y="653395"/>
                </a:lnTo>
                <a:cubicBezTo>
                  <a:pt x="1838681" y="688670"/>
                  <a:pt x="1842104" y="714186"/>
                  <a:pt x="1848950" y="729941"/>
                </a:cubicBezTo>
                <a:cubicBezTo>
                  <a:pt x="1855796" y="745697"/>
                  <a:pt x="1866363" y="757439"/>
                  <a:pt x="1880650" y="765169"/>
                </a:cubicBezTo>
                <a:cubicBezTo>
                  <a:pt x="1894938" y="772899"/>
                  <a:pt x="1917163" y="776764"/>
                  <a:pt x="1947325" y="776764"/>
                </a:cubicBezTo>
                <a:cubicBezTo>
                  <a:pt x="1973320" y="776764"/>
                  <a:pt x="2001300" y="773490"/>
                  <a:pt x="2031264" y="766941"/>
                </a:cubicBezTo>
                <a:lnTo>
                  <a:pt x="2022335" y="683314"/>
                </a:lnTo>
                <a:cubicBezTo>
                  <a:pt x="2006261" y="688464"/>
                  <a:pt x="1993760" y="691039"/>
                  <a:pt x="1984830" y="691039"/>
                </a:cubicBezTo>
                <a:cubicBezTo>
                  <a:pt x="1974908" y="691039"/>
                  <a:pt x="1967963" y="687672"/>
                  <a:pt x="1963994" y="680937"/>
                </a:cubicBezTo>
                <a:cubicBezTo>
                  <a:pt x="1961414" y="676581"/>
                  <a:pt x="1960124" y="667670"/>
                  <a:pt x="1960124" y="654204"/>
                </a:cubicBezTo>
                <a:lnTo>
                  <a:pt x="1960124" y="542211"/>
                </a:lnTo>
                <a:lnTo>
                  <a:pt x="2026799" y="542211"/>
                </a:lnTo>
                <a:lnTo>
                  <a:pt x="2026799" y="453509"/>
                </a:lnTo>
                <a:lnTo>
                  <a:pt x="1960124" y="453509"/>
                </a:lnTo>
                <a:close/>
                <a:moveTo>
                  <a:pt x="1004350" y="333256"/>
                </a:moveTo>
                <a:lnTo>
                  <a:pt x="1004350" y="769620"/>
                </a:lnTo>
                <a:lnTo>
                  <a:pt x="1125496" y="769620"/>
                </a:lnTo>
                <a:lnTo>
                  <a:pt x="1125496" y="617815"/>
                </a:lnTo>
                <a:cubicBezTo>
                  <a:pt x="1125496" y="589042"/>
                  <a:pt x="1130060" y="569099"/>
                  <a:pt x="1139188" y="557987"/>
                </a:cubicBezTo>
                <a:cubicBezTo>
                  <a:pt x="1148317" y="546874"/>
                  <a:pt x="1160223" y="541318"/>
                  <a:pt x="1174907" y="541318"/>
                </a:cubicBezTo>
                <a:cubicBezTo>
                  <a:pt x="1188203" y="541318"/>
                  <a:pt x="1198521" y="545435"/>
                  <a:pt x="1205863" y="553671"/>
                </a:cubicBezTo>
                <a:cubicBezTo>
                  <a:pt x="1213206" y="561906"/>
                  <a:pt x="1216877" y="575945"/>
                  <a:pt x="1216877" y="595789"/>
                </a:cubicBezTo>
                <a:lnTo>
                  <a:pt x="1216877" y="769620"/>
                </a:lnTo>
                <a:lnTo>
                  <a:pt x="1338618" y="769620"/>
                </a:lnTo>
                <a:lnTo>
                  <a:pt x="1338618" y="568702"/>
                </a:lnTo>
                <a:cubicBezTo>
                  <a:pt x="1338618" y="527229"/>
                  <a:pt x="1329143" y="496471"/>
                  <a:pt x="1310192" y="476429"/>
                </a:cubicBezTo>
                <a:cubicBezTo>
                  <a:pt x="1291241" y="456387"/>
                  <a:pt x="1265296" y="446365"/>
                  <a:pt x="1232355" y="446365"/>
                </a:cubicBezTo>
                <a:cubicBezTo>
                  <a:pt x="1210130" y="446365"/>
                  <a:pt x="1190881" y="450037"/>
                  <a:pt x="1174609" y="457379"/>
                </a:cubicBezTo>
                <a:cubicBezTo>
                  <a:pt x="1158338" y="464721"/>
                  <a:pt x="1141967" y="476925"/>
                  <a:pt x="1125496" y="493990"/>
                </a:cubicBezTo>
                <a:lnTo>
                  <a:pt x="1125496" y="333256"/>
                </a:lnTo>
                <a:close/>
                <a:moveTo>
                  <a:pt x="338791" y="333256"/>
                </a:moveTo>
                <a:lnTo>
                  <a:pt x="435873" y="769620"/>
                </a:lnTo>
                <a:lnTo>
                  <a:pt x="568098" y="769620"/>
                </a:lnTo>
                <a:lnTo>
                  <a:pt x="644335" y="494883"/>
                </a:lnTo>
                <a:lnTo>
                  <a:pt x="720870" y="769620"/>
                </a:lnTo>
                <a:lnTo>
                  <a:pt x="853094" y="769620"/>
                </a:lnTo>
                <a:lnTo>
                  <a:pt x="949284" y="333256"/>
                </a:lnTo>
                <a:lnTo>
                  <a:pt x="821877" y="333256"/>
                </a:lnTo>
                <a:lnTo>
                  <a:pt x="775717" y="577218"/>
                </a:lnTo>
                <a:lnTo>
                  <a:pt x="708066" y="333256"/>
                </a:lnTo>
                <a:lnTo>
                  <a:pt x="580455" y="333256"/>
                </a:lnTo>
                <a:lnTo>
                  <a:pt x="512971" y="577543"/>
                </a:lnTo>
                <a:lnTo>
                  <a:pt x="466862" y="333256"/>
                </a:lnTo>
                <a:close/>
                <a:moveTo>
                  <a:pt x="0" y="0"/>
                </a:moveTo>
                <a:lnTo>
                  <a:pt x="5553075" y="0"/>
                </a:lnTo>
                <a:lnTo>
                  <a:pt x="5553075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23D2D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64E0D8-9433-6344-1FA0-31B4904BF076}"/>
              </a:ext>
            </a:extLst>
          </p:cNvPr>
          <p:cNvSpPr txBox="1"/>
          <p:nvPr/>
        </p:nvSpPr>
        <p:spPr>
          <a:xfrm>
            <a:off x="14287" y="4600575"/>
            <a:ext cx="5553075" cy="2277439"/>
          </a:xfrm>
          <a:custGeom>
            <a:avLst/>
            <a:gdLst/>
            <a:ahLst/>
            <a:cxnLst/>
            <a:rect l="l" t="t" r="r" b="b"/>
            <a:pathLst>
              <a:path w="5553075" h="2277439">
                <a:moveTo>
                  <a:pt x="4689038" y="1759550"/>
                </a:moveTo>
                <a:lnTo>
                  <a:pt x="4689038" y="1839694"/>
                </a:lnTo>
                <a:lnTo>
                  <a:pt x="4779898" y="1839694"/>
                </a:lnTo>
                <a:lnTo>
                  <a:pt x="4779898" y="1759550"/>
                </a:lnTo>
                <a:close/>
                <a:moveTo>
                  <a:pt x="2466513" y="1727180"/>
                </a:moveTo>
                <a:lnTo>
                  <a:pt x="2466513" y="1741691"/>
                </a:lnTo>
                <a:cubicBezTo>
                  <a:pt x="2466513" y="1753002"/>
                  <a:pt x="2464690" y="1762192"/>
                  <a:pt x="2461044" y="1769261"/>
                </a:cubicBezTo>
                <a:cubicBezTo>
                  <a:pt x="2457398" y="1776331"/>
                  <a:pt x="2451221" y="1782321"/>
                  <a:pt x="2442515" y="1787232"/>
                </a:cubicBezTo>
                <a:cubicBezTo>
                  <a:pt x="2433808" y="1792144"/>
                  <a:pt x="2424395" y="1794599"/>
                  <a:pt x="2414275" y="1794599"/>
                </a:cubicBezTo>
                <a:cubicBezTo>
                  <a:pt x="2404601" y="1794599"/>
                  <a:pt x="2397271" y="1792330"/>
                  <a:pt x="2392285" y="1787790"/>
                </a:cubicBezTo>
                <a:cubicBezTo>
                  <a:pt x="2387300" y="1783251"/>
                  <a:pt x="2384807" y="1777410"/>
                  <a:pt x="2384807" y="1770266"/>
                </a:cubicBezTo>
                <a:cubicBezTo>
                  <a:pt x="2384807" y="1764015"/>
                  <a:pt x="2387337" y="1758434"/>
                  <a:pt x="2392397" y="1753523"/>
                </a:cubicBezTo>
                <a:cubicBezTo>
                  <a:pt x="2397308" y="1748760"/>
                  <a:pt x="2408991" y="1743923"/>
                  <a:pt x="2427446" y="1739012"/>
                </a:cubicBezTo>
                <a:cubicBezTo>
                  <a:pt x="2440989" y="1735589"/>
                  <a:pt x="2454012" y="1731645"/>
                  <a:pt x="2466513" y="1727180"/>
                </a:cubicBezTo>
                <a:close/>
                <a:moveTo>
                  <a:pt x="1066338" y="1727180"/>
                </a:moveTo>
                <a:lnTo>
                  <a:pt x="1066338" y="1741691"/>
                </a:lnTo>
                <a:cubicBezTo>
                  <a:pt x="1066338" y="1753002"/>
                  <a:pt x="1064515" y="1762192"/>
                  <a:pt x="1060869" y="1769261"/>
                </a:cubicBezTo>
                <a:cubicBezTo>
                  <a:pt x="1057223" y="1776331"/>
                  <a:pt x="1051046" y="1782321"/>
                  <a:pt x="1042340" y="1787232"/>
                </a:cubicBezTo>
                <a:cubicBezTo>
                  <a:pt x="1033633" y="1792144"/>
                  <a:pt x="1024220" y="1794599"/>
                  <a:pt x="1014100" y="1794599"/>
                </a:cubicBezTo>
                <a:cubicBezTo>
                  <a:pt x="1004426" y="1794599"/>
                  <a:pt x="997096" y="1792330"/>
                  <a:pt x="992110" y="1787790"/>
                </a:cubicBezTo>
                <a:cubicBezTo>
                  <a:pt x="987125" y="1783251"/>
                  <a:pt x="984632" y="1777410"/>
                  <a:pt x="984632" y="1770266"/>
                </a:cubicBezTo>
                <a:cubicBezTo>
                  <a:pt x="984632" y="1764015"/>
                  <a:pt x="987162" y="1758434"/>
                  <a:pt x="992222" y="1753523"/>
                </a:cubicBezTo>
                <a:cubicBezTo>
                  <a:pt x="997133" y="1748760"/>
                  <a:pt x="1008816" y="1743923"/>
                  <a:pt x="1027271" y="1739012"/>
                </a:cubicBezTo>
                <a:cubicBezTo>
                  <a:pt x="1040815" y="1735589"/>
                  <a:pt x="1053837" y="1731645"/>
                  <a:pt x="1066338" y="1727180"/>
                </a:cubicBezTo>
                <a:close/>
                <a:moveTo>
                  <a:pt x="3679835" y="1663110"/>
                </a:moveTo>
                <a:cubicBezTo>
                  <a:pt x="3691443" y="1663110"/>
                  <a:pt x="3701266" y="1667686"/>
                  <a:pt x="3709303" y="1676839"/>
                </a:cubicBezTo>
                <a:cubicBezTo>
                  <a:pt x="3717339" y="1685992"/>
                  <a:pt x="3721358" y="1699200"/>
                  <a:pt x="3721358" y="1716465"/>
                </a:cubicBezTo>
                <a:cubicBezTo>
                  <a:pt x="3721358" y="1733729"/>
                  <a:pt x="3717525" y="1746639"/>
                  <a:pt x="3709861" y="1755197"/>
                </a:cubicBezTo>
                <a:cubicBezTo>
                  <a:pt x="3702196" y="1763755"/>
                  <a:pt x="3692708" y="1768033"/>
                  <a:pt x="3681397" y="1768033"/>
                </a:cubicBezTo>
                <a:cubicBezTo>
                  <a:pt x="3669491" y="1768033"/>
                  <a:pt x="3659892" y="1763903"/>
                  <a:pt x="3652599" y="1755644"/>
                </a:cubicBezTo>
                <a:cubicBezTo>
                  <a:pt x="3645306" y="1747384"/>
                  <a:pt x="3641660" y="1734696"/>
                  <a:pt x="3641660" y="1717581"/>
                </a:cubicBezTo>
                <a:cubicBezTo>
                  <a:pt x="3641660" y="1698084"/>
                  <a:pt x="3645120" y="1684132"/>
                  <a:pt x="3652041" y="1675723"/>
                </a:cubicBezTo>
                <a:cubicBezTo>
                  <a:pt x="3658961" y="1667314"/>
                  <a:pt x="3668226" y="1663110"/>
                  <a:pt x="3679835" y="1663110"/>
                </a:cubicBezTo>
                <a:close/>
                <a:moveTo>
                  <a:pt x="4450541" y="1651055"/>
                </a:moveTo>
                <a:cubicBezTo>
                  <a:pt x="4463043" y="1651055"/>
                  <a:pt x="4473126" y="1654850"/>
                  <a:pt x="4480790" y="1662440"/>
                </a:cubicBezTo>
                <a:cubicBezTo>
                  <a:pt x="4488455" y="1670030"/>
                  <a:pt x="4493180" y="1682606"/>
                  <a:pt x="4494966" y="1700168"/>
                </a:cubicBezTo>
                <a:lnTo>
                  <a:pt x="4405446" y="1700168"/>
                </a:lnTo>
                <a:cubicBezTo>
                  <a:pt x="4406935" y="1686029"/>
                  <a:pt x="4410432" y="1675388"/>
                  <a:pt x="4415939" y="1668244"/>
                </a:cubicBezTo>
                <a:cubicBezTo>
                  <a:pt x="4424571" y="1656784"/>
                  <a:pt x="4436105" y="1651055"/>
                  <a:pt x="4450541" y="1651055"/>
                </a:cubicBezTo>
                <a:close/>
                <a:moveTo>
                  <a:pt x="3870335" y="1602611"/>
                </a:moveTo>
                <a:lnTo>
                  <a:pt x="3870335" y="1839694"/>
                </a:lnTo>
                <a:lnTo>
                  <a:pt x="3961194" y="1839694"/>
                </a:lnTo>
                <a:lnTo>
                  <a:pt x="3961194" y="1602611"/>
                </a:lnTo>
                <a:close/>
                <a:moveTo>
                  <a:pt x="1851035" y="1602611"/>
                </a:moveTo>
                <a:lnTo>
                  <a:pt x="1851035" y="1839694"/>
                </a:lnTo>
                <a:lnTo>
                  <a:pt x="1941894" y="1839694"/>
                </a:lnTo>
                <a:lnTo>
                  <a:pt x="1941894" y="1602611"/>
                </a:lnTo>
                <a:close/>
                <a:moveTo>
                  <a:pt x="1345317" y="1602611"/>
                </a:moveTo>
                <a:lnTo>
                  <a:pt x="1444806" y="1839652"/>
                </a:lnTo>
                <a:cubicBezTo>
                  <a:pt x="1440197" y="1852319"/>
                  <a:pt x="1434584" y="1861111"/>
                  <a:pt x="1427967" y="1866028"/>
                </a:cubicBezTo>
                <a:cubicBezTo>
                  <a:pt x="1421350" y="1870945"/>
                  <a:pt x="1412688" y="1873404"/>
                  <a:pt x="1401982" y="1873404"/>
                </a:cubicBezTo>
                <a:cubicBezTo>
                  <a:pt x="1385922" y="1873404"/>
                  <a:pt x="1371350" y="1871320"/>
                  <a:pt x="1358265" y="1867153"/>
                </a:cubicBezTo>
                <a:lnTo>
                  <a:pt x="1365402" y="1930554"/>
                </a:lnTo>
                <a:cubicBezTo>
                  <a:pt x="1392774" y="1934126"/>
                  <a:pt x="1413007" y="1935912"/>
                  <a:pt x="1426099" y="1935912"/>
                </a:cubicBezTo>
                <a:cubicBezTo>
                  <a:pt x="1458381" y="1935912"/>
                  <a:pt x="1482406" y="1928762"/>
                  <a:pt x="1498175" y="1914463"/>
                </a:cubicBezTo>
                <a:cubicBezTo>
                  <a:pt x="1509332" y="1904336"/>
                  <a:pt x="1520266" y="1884825"/>
                  <a:pt x="1530978" y="1855932"/>
                </a:cubicBezTo>
                <a:lnTo>
                  <a:pt x="1625039" y="1602611"/>
                </a:lnTo>
                <a:lnTo>
                  <a:pt x="1535505" y="1602611"/>
                </a:lnTo>
                <a:lnTo>
                  <a:pt x="1490090" y="1760443"/>
                </a:lnTo>
                <a:lnTo>
                  <a:pt x="1441189" y="1602611"/>
                </a:lnTo>
                <a:close/>
                <a:moveTo>
                  <a:pt x="4446746" y="1597253"/>
                </a:moveTo>
                <a:cubicBezTo>
                  <a:pt x="4404925" y="1597253"/>
                  <a:pt x="4372146" y="1608713"/>
                  <a:pt x="4348408" y="1631632"/>
                </a:cubicBezTo>
                <a:cubicBezTo>
                  <a:pt x="4324670" y="1654552"/>
                  <a:pt x="4312801" y="1684541"/>
                  <a:pt x="4312801" y="1721599"/>
                </a:cubicBezTo>
                <a:cubicBezTo>
                  <a:pt x="4312801" y="1747644"/>
                  <a:pt x="4318717" y="1770303"/>
                  <a:pt x="4330548" y="1789576"/>
                </a:cubicBezTo>
                <a:cubicBezTo>
                  <a:pt x="4342380" y="1808850"/>
                  <a:pt x="4357300" y="1822914"/>
                  <a:pt x="4375309" y="1831769"/>
                </a:cubicBezTo>
                <a:cubicBezTo>
                  <a:pt x="4393317" y="1840624"/>
                  <a:pt x="4418022" y="1845052"/>
                  <a:pt x="4449425" y="1845052"/>
                </a:cubicBezTo>
                <a:cubicBezTo>
                  <a:pt x="4485590" y="1845052"/>
                  <a:pt x="4513347" y="1839880"/>
                  <a:pt x="4532694" y="1829537"/>
                </a:cubicBezTo>
                <a:cubicBezTo>
                  <a:pt x="4552042" y="1819193"/>
                  <a:pt x="4568562" y="1802115"/>
                  <a:pt x="4582254" y="1778303"/>
                </a:cubicBezTo>
                <a:lnTo>
                  <a:pt x="4492734" y="1770043"/>
                </a:lnTo>
                <a:cubicBezTo>
                  <a:pt x="4487078" y="1777186"/>
                  <a:pt x="4481795" y="1782172"/>
                  <a:pt x="4476884" y="1785000"/>
                </a:cubicBezTo>
                <a:cubicBezTo>
                  <a:pt x="4468847" y="1789465"/>
                  <a:pt x="4460364" y="1791697"/>
                  <a:pt x="4451434" y="1791697"/>
                </a:cubicBezTo>
                <a:cubicBezTo>
                  <a:pt x="4437295" y="1791697"/>
                  <a:pt x="4425836" y="1786563"/>
                  <a:pt x="4417055" y="1776293"/>
                </a:cubicBezTo>
                <a:cubicBezTo>
                  <a:pt x="4410804" y="1769150"/>
                  <a:pt x="4406860" y="1758285"/>
                  <a:pt x="4405223" y="1743700"/>
                </a:cubicBezTo>
                <a:lnTo>
                  <a:pt x="4587389" y="1743700"/>
                </a:lnTo>
                <a:lnTo>
                  <a:pt x="4587389" y="1733431"/>
                </a:lnTo>
                <a:cubicBezTo>
                  <a:pt x="4587389" y="1702177"/>
                  <a:pt x="4582254" y="1676802"/>
                  <a:pt x="4571985" y="1657305"/>
                </a:cubicBezTo>
                <a:cubicBezTo>
                  <a:pt x="4561716" y="1637809"/>
                  <a:pt x="4546759" y="1622926"/>
                  <a:pt x="4527113" y="1612657"/>
                </a:cubicBezTo>
                <a:cubicBezTo>
                  <a:pt x="4507468" y="1602388"/>
                  <a:pt x="4480679" y="1597253"/>
                  <a:pt x="4446746" y="1597253"/>
                </a:cubicBezTo>
                <a:close/>
                <a:moveTo>
                  <a:pt x="4189720" y="1597253"/>
                </a:moveTo>
                <a:cubicBezTo>
                  <a:pt x="4171116" y="1597253"/>
                  <a:pt x="4155340" y="1600639"/>
                  <a:pt x="4142392" y="1607411"/>
                </a:cubicBezTo>
                <a:cubicBezTo>
                  <a:pt x="4129444" y="1614182"/>
                  <a:pt x="4116645" y="1625456"/>
                  <a:pt x="4103995" y="1641232"/>
                </a:cubicBezTo>
                <a:lnTo>
                  <a:pt x="4103995" y="1602611"/>
                </a:lnTo>
                <a:lnTo>
                  <a:pt x="4019386" y="1602611"/>
                </a:lnTo>
                <a:lnTo>
                  <a:pt x="4019386" y="1839694"/>
                </a:lnTo>
                <a:lnTo>
                  <a:pt x="4110246" y="1839694"/>
                </a:lnTo>
                <a:lnTo>
                  <a:pt x="4110246" y="1725841"/>
                </a:lnTo>
                <a:cubicBezTo>
                  <a:pt x="4110246" y="1704261"/>
                  <a:pt x="4113669" y="1689303"/>
                  <a:pt x="4120515" y="1680969"/>
                </a:cubicBezTo>
                <a:cubicBezTo>
                  <a:pt x="4127361" y="1672635"/>
                  <a:pt x="4136290" y="1668467"/>
                  <a:pt x="4147304" y="1668467"/>
                </a:cubicBezTo>
                <a:cubicBezTo>
                  <a:pt x="4157275" y="1668467"/>
                  <a:pt x="4165014" y="1671556"/>
                  <a:pt x="4170521" y="1677732"/>
                </a:cubicBezTo>
                <a:cubicBezTo>
                  <a:pt x="4176028" y="1683908"/>
                  <a:pt x="4178781" y="1694438"/>
                  <a:pt x="4178781" y="1709321"/>
                </a:cubicBezTo>
                <a:lnTo>
                  <a:pt x="4178781" y="1839694"/>
                </a:lnTo>
                <a:lnTo>
                  <a:pt x="4270087" y="1839694"/>
                </a:lnTo>
                <a:lnTo>
                  <a:pt x="4270087" y="1689006"/>
                </a:lnTo>
                <a:cubicBezTo>
                  <a:pt x="4270087" y="1657752"/>
                  <a:pt x="4262980" y="1634646"/>
                  <a:pt x="4248767" y="1619689"/>
                </a:cubicBezTo>
                <a:cubicBezTo>
                  <a:pt x="4234554" y="1604732"/>
                  <a:pt x="4214872" y="1597253"/>
                  <a:pt x="4189720" y="1597253"/>
                </a:cubicBezTo>
                <a:close/>
                <a:moveTo>
                  <a:pt x="3647911" y="1597253"/>
                </a:moveTo>
                <a:cubicBezTo>
                  <a:pt x="3619038" y="1597253"/>
                  <a:pt x="3595672" y="1606927"/>
                  <a:pt x="3577813" y="1626275"/>
                </a:cubicBezTo>
                <a:cubicBezTo>
                  <a:pt x="3559954" y="1645622"/>
                  <a:pt x="3551024" y="1673751"/>
                  <a:pt x="3551024" y="1710660"/>
                </a:cubicBezTo>
                <a:cubicBezTo>
                  <a:pt x="3551024" y="1742956"/>
                  <a:pt x="3557944" y="1768926"/>
                  <a:pt x="3571785" y="1788572"/>
                </a:cubicBezTo>
                <a:cubicBezTo>
                  <a:pt x="3591282" y="1816254"/>
                  <a:pt x="3616880" y="1830095"/>
                  <a:pt x="3648581" y="1830095"/>
                </a:cubicBezTo>
                <a:cubicBezTo>
                  <a:pt x="3664803" y="1830095"/>
                  <a:pt x="3679909" y="1826374"/>
                  <a:pt x="3693899" y="1818933"/>
                </a:cubicBezTo>
                <a:cubicBezTo>
                  <a:pt x="3702829" y="1814170"/>
                  <a:pt x="3711758" y="1806506"/>
                  <a:pt x="3720688" y="1795939"/>
                </a:cubicBezTo>
                <a:lnTo>
                  <a:pt x="3720688" y="1831881"/>
                </a:lnTo>
                <a:cubicBezTo>
                  <a:pt x="3720688" y="1849294"/>
                  <a:pt x="3717451" y="1861498"/>
                  <a:pt x="3710977" y="1868492"/>
                </a:cubicBezTo>
                <a:cubicBezTo>
                  <a:pt x="3704503" y="1875487"/>
                  <a:pt x="3694717" y="1878985"/>
                  <a:pt x="3681621" y="1878985"/>
                </a:cubicBezTo>
                <a:cubicBezTo>
                  <a:pt x="3671500" y="1878985"/>
                  <a:pt x="3663091" y="1876678"/>
                  <a:pt x="3656394" y="1872064"/>
                </a:cubicBezTo>
                <a:cubicBezTo>
                  <a:pt x="3651781" y="1868939"/>
                  <a:pt x="3648357" y="1863283"/>
                  <a:pt x="3646125" y="1855098"/>
                </a:cubicBezTo>
                <a:lnTo>
                  <a:pt x="3557944" y="1845052"/>
                </a:lnTo>
                <a:cubicBezTo>
                  <a:pt x="3557647" y="1850112"/>
                  <a:pt x="3557498" y="1854131"/>
                  <a:pt x="3557498" y="1857107"/>
                </a:cubicBezTo>
                <a:cubicBezTo>
                  <a:pt x="3557498" y="1881068"/>
                  <a:pt x="3566390" y="1900193"/>
                  <a:pt x="3584175" y="1914480"/>
                </a:cubicBezTo>
                <a:cubicBezTo>
                  <a:pt x="3601960" y="1928768"/>
                  <a:pt x="3634665" y="1935912"/>
                  <a:pt x="3682290" y="1935912"/>
                </a:cubicBezTo>
                <a:cubicBezTo>
                  <a:pt x="3703126" y="1935912"/>
                  <a:pt x="3721618" y="1934051"/>
                  <a:pt x="3737766" y="1930331"/>
                </a:cubicBezTo>
                <a:cubicBezTo>
                  <a:pt x="3753914" y="1926610"/>
                  <a:pt x="3767234" y="1920582"/>
                  <a:pt x="3777726" y="1912248"/>
                </a:cubicBezTo>
                <a:cubicBezTo>
                  <a:pt x="3788219" y="1903914"/>
                  <a:pt x="3796627" y="1893012"/>
                  <a:pt x="3802953" y="1879543"/>
                </a:cubicBezTo>
                <a:cubicBezTo>
                  <a:pt x="3809278" y="1866074"/>
                  <a:pt x="3812440" y="1851898"/>
                  <a:pt x="3812440" y="1837015"/>
                </a:cubicBezTo>
                <a:lnTo>
                  <a:pt x="3812217" y="1826523"/>
                </a:lnTo>
                <a:lnTo>
                  <a:pt x="3812217" y="1602611"/>
                </a:lnTo>
                <a:lnTo>
                  <a:pt x="3727162" y="1602611"/>
                </a:lnTo>
                <a:lnTo>
                  <a:pt x="3727162" y="1637660"/>
                </a:lnTo>
                <a:cubicBezTo>
                  <a:pt x="3716744" y="1623224"/>
                  <a:pt x="3705545" y="1612880"/>
                  <a:pt x="3693564" y="1606629"/>
                </a:cubicBezTo>
                <a:cubicBezTo>
                  <a:pt x="3681583" y="1600379"/>
                  <a:pt x="3666366" y="1597253"/>
                  <a:pt x="3647911" y="1597253"/>
                </a:cubicBezTo>
                <a:close/>
                <a:moveTo>
                  <a:pt x="3427720" y="1597253"/>
                </a:moveTo>
                <a:cubicBezTo>
                  <a:pt x="3409116" y="1597253"/>
                  <a:pt x="3393340" y="1600639"/>
                  <a:pt x="3380392" y="1607411"/>
                </a:cubicBezTo>
                <a:cubicBezTo>
                  <a:pt x="3367444" y="1614182"/>
                  <a:pt x="3354645" y="1625456"/>
                  <a:pt x="3341995" y="1641232"/>
                </a:cubicBezTo>
                <a:lnTo>
                  <a:pt x="3341995" y="1602611"/>
                </a:lnTo>
                <a:lnTo>
                  <a:pt x="3257386" y="1602611"/>
                </a:lnTo>
                <a:lnTo>
                  <a:pt x="3257386" y="1839694"/>
                </a:lnTo>
                <a:lnTo>
                  <a:pt x="3348246" y="1839694"/>
                </a:lnTo>
                <a:lnTo>
                  <a:pt x="3348246" y="1725841"/>
                </a:lnTo>
                <a:cubicBezTo>
                  <a:pt x="3348246" y="1704261"/>
                  <a:pt x="3351669" y="1689303"/>
                  <a:pt x="3358515" y="1680969"/>
                </a:cubicBezTo>
                <a:cubicBezTo>
                  <a:pt x="3365361" y="1672635"/>
                  <a:pt x="3374290" y="1668467"/>
                  <a:pt x="3385304" y="1668467"/>
                </a:cubicBezTo>
                <a:cubicBezTo>
                  <a:pt x="3395275" y="1668467"/>
                  <a:pt x="3403014" y="1671556"/>
                  <a:pt x="3408521" y="1677732"/>
                </a:cubicBezTo>
                <a:cubicBezTo>
                  <a:pt x="3414028" y="1683908"/>
                  <a:pt x="3416781" y="1694438"/>
                  <a:pt x="3416781" y="1709321"/>
                </a:cubicBezTo>
                <a:lnTo>
                  <a:pt x="3416781" y="1839694"/>
                </a:lnTo>
                <a:lnTo>
                  <a:pt x="3508087" y="1839694"/>
                </a:lnTo>
                <a:lnTo>
                  <a:pt x="3508087" y="1689006"/>
                </a:lnTo>
                <a:cubicBezTo>
                  <a:pt x="3508087" y="1657752"/>
                  <a:pt x="3500980" y="1634646"/>
                  <a:pt x="3486767" y="1619689"/>
                </a:cubicBezTo>
                <a:cubicBezTo>
                  <a:pt x="3472554" y="1604732"/>
                  <a:pt x="3452872" y="1597253"/>
                  <a:pt x="3427720" y="1597253"/>
                </a:cubicBezTo>
                <a:close/>
                <a:moveTo>
                  <a:pt x="2423428" y="1597253"/>
                </a:moveTo>
                <a:cubicBezTo>
                  <a:pt x="2406461" y="1597253"/>
                  <a:pt x="2390685" y="1598518"/>
                  <a:pt x="2376100" y="1601048"/>
                </a:cubicBezTo>
                <a:cubicBezTo>
                  <a:pt x="2361515" y="1603578"/>
                  <a:pt x="2350055" y="1607150"/>
                  <a:pt x="2341721" y="1611764"/>
                </a:cubicBezTo>
                <a:cubicBezTo>
                  <a:pt x="2330112" y="1618164"/>
                  <a:pt x="2321220" y="1625717"/>
                  <a:pt x="2315043" y="1634423"/>
                </a:cubicBezTo>
                <a:cubicBezTo>
                  <a:pt x="2308867" y="1643129"/>
                  <a:pt x="2304142" y="1655073"/>
                  <a:pt x="2300868" y="1670253"/>
                </a:cubicBezTo>
                <a:lnTo>
                  <a:pt x="2387709" y="1679406"/>
                </a:lnTo>
                <a:cubicBezTo>
                  <a:pt x="2391281" y="1669137"/>
                  <a:pt x="2395969" y="1662142"/>
                  <a:pt x="2401773" y="1658422"/>
                </a:cubicBezTo>
                <a:cubicBezTo>
                  <a:pt x="2409214" y="1653659"/>
                  <a:pt x="2420377" y="1651278"/>
                  <a:pt x="2435260" y="1651278"/>
                </a:cubicBezTo>
                <a:cubicBezTo>
                  <a:pt x="2446868" y="1651278"/>
                  <a:pt x="2454979" y="1653510"/>
                  <a:pt x="2459593" y="1657975"/>
                </a:cubicBezTo>
                <a:cubicBezTo>
                  <a:pt x="2464206" y="1662440"/>
                  <a:pt x="2466513" y="1670253"/>
                  <a:pt x="2466513" y="1681416"/>
                </a:cubicBezTo>
                <a:cubicBezTo>
                  <a:pt x="2455203" y="1685880"/>
                  <a:pt x="2444487" y="1689489"/>
                  <a:pt x="2434366" y="1692243"/>
                </a:cubicBezTo>
                <a:cubicBezTo>
                  <a:pt x="2424246" y="1694996"/>
                  <a:pt x="2402145" y="1699796"/>
                  <a:pt x="2368064" y="1706642"/>
                </a:cubicBezTo>
                <a:cubicBezTo>
                  <a:pt x="2339637" y="1712297"/>
                  <a:pt x="2320141" y="1720929"/>
                  <a:pt x="2309574" y="1732538"/>
                </a:cubicBezTo>
                <a:cubicBezTo>
                  <a:pt x="2299007" y="1744147"/>
                  <a:pt x="2293724" y="1758955"/>
                  <a:pt x="2293724" y="1776963"/>
                </a:cubicBezTo>
                <a:cubicBezTo>
                  <a:pt x="2293724" y="1796162"/>
                  <a:pt x="2301054" y="1812310"/>
                  <a:pt x="2315713" y="1825407"/>
                </a:cubicBezTo>
                <a:cubicBezTo>
                  <a:pt x="2330373" y="1838504"/>
                  <a:pt x="2351841" y="1845052"/>
                  <a:pt x="2380119" y="1845052"/>
                </a:cubicBezTo>
                <a:cubicBezTo>
                  <a:pt x="2401401" y="1845052"/>
                  <a:pt x="2420079" y="1841778"/>
                  <a:pt x="2436152" y="1835229"/>
                </a:cubicBezTo>
                <a:cubicBezTo>
                  <a:pt x="2447910" y="1830318"/>
                  <a:pt x="2459742" y="1822132"/>
                  <a:pt x="2471648" y="1810673"/>
                </a:cubicBezTo>
                <a:cubicBezTo>
                  <a:pt x="2472690" y="1817519"/>
                  <a:pt x="2473732" y="1822542"/>
                  <a:pt x="2474773" y="1825742"/>
                </a:cubicBezTo>
                <a:cubicBezTo>
                  <a:pt x="2475815" y="1828941"/>
                  <a:pt x="2478047" y="1833592"/>
                  <a:pt x="2481471" y="1839694"/>
                </a:cubicBezTo>
                <a:lnTo>
                  <a:pt x="2566749" y="1839694"/>
                </a:lnTo>
                <a:cubicBezTo>
                  <a:pt x="2561987" y="1829872"/>
                  <a:pt x="2558898" y="1821798"/>
                  <a:pt x="2557485" y="1815472"/>
                </a:cubicBezTo>
                <a:cubicBezTo>
                  <a:pt x="2556071" y="1809147"/>
                  <a:pt x="2555364" y="1800404"/>
                  <a:pt x="2555364" y="1789241"/>
                </a:cubicBezTo>
                <a:lnTo>
                  <a:pt x="2555364" y="1684541"/>
                </a:lnTo>
                <a:cubicBezTo>
                  <a:pt x="2555364" y="1673379"/>
                  <a:pt x="2553131" y="1661659"/>
                  <a:pt x="2548666" y="1649380"/>
                </a:cubicBezTo>
                <a:cubicBezTo>
                  <a:pt x="2544202" y="1637102"/>
                  <a:pt x="2538100" y="1627614"/>
                  <a:pt x="2530361" y="1620917"/>
                </a:cubicBezTo>
                <a:cubicBezTo>
                  <a:pt x="2519347" y="1611243"/>
                  <a:pt x="2505581" y="1604881"/>
                  <a:pt x="2489061" y="1601830"/>
                </a:cubicBezTo>
                <a:cubicBezTo>
                  <a:pt x="2472541" y="1598779"/>
                  <a:pt x="2450663" y="1597253"/>
                  <a:pt x="2423428" y="1597253"/>
                </a:cubicBezTo>
                <a:close/>
                <a:moveTo>
                  <a:pt x="2127334" y="1597253"/>
                </a:moveTo>
                <a:cubicBezTo>
                  <a:pt x="2099652" y="1597253"/>
                  <a:pt x="2076956" y="1600896"/>
                  <a:pt x="2059245" y="1608182"/>
                </a:cubicBezTo>
                <a:cubicBezTo>
                  <a:pt x="2048083" y="1612791"/>
                  <a:pt x="2037219" y="1619816"/>
                  <a:pt x="2026652" y="1629259"/>
                </a:cubicBezTo>
                <a:cubicBezTo>
                  <a:pt x="2016085" y="1638701"/>
                  <a:pt x="2007751" y="1649370"/>
                  <a:pt x="2001649" y="1661264"/>
                </a:cubicBezTo>
                <a:cubicBezTo>
                  <a:pt x="1993315" y="1677473"/>
                  <a:pt x="1989147" y="1697770"/>
                  <a:pt x="1989147" y="1722157"/>
                </a:cubicBezTo>
                <a:cubicBezTo>
                  <a:pt x="1989147" y="1745502"/>
                  <a:pt x="1992570" y="1764238"/>
                  <a:pt x="1999416" y="1778364"/>
                </a:cubicBezTo>
                <a:cubicBezTo>
                  <a:pt x="2006263" y="1792490"/>
                  <a:pt x="2015713" y="1804794"/>
                  <a:pt x="2027768" y="1815277"/>
                </a:cubicBezTo>
                <a:cubicBezTo>
                  <a:pt x="2039823" y="1825760"/>
                  <a:pt x="2054222" y="1833343"/>
                  <a:pt x="2070966" y="1838027"/>
                </a:cubicBezTo>
                <a:cubicBezTo>
                  <a:pt x="2087709" y="1842710"/>
                  <a:pt x="2108656" y="1845052"/>
                  <a:pt x="2133808" y="1845052"/>
                </a:cubicBezTo>
                <a:cubicBezTo>
                  <a:pt x="2159853" y="1845052"/>
                  <a:pt x="2181321" y="1841406"/>
                  <a:pt x="2198213" y="1834113"/>
                </a:cubicBezTo>
                <a:cubicBezTo>
                  <a:pt x="2215106" y="1826821"/>
                  <a:pt x="2228984" y="1816589"/>
                  <a:pt x="2239848" y="1803417"/>
                </a:cubicBezTo>
                <a:cubicBezTo>
                  <a:pt x="2250713" y="1790246"/>
                  <a:pt x="2258526" y="1774656"/>
                  <a:pt x="2263289" y="1756648"/>
                </a:cubicBezTo>
                <a:lnTo>
                  <a:pt x="2176894" y="1746825"/>
                </a:lnTo>
                <a:cubicBezTo>
                  <a:pt x="2172876" y="1759476"/>
                  <a:pt x="2166811" y="1768852"/>
                  <a:pt x="2158700" y="1774954"/>
                </a:cubicBezTo>
                <a:cubicBezTo>
                  <a:pt x="2150589" y="1781056"/>
                  <a:pt x="2140580" y="1784107"/>
                  <a:pt x="2128674" y="1784107"/>
                </a:cubicBezTo>
                <a:cubicBezTo>
                  <a:pt x="2114386" y="1784107"/>
                  <a:pt x="2102629" y="1779056"/>
                  <a:pt x="2093401" y="1768954"/>
                </a:cubicBezTo>
                <a:cubicBezTo>
                  <a:pt x="2084174" y="1758853"/>
                  <a:pt x="2079561" y="1744071"/>
                  <a:pt x="2079561" y="1724609"/>
                </a:cubicBezTo>
                <a:cubicBezTo>
                  <a:pt x="2079561" y="1702769"/>
                  <a:pt x="2084211" y="1686463"/>
                  <a:pt x="2093513" y="1675693"/>
                </a:cubicBezTo>
                <a:cubicBezTo>
                  <a:pt x="2102815" y="1664923"/>
                  <a:pt x="2114981" y="1659538"/>
                  <a:pt x="2130013" y="1659538"/>
                </a:cubicBezTo>
                <a:cubicBezTo>
                  <a:pt x="2141919" y="1659538"/>
                  <a:pt x="2151407" y="1662105"/>
                  <a:pt x="2158476" y="1667240"/>
                </a:cubicBezTo>
                <a:cubicBezTo>
                  <a:pt x="2165546" y="1672374"/>
                  <a:pt x="2170420" y="1680002"/>
                  <a:pt x="2173099" y="1690122"/>
                </a:cubicBezTo>
                <a:lnTo>
                  <a:pt x="2258600" y="1678737"/>
                </a:lnTo>
                <a:cubicBezTo>
                  <a:pt x="2250415" y="1652096"/>
                  <a:pt x="2236165" y="1631856"/>
                  <a:pt x="2215850" y="1618015"/>
                </a:cubicBezTo>
                <a:cubicBezTo>
                  <a:pt x="2195535" y="1604174"/>
                  <a:pt x="2166029" y="1597253"/>
                  <a:pt x="2127334" y="1597253"/>
                </a:cubicBezTo>
                <a:close/>
                <a:moveTo>
                  <a:pt x="1023253" y="1597253"/>
                </a:moveTo>
                <a:cubicBezTo>
                  <a:pt x="1006286" y="1597253"/>
                  <a:pt x="990510" y="1598518"/>
                  <a:pt x="975925" y="1601048"/>
                </a:cubicBezTo>
                <a:cubicBezTo>
                  <a:pt x="961340" y="1603578"/>
                  <a:pt x="949880" y="1607150"/>
                  <a:pt x="941546" y="1611764"/>
                </a:cubicBezTo>
                <a:cubicBezTo>
                  <a:pt x="929937" y="1618164"/>
                  <a:pt x="921045" y="1625717"/>
                  <a:pt x="914869" y="1634423"/>
                </a:cubicBezTo>
                <a:cubicBezTo>
                  <a:pt x="908692" y="1643129"/>
                  <a:pt x="903967" y="1655073"/>
                  <a:pt x="900693" y="1670253"/>
                </a:cubicBezTo>
                <a:lnTo>
                  <a:pt x="987534" y="1679406"/>
                </a:lnTo>
                <a:cubicBezTo>
                  <a:pt x="991106" y="1669137"/>
                  <a:pt x="995794" y="1662142"/>
                  <a:pt x="1001598" y="1658422"/>
                </a:cubicBezTo>
                <a:cubicBezTo>
                  <a:pt x="1009040" y="1653659"/>
                  <a:pt x="1020202" y="1651278"/>
                  <a:pt x="1035085" y="1651278"/>
                </a:cubicBezTo>
                <a:cubicBezTo>
                  <a:pt x="1046693" y="1651278"/>
                  <a:pt x="1054804" y="1653510"/>
                  <a:pt x="1059418" y="1657975"/>
                </a:cubicBezTo>
                <a:cubicBezTo>
                  <a:pt x="1064032" y="1662440"/>
                  <a:pt x="1066338" y="1670253"/>
                  <a:pt x="1066338" y="1681416"/>
                </a:cubicBezTo>
                <a:cubicBezTo>
                  <a:pt x="1055028" y="1685880"/>
                  <a:pt x="1044312" y="1689489"/>
                  <a:pt x="1034191" y="1692243"/>
                </a:cubicBezTo>
                <a:cubicBezTo>
                  <a:pt x="1024071" y="1694996"/>
                  <a:pt x="1001970" y="1699796"/>
                  <a:pt x="967889" y="1706642"/>
                </a:cubicBezTo>
                <a:cubicBezTo>
                  <a:pt x="939462" y="1712297"/>
                  <a:pt x="919966" y="1720929"/>
                  <a:pt x="909399" y="1732538"/>
                </a:cubicBezTo>
                <a:cubicBezTo>
                  <a:pt x="898832" y="1744147"/>
                  <a:pt x="893549" y="1758955"/>
                  <a:pt x="893549" y="1776963"/>
                </a:cubicBezTo>
                <a:cubicBezTo>
                  <a:pt x="893549" y="1796162"/>
                  <a:pt x="900879" y="1812310"/>
                  <a:pt x="915538" y="1825407"/>
                </a:cubicBezTo>
                <a:cubicBezTo>
                  <a:pt x="930198" y="1838504"/>
                  <a:pt x="951666" y="1845052"/>
                  <a:pt x="979944" y="1845052"/>
                </a:cubicBezTo>
                <a:cubicBezTo>
                  <a:pt x="1001226" y="1845052"/>
                  <a:pt x="1019904" y="1841778"/>
                  <a:pt x="1035977" y="1835229"/>
                </a:cubicBezTo>
                <a:cubicBezTo>
                  <a:pt x="1047735" y="1830318"/>
                  <a:pt x="1059567" y="1822132"/>
                  <a:pt x="1071473" y="1810673"/>
                </a:cubicBezTo>
                <a:cubicBezTo>
                  <a:pt x="1072515" y="1817519"/>
                  <a:pt x="1073557" y="1822542"/>
                  <a:pt x="1074598" y="1825742"/>
                </a:cubicBezTo>
                <a:cubicBezTo>
                  <a:pt x="1075640" y="1828941"/>
                  <a:pt x="1077873" y="1833592"/>
                  <a:pt x="1081296" y="1839694"/>
                </a:cubicBezTo>
                <a:lnTo>
                  <a:pt x="1166574" y="1839694"/>
                </a:lnTo>
                <a:cubicBezTo>
                  <a:pt x="1161812" y="1829872"/>
                  <a:pt x="1158723" y="1821798"/>
                  <a:pt x="1157310" y="1815472"/>
                </a:cubicBezTo>
                <a:cubicBezTo>
                  <a:pt x="1155896" y="1809147"/>
                  <a:pt x="1155189" y="1800404"/>
                  <a:pt x="1155189" y="1789241"/>
                </a:cubicBezTo>
                <a:lnTo>
                  <a:pt x="1155189" y="1684541"/>
                </a:lnTo>
                <a:cubicBezTo>
                  <a:pt x="1155189" y="1673379"/>
                  <a:pt x="1152956" y="1661659"/>
                  <a:pt x="1148492" y="1649380"/>
                </a:cubicBezTo>
                <a:cubicBezTo>
                  <a:pt x="1144027" y="1637102"/>
                  <a:pt x="1137925" y="1627614"/>
                  <a:pt x="1130186" y="1620917"/>
                </a:cubicBezTo>
                <a:cubicBezTo>
                  <a:pt x="1119172" y="1611243"/>
                  <a:pt x="1105406" y="1604881"/>
                  <a:pt x="1088886" y="1601830"/>
                </a:cubicBezTo>
                <a:cubicBezTo>
                  <a:pt x="1072366" y="1598779"/>
                  <a:pt x="1050488" y="1597253"/>
                  <a:pt x="1023253" y="1597253"/>
                </a:cubicBezTo>
                <a:close/>
                <a:moveTo>
                  <a:pt x="770245" y="1597253"/>
                </a:moveTo>
                <a:cubicBezTo>
                  <a:pt x="751641" y="1597253"/>
                  <a:pt x="735865" y="1600639"/>
                  <a:pt x="722918" y="1607411"/>
                </a:cubicBezTo>
                <a:cubicBezTo>
                  <a:pt x="709969" y="1614182"/>
                  <a:pt x="697170" y="1625456"/>
                  <a:pt x="684520" y="1641232"/>
                </a:cubicBezTo>
                <a:lnTo>
                  <a:pt x="684520" y="1602611"/>
                </a:lnTo>
                <a:lnTo>
                  <a:pt x="599911" y="1602611"/>
                </a:lnTo>
                <a:lnTo>
                  <a:pt x="599911" y="1839694"/>
                </a:lnTo>
                <a:lnTo>
                  <a:pt x="690771" y="1839694"/>
                </a:lnTo>
                <a:lnTo>
                  <a:pt x="690771" y="1725841"/>
                </a:lnTo>
                <a:cubicBezTo>
                  <a:pt x="690771" y="1704261"/>
                  <a:pt x="694194" y="1689303"/>
                  <a:pt x="701040" y="1680969"/>
                </a:cubicBezTo>
                <a:cubicBezTo>
                  <a:pt x="707886" y="1672635"/>
                  <a:pt x="716816" y="1668467"/>
                  <a:pt x="727829" y="1668467"/>
                </a:cubicBezTo>
                <a:cubicBezTo>
                  <a:pt x="737800" y="1668467"/>
                  <a:pt x="745539" y="1671556"/>
                  <a:pt x="751046" y="1677732"/>
                </a:cubicBezTo>
                <a:cubicBezTo>
                  <a:pt x="756553" y="1683908"/>
                  <a:pt x="759306" y="1694438"/>
                  <a:pt x="759306" y="1709321"/>
                </a:cubicBezTo>
                <a:lnTo>
                  <a:pt x="759306" y="1839694"/>
                </a:lnTo>
                <a:lnTo>
                  <a:pt x="850612" y="1839694"/>
                </a:lnTo>
                <a:lnTo>
                  <a:pt x="850612" y="1689006"/>
                </a:lnTo>
                <a:cubicBezTo>
                  <a:pt x="850612" y="1657752"/>
                  <a:pt x="843505" y="1634646"/>
                  <a:pt x="829292" y="1619689"/>
                </a:cubicBezTo>
                <a:cubicBezTo>
                  <a:pt x="815079" y="1604732"/>
                  <a:pt x="795397" y="1597253"/>
                  <a:pt x="770245" y="1597253"/>
                </a:cubicBezTo>
                <a:close/>
                <a:moveTo>
                  <a:pt x="397616" y="1597253"/>
                </a:moveTo>
                <a:lnTo>
                  <a:pt x="433740" y="1714902"/>
                </a:lnTo>
                <a:lnTo>
                  <a:pt x="361870" y="1714902"/>
                </a:lnTo>
                <a:close/>
                <a:moveTo>
                  <a:pt x="3870335" y="1512421"/>
                </a:moveTo>
                <a:lnTo>
                  <a:pt x="3870335" y="1574259"/>
                </a:lnTo>
                <a:lnTo>
                  <a:pt x="3961194" y="1574259"/>
                </a:lnTo>
                <a:lnTo>
                  <a:pt x="3961194" y="1512421"/>
                </a:lnTo>
                <a:close/>
                <a:moveTo>
                  <a:pt x="2929815" y="1512421"/>
                </a:moveTo>
                <a:lnTo>
                  <a:pt x="2929815" y="1839694"/>
                </a:lnTo>
                <a:lnTo>
                  <a:pt x="3205743" y="1839694"/>
                </a:lnTo>
                <a:lnTo>
                  <a:pt x="3205743" y="1765578"/>
                </a:lnTo>
                <a:lnTo>
                  <a:pt x="3031167" y="1765578"/>
                </a:lnTo>
                <a:lnTo>
                  <a:pt x="3031167" y="1701061"/>
                </a:lnTo>
                <a:lnTo>
                  <a:pt x="3188553" y="1701061"/>
                </a:lnTo>
                <a:lnTo>
                  <a:pt x="3188553" y="1634311"/>
                </a:lnTo>
                <a:lnTo>
                  <a:pt x="3031167" y="1634311"/>
                </a:lnTo>
                <a:lnTo>
                  <a:pt x="3031167" y="1582296"/>
                </a:lnTo>
                <a:lnTo>
                  <a:pt x="3200831" y="1582296"/>
                </a:lnTo>
                <a:lnTo>
                  <a:pt x="3200831" y="1512421"/>
                </a:lnTo>
                <a:close/>
                <a:moveTo>
                  <a:pt x="2612811" y="1512421"/>
                </a:moveTo>
                <a:lnTo>
                  <a:pt x="2612811" y="1839694"/>
                </a:lnTo>
                <a:lnTo>
                  <a:pt x="2703894" y="1839694"/>
                </a:lnTo>
                <a:lnTo>
                  <a:pt x="2703894" y="1512421"/>
                </a:lnTo>
                <a:close/>
                <a:moveTo>
                  <a:pt x="1851035" y="1512421"/>
                </a:moveTo>
                <a:lnTo>
                  <a:pt x="1851035" y="1574259"/>
                </a:lnTo>
                <a:lnTo>
                  <a:pt x="1941894" y="1574259"/>
                </a:lnTo>
                <a:lnTo>
                  <a:pt x="1941894" y="1512421"/>
                </a:lnTo>
                <a:close/>
                <a:moveTo>
                  <a:pt x="1757273" y="1512421"/>
                </a:moveTo>
                <a:lnTo>
                  <a:pt x="1666190" y="1559079"/>
                </a:lnTo>
                <a:lnTo>
                  <a:pt x="1666190" y="1602611"/>
                </a:lnTo>
                <a:lnTo>
                  <a:pt x="1632704" y="1602611"/>
                </a:lnTo>
                <a:lnTo>
                  <a:pt x="1632704" y="1669137"/>
                </a:lnTo>
                <a:lnTo>
                  <a:pt x="1666190" y="1669137"/>
                </a:lnTo>
                <a:lnTo>
                  <a:pt x="1666190" y="1752525"/>
                </a:lnTo>
                <a:cubicBezTo>
                  <a:pt x="1666190" y="1778982"/>
                  <a:pt x="1668758" y="1798118"/>
                  <a:pt x="1673892" y="1809935"/>
                </a:cubicBezTo>
                <a:cubicBezTo>
                  <a:pt x="1679027" y="1821752"/>
                  <a:pt x="1686952" y="1830559"/>
                  <a:pt x="1697667" y="1836356"/>
                </a:cubicBezTo>
                <a:cubicBezTo>
                  <a:pt x="1708383" y="1842153"/>
                  <a:pt x="1725052" y="1845052"/>
                  <a:pt x="1747674" y="1845052"/>
                </a:cubicBezTo>
                <a:cubicBezTo>
                  <a:pt x="1767170" y="1845052"/>
                  <a:pt x="1788155" y="1842596"/>
                  <a:pt x="1810628" y="1837685"/>
                </a:cubicBezTo>
                <a:lnTo>
                  <a:pt x="1803931" y="1774964"/>
                </a:lnTo>
                <a:cubicBezTo>
                  <a:pt x="1791876" y="1778827"/>
                  <a:pt x="1782499" y="1780758"/>
                  <a:pt x="1775802" y="1780758"/>
                </a:cubicBezTo>
                <a:cubicBezTo>
                  <a:pt x="1768361" y="1780758"/>
                  <a:pt x="1763152" y="1778233"/>
                  <a:pt x="1760175" y="1773182"/>
                </a:cubicBezTo>
                <a:cubicBezTo>
                  <a:pt x="1758240" y="1769915"/>
                  <a:pt x="1757273" y="1763231"/>
                  <a:pt x="1757273" y="1753132"/>
                </a:cubicBezTo>
                <a:lnTo>
                  <a:pt x="1757273" y="1669137"/>
                </a:lnTo>
                <a:lnTo>
                  <a:pt x="1807279" y="1669137"/>
                </a:lnTo>
                <a:lnTo>
                  <a:pt x="1807279" y="1602611"/>
                </a:lnTo>
                <a:lnTo>
                  <a:pt x="1757273" y="1602611"/>
                </a:lnTo>
                <a:close/>
                <a:moveTo>
                  <a:pt x="1212636" y="1512421"/>
                </a:moveTo>
                <a:lnTo>
                  <a:pt x="1212636" y="1839694"/>
                </a:lnTo>
                <a:lnTo>
                  <a:pt x="1303719" y="1839694"/>
                </a:lnTo>
                <a:lnTo>
                  <a:pt x="1303719" y="1512421"/>
                </a:lnTo>
                <a:close/>
                <a:moveTo>
                  <a:pt x="343703" y="1512421"/>
                </a:moveTo>
                <a:lnTo>
                  <a:pt x="220697" y="1839694"/>
                </a:lnTo>
                <a:lnTo>
                  <a:pt x="323953" y="1839694"/>
                </a:lnTo>
                <a:lnTo>
                  <a:pt x="339905" y="1785670"/>
                </a:lnTo>
                <a:lnTo>
                  <a:pt x="454717" y="1785670"/>
                </a:lnTo>
                <a:lnTo>
                  <a:pt x="471091" y="1839694"/>
                </a:lnTo>
                <a:lnTo>
                  <a:pt x="576992" y="1839694"/>
                </a:lnTo>
                <a:lnTo>
                  <a:pt x="454013" y="1512421"/>
                </a:lnTo>
                <a:close/>
                <a:moveTo>
                  <a:pt x="4745295" y="1506840"/>
                </a:moveTo>
                <a:cubicBezTo>
                  <a:pt x="4703623" y="1506840"/>
                  <a:pt x="4672704" y="1516551"/>
                  <a:pt x="4652538" y="1535973"/>
                </a:cubicBezTo>
                <a:cubicBezTo>
                  <a:pt x="4632372" y="1555395"/>
                  <a:pt x="4620801" y="1581031"/>
                  <a:pt x="4617824" y="1612880"/>
                </a:cubicBezTo>
                <a:lnTo>
                  <a:pt x="4704442" y="1623596"/>
                </a:lnTo>
                <a:cubicBezTo>
                  <a:pt x="4706377" y="1606183"/>
                  <a:pt x="4710804" y="1593979"/>
                  <a:pt x="4717725" y="1586984"/>
                </a:cubicBezTo>
                <a:cubicBezTo>
                  <a:pt x="4724645" y="1579989"/>
                  <a:pt x="4733389" y="1576492"/>
                  <a:pt x="4743956" y="1576492"/>
                </a:cubicBezTo>
                <a:cubicBezTo>
                  <a:pt x="4753778" y="1576492"/>
                  <a:pt x="4761108" y="1578761"/>
                  <a:pt x="4765945" y="1583301"/>
                </a:cubicBezTo>
                <a:cubicBezTo>
                  <a:pt x="4770782" y="1587840"/>
                  <a:pt x="4773201" y="1594202"/>
                  <a:pt x="4773201" y="1602388"/>
                </a:cubicBezTo>
                <a:cubicBezTo>
                  <a:pt x="4773201" y="1610573"/>
                  <a:pt x="4767173" y="1619577"/>
                  <a:pt x="4755118" y="1629400"/>
                </a:cubicBezTo>
                <a:cubicBezTo>
                  <a:pt x="4732496" y="1648152"/>
                  <a:pt x="4717948" y="1661249"/>
                  <a:pt x="4711474" y="1668691"/>
                </a:cubicBezTo>
                <a:cubicBezTo>
                  <a:pt x="4705000" y="1676132"/>
                  <a:pt x="4700126" y="1684355"/>
                  <a:pt x="4696852" y="1693359"/>
                </a:cubicBezTo>
                <a:cubicBezTo>
                  <a:pt x="4693578" y="1702363"/>
                  <a:pt x="4691940" y="1714083"/>
                  <a:pt x="4691940" y="1728520"/>
                </a:cubicBezTo>
                <a:lnTo>
                  <a:pt x="4691940" y="1737003"/>
                </a:lnTo>
                <a:lnTo>
                  <a:pt x="4776772" y="1737003"/>
                </a:lnTo>
                <a:cubicBezTo>
                  <a:pt x="4776772" y="1725394"/>
                  <a:pt x="4778744" y="1715981"/>
                  <a:pt x="4782688" y="1708763"/>
                </a:cubicBezTo>
                <a:cubicBezTo>
                  <a:pt x="4786632" y="1701545"/>
                  <a:pt x="4796120" y="1691982"/>
                  <a:pt x="4811152" y="1680076"/>
                </a:cubicBezTo>
                <a:cubicBezTo>
                  <a:pt x="4832732" y="1663110"/>
                  <a:pt x="4847019" y="1648748"/>
                  <a:pt x="4854014" y="1636990"/>
                </a:cubicBezTo>
                <a:cubicBezTo>
                  <a:pt x="4861009" y="1625233"/>
                  <a:pt x="4864507" y="1613029"/>
                  <a:pt x="4864507" y="1600379"/>
                </a:cubicBezTo>
                <a:cubicBezTo>
                  <a:pt x="4864507" y="1569869"/>
                  <a:pt x="4850963" y="1545461"/>
                  <a:pt x="4823877" y="1527155"/>
                </a:cubicBezTo>
                <a:cubicBezTo>
                  <a:pt x="4803934" y="1513612"/>
                  <a:pt x="4777740" y="1506840"/>
                  <a:pt x="4745295" y="1506840"/>
                </a:cubicBezTo>
                <a:close/>
                <a:moveTo>
                  <a:pt x="1620947" y="1116836"/>
                </a:moveTo>
                <a:cubicBezTo>
                  <a:pt x="1633448" y="1116836"/>
                  <a:pt x="1643940" y="1121859"/>
                  <a:pt x="1652424" y="1131905"/>
                </a:cubicBezTo>
                <a:cubicBezTo>
                  <a:pt x="1660907" y="1141951"/>
                  <a:pt x="1665148" y="1157243"/>
                  <a:pt x="1665148" y="1177781"/>
                </a:cubicBezTo>
                <a:cubicBezTo>
                  <a:pt x="1665148" y="1199808"/>
                  <a:pt x="1660944" y="1215807"/>
                  <a:pt x="1652535" y="1225778"/>
                </a:cubicBezTo>
                <a:cubicBezTo>
                  <a:pt x="1644126" y="1235750"/>
                  <a:pt x="1633374" y="1240735"/>
                  <a:pt x="1620277" y="1240735"/>
                </a:cubicBezTo>
                <a:cubicBezTo>
                  <a:pt x="1607329" y="1240735"/>
                  <a:pt x="1596576" y="1235675"/>
                  <a:pt x="1588018" y="1225555"/>
                </a:cubicBezTo>
                <a:cubicBezTo>
                  <a:pt x="1579461" y="1215435"/>
                  <a:pt x="1575182" y="1199808"/>
                  <a:pt x="1575182" y="1178674"/>
                </a:cubicBezTo>
                <a:cubicBezTo>
                  <a:pt x="1575182" y="1157838"/>
                  <a:pt x="1579498" y="1142323"/>
                  <a:pt x="1588130" y="1132128"/>
                </a:cubicBezTo>
                <a:cubicBezTo>
                  <a:pt x="1596762" y="1121933"/>
                  <a:pt x="1607701" y="1116836"/>
                  <a:pt x="1620947" y="1116836"/>
                </a:cubicBezTo>
                <a:close/>
                <a:moveTo>
                  <a:pt x="2888441" y="1108130"/>
                </a:moveTo>
                <a:cubicBezTo>
                  <a:pt x="2900943" y="1108130"/>
                  <a:pt x="2911026" y="1111925"/>
                  <a:pt x="2918690" y="1119515"/>
                </a:cubicBezTo>
                <a:cubicBezTo>
                  <a:pt x="2926355" y="1127105"/>
                  <a:pt x="2931080" y="1139681"/>
                  <a:pt x="2932866" y="1157243"/>
                </a:cubicBezTo>
                <a:lnTo>
                  <a:pt x="2843346" y="1157243"/>
                </a:lnTo>
                <a:cubicBezTo>
                  <a:pt x="2844834" y="1143104"/>
                  <a:pt x="2848332" y="1132463"/>
                  <a:pt x="2853839" y="1125319"/>
                </a:cubicBezTo>
                <a:cubicBezTo>
                  <a:pt x="2862471" y="1113859"/>
                  <a:pt x="2874005" y="1108130"/>
                  <a:pt x="2888441" y="1108130"/>
                </a:cubicBezTo>
                <a:close/>
                <a:moveTo>
                  <a:pt x="679460" y="1059686"/>
                </a:moveTo>
                <a:lnTo>
                  <a:pt x="679460" y="1296769"/>
                </a:lnTo>
                <a:lnTo>
                  <a:pt x="770319" y="1296769"/>
                </a:lnTo>
                <a:lnTo>
                  <a:pt x="770319" y="1059686"/>
                </a:lnTo>
                <a:close/>
                <a:moveTo>
                  <a:pt x="220920" y="1059686"/>
                </a:moveTo>
                <a:lnTo>
                  <a:pt x="308832" y="1296769"/>
                </a:lnTo>
                <a:lnTo>
                  <a:pt x="390051" y="1296769"/>
                </a:lnTo>
                <a:lnTo>
                  <a:pt x="436461" y="1154117"/>
                </a:lnTo>
                <a:lnTo>
                  <a:pt x="484482" y="1296769"/>
                </a:lnTo>
                <a:lnTo>
                  <a:pt x="565338" y="1296769"/>
                </a:lnTo>
                <a:lnTo>
                  <a:pt x="652671" y="1059686"/>
                </a:lnTo>
                <a:lnTo>
                  <a:pt x="565358" y="1059686"/>
                </a:lnTo>
                <a:lnTo>
                  <a:pt x="527128" y="1209332"/>
                </a:lnTo>
                <a:lnTo>
                  <a:pt x="476989" y="1059686"/>
                </a:lnTo>
                <a:lnTo>
                  <a:pt x="394882" y="1059686"/>
                </a:lnTo>
                <a:lnTo>
                  <a:pt x="346783" y="1208955"/>
                </a:lnTo>
                <a:lnTo>
                  <a:pt x="308777" y="1059686"/>
                </a:lnTo>
                <a:close/>
                <a:moveTo>
                  <a:pt x="2884646" y="1054328"/>
                </a:moveTo>
                <a:cubicBezTo>
                  <a:pt x="2842825" y="1054328"/>
                  <a:pt x="2810046" y="1065788"/>
                  <a:pt x="2786308" y="1088708"/>
                </a:cubicBezTo>
                <a:cubicBezTo>
                  <a:pt x="2762570" y="1111627"/>
                  <a:pt x="2750701" y="1141616"/>
                  <a:pt x="2750701" y="1178674"/>
                </a:cubicBezTo>
                <a:cubicBezTo>
                  <a:pt x="2750701" y="1204719"/>
                  <a:pt x="2756617" y="1227378"/>
                  <a:pt x="2768448" y="1246651"/>
                </a:cubicBezTo>
                <a:cubicBezTo>
                  <a:pt x="2780280" y="1265925"/>
                  <a:pt x="2795200" y="1279989"/>
                  <a:pt x="2813208" y="1288844"/>
                </a:cubicBezTo>
                <a:cubicBezTo>
                  <a:pt x="2831217" y="1297699"/>
                  <a:pt x="2855922" y="1302127"/>
                  <a:pt x="2887325" y="1302127"/>
                </a:cubicBezTo>
                <a:cubicBezTo>
                  <a:pt x="2923490" y="1302127"/>
                  <a:pt x="2951247" y="1296955"/>
                  <a:pt x="2970594" y="1286612"/>
                </a:cubicBezTo>
                <a:cubicBezTo>
                  <a:pt x="2989942" y="1276268"/>
                  <a:pt x="3006462" y="1259190"/>
                  <a:pt x="3020154" y="1235378"/>
                </a:cubicBezTo>
                <a:lnTo>
                  <a:pt x="2930634" y="1227118"/>
                </a:lnTo>
                <a:cubicBezTo>
                  <a:pt x="2924978" y="1234261"/>
                  <a:pt x="2919695" y="1239247"/>
                  <a:pt x="2914784" y="1242075"/>
                </a:cubicBezTo>
                <a:cubicBezTo>
                  <a:pt x="2906747" y="1246540"/>
                  <a:pt x="2898264" y="1248772"/>
                  <a:pt x="2889334" y="1248772"/>
                </a:cubicBezTo>
                <a:cubicBezTo>
                  <a:pt x="2875195" y="1248772"/>
                  <a:pt x="2863736" y="1243638"/>
                  <a:pt x="2854955" y="1233368"/>
                </a:cubicBezTo>
                <a:cubicBezTo>
                  <a:pt x="2848704" y="1226225"/>
                  <a:pt x="2844760" y="1215360"/>
                  <a:pt x="2843123" y="1200775"/>
                </a:cubicBezTo>
                <a:lnTo>
                  <a:pt x="3025289" y="1200775"/>
                </a:lnTo>
                <a:lnTo>
                  <a:pt x="3025289" y="1190506"/>
                </a:lnTo>
                <a:cubicBezTo>
                  <a:pt x="3025289" y="1159252"/>
                  <a:pt x="3020154" y="1133877"/>
                  <a:pt x="3009885" y="1114380"/>
                </a:cubicBezTo>
                <a:cubicBezTo>
                  <a:pt x="2999616" y="1094884"/>
                  <a:pt x="2984658" y="1080001"/>
                  <a:pt x="2965013" y="1069732"/>
                </a:cubicBezTo>
                <a:cubicBezTo>
                  <a:pt x="2945368" y="1059463"/>
                  <a:pt x="2918579" y="1054328"/>
                  <a:pt x="2884646" y="1054328"/>
                </a:cubicBezTo>
                <a:close/>
                <a:moveTo>
                  <a:pt x="1970395" y="1054328"/>
                </a:moveTo>
                <a:cubicBezTo>
                  <a:pt x="1951791" y="1054328"/>
                  <a:pt x="1936016" y="1057714"/>
                  <a:pt x="1923068" y="1064486"/>
                </a:cubicBezTo>
                <a:cubicBezTo>
                  <a:pt x="1910120" y="1071257"/>
                  <a:pt x="1897320" y="1082531"/>
                  <a:pt x="1884670" y="1098307"/>
                </a:cubicBezTo>
                <a:lnTo>
                  <a:pt x="1884670" y="1059686"/>
                </a:lnTo>
                <a:lnTo>
                  <a:pt x="1800061" y="1059686"/>
                </a:lnTo>
                <a:lnTo>
                  <a:pt x="1800061" y="1296769"/>
                </a:lnTo>
                <a:lnTo>
                  <a:pt x="1890921" y="1296769"/>
                </a:lnTo>
                <a:lnTo>
                  <a:pt x="1890921" y="1182916"/>
                </a:lnTo>
                <a:cubicBezTo>
                  <a:pt x="1890921" y="1161336"/>
                  <a:pt x="1894344" y="1146378"/>
                  <a:pt x="1901190" y="1138044"/>
                </a:cubicBezTo>
                <a:cubicBezTo>
                  <a:pt x="1908036" y="1129710"/>
                  <a:pt x="1916965" y="1125542"/>
                  <a:pt x="1927979" y="1125542"/>
                </a:cubicBezTo>
                <a:cubicBezTo>
                  <a:pt x="1937951" y="1125542"/>
                  <a:pt x="1945689" y="1128631"/>
                  <a:pt x="1951196" y="1134807"/>
                </a:cubicBezTo>
                <a:cubicBezTo>
                  <a:pt x="1956703" y="1140983"/>
                  <a:pt x="1959456" y="1151513"/>
                  <a:pt x="1959456" y="1166396"/>
                </a:cubicBezTo>
                <a:lnTo>
                  <a:pt x="1959456" y="1296769"/>
                </a:lnTo>
                <a:lnTo>
                  <a:pt x="2050762" y="1296769"/>
                </a:lnTo>
                <a:lnTo>
                  <a:pt x="2050762" y="1146081"/>
                </a:lnTo>
                <a:cubicBezTo>
                  <a:pt x="2050762" y="1114827"/>
                  <a:pt x="2043656" y="1091721"/>
                  <a:pt x="2029442" y="1076764"/>
                </a:cubicBezTo>
                <a:cubicBezTo>
                  <a:pt x="2015229" y="1061807"/>
                  <a:pt x="1995547" y="1054328"/>
                  <a:pt x="1970395" y="1054328"/>
                </a:cubicBezTo>
                <a:close/>
                <a:moveTo>
                  <a:pt x="1619607" y="1054328"/>
                </a:moveTo>
                <a:cubicBezTo>
                  <a:pt x="1578084" y="1054328"/>
                  <a:pt x="1545119" y="1066048"/>
                  <a:pt x="1520711" y="1089489"/>
                </a:cubicBezTo>
                <a:cubicBezTo>
                  <a:pt x="1496303" y="1112929"/>
                  <a:pt x="1484099" y="1142732"/>
                  <a:pt x="1484099" y="1178897"/>
                </a:cubicBezTo>
                <a:cubicBezTo>
                  <a:pt x="1484099" y="1217742"/>
                  <a:pt x="1498535" y="1249144"/>
                  <a:pt x="1527408" y="1273106"/>
                </a:cubicBezTo>
                <a:cubicBezTo>
                  <a:pt x="1550923" y="1292453"/>
                  <a:pt x="1581730" y="1302127"/>
                  <a:pt x="1619830" y="1302127"/>
                </a:cubicBezTo>
                <a:cubicBezTo>
                  <a:pt x="1662544" y="1302127"/>
                  <a:pt x="1695993" y="1290481"/>
                  <a:pt x="1720178" y="1267190"/>
                </a:cubicBezTo>
                <a:cubicBezTo>
                  <a:pt x="1744362" y="1243898"/>
                  <a:pt x="1756454" y="1214021"/>
                  <a:pt x="1756454" y="1177558"/>
                </a:cubicBezTo>
                <a:cubicBezTo>
                  <a:pt x="1756454" y="1145113"/>
                  <a:pt x="1746706" y="1117803"/>
                  <a:pt x="1727210" y="1095628"/>
                </a:cubicBezTo>
                <a:cubicBezTo>
                  <a:pt x="1702951" y="1068095"/>
                  <a:pt x="1667083" y="1054328"/>
                  <a:pt x="1619607" y="1054328"/>
                </a:cubicBezTo>
                <a:close/>
                <a:moveTo>
                  <a:pt x="2457286" y="969496"/>
                </a:moveTo>
                <a:lnTo>
                  <a:pt x="2457286" y="1296769"/>
                </a:lnTo>
                <a:lnTo>
                  <a:pt x="2548146" y="1296769"/>
                </a:lnTo>
                <a:lnTo>
                  <a:pt x="2548146" y="1182916"/>
                </a:lnTo>
                <a:cubicBezTo>
                  <a:pt x="2548146" y="1161336"/>
                  <a:pt x="2551569" y="1146378"/>
                  <a:pt x="2558415" y="1138044"/>
                </a:cubicBezTo>
                <a:cubicBezTo>
                  <a:pt x="2565261" y="1129710"/>
                  <a:pt x="2574190" y="1125542"/>
                  <a:pt x="2585204" y="1125542"/>
                </a:cubicBezTo>
                <a:cubicBezTo>
                  <a:pt x="2595175" y="1125542"/>
                  <a:pt x="2602914" y="1128631"/>
                  <a:pt x="2608421" y="1134807"/>
                </a:cubicBezTo>
                <a:cubicBezTo>
                  <a:pt x="2613928" y="1140983"/>
                  <a:pt x="2616681" y="1151513"/>
                  <a:pt x="2616681" y="1166396"/>
                </a:cubicBezTo>
                <a:lnTo>
                  <a:pt x="2616681" y="1296769"/>
                </a:lnTo>
                <a:lnTo>
                  <a:pt x="2707987" y="1296769"/>
                </a:lnTo>
                <a:lnTo>
                  <a:pt x="2707987" y="1146081"/>
                </a:lnTo>
                <a:cubicBezTo>
                  <a:pt x="2707987" y="1114976"/>
                  <a:pt x="2700880" y="1091907"/>
                  <a:pt x="2686667" y="1076876"/>
                </a:cubicBezTo>
                <a:cubicBezTo>
                  <a:pt x="2672454" y="1061844"/>
                  <a:pt x="2652995" y="1054328"/>
                  <a:pt x="2628289" y="1054328"/>
                </a:cubicBezTo>
                <a:cubicBezTo>
                  <a:pt x="2611621" y="1054328"/>
                  <a:pt x="2597184" y="1057082"/>
                  <a:pt x="2584981" y="1062588"/>
                </a:cubicBezTo>
                <a:cubicBezTo>
                  <a:pt x="2572777" y="1068095"/>
                  <a:pt x="2560498" y="1077248"/>
                  <a:pt x="2548146" y="1090047"/>
                </a:cubicBezTo>
                <a:lnTo>
                  <a:pt x="2548146" y="969496"/>
                </a:lnTo>
                <a:close/>
                <a:moveTo>
                  <a:pt x="2366873" y="969496"/>
                </a:moveTo>
                <a:lnTo>
                  <a:pt x="2275790" y="1016154"/>
                </a:lnTo>
                <a:lnTo>
                  <a:pt x="2275790" y="1059686"/>
                </a:lnTo>
                <a:lnTo>
                  <a:pt x="2242304" y="1059686"/>
                </a:lnTo>
                <a:lnTo>
                  <a:pt x="2242304" y="1126212"/>
                </a:lnTo>
                <a:lnTo>
                  <a:pt x="2275790" y="1126212"/>
                </a:lnTo>
                <a:lnTo>
                  <a:pt x="2275790" y="1209600"/>
                </a:lnTo>
                <a:cubicBezTo>
                  <a:pt x="2275790" y="1236057"/>
                  <a:pt x="2278357" y="1255193"/>
                  <a:pt x="2283492" y="1267010"/>
                </a:cubicBezTo>
                <a:cubicBezTo>
                  <a:pt x="2288626" y="1278827"/>
                  <a:pt x="2296552" y="1287634"/>
                  <a:pt x="2307267" y="1293431"/>
                </a:cubicBezTo>
                <a:cubicBezTo>
                  <a:pt x="2317983" y="1299228"/>
                  <a:pt x="2334652" y="1302127"/>
                  <a:pt x="2357273" y="1302127"/>
                </a:cubicBezTo>
                <a:cubicBezTo>
                  <a:pt x="2376770" y="1302127"/>
                  <a:pt x="2397755" y="1299671"/>
                  <a:pt x="2420228" y="1294760"/>
                </a:cubicBezTo>
                <a:lnTo>
                  <a:pt x="2413531" y="1232039"/>
                </a:lnTo>
                <a:cubicBezTo>
                  <a:pt x="2401475" y="1235902"/>
                  <a:pt x="2392099" y="1237833"/>
                  <a:pt x="2385402" y="1237833"/>
                </a:cubicBezTo>
                <a:cubicBezTo>
                  <a:pt x="2377961" y="1237833"/>
                  <a:pt x="2372752" y="1235308"/>
                  <a:pt x="2369775" y="1230257"/>
                </a:cubicBezTo>
                <a:cubicBezTo>
                  <a:pt x="2367840" y="1226990"/>
                  <a:pt x="2366873" y="1220306"/>
                  <a:pt x="2366873" y="1210207"/>
                </a:cubicBezTo>
                <a:lnTo>
                  <a:pt x="2366873" y="1126212"/>
                </a:lnTo>
                <a:lnTo>
                  <a:pt x="2416879" y="1126212"/>
                </a:lnTo>
                <a:lnTo>
                  <a:pt x="2416879" y="1059686"/>
                </a:lnTo>
                <a:lnTo>
                  <a:pt x="2366873" y="1059686"/>
                </a:lnTo>
                <a:close/>
                <a:moveTo>
                  <a:pt x="1028536" y="969496"/>
                </a:moveTo>
                <a:lnTo>
                  <a:pt x="1028536" y="1296769"/>
                </a:lnTo>
                <a:lnTo>
                  <a:pt x="1119396" y="1296769"/>
                </a:lnTo>
                <a:lnTo>
                  <a:pt x="1119396" y="1182916"/>
                </a:lnTo>
                <a:cubicBezTo>
                  <a:pt x="1119396" y="1161336"/>
                  <a:pt x="1122819" y="1146378"/>
                  <a:pt x="1129665" y="1138044"/>
                </a:cubicBezTo>
                <a:cubicBezTo>
                  <a:pt x="1136511" y="1129710"/>
                  <a:pt x="1145440" y="1125542"/>
                  <a:pt x="1156454" y="1125542"/>
                </a:cubicBezTo>
                <a:cubicBezTo>
                  <a:pt x="1166425" y="1125542"/>
                  <a:pt x="1174165" y="1128631"/>
                  <a:pt x="1179671" y="1134807"/>
                </a:cubicBezTo>
                <a:cubicBezTo>
                  <a:pt x="1185178" y="1140983"/>
                  <a:pt x="1187931" y="1151513"/>
                  <a:pt x="1187931" y="1166396"/>
                </a:cubicBezTo>
                <a:lnTo>
                  <a:pt x="1187931" y="1296769"/>
                </a:lnTo>
                <a:lnTo>
                  <a:pt x="1279237" y="1296769"/>
                </a:lnTo>
                <a:lnTo>
                  <a:pt x="1279237" y="1146081"/>
                </a:lnTo>
                <a:cubicBezTo>
                  <a:pt x="1279237" y="1114976"/>
                  <a:pt x="1272131" y="1091907"/>
                  <a:pt x="1257918" y="1076876"/>
                </a:cubicBezTo>
                <a:cubicBezTo>
                  <a:pt x="1243705" y="1061844"/>
                  <a:pt x="1224245" y="1054328"/>
                  <a:pt x="1199539" y="1054328"/>
                </a:cubicBezTo>
                <a:cubicBezTo>
                  <a:pt x="1182871" y="1054328"/>
                  <a:pt x="1168435" y="1057082"/>
                  <a:pt x="1156231" y="1062588"/>
                </a:cubicBezTo>
                <a:cubicBezTo>
                  <a:pt x="1144026" y="1068095"/>
                  <a:pt x="1131748" y="1077248"/>
                  <a:pt x="1119396" y="1090047"/>
                </a:cubicBezTo>
                <a:lnTo>
                  <a:pt x="1119396" y="969496"/>
                </a:lnTo>
                <a:close/>
                <a:moveTo>
                  <a:pt x="938123" y="969496"/>
                </a:moveTo>
                <a:lnTo>
                  <a:pt x="847040" y="1016154"/>
                </a:lnTo>
                <a:lnTo>
                  <a:pt x="847040" y="1059686"/>
                </a:lnTo>
                <a:lnTo>
                  <a:pt x="813554" y="1059686"/>
                </a:lnTo>
                <a:lnTo>
                  <a:pt x="813554" y="1126212"/>
                </a:lnTo>
                <a:lnTo>
                  <a:pt x="847040" y="1126212"/>
                </a:lnTo>
                <a:lnTo>
                  <a:pt x="847040" y="1209600"/>
                </a:lnTo>
                <a:cubicBezTo>
                  <a:pt x="847040" y="1236057"/>
                  <a:pt x="849607" y="1255193"/>
                  <a:pt x="854742" y="1267010"/>
                </a:cubicBezTo>
                <a:cubicBezTo>
                  <a:pt x="859877" y="1278827"/>
                  <a:pt x="867802" y="1287634"/>
                  <a:pt x="878517" y="1293431"/>
                </a:cubicBezTo>
                <a:cubicBezTo>
                  <a:pt x="889233" y="1299228"/>
                  <a:pt x="905902" y="1302127"/>
                  <a:pt x="928523" y="1302127"/>
                </a:cubicBezTo>
                <a:cubicBezTo>
                  <a:pt x="948020" y="1302127"/>
                  <a:pt x="969005" y="1299671"/>
                  <a:pt x="991478" y="1294760"/>
                </a:cubicBezTo>
                <a:lnTo>
                  <a:pt x="984781" y="1232039"/>
                </a:lnTo>
                <a:cubicBezTo>
                  <a:pt x="972725" y="1235902"/>
                  <a:pt x="963349" y="1237833"/>
                  <a:pt x="956652" y="1237833"/>
                </a:cubicBezTo>
                <a:cubicBezTo>
                  <a:pt x="949211" y="1237833"/>
                  <a:pt x="944002" y="1235308"/>
                  <a:pt x="941025" y="1230257"/>
                </a:cubicBezTo>
                <a:cubicBezTo>
                  <a:pt x="939090" y="1226990"/>
                  <a:pt x="938123" y="1220306"/>
                  <a:pt x="938123" y="1210207"/>
                </a:cubicBezTo>
                <a:lnTo>
                  <a:pt x="938123" y="1126212"/>
                </a:lnTo>
                <a:lnTo>
                  <a:pt x="988129" y="1126212"/>
                </a:lnTo>
                <a:lnTo>
                  <a:pt x="988129" y="1059686"/>
                </a:lnTo>
                <a:lnTo>
                  <a:pt x="938123" y="1059686"/>
                </a:lnTo>
                <a:close/>
                <a:moveTo>
                  <a:pt x="679460" y="969496"/>
                </a:moveTo>
                <a:lnTo>
                  <a:pt x="679460" y="1031334"/>
                </a:lnTo>
                <a:lnTo>
                  <a:pt x="770319" y="1031334"/>
                </a:lnTo>
                <a:lnTo>
                  <a:pt x="770319" y="969496"/>
                </a:lnTo>
                <a:close/>
                <a:moveTo>
                  <a:pt x="3218988" y="631805"/>
                </a:moveTo>
                <a:lnTo>
                  <a:pt x="3218988" y="646316"/>
                </a:lnTo>
                <a:cubicBezTo>
                  <a:pt x="3218988" y="657627"/>
                  <a:pt x="3217165" y="666817"/>
                  <a:pt x="3213519" y="673886"/>
                </a:cubicBezTo>
                <a:cubicBezTo>
                  <a:pt x="3209873" y="680956"/>
                  <a:pt x="3203696" y="686946"/>
                  <a:pt x="3194990" y="691857"/>
                </a:cubicBezTo>
                <a:cubicBezTo>
                  <a:pt x="3186283" y="696769"/>
                  <a:pt x="3176870" y="699224"/>
                  <a:pt x="3166750" y="699224"/>
                </a:cubicBezTo>
                <a:cubicBezTo>
                  <a:pt x="3157076" y="699224"/>
                  <a:pt x="3149746" y="696955"/>
                  <a:pt x="3144760" y="692415"/>
                </a:cubicBezTo>
                <a:cubicBezTo>
                  <a:pt x="3139775" y="687876"/>
                  <a:pt x="3137282" y="682035"/>
                  <a:pt x="3137282" y="674891"/>
                </a:cubicBezTo>
                <a:cubicBezTo>
                  <a:pt x="3137282" y="668640"/>
                  <a:pt x="3139812" y="663059"/>
                  <a:pt x="3144872" y="658148"/>
                </a:cubicBezTo>
                <a:cubicBezTo>
                  <a:pt x="3149783" y="653385"/>
                  <a:pt x="3161466" y="648548"/>
                  <a:pt x="3179921" y="643637"/>
                </a:cubicBezTo>
                <a:cubicBezTo>
                  <a:pt x="3193464" y="640214"/>
                  <a:pt x="3206487" y="636270"/>
                  <a:pt x="3218988" y="631805"/>
                </a:cubicBezTo>
                <a:close/>
                <a:moveTo>
                  <a:pt x="2869317" y="569744"/>
                </a:moveTo>
                <a:cubicBezTo>
                  <a:pt x="2881372" y="569744"/>
                  <a:pt x="2891343" y="574320"/>
                  <a:pt x="2899231" y="583473"/>
                </a:cubicBezTo>
                <a:cubicBezTo>
                  <a:pt x="2907119" y="592626"/>
                  <a:pt x="2911063" y="606504"/>
                  <a:pt x="2911063" y="625108"/>
                </a:cubicBezTo>
                <a:cubicBezTo>
                  <a:pt x="2911063" y="645646"/>
                  <a:pt x="2907193" y="660455"/>
                  <a:pt x="2899454" y="669533"/>
                </a:cubicBezTo>
                <a:cubicBezTo>
                  <a:pt x="2891715" y="678612"/>
                  <a:pt x="2882041" y="683151"/>
                  <a:pt x="2870433" y="683151"/>
                </a:cubicBezTo>
                <a:cubicBezTo>
                  <a:pt x="2859568" y="683151"/>
                  <a:pt x="2850453" y="678649"/>
                  <a:pt x="2843086" y="669645"/>
                </a:cubicBezTo>
                <a:cubicBezTo>
                  <a:pt x="2835719" y="660641"/>
                  <a:pt x="2832035" y="646465"/>
                  <a:pt x="2832035" y="627117"/>
                </a:cubicBezTo>
                <a:cubicBezTo>
                  <a:pt x="2832035" y="606430"/>
                  <a:pt x="2835607" y="591696"/>
                  <a:pt x="2842751" y="582915"/>
                </a:cubicBezTo>
                <a:cubicBezTo>
                  <a:pt x="2849895" y="574134"/>
                  <a:pt x="2858750" y="569744"/>
                  <a:pt x="2869317" y="569744"/>
                </a:cubicBezTo>
                <a:close/>
                <a:moveTo>
                  <a:pt x="2059692" y="569744"/>
                </a:moveTo>
                <a:cubicBezTo>
                  <a:pt x="2071747" y="569744"/>
                  <a:pt x="2081718" y="574320"/>
                  <a:pt x="2089606" y="583473"/>
                </a:cubicBezTo>
                <a:cubicBezTo>
                  <a:pt x="2097494" y="592626"/>
                  <a:pt x="2101438" y="606504"/>
                  <a:pt x="2101438" y="625108"/>
                </a:cubicBezTo>
                <a:cubicBezTo>
                  <a:pt x="2101438" y="645646"/>
                  <a:pt x="2097568" y="660455"/>
                  <a:pt x="2089829" y="669533"/>
                </a:cubicBezTo>
                <a:cubicBezTo>
                  <a:pt x="2082090" y="678612"/>
                  <a:pt x="2072417" y="683151"/>
                  <a:pt x="2060808" y="683151"/>
                </a:cubicBezTo>
                <a:cubicBezTo>
                  <a:pt x="2049943" y="683151"/>
                  <a:pt x="2040828" y="678649"/>
                  <a:pt x="2033461" y="669645"/>
                </a:cubicBezTo>
                <a:cubicBezTo>
                  <a:pt x="2026094" y="660641"/>
                  <a:pt x="2022411" y="646465"/>
                  <a:pt x="2022411" y="627117"/>
                </a:cubicBezTo>
                <a:cubicBezTo>
                  <a:pt x="2022411" y="606430"/>
                  <a:pt x="2025983" y="591696"/>
                  <a:pt x="2033126" y="582915"/>
                </a:cubicBezTo>
                <a:cubicBezTo>
                  <a:pt x="2040270" y="574134"/>
                  <a:pt x="2049125" y="569744"/>
                  <a:pt x="2059692" y="569744"/>
                </a:cubicBezTo>
                <a:close/>
                <a:moveTo>
                  <a:pt x="1602492" y="569744"/>
                </a:moveTo>
                <a:cubicBezTo>
                  <a:pt x="1614547" y="569744"/>
                  <a:pt x="1624519" y="574320"/>
                  <a:pt x="1632406" y="583473"/>
                </a:cubicBezTo>
                <a:cubicBezTo>
                  <a:pt x="1640294" y="592626"/>
                  <a:pt x="1644238" y="606504"/>
                  <a:pt x="1644238" y="625108"/>
                </a:cubicBezTo>
                <a:cubicBezTo>
                  <a:pt x="1644238" y="645646"/>
                  <a:pt x="1640369" y="660455"/>
                  <a:pt x="1632630" y="669533"/>
                </a:cubicBezTo>
                <a:cubicBezTo>
                  <a:pt x="1624891" y="678612"/>
                  <a:pt x="1615217" y="683151"/>
                  <a:pt x="1603608" y="683151"/>
                </a:cubicBezTo>
                <a:cubicBezTo>
                  <a:pt x="1592743" y="683151"/>
                  <a:pt x="1583628" y="678649"/>
                  <a:pt x="1576261" y="669645"/>
                </a:cubicBezTo>
                <a:cubicBezTo>
                  <a:pt x="1568894" y="660641"/>
                  <a:pt x="1565210" y="646465"/>
                  <a:pt x="1565210" y="627117"/>
                </a:cubicBezTo>
                <a:cubicBezTo>
                  <a:pt x="1565210" y="606430"/>
                  <a:pt x="1568782" y="591696"/>
                  <a:pt x="1575926" y="582915"/>
                </a:cubicBezTo>
                <a:cubicBezTo>
                  <a:pt x="1583070" y="574134"/>
                  <a:pt x="1591925" y="569744"/>
                  <a:pt x="1602492" y="569744"/>
                </a:cubicBezTo>
                <a:close/>
                <a:moveTo>
                  <a:pt x="4059346" y="564386"/>
                </a:moveTo>
                <a:cubicBezTo>
                  <a:pt x="4071848" y="564386"/>
                  <a:pt x="4082340" y="569409"/>
                  <a:pt x="4090823" y="579455"/>
                </a:cubicBezTo>
                <a:cubicBezTo>
                  <a:pt x="4099307" y="589501"/>
                  <a:pt x="4103548" y="604793"/>
                  <a:pt x="4103548" y="625331"/>
                </a:cubicBezTo>
                <a:cubicBezTo>
                  <a:pt x="4103548" y="647358"/>
                  <a:pt x="4099344" y="663357"/>
                  <a:pt x="4090935" y="673328"/>
                </a:cubicBezTo>
                <a:cubicBezTo>
                  <a:pt x="4082526" y="683300"/>
                  <a:pt x="4071773" y="688285"/>
                  <a:pt x="4058677" y="688285"/>
                </a:cubicBezTo>
                <a:cubicBezTo>
                  <a:pt x="4045729" y="688285"/>
                  <a:pt x="4034976" y="683225"/>
                  <a:pt x="4026418" y="673105"/>
                </a:cubicBezTo>
                <a:cubicBezTo>
                  <a:pt x="4017860" y="662985"/>
                  <a:pt x="4013582" y="647358"/>
                  <a:pt x="4013582" y="626224"/>
                </a:cubicBezTo>
                <a:cubicBezTo>
                  <a:pt x="4013582" y="605388"/>
                  <a:pt x="4017898" y="589873"/>
                  <a:pt x="4026530" y="579678"/>
                </a:cubicBezTo>
                <a:cubicBezTo>
                  <a:pt x="4035162" y="569483"/>
                  <a:pt x="4046101" y="564386"/>
                  <a:pt x="4059346" y="564386"/>
                </a:cubicBezTo>
                <a:close/>
                <a:moveTo>
                  <a:pt x="1154222" y="564386"/>
                </a:moveTo>
                <a:cubicBezTo>
                  <a:pt x="1166723" y="564386"/>
                  <a:pt x="1177216" y="569409"/>
                  <a:pt x="1185699" y="579455"/>
                </a:cubicBezTo>
                <a:cubicBezTo>
                  <a:pt x="1194182" y="589501"/>
                  <a:pt x="1198423" y="604793"/>
                  <a:pt x="1198423" y="625331"/>
                </a:cubicBezTo>
                <a:cubicBezTo>
                  <a:pt x="1198423" y="647358"/>
                  <a:pt x="1194219" y="663357"/>
                  <a:pt x="1185810" y="673328"/>
                </a:cubicBezTo>
                <a:cubicBezTo>
                  <a:pt x="1177401" y="683300"/>
                  <a:pt x="1166649" y="688285"/>
                  <a:pt x="1153552" y="688285"/>
                </a:cubicBezTo>
                <a:cubicBezTo>
                  <a:pt x="1140604" y="688285"/>
                  <a:pt x="1129851" y="683225"/>
                  <a:pt x="1121293" y="673105"/>
                </a:cubicBezTo>
                <a:cubicBezTo>
                  <a:pt x="1112736" y="662985"/>
                  <a:pt x="1108457" y="647358"/>
                  <a:pt x="1108457" y="626224"/>
                </a:cubicBezTo>
                <a:cubicBezTo>
                  <a:pt x="1108457" y="605388"/>
                  <a:pt x="1112773" y="589873"/>
                  <a:pt x="1121405" y="579678"/>
                </a:cubicBezTo>
                <a:cubicBezTo>
                  <a:pt x="1130037" y="569483"/>
                  <a:pt x="1140976" y="564386"/>
                  <a:pt x="1154222" y="564386"/>
                </a:cubicBezTo>
                <a:close/>
                <a:moveTo>
                  <a:pt x="3487995" y="507236"/>
                </a:moveTo>
                <a:lnTo>
                  <a:pt x="3575907" y="744319"/>
                </a:lnTo>
                <a:lnTo>
                  <a:pt x="3657126" y="744319"/>
                </a:lnTo>
                <a:lnTo>
                  <a:pt x="3703535" y="601667"/>
                </a:lnTo>
                <a:lnTo>
                  <a:pt x="3751557" y="744319"/>
                </a:lnTo>
                <a:lnTo>
                  <a:pt x="3832413" y="744319"/>
                </a:lnTo>
                <a:lnTo>
                  <a:pt x="3919746" y="507236"/>
                </a:lnTo>
                <a:lnTo>
                  <a:pt x="3832433" y="507236"/>
                </a:lnTo>
                <a:lnTo>
                  <a:pt x="3794203" y="656882"/>
                </a:lnTo>
                <a:lnTo>
                  <a:pt x="3744064" y="507236"/>
                </a:lnTo>
                <a:lnTo>
                  <a:pt x="3661957" y="507236"/>
                </a:lnTo>
                <a:lnTo>
                  <a:pt x="3613858" y="656505"/>
                </a:lnTo>
                <a:lnTo>
                  <a:pt x="3575851" y="507236"/>
                </a:lnTo>
                <a:close/>
                <a:moveTo>
                  <a:pt x="1793885" y="507236"/>
                </a:moveTo>
                <a:lnTo>
                  <a:pt x="1793885" y="744319"/>
                </a:lnTo>
                <a:lnTo>
                  <a:pt x="1884745" y="744319"/>
                </a:lnTo>
                <a:lnTo>
                  <a:pt x="1884745" y="507236"/>
                </a:lnTo>
                <a:close/>
                <a:moveTo>
                  <a:pt x="4382006" y="501878"/>
                </a:moveTo>
                <a:cubicBezTo>
                  <a:pt x="4369207" y="501878"/>
                  <a:pt x="4358454" y="505041"/>
                  <a:pt x="4349747" y="511366"/>
                </a:cubicBezTo>
                <a:cubicBezTo>
                  <a:pt x="4341041" y="517691"/>
                  <a:pt x="4332595" y="529263"/>
                  <a:pt x="4324409" y="546080"/>
                </a:cubicBezTo>
                <a:lnTo>
                  <a:pt x="4324409" y="507236"/>
                </a:lnTo>
                <a:lnTo>
                  <a:pt x="4239354" y="507236"/>
                </a:lnTo>
                <a:lnTo>
                  <a:pt x="4239354" y="744319"/>
                </a:lnTo>
                <a:lnTo>
                  <a:pt x="4330660" y="744319"/>
                </a:lnTo>
                <a:lnTo>
                  <a:pt x="4330660" y="664845"/>
                </a:lnTo>
                <a:cubicBezTo>
                  <a:pt x="4330660" y="626894"/>
                  <a:pt x="4335348" y="600998"/>
                  <a:pt x="4344724" y="587157"/>
                </a:cubicBezTo>
                <a:cubicBezTo>
                  <a:pt x="4351273" y="577334"/>
                  <a:pt x="4360500" y="572423"/>
                  <a:pt x="4372406" y="572423"/>
                </a:cubicBezTo>
                <a:cubicBezTo>
                  <a:pt x="4378657" y="572423"/>
                  <a:pt x="4387140" y="574655"/>
                  <a:pt x="4397856" y="579120"/>
                </a:cubicBezTo>
                <a:lnTo>
                  <a:pt x="4425985" y="514380"/>
                </a:lnTo>
                <a:cubicBezTo>
                  <a:pt x="4410060" y="506045"/>
                  <a:pt x="4395400" y="501878"/>
                  <a:pt x="4382006" y="501878"/>
                </a:cubicBezTo>
                <a:close/>
                <a:moveTo>
                  <a:pt x="4058007" y="501878"/>
                </a:moveTo>
                <a:cubicBezTo>
                  <a:pt x="4016484" y="501878"/>
                  <a:pt x="3983518" y="513598"/>
                  <a:pt x="3959111" y="537039"/>
                </a:cubicBezTo>
                <a:cubicBezTo>
                  <a:pt x="3934703" y="560479"/>
                  <a:pt x="3922499" y="590282"/>
                  <a:pt x="3922499" y="626447"/>
                </a:cubicBezTo>
                <a:cubicBezTo>
                  <a:pt x="3922499" y="665291"/>
                  <a:pt x="3936935" y="696694"/>
                  <a:pt x="3965808" y="720656"/>
                </a:cubicBezTo>
                <a:cubicBezTo>
                  <a:pt x="3989323" y="740003"/>
                  <a:pt x="4020130" y="749677"/>
                  <a:pt x="4058230" y="749677"/>
                </a:cubicBezTo>
                <a:cubicBezTo>
                  <a:pt x="4100944" y="749677"/>
                  <a:pt x="4134393" y="738031"/>
                  <a:pt x="4158577" y="714740"/>
                </a:cubicBezTo>
                <a:cubicBezTo>
                  <a:pt x="4182762" y="691448"/>
                  <a:pt x="4194854" y="661571"/>
                  <a:pt x="4194854" y="625108"/>
                </a:cubicBezTo>
                <a:cubicBezTo>
                  <a:pt x="4194854" y="592663"/>
                  <a:pt x="4185106" y="565353"/>
                  <a:pt x="4165610" y="543178"/>
                </a:cubicBezTo>
                <a:cubicBezTo>
                  <a:pt x="4141351" y="515645"/>
                  <a:pt x="4105483" y="501878"/>
                  <a:pt x="4058007" y="501878"/>
                </a:cubicBezTo>
                <a:close/>
                <a:moveTo>
                  <a:pt x="3175903" y="501878"/>
                </a:moveTo>
                <a:cubicBezTo>
                  <a:pt x="3158936" y="501878"/>
                  <a:pt x="3143160" y="503143"/>
                  <a:pt x="3128575" y="505673"/>
                </a:cubicBezTo>
                <a:cubicBezTo>
                  <a:pt x="3113990" y="508203"/>
                  <a:pt x="3102530" y="511775"/>
                  <a:pt x="3094196" y="516389"/>
                </a:cubicBezTo>
                <a:cubicBezTo>
                  <a:pt x="3082587" y="522789"/>
                  <a:pt x="3073695" y="530342"/>
                  <a:pt x="3067518" y="539048"/>
                </a:cubicBezTo>
                <a:cubicBezTo>
                  <a:pt x="3061342" y="547754"/>
                  <a:pt x="3056617" y="559698"/>
                  <a:pt x="3053343" y="574878"/>
                </a:cubicBezTo>
                <a:lnTo>
                  <a:pt x="3140184" y="584031"/>
                </a:lnTo>
                <a:cubicBezTo>
                  <a:pt x="3143756" y="573762"/>
                  <a:pt x="3148444" y="566767"/>
                  <a:pt x="3154248" y="563047"/>
                </a:cubicBezTo>
                <a:cubicBezTo>
                  <a:pt x="3161689" y="558284"/>
                  <a:pt x="3172852" y="555903"/>
                  <a:pt x="3187734" y="555903"/>
                </a:cubicBezTo>
                <a:cubicBezTo>
                  <a:pt x="3199343" y="555903"/>
                  <a:pt x="3207454" y="558135"/>
                  <a:pt x="3212068" y="562600"/>
                </a:cubicBezTo>
                <a:cubicBezTo>
                  <a:pt x="3216681" y="567065"/>
                  <a:pt x="3218988" y="574878"/>
                  <a:pt x="3218988" y="586041"/>
                </a:cubicBezTo>
                <a:cubicBezTo>
                  <a:pt x="3207677" y="590505"/>
                  <a:pt x="3196962" y="594114"/>
                  <a:pt x="3186841" y="596868"/>
                </a:cubicBezTo>
                <a:cubicBezTo>
                  <a:pt x="3176721" y="599621"/>
                  <a:pt x="3154620" y="604421"/>
                  <a:pt x="3120539" y="611267"/>
                </a:cubicBezTo>
                <a:cubicBezTo>
                  <a:pt x="3092112" y="616922"/>
                  <a:pt x="3072616" y="625554"/>
                  <a:pt x="3062049" y="637163"/>
                </a:cubicBezTo>
                <a:cubicBezTo>
                  <a:pt x="3051482" y="648772"/>
                  <a:pt x="3046199" y="663580"/>
                  <a:pt x="3046199" y="681588"/>
                </a:cubicBezTo>
                <a:cubicBezTo>
                  <a:pt x="3046199" y="700787"/>
                  <a:pt x="3053529" y="716935"/>
                  <a:pt x="3068188" y="730032"/>
                </a:cubicBezTo>
                <a:cubicBezTo>
                  <a:pt x="3082848" y="743129"/>
                  <a:pt x="3104316" y="749677"/>
                  <a:pt x="3132594" y="749677"/>
                </a:cubicBezTo>
                <a:cubicBezTo>
                  <a:pt x="3153876" y="749677"/>
                  <a:pt x="3172554" y="746403"/>
                  <a:pt x="3188627" y="739854"/>
                </a:cubicBezTo>
                <a:cubicBezTo>
                  <a:pt x="3200385" y="734943"/>
                  <a:pt x="3212217" y="726758"/>
                  <a:pt x="3224123" y="715298"/>
                </a:cubicBezTo>
                <a:cubicBezTo>
                  <a:pt x="3225165" y="722144"/>
                  <a:pt x="3226206" y="727167"/>
                  <a:pt x="3227248" y="730367"/>
                </a:cubicBezTo>
                <a:cubicBezTo>
                  <a:pt x="3228290" y="733566"/>
                  <a:pt x="3230522" y="738217"/>
                  <a:pt x="3233946" y="744319"/>
                </a:cubicBezTo>
                <a:lnTo>
                  <a:pt x="3319224" y="744319"/>
                </a:lnTo>
                <a:cubicBezTo>
                  <a:pt x="3314462" y="734497"/>
                  <a:pt x="3311373" y="726423"/>
                  <a:pt x="3309960" y="720097"/>
                </a:cubicBezTo>
                <a:cubicBezTo>
                  <a:pt x="3308546" y="713772"/>
                  <a:pt x="3307839" y="705029"/>
                  <a:pt x="3307839" y="693866"/>
                </a:cubicBezTo>
                <a:lnTo>
                  <a:pt x="3307839" y="589166"/>
                </a:lnTo>
                <a:cubicBezTo>
                  <a:pt x="3307839" y="578004"/>
                  <a:pt x="3305606" y="566284"/>
                  <a:pt x="3301141" y="554005"/>
                </a:cubicBezTo>
                <a:cubicBezTo>
                  <a:pt x="3296677" y="541727"/>
                  <a:pt x="3290575" y="532239"/>
                  <a:pt x="3282836" y="525542"/>
                </a:cubicBezTo>
                <a:cubicBezTo>
                  <a:pt x="3271822" y="515868"/>
                  <a:pt x="3258056" y="509506"/>
                  <a:pt x="3241536" y="506455"/>
                </a:cubicBezTo>
                <a:cubicBezTo>
                  <a:pt x="3225016" y="503404"/>
                  <a:pt x="3203138" y="501878"/>
                  <a:pt x="3175903" y="501878"/>
                </a:cubicBezTo>
                <a:close/>
                <a:moveTo>
                  <a:pt x="2550266" y="501878"/>
                </a:moveTo>
                <a:lnTo>
                  <a:pt x="2586390" y="619527"/>
                </a:lnTo>
                <a:lnTo>
                  <a:pt x="2514520" y="619527"/>
                </a:lnTo>
                <a:close/>
                <a:moveTo>
                  <a:pt x="1152882" y="501878"/>
                </a:moveTo>
                <a:cubicBezTo>
                  <a:pt x="1111359" y="501878"/>
                  <a:pt x="1078394" y="513598"/>
                  <a:pt x="1053986" y="537039"/>
                </a:cubicBezTo>
                <a:cubicBezTo>
                  <a:pt x="1029578" y="560479"/>
                  <a:pt x="1017374" y="590282"/>
                  <a:pt x="1017374" y="626447"/>
                </a:cubicBezTo>
                <a:cubicBezTo>
                  <a:pt x="1017374" y="665291"/>
                  <a:pt x="1031810" y="696694"/>
                  <a:pt x="1060683" y="720656"/>
                </a:cubicBezTo>
                <a:cubicBezTo>
                  <a:pt x="1084198" y="740003"/>
                  <a:pt x="1115005" y="749677"/>
                  <a:pt x="1153105" y="749677"/>
                </a:cubicBezTo>
                <a:cubicBezTo>
                  <a:pt x="1195819" y="749677"/>
                  <a:pt x="1229268" y="738031"/>
                  <a:pt x="1253453" y="714740"/>
                </a:cubicBezTo>
                <a:cubicBezTo>
                  <a:pt x="1277637" y="691448"/>
                  <a:pt x="1289730" y="661571"/>
                  <a:pt x="1289730" y="625108"/>
                </a:cubicBezTo>
                <a:cubicBezTo>
                  <a:pt x="1289730" y="592663"/>
                  <a:pt x="1279981" y="565353"/>
                  <a:pt x="1260485" y="543178"/>
                </a:cubicBezTo>
                <a:cubicBezTo>
                  <a:pt x="1236226" y="515645"/>
                  <a:pt x="1200358" y="501878"/>
                  <a:pt x="1152882" y="501878"/>
                </a:cubicBezTo>
                <a:close/>
                <a:moveTo>
                  <a:pt x="4457536" y="417046"/>
                </a:moveTo>
                <a:lnTo>
                  <a:pt x="4457536" y="744319"/>
                </a:lnTo>
                <a:lnTo>
                  <a:pt x="4550405" y="744319"/>
                </a:lnTo>
                <a:lnTo>
                  <a:pt x="4550405" y="682704"/>
                </a:lnTo>
                <a:lnTo>
                  <a:pt x="4584634" y="649281"/>
                </a:lnTo>
                <a:lnTo>
                  <a:pt x="4632652" y="744319"/>
                </a:lnTo>
                <a:lnTo>
                  <a:pt x="4735026" y="744319"/>
                </a:lnTo>
                <a:lnTo>
                  <a:pt x="4645063" y="590286"/>
                </a:lnTo>
                <a:lnTo>
                  <a:pt x="4730115" y="507236"/>
                </a:lnTo>
                <a:lnTo>
                  <a:pt x="4618270" y="507236"/>
                </a:lnTo>
                <a:lnTo>
                  <a:pt x="4550405" y="585978"/>
                </a:lnTo>
                <a:lnTo>
                  <a:pt x="4550405" y="417046"/>
                </a:lnTo>
                <a:close/>
                <a:moveTo>
                  <a:pt x="2910393" y="417046"/>
                </a:moveTo>
                <a:lnTo>
                  <a:pt x="2910393" y="530453"/>
                </a:lnTo>
                <a:cubicBezTo>
                  <a:pt x="2901464" y="520928"/>
                  <a:pt x="2891232" y="513784"/>
                  <a:pt x="2879697" y="509022"/>
                </a:cubicBezTo>
                <a:cubicBezTo>
                  <a:pt x="2868163" y="504259"/>
                  <a:pt x="2855327" y="501878"/>
                  <a:pt x="2841188" y="501878"/>
                </a:cubicBezTo>
                <a:cubicBezTo>
                  <a:pt x="2812167" y="501878"/>
                  <a:pt x="2788243" y="512296"/>
                  <a:pt x="2769416" y="533132"/>
                </a:cubicBezTo>
                <a:cubicBezTo>
                  <a:pt x="2750589" y="553968"/>
                  <a:pt x="2741176" y="584031"/>
                  <a:pt x="2741176" y="623322"/>
                </a:cubicBezTo>
                <a:cubicBezTo>
                  <a:pt x="2741176" y="658445"/>
                  <a:pt x="2749696" y="688285"/>
                  <a:pt x="2766737" y="712842"/>
                </a:cubicBezTo>
                <a:cubicBezTo>
                  <a:pt x="2783778" y="737399"/>
                  <a:pt x="2808446" y="749677"/>
                  <a:pt x="2840742" y="749677"/>
                </a:cubicBezTo>
                <a:cubicBezTo>
                  <a:pt x="2856815" y="749677"/>
                  <a:pt x="2871400" y="746254"/>
                  <a:pt x="2884497" y="739408"/>
                </a:cubicBezTo>
                <a:cubicBezTo>
                  <a:pt x="2894320" y="734199"/>
                  <a:pt x="2905184" y="724153"/>
                  <a:pt x="2917090" y="709270"/>
                </a:cubicBezTo>
                <a:lnTo>
                  <a:pt x="2917090" y="744319"/>
                </a:lnTo>
                <a:lnTo>
                  <a:pt x="3002146" y="744319"/>
                </a:lnTo>
                <a:lnTo>
                  <a:pt x="3002146" y="417046"/>
                </a:lnTo>
                <a:close/>
                <a:moveTo>
                  <a:pt x="2496353" y="417046"/>
                </a:moveTo>
                <a:lnTo>
                  <a:pt x="2373347" y="744319"/>
                </a:lnTo>
                <a:lnTo>
                  <a:pt x="2476604" y="744319"/>
                </a:lnTo>
                <a:lnTo>
                  <a:pt x="2492555" y="690295"/>
                </a:lnTo>
                <a:lnTo>
                  <a:pt x="2607368" y="690295"/>
                </a:lnTo>
                <a:lnTo>
                  <a:pt x="2623741" y="744319"/>
                </a:lnTo>
                <a:lnTo>
                  <a:pt x="2729641" y="744319"/>
                </a:lnTo>
                <a:lnTo>
                  <a:pt x="2606663" y="417046"/>
                </a:lnTo>
                <a:close/>
                <a:moveTo>
                  <a:pt x="2100768" y="417046"/>
                </a:moveTo>
                <a:lnTo>
                  <a:pt x="2100768" y="530453"/>
                </a:lnTo>
                <a:cubicBezTo>
                  <a:pt x="2091839" y="520928"/>
                  <a:pt x="2081607" y="513784"/>
                  <a:pt x="2070073" y="509022"/>
                </a:cubicBezTo>
                <a:cubicBezTo>
                  <a:pt x="2058538" y="504259"/>
                  <a:pt x="2045702" y="501878"/>
                  <a:pt x="2031563" y="501878"/>
                </a:cubicBezTo>
                <a:cubicBezTo>
                  <a:pt x="2002542" y="501878"/>
                  <a:pt x="1978618" y="512296"/>
                  <a:pt x="1959791" y="533132"/>
                </a:cubicBezTo>
                <a:cubicBezTo>
                  <a:pt x="1940964" y="553968"/>
                  <a:pt x="1931551" y="584031"/>
                  <a:pt x="1931551" y="623322"/>
                </a:cubicBezTo>
                <a:cubicBezTo>
                  <a:pt x="1931551" y="658445"/>
                  <a:pt x="1940071" y="688285"/>
                  <a:pt x="1957112" y="712842"/>
                </a:cubicBezTo>
                <a:cubicBezTo>
                  <a:pt x="1974153" y="737399"/>
                  <a:pt x="1998821" y="749677"/>
                  <a:pt x="2031117" y="749677"/>
                </a:cubicBezTo>
                <a:cubicBezTo>
                  <a:pt x="2047190" y="749677"/>
                  <a:pt x="2061776" y="746254"/>
                  <a:pt x="2074872" y="739408"/>
                </a:cubicBezTo>
                <a:cubicBezTo>
                  <a:pt x="2084695" y="734199"/>
                  <a:pt x="2095559" y="724153"/>
                  <a:pt x="2107466" y="709270"/>
                </a:cubicBezTo>
                <a:lnTo>
                  <a:pt x="2107466" y="744319"/>
                </a:lnTo>
                <a:lnTo>
                  <a:pt x="2192521" y="744319"/>
                </a:lnTo>
                <a:lnTo>
                  <a:pt x="2192521" y="417046"/>
                </a:lnTo>
                <a:close/>
                <a:moveTo>
                  <a:pt x="1793885" y="417046"/>
                </a:moveTo>
                <a:lnTo>
                  <a:pt x="1793885" y="478884"/>
                </a:lnTo>
                <a:lnTo>
                  <a:pt x="1884745" y="478884"/>
                </a:lnTo>
                <a:lnTo>
                  <a:pt x="1884745" y="417046"/>
                </a:lnTo>
                <a:close/>
                <a:moveTo>
                  <a:pt x="1643568" y="417046"/>
                </a:moveTo>
                <a:lnTo>
                  <a:pt x="1643568" y="530453"/>
                </a:lnTo>
                <a:cubicBezTo>
                  <a:pt x="1634639" y="520928"/>
                  <a:pt x="1624407" y="513784"/>
                  <a:pt x="1612873" y="509022"/>
                </a:cubicBezTo>
                <a:cubicBezTo>
                  <a:pt x="1601338" y="504259"/>
                  <a:pt x="1588502" y="501878"/>
                  <a:pt x="1574363" y="501878"/>
                </a:cubicBezTo>
                <a:cubicBezTo>
                  <a:pt x="1545342" y="501878"/>
                  <a:pt x="1521418" y="512296"/>
                  <a:pt x="1502591" y="533132"/>
                </a:cubicBezTo>
                <a:cubicBezTo>
                  <a:pt x="1483764" y="553968"/>
                  <a:pt x="1474351" y="584031"/>
                  <a:pt x="1474351" y="623322"/>
                </a:cubicBezTo>
                <a:cubicBezTo>
                  <a:pt x="1474351" y="658445"/>
                  <a:pt x="1482871" y="688285"/>
                  <a:pt x="1499912" y="712842"/>
                </a:cubicBezTo>
                <a:cubicBezTo>
                  <a:pt x="1516953" y="737399"/>
                  <a:pt x="1541621" y="749677"/>
                  <a:pt x="1573917" y="749677"/>
                </a:cubicBezTo>
                <a:cubicBezTo>
                  <a:pt x="1589990" y="749677"/>
                  <a:pt x="1604575" y="746254"/>
                  <a:pt x="1617672" y="739408"/>
                </a:cubicBezTo>
                <a:cubicBezTo>
                  <a:pt x="1627495" y="734199"/>
                  <a:pt x="1638359" y="724153"/>
                  <a:pt x="1650265" y="709270"/>
                </a:cubicBezTo>
                <a:lnTo>
                  <a:pt x="1650265" y="744319"/>
                </a:lnTo>
                <a:lnTo>
                  <a:pt x="1735321" y="744319"/>
                </a:lnTo>
                <a:lnTo>
                  <a:pt x="1735321" y="417046"/>
                </a:lnTo>
                <a:close/>
                <a:moveTo>
                  <a:pt x="723736" y="417046"/>
                </a:moveTo>
                <a:lnTo>
                  <a:pt x="723736" y="744319"/>
                </a:lnTo>
                <a:lnTo>
                  <a:pt x="814596" y="744319"/>
                </a:lnTo>
                <a:lnTo>
                  <a:pt x="814596" y="630466"/>
                </a:lnTo>
                <a:cubicBezTo>
                  <a:pt x="814596" y="608886"/>
                  <a:pt x="818019" y="593928"/>
                  <a:pt x="824865" y="585594"/>
                </a:cubicBezTo>
                <a:cubicBezTo>
                  <a:pt x="831711" y="577260"/>
                  <a:pt x="840641" y="573092"/>
                  <a:pt x="851654" y="573092"/>
                </a:cubicBezTo>
                <a:cubicBezTo>
                  <a:pt x="861625" y="573092"/>
                  <a:pt x="869364" y="576181"/>
                  <a:pt x="874871" y="582357"/>
                </a:cubicBezTo>
                <a:cubicBezTo>
                  <a:pt x="880378" y="588533"/>
                  <a:pt x="883131" y="599063"/>
                  <a:pt x="883131" y="613946"/>
                </a:cubicBezTo>
                <a:lnTo>
                  <a:pt x="883131" y="744319"/>
                </a:lnTo>
                <a:lnTo>
                  <a:pt x="974437" y="744319"/>
                </a:lnTo>
                <a:lnTo>
                  <a:pt x="974437" y="593631"/>
                </a:lnTo>
                <a:cubicBezTo>
                  <a:pt x="974437" y="562526"/>
                  <a:pt x="967331" y="539457"/>
                  <a:pt x="953117" y="524426"/>
                </a:cubicBezTo>
                <a:cubicBezTo>
                  <a:pt x="938904" y="509394"/>
                  <a:pt x="919445" y="501878"/>
                  <a:pt x="894740" y="501878"/>
                </a:cubicBezTo>
                <a:cubicBezTo>
                  <a:pt x="878071" y="501878"/>
                  <a:pt x="863635" y="504632"/>
                  <a:pt x="851431" y="510138"/>
                </a:cubicBezTo>
                <a:cubicBezTo>
                  <a:pt x="839227" y="515645"/>
                  <a:pt x="826948" y="524798"/>
                  <a:pt x="814596" y="537597"/>
                </a:cubicBezTo>
                <a:lnTo>
                  <a:pt x="814596" y="417046"/>
                </a:lnTo>
                <a:close/>
                <a:moveTo>
                  <a:pt x="219804" y="417046"/>
                </a:moveTo>
                <a:lnTo>
                  <a:pt x="292616" y="744319"/>
                </a:lnTo>
                <a:lnTo>
                  <a:pt x="391784" y="744319"/>
                </a:lnTo>
                <a:lnTo>
                  <a:pt x="448962" y="538267"/>
                </a:lnTo>
                <a:lnTo>
                  <a:pt x="506363" y="744319"/>
                </a:lnTo>
                <a:lnTo>
                  <a:pt x="605532" y="744319"/>
                </a:lnTo>
                <a:lnTo>
                  <a:pt x="677674" y="417046"/>
                </a:lnTo>
                <a:lnTo>
                  <a:pt x="582119" y="417046"/>
                </a:lnTo>
                <a:lnTo>
                  <a:pt x="547499" y="600018"/>
                </a:lnTo>
                <a:lnTo>
                  <a:pt x="496760" y="417046"/>
                </a:lnTo>
                <a:lnTo>
                  <a:pt x="401052" y="417046"/>
                </a:lnTo>
                <a:lnTo>
                  <a:pt x="350439" y="600262"/>
                </a:lnTo>
                <a:lnTo>
                  <a:pt x="315857" y="417046"/>
                </a:lnTo>
                <a:close/>
                <a:moveTo>
                  <a:pt x="0" y="0"/>
                </a:moveTo>
                <a:lnTo>
                  <a:pt x="5553075" y="0"/>
                </a:lnTo>
                <a:lnTo>
                  <a:pt x="5553075" y="2277439"/>
                </a:lnTo>
                <a:lnTo>
                  <a:pt x="0" y="2277439"/>
                </a:lnTo>
                <a:close/>
              </a:path>
            </a:pathLst>
          </a:custGeom>
          <a:solidFill>
            <a:srgbClr val="23D2D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BD0D58-4DB1-4AAA-20E0-D4E90B10A238}"/>
              </a:ext>
            </a:extLst>
          </p:cNvPr>
          <p:cNvSpPr/>
          <p:nvPr/>
        </p:nvSpPr>
        <p:spPr>
          <a:xfrm>
            <a:off x="9523" y="-65257"/>
            <a:ext cx="5553075" cy="2300287"/>
          </a:xfrm>
          <a:prstGeom prst="rect">
            <a:avLst/>
          </a:prstGeom>
          <a:solidFill>
            <a:srgbClr val="23D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4418E"/>
                </a:solidFill>
                <a:latin typeface="Arial Black" panose="020B0A04020102020204" pitchFamily="34" charset="0"/>
              </a:rPr>
              <a:t>Lord Byron</a:t>
            </a:r>
            <a:endParaRPr lang="en-GB" sz="6600" dirty="0">
              <a:solidFill>
                <a:srgbClr val="34418E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F8570B-EABB-71E8-5490-989D30062446}"/>
              </a:ext>
            </a:extLst>
          </p:cNvPr>
          <p:cNvSpPr/>
          <p:nvPr/>
        </p:nvSpPr>
        <p:spPr>
          <a:xfrm>
            <a:off x="-9526" y="2300287"/>
            <a:ext cx="5553075" cy="2300287"/>
          </a:xfrm>
          <a:prstGeom prst="rect">
            <a:avLst/>
          </a:prstGeom>
          <a:solidFill>
            <a:srgbClr val="23D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34418E"/>
                </a:solidFill>
                <a:latin typeface="Arial Black" panose="020B0A04020102020204" pitchFamily="34" charset="0"/>
              </a:rPr>
              <a:t>Being the worlds first computer programmer</a:t>
            </a:r>
            <a:endParaRPr lang="en-GB" sz="4400" dirty="0">
              <a:solidFill>
                <a:srgbClr val="34418E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66946B-43AA-DF59-3DF4-0F887239DE1A}"/>
              </a:ext>
            </a:extLst>
          </p:cNvPr>
          <p:cNvSpPr/>
          <p:nvPr/>
        </p:nvSpPr>
        <p:spPr>
          <a:xfrm>
            <a:off x="-19053" y="4581523"/>
            <a:ext cx="5553075" cy="2300287"/>
          </a:xfrm>
          <a:prstGeom prst="rect">
            <a:avLst/>
          </a:prstGeom>
          <a:solidFill>
            <a:srgbClr val="23D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4418E"/>
                </a:solidFill>
                <a:latin typeface="Arial Black" panose="020B0A04020102020204" pitchFamily="34" charset="0"/>
              </a:rPr>
              <a:t>Charles Babbage</a:t>
            </a:r>
            <a:endParaRPr lang="en-GB" sz="6600" dirty="0">
              <a:solidFill>
                <a:srgbClr val="34418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2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20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3B586C0-9529-F87A-EC50-B0F72106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7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3D18EB9AB074AA527AD1D2680E514" ma:contentTypeVersion="16" ma:contentTypeDescription="Create a new document." ma:contentTypeScope="" ma:versionID="03d17c29ed54c810274b7e23b7a96d85">
  <xsd:schema xmlns:xsd="http://www.w3.org/2001/XMLSchema" xmlns:xs="http://www.w3.org/2001/XMLSchema" xmlns:p="http://schemas.microsoft.com/office/2006/metadata/properties" xmlns:ns3="6f85e7d4-2111-4933-8383-404512b40d47" xmlns:ns4="bb520d41-2e8e-41d6-954e-7c3b15fd6dd4" targetNamespace="http://schemas.microsoft.com/office/2006/metadata/properties" ma:root="true" ma:fieldsID="65eae071eb2326297dac3355ba4cc022" ns3:_="" ns4:_="">
    <xsd:import namespace="6f85e7d4-2111-4933-8383-404512b40d47"/>
    <xsd:import namespace="bb520d41-2e8e-41d6-954e-7c3b15fd6d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e7d4-2111-4933-8383-404512b40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0d41-2e8e-41d6-954e-7c3b15fd6d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1031C6-9B9C-4AFD-879D-A1CA93FF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5e7d4-2111-4933-8383-404512b40d47"/>
    <ds:schemaRef ds:uri="bb520d41-2e8e-41d6-954e-7c3b15fd6d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334951-2F93-42A5-A04C-3E44DB5EE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AB033-A8BE-44F2-A1FF-5C71A083899A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bb520d41-2e8e-41d6-954e-7c3b15fd6dd4"/>
    <ds:schemaRef ds:uri="6f85e7d4-2111-4933-8383-404512b40d4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Varty</dc:creator>
  <cp:lastModifiedBy>Paul Varty</cp:lastModifiedBy>
  <cp:revision>1</cp:revision>
  <dcterms:created xsi:type="dcterms:W3CDTF">2023-11-19T17:22:33Z</dcterms:created>
  <dcterms:modified xsi:type="dcterms:W3CDTF">2023-11-19T20:23:21Z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0x0101000DA3D18EB9AB074AA527AD1D2680E514</vt:lpwstr>
  </property>
</Properties>
</file>