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6" r:id="rId5"/>
  </p:sldMasterIdLst>
  <p:notesMasterIdLst>
    <p:notesMasterId r:id="rId34"/>
  </p:notesMasterIdLst>
  <p:sldIdLst>
    <p:sldId id="256" r:id="rId6"/>
    <p:sldId id="258" r:id="rId7"/>
    <p:sldId id="308" r:id="rId8"/>
    <p:sldId id="292" r:id="rId9"/>
    <p:sldId id="294" r:id="rId10"/>
    <p:sldId id="293" r:id="rId11"/>
    <p:sldId id="295" r:id="rId12"/>
    <p:sldId id="296" r:id="rId13"/>
    <p:sldId id="297" r:id="rId14"/>
    <p:sldId id="298" r:id="rId15"/>
    <p:sldId id="299" r:id="rId16"/>
    <p:sldId id="272" r:id="rId17"/>
    <p:sldId id="300" r:id="rId18"/>
    <p:sldId id="274" r:id="rId19"/>
    <p:sldId id="303" r:id="rId20"/>
    <p:sldId id="304" r:id="rId21"/>
    <p:sldId id="305" r:id="rId22"/>
    <p:sldId id="306" r:id="rId23"/>
    <p:sldId id="307" r:id="rId24"/>
    <p:sldId id="269" r:id="rId25"/>
    <p:sldId id="271" r:id="rId26"/>
    <p:sldId id="277" r:id="rId27"/>
    <p:sldId id="278" r:id="rId28"/>
    <p:sldId id="279" r:id="rId29"/>
    <p:sldId id="313" r:id="rId30"/>
    <p:sldId id="314" r:id="rId31"/>
    <p:sldId id="315" r:id="rId32"/>
    <p:sldId id="316" r:id="rId33"/>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0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EC3F83-2873-4784-B228-DE49D7D6CFCF}" v="2" dt="2023-02-14T13:21:58.943"/>
    <p1510:client id="{D34E3B25-992C-400B-939F-B5672DACB217}" v="3" dt="2023-02-15T12:59:57.80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792"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 Richardson" userId="2fede2d2-e85b-4d42-91a2-f6eeac03972b" providerId="ADAL" clId="{D34E3B25-992C-400B-939F-B5672DACB217}"/>
    <pc:docChg chg="modSld sldOrd">
      <pc:chgData name="E Richardson" userId="2fede2d2-e85b-4d42-91a2-f6eeac03972b" providerId="ADAL" clId="{D34E3B25-992C-400B-939F-B5672DACB217}" dt="2023-02-15T12:59:57.799" v="17" actId="14100"/>
      <pc:docMkLst>
        <pc:docMk/>
      </pc:docMkLst>
      <pc:sldChg chg="addSp modSp mod">
        <pc:chgData name="E Richardson" userId="2fede2d2-e85b-4d42-91a2-f6eeac03972b" providerId="ADAL" clId="{D34E3B25-992C-400B-939F-B5672DACB217}" dt="2023-02-15T12:59:57.799" v="17" actId="14100"/>
        <pc:sldMkLst>
          <pc:docMk/>
          <pc:sldMk cId="0" sldId="269"/>
        </pc:sldMkLst>
        <pc:spChg chg="mod">
          <ac:chgData name="E Richardson" userId="2fede2d2-e85b-4d42-91a2-f6eeac03972b" providerId="ADAL" clId="{D34E3B25-992C-400B-939F-B5672DACB217}" dt="2023-02-15T12:59:53.139" v="16" actId="20577"/>
          <ac:spMkLst>
            <pc:docMk/>
            <pc:sldMk cId="0" sldId="269"/>
            <ac:spMk id="2" creationId="{00000000-0000-0000-0000-000000000000}"/>
          </ac:spMkLst>
        </pc:spChg>
        <pc:spChg chg="add mod">
          <ac:chgData name="E Richardson" userId="2fede2d2-e85b-4d42-91a2-f6eeac03972b" providerId="ADAL" clId="{D34E3B25-992C-400B-939F-B5672DACB217}" dt="2023-02-15T12:59:34.108" v="6" actId="767"/>
          <ac:spMkLst>
            <pc:docMk/>
            <pc:sldMk cId="0" sldId="269"/>
            <ac:spMk id="3" creationId="{4BDC4424-A314-56D3-F7A6-5A9AC4C4210F}"/>
          </ac:spMkLst>
        </pc:spChg>
        <pc:spChg chg="add mod">
          <ac:chgData name="E Richardson" userId="2fede2d2-e85b-4d42-91a2-f6eeac03972b" providerId="ADAL" clId="{D34E3B25-992C-400B-939F-B5672DACB217}" dt="2023-02-15T12:59:41.446" v="7" actId="767"/>
          <ac:spMkLst>
            <pc:docMk/>
            <pc:sldMk cId="0" sldId="269"/>
            <ac:spMk id="4" creationId="{A1687736-8BC4-3A99-F456-C2ABE37AE87B}"/>
          </ac:spMkLst>
        </pc:spChg>
        <pc:picChg chg="mod">
          <ac:chgData name="E Richardson" userId="2fede2d2-e85b-4d42-91a2-f6eeac03972b" providerId="ADAL" clId="{D34E3B25-992C-400B-939F-B5672DACB217}" dt="2023-02-15T12:59:57.799" v="17" actId="14100"/>
          <ac:picMkLst>
            <pc:docMk/>
            <pc:sldMk cId="0" sldId="269"/>
            <ac:picMk id="1026" creationId="{F5DDFDF9-1724-4B11-B093-10F8B50E10FB}"/>
          </ac:picMkLst>
        </pc:picChg>
      </pc:sldChg>
      <pc:sldChg chg="ord">
        <pc:chgData name="E Richardson" userId="2fede2d2-e85b-4d42-91a2-f6eeac03972b" providerId="ADAL" clId="{D34E3B25-992C-400B-939F-B5672DACB217}" dt="2023-02-15T12:59:06.846" v="5"/>
        <pc:sldMkLst>
          <pc:docMk/>
          <pc:sldMk cId="0" sldId="272"/>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748076-2DCC-4895-97D1-D633118DE65A}"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CC423022-AF21-4979-9F6A-8B78BC9C9C87}">
      <dgm:prSet/>
      <dgm:spPr/>
      <dgm:t>
        <a:bodyPr/>
        <a:lstStyle/>
        <a:p>
          <a:pPr>
            <a:lnSpc>
              <a:spcPct val="100000"/>
            </a:lnSpc>
            <a:defRPr cap="all"/>
          </a:pPr>
          <a:r>
            <a:rPr lang="en-US"/>
            <a:t>Ideas</a:t>
          </a:r>
        </a:p>
      </dgm:t>
    </dgm:pt>
    <dgm:pt modelId="{9C59F2C5-547C-4C42-ACBF-C933B1A395CC}" type="parTrans" cxnId="{BFEA5D7E-9642-4CAD-B94D-B4A773DDF011}">
      <dgm:prSet/>
      <dgm:spPr/>
      <dgm:t>
        <a:bodyPr/>
        <a:lstStyle/>
        <a:p>
          <a:endParaRPr lang="en-US"/>
        </a:p>
      </dgm:t>
    </dgm:pt>
    <dgm:pt modelId="{474BDA17-22B0-457F-8E5E-AE76A704AAD1}" type="sibTrans" cxnId="{BFEA5D7E-9642-4CAD-B94D-B4A773DDF011}">
      <dgm:prSet/>
      <dgm:spPr/>
      <dgm:t>
        <a:bodyPr/>
        <a:lstStyle/>
        <a:p>
          <a:endParaRPr lang="en-US"/>
        </a:p>
      </dgm:t>
    </dgm:pt>
    <dgm:pt modelId="{8E5E3A5C-86B9-4488-98DE-E45E8391A177}">
      <dgm:prSet/>
      <dgm:spPr/>
      <dgm:t>
        <a:bodyPr/>
        <a:lstStyle/>
        <a:p>
          <a:pPr>
            <a:lnSpc>
              <a:spcPct val="100000"/>
            </a:lnSpc>
            <a:defRPr cap="all"/>
          </a:pPr>
          <a:r>
            <a:rPr lang="en-US"/>
            <a:t>Imagination</a:t>
          </a:r>
        </a:p>
      </dgm:t>
    </dgm:pt>
    <dgm:pt modelId="{515AC4BA-528A-47E2-ACC7-442362CB54D6}" type="parTrans" cxnId="{E0E4032A-7C99-4787-A0F5-7E90843732E8}">
      <dgm:prSet/>
      <dgm:spPr/>
      <dgm:t>
        <a:bodyPr/>
        <a:lstStyle/>
        <a:p>
          <a:endParaRPr lang="en-US"/>
        </a:p>
      </dgm:t>
    </dgm:pt>
    <dgm:pt modelId="{11DA01DB-27C9-451A-A165-6A99AD14DFB2}" type="sibTrans" cxnId="{E0E4032A-7C99-4787-A0F5-7E90843732E8}">
      <dgm:prSet/>
      <dgm:spPr/>
      <dgm:t>
        <a:bodyPr/>
        <a:lstStyle/>
        <a:p>
          <a:endParaRPr lang="en-US"/>
        </a:p>
      </dgm:t>
    </dgm:pt>
    <dgm:pt modelId="{EB4D13D9-D77B-416C-90B0-85AAE8565AEC}">
      <dgm:prSet/>
      <dgm:spPr/>
      <dgm:t>
        <a:bodyPr/>
        <a:lstStyle/>
        <a:p>
          <a:pPr>
            <a:lnSpc>
              <a:spcPct val="100000"/>
            </a:lnSpc>
            <a:defRPr cap="all"/>
          </a:pPr>
          <a:r>
            <a:rPr lang="en-US"/>
            <a:t>Handwriting</a:t>
          </a:r>
        </a:p>
      </dgm:t>
    </dgm:pt>
    <dgm:pt modelId="{7CD96CAB-4C52-4057-AFA8-BEBCC066FC4E}" type="parTrans" cxnId="{1806DEBD-03C7-449E-9E6C-67893F474A6E}">
      <dgm:prSet/>
      <dgm:spPr/>
      <dgm:t>
        <a:bodyPr/>
        <a:lstStyle/>
        <a:p>
          <a:endParaRPr lang="en-US"/>
        </a:p>
      </dgm:t>
    </dgm:pt>
    <dgm:pt modelId="{3AC1BB51-0C86-4820-88EB-4BF8AFF10ED8}" type="sibTrans" cxnId="{1806DEBD-03C7-449E-9E6C-67893F474A6E}">
      <dgm:prSet/>
      <dgm:spPr/>
      <dgm:t>
        <a:bodyPr/>
        <a:lstStyle/>
        <a:p>
          <a:endParaRPr lang="en-US"/>
        </a:p>
      </dgm:t>
    </dgm:pt>
    <dgm:pt modelId="{C3CA60EC-0648-44E5-AAF4-46E95905E742}">
      <dgm:prSet/>
      <dgm:spPr/>
      <dgm:t>
        <a:bodyPr/>
        <a:lstStyle/>
        <a:p>
          <a:pPr>
            <a:lnSpc>
              <a:spcPct val="100000"/>
            </a:lnSpc>
            <a:defRPr cap="all"/>
          </a:pPr>
          <a:r>
            <a:rPr lang="en-US"/>
            <a:t>Spelling and Grammar</a:t>
          </a:r>
        </a:p>
      </dgm:t>
    </dgm:pt>
    <dgm:pt modelId="{848B8803-FA78-4A24-A939-1A4C905F6FA8}" type="parTrans" cxnId="{A8434824-7787-4959-BADC-43CE572EA608}">
      <dgm:prSet/>
      <dgm:spPr/>
      <dgm:t>
        <a:bodyPr/>
        <a:lstStyle/>
        <a:p>
          <a:endParaRPr lang="en-US"/>
        </a:p>
      </dgm:t>
    </dgm:pt>
    <dgm:pt modelId="{1D3459EF-23D6-4FC8-A024-D7669C23E545}" type="sibTrans" cxnId="{A8434824-7787-4959-BADC-43CE572EA608}">
      <dgm:prSet/>
      <dgm:spPr/>
      <dgm:t>
        <a:bodyPr/>
        <a:lstStyle/>
        <a:p>
          <a:endParaRPr lang="en-US"/>
        </a:p>
      </dgm:t>
    </dgm:pt>
    <dgm:pt modelId="{9CAD51C6-6D81-4E2A-ADD6-B689F8A479C3}">
      <dgm:prSet/>
      <dgm:spPr/>
      <dgm:t>
        <a:bodyPr/>
        <a:lstStyle/>
        <a:p>
          <a:pPr>
            <a:lnSpc>
              <a:spcPct val="100000"/>
            </a:lnSpc>
            <a:defRPr cap="all"/>
          </a:pPr>
          <a:r>
            <a:rPr lang="en-US"/>
            <a:t>Sentence starters</a:t>
          </a:r>
        </a:p>
      </dgm:t>
    </dgm:pt>
    <dgm:pt modelId="{7EA881D3-3E3E-48A2-ADFE-AF3E96CE1969}" type="parTrans" cxnId="{1AD09863-5F70-4FD7-A812-F33DBBEA17DC}">
      <dgm:prSet/>
      <dgm:spPr/>
      <dgm:t>
        <a:bodyPr/>
        <a:lstStyle/>
        <a:p>
          <a:endParaRPr lang="en-US"/>
        </a:p>
      </dgm:t>
    </dgm:pt>
    <dgm:pt modelId="{744D2221-B771-47A3-BE63-20BE9CC6D026}" type="sibTrans" cxnId="{1AD09863-5F70-4FD7-A812-F33DBBEA17DC}">
      <dgm:prSet/>
      <dgm:spPr/>
      <dgm:t>
        <a:bodyPr/>
        <a:lstStyle/>
        <a:p>
          <a:endParaRPr lang="en-US"/>
        </a:p>
      </dgm:t>
    </dgm:pt>
    <dgm:pt modelId="{C6C147E5-CDD2-4B57-B23F-420577C28345}" type="pres">
      <dgm:prSet presAssocID="{77748076-2DCC-4895-97D1-D633118DE65A}" presName="root" presStyleCnt="0">
        <dgm:presLayoutVars>
          <dgm:dir/>
          <dgm:resizeHandles val="exact"/>
        </dgm:presLayoutVars>
      </dgm:prSet>
      <dgm:spPr/>
    </dgm:pt>
    <dgm:pt modelId="{127B5AA8-978D-49BB-9AF9-E720CE75B11A}" type="pres">
      <dgm:prSet presAssocID="{CC423022-AF21-4979-9F6A-8B78BC9C9C87}" presName="compNode" presStyleCnt="0"/>
      <dgm:spPr/>
    </dgm:pt>
    <dgm:pt modelId="{1373DF62-0DB5-4946-9EA4-B6C42065C46E}" type="pres">
      <dgm:prSet presAssocID="{CC423022-AF21-4979-9F6A-8B78BC9C9C87}" presName="iconBgRect" presStyleLbl="bgShp" presStyleIdx="0" presStyleCnt="5"/>
      <dgm:spPr/>
    </dgm:pt>
    <dgm:pt modelId="{EE25AAAD-C84B-45AF-BB00-0ADCCF7F78D7}" type="pres">
      <dgm:prSet presAssocID="{CC423022-AF21-4979-9F6A-8B78BC9C9C8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Brainstorm"/>
        </a:ext>
      </dgm:extLst>
    </dgm:pt>
    <dgm:pt modelId="{F48774CD-B5F1-4936-AA42-6D0B81B614F4}" type="pres">
      <dgm:prSet presAssocID="{CC423022-AF21-4979-9F6A-8B78BC9C9C87}" presName="spaceRect" presStyleCnt="0"/>
      <dgm:spPr/>
    </dgm:pt>
    <dgm:pt modelId="{5E018CE2-A641-4601-BB15-B4306E26A547}" type="pres">
      <dgm:prSet presAssocID="{CC423022-AF21-4979-9F6A-8B78BC9C9C87}" presName="textRect" presStyleLbl="revTx" presStyleIdx="0" presStyleCnt="5">
        <dgm:presLayoutVars>
          <dgm:chMax val="1"/>
          <dgm:chPref val="1"/>
        </dgm:presLayoutVars>
      </dgm:prSet>
      <dgm:spPr/>
    </dgm:pt>
    <dgm:pt modelId="{999C7E9B-3948-4AB8-B03F-1CEE21328B0B}" type="pres">
      <dgm:prSet presAssocID="{474BDA17-22B0-457F-8E5E-AE76A704AAD1}" presName="sibTrans" presStyleCnt="0"/>
      <dgm:spPr/>
    </dgm:pt>
    <dgm:pt modelId="{40AF2866-14DC-452C-8F06-372232AB6388}" type="pres">
      <dgm:prSet presAssocID="{8E5E3A5C-86B9-4488-98DE-E45E8391A177}" presName="compNode" presStyleCnt="0"/>
      <dgm:spPr/>
    </dgm:pt>
    <dgm:pt modelId="{177A7FA8-2D3C-46F9-8AF8-2D6021D2C05D}" type="pres">
      <dgm:prSet presAssocID="{8E5E3A5C-86B9-4488-98DE-E45E8391A177}" presName="iconBgRect" presStyleLbl="bgShp" presStyleIdx="1" presStyleCnt="5"/>
      <dgm:spPr/>
    </dgm:pt>
    <dgm:pt modelId="{84DA1438-6E09-46A9-8272-804DF140F59A}" type="pres">
      <dgm:prSet presAssocID="{8E5E3A5C-86B9-4488-98DE-E45E8391A17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ot Air Balloon"/>
        </a:ext>
      </dgm:extLst>
    </dgm:pt>
    <dgm:pt modelId="{A83A5FDA-FB4F-4643-9B33-1BE22148F4AD}" type="pres">
      <dgm:prSet presAssocID="{8E5E3A5C-86B9-4488-98DE-E45E8391A177}" presName="spaceRect" presStyleCnt="0"/>
      <dgm:spPr/>
    </dgm:pt>
    <dgm:pt modelId="{22635D1F-0B66-4467-9D95-F3BCB6522D67}" type="pres">
      <dgm:prSet presAssocID="{8E5E3A5C-86B9-4488-98DE-E45E8391A177}" presName="textRect" presStyleLbl="revTx" presStyleIdx="1" presStyleCnt="5">
        <dgm:presLayoutVars>
          <dgm:chMax val="1"/>
          <dgm:chPref val="1"/>
        </dgm:presLayoutVars>
      </dgm:prSet>
      <dgm:spPr/>
    </dgm:pt>
    <dgm:pt modelId="{C47A78EA-85B7-4941-B85B-A0BA50E9B702}" type="pres">
      <dgm:prSet presAssocID="{11DA01DB-27C9-451A-A165-6A99AD14DFB2}" presName="sibTrans" presStyleCnt="0"/>
      <dgm:spPr/>
    </dgm:pt>
    <dgm:pt modelId="{E1B8FEE5-54E4-4198-AB44-CD124003AB44}" type="pres">
      <dgm:prSet presAssocID="{EB4D13D9-D77B-416C-90B0-85AAE8565AEC}" presName="compNode" presStyleCnt="0"/>
      <dgm:spPr/>
    </dgm:pt>
    <dgm:pt modelId="{AC3C0FB7-E905-4198-A8DA-E1DE26662B00}" type="pres">
      <dgm:prSet presAssocID="{EB4D13D9-D77B-416C-90B0-85AAE8565AEC}" presName="iconBgRect" presStyleLbl="bgShp" presStyleIdx="2" presStyleCnt="5"/>
      <dgm:spPr/>
    </dgm:pt>
    <dgm:pt modelId="{0CF10577-641F-4778-B864-5FEC1BE24D2C}" type="pres">
      <dgm:prSet presAssocID="{EB4D13D9-D77B-416C-90B0-85AAE8565AE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ncil"/>
        </a:ext>
      </dgm:extLst>
    </dgm:pt>
    <dgm:pt modelId="{7668AFB9-F6D1-42A5-B701-30BC6C319D3E}" type="pres">
      <dgm:prSet presAssocID="{EB4D13D9-D77B-416C-90B0-85AAE8565AEC}" presName="spaceRect" presStyleCnt="0"/>
      <dgm:spPr/>
    </dgm:pt>
    <dgm:pt modelId="{B804E595-1362-40D4-98C1-719607CB1C0D}" type="pres">
      <dgm:prSet presAssocID="{EB4D13D9-D77B-416C-90B0-85AAE8565AEC}" presName="textRect" presStyleLbl="revTx" presStyleIdx="2" presStyleCnt="5">
        <dgm:presLayoutVars>
          <dgm:chMax val="1"/>
          <dgm:chPref val="1"/>
        </dgm:presLayoutVars>
      </dgm:prSet>
      <dgm:spPr/>
    </dgm:pt>
    <dgm:pt modelId="{A69C0882-DDC4-40CD-AD5E-8BE8D66725DA}" type="pres">
      <dgm:prSet presAssocID="{3AC1BB51-0C86-4820-88EB-4BF8AFF10ED8}" presName="sibTrans" presStyleCnt="0"/>
      <dgm:spPr/>
    </dgm:pt>
    <dgm:pt modelId="{BE9A4B92-3BF4-4E6A-B38E-DE9E07520B05}" type="pres">
      <dgm:prSet presAssocID="{C3CA60EC-0648-44E5-AAF4-46E95905E742}" presName="compNode" presStyleCnt="0"/>
      <dgm:spPr/>
    </dgm:pt>
    <dgm:pt modelId="{FD898741-B617-4D99-A238-1AC554D67F76}" type="pres">
      <dgm:prSet presAssocID="{C3CA60EC-0648-44E5-AAF4-46E95905E742}" presName="iconBgRect" presStyleLbl="bgShp" presStyleIdx="3" presStyleCnt="5"/>
      <dgm:spPr/>
    </dgm:pt>
    <dgm:pt modelId="{3E7E471B-2CCF-4BB2-9A67-4DE7A9A460A5}" type="pres">
      <dgm:prSet presAssocID="{C3CA60EC-0648-44E5-AAF4-46E95905E74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oks"/>
        </a:ext>
      </dgm:extLst>
    </dgm:pt>
    <dgm:pt modelId="{68D2CAD9-13B5-4521-B975-D362844DCCCE}" type="pres">
      <dgm:prSet presAssocID="{C3CA60EC-0648-44E5-AAF4-46E95905E742}" presName="spaceRect" presStyleCnt="0"/>
      <dgm:spPr/>
    </dgm:pt>
    <dgm:pt modelId="{AF379291-F254-4265-8016-35CE4629FFF4}" type="pres">
      <dgm:prSet presAssocID="{C3CA60EC-0648-44E5-AAF4-46E95905E742}" presName="textRect" presStyleLbl="revTx" presStyleIdx="3" presStyleCnt="5">
        <dgm:presLayoutVars>
          <dgm:chMax val="1"/>
          <dgm:chPref val="1"/>
        </dgm:presLayoutVars>
      </dgm:prSet>
      <dgm:spPr/>
    </dgm:pt>
    <dgm:pt modelId="{0C8A28F5-402C-4628-BEE7-641AE10ABA02}" type="pres">
      <dgm:prSet presAssocID="{1D3459EF-23D6-4FC8-A024-D7669C23E545}" presName="sibTrans" presStyleCnt="0"/>
      <dgm:spPr/>
    </dgm:pt>
    <dgm:pt modelId="{1261C7D2-FDDA-4933-9933-7E4ACBD72FF1}" type="pres">
      <dgm:prSet presAssocID="{9CAD51C6-6D81-4E2A-ADD6-B689F8A479C3}" presName="compNode" presStyleCnt="0"/>
      <dgm:spPr/>
    </dgm:pt>
    <dgm:pt modelId="{F8F4080B-1001-4DDF-B1FC-F6B5F1961779}" type="pres">
      <dgm:prSet presAssocID="{9CAD51C6-6D81-4E2A-ADD6-B689F8A479C3}" presName="iconBgRect" presStyleLbl="bgShp" presStyleIdx="4" presStyleCnt="5"/>
      <dgm:spPr/>
    </dgm:pt>
    <dgm:pt modelId="{3B3E03FF-D4EB-4884-98CF-C1D8BEBFC102}" type="pres">
      <dgm:prSet presAssocID="{9CAD51C6-6D81-4E2A-ADD6-B689F8A479C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eckmark"/>
        </a:ext>
      </dgm:extLst>
    </dgm:pt>
    <dgm:pt modelId="{5C9306E6-708A-4D0F-AD4E-3635843D0B15}" type="pres">
      <dgm:prSet presAssocID="{9CAD51C6-6D81-4E2A-ADD6-B689F8A479C3}" presName="spaceRect" presStyleCnt="0"/>
      <dgm:spPr/>
    </dgm:pt>
    <dgm:pt modelId="{20F931DB-BD4A-429B-8D38-45F89190B4D9}" type="pres">
      <dgm:prSet presAssocID="{9CAD51C6-6D81-4E2A-ADD6-B689F8A479C3}" presName="textRect" presStyleLbl="revTx" presStyleIdx="4" presStyleCnt="5">
        <dgm:presLayoutVars>
          <dgm:chMax val="1"/>
          <dgm:chPref val="1"/>
        </dgm:presLayoutVars>
      </dgm:prSet>
      <dgm:spPr/>
    </dgm:pt>
  </dgm:ptLst>
  <dgm:cxnLst>
    <dgm:cxn modelId="{9E3A7E0A-469A-4FEA-A369-813277166731}" type="presOf" srcId="{9CAD51C6-6D81-4E2A-ADD6-B689F8A479C3}" destId="{20F931DB-BD4A-429B-8D38-45F89190B4D9}" srcOrd="0" destOrd="0" presId="urn:microsoft.com/office/officeart/2018/5/layout/IconCircleLabelList"/>
    <dgm:cxn modelId="{A8434824-7787-4959-BADC-43CE572EA608}" srcId="{77748076-2DCC-4895-97D1-D633118DE65A}" destId="{C3CA60EC-0648-44E5-AAF4-46E95905E742}" srcOrd="3" destOrd="0" parTransId="{848B8803-FA78-4A24-A939-1A4C905F6FA8}" sibTransId="{1D3459EF-23D6-4FC8-A024-D7669C23E545}"/>
    <dgm:cxn modelId="{E0E4032A-7C99-4787-A0F5-7E90843732E8}" srcId="{77748076-2DCC-4895-97D1-D633118DE65A}" destId="{8E5E3A5C-86B9-4488-98DE-E45E8391A177}" srcOrd="1" destOrd="0" parTransId="{515AC4BA-528A-47E2-ACC7-442362CB54D6}" sibTransId="{11DA01DB-27C9-451A-A165-6A99AD14DFB2}"/>
    <dgm:cxn modelId="{01FFBE2D-C47A-43ED-B8D8-C0C97DD8326B}" type="presOf" srcId="{CC423022-AF21-4979-9F6A-8B78BC9C9C87}" destId="{5E018CE2-A641-4601-BB15-B4306E26A547}" srcOrd="0" destOrd="0" presId="urn:microsoft.com/office/officeart/2018/5/layout/IconCircleLabelList"/>
    <dgm:cxn modelId="{1AD09863-5F70-4FD7-A812-F33DBBEA17DC}" srcId="{77748076-2DCC-4895-97D1-D633118DE65A}" destId="{9CAD51C6-6D81-4E2A-ADD6-B689F8A479C3}" srcOrd="4" destOrd="0" parTransId="{7EA881D3-3E3E-48A2-ADFE-AF3E96CE1969}" sibTransId="{744D2221-B771-47A3-BE63-20BE9CC6D026}"/>
    <dgm:cxn modelId="{0F00C24C-1D7D-4DB5-90C3-6D89716F0A5D}" type="presOf" srcId="{EB4D13D9-D77B-416C-90B0-85AAE8565AEC}" destId="{B804E595-1362-40D4-98C1-719607CB1C0D}" srcOrd="0" destOrd="0" presId="urn:microsoft.com/office/officeart/2018/5/layout/IconCircleLabelList"/>
    <dgm:cxn modelId="{BFEA5D7E-9642-4CAD-B94D-B4A773DDF011}" srcId="{77748076-2DCC-4895-97D1-D633118DE65A}" destId="{CC423022-AF21-4979-9F6A-8B78BC9C9C87}" srcOrd="0" destOrd="0" parTransId="{9C59F2C5-547C-4C42-ACBF-C933B1A395CC}" sibTransId="{474BDA17-22B0-457F-8E5E-AE76A704AAD1}"/>
    <dgm:cxn modelId="{D59711A9-A359-4AA7-A3D1-E66B2607B3EC}" type="presOf" srcId="{8E5E3A5C-86B9-4488-98DE-E45E8391A177}" destId="{22635D1F-0B66-4467-9D95-F3BCB6522D67}" srcOrd="0" destOrd="0" presId="urn:microsoft.com/office/officeart/2018/5/layout/IconCircleLabelList"/>
    <dgm:cxn modelId="{DC549AB3-0579-4707-957B-A29BF0B91BF4}" type="presOf" srcId="{77748076-2DCC-4895-97D1-D633118DE65A}" destId="{C6C147E5-CDD2-4B57-B23F-420577C28345}" srcOrd="0" destOrd="0" presId="urn:microsoft.com/office/officeart/2018/5/layout/IconCircleLabelList"/>
    <dgm:cxn modelId="{1806DEBD-03C7-449E-9E6C-67893F474A6E}" srcId="{77748076-2DCC-4895-97D1-D633118DE65A}" destId="{EB4D13D9-D77B-416C-90B0-85AAE8565AEC}" srcOrd="2" destOrd="0" parTransId="{7CD96CAB-4C52-4057-AFA8-BEBCC066FC4E}" sibTransId="{3AC1BB51-0C86-4820-88EB-4BF8AFF10ED8}"/>
    <dgm:cxn modelId="{E22620E2-5B9D-4E27-BB80-7D7086CD45F9}" type="presOf" srcId="{C3CA60EC-0648-44E5-AAF4-46E95905E742}" destId="{AF379291-F254-4265-8016-35CE4629FFF4}" srcOrd="0" destOrd="0" presId="urn:microsoft.com/office/officeart/2018/5/layout/IconCircleLabelList"/>
    <dgm:cxn modelId="{6C3904FB-0AB1-40E7-846B-4A25157D4C0B}" type="presParOf" srcId="{C6C147E5-CDD2-4B57-B23F-420577C28345}" destId="{127B5AA8-978D-49BB-9AF9-E720CE75B11A}" srcOrd="0" destOrd="0" presId="urn:microsoft.com/office/officeart/2018/5/layout/IconCircleLabelList"/>
    <dgm:cxn modelId="{04D2C4DD-0063-4D54-88C8-C6B937BF072C}" type="presParOf" srcId="{127B5AA8-978D-49BB-9AF9-E720CE75B11A}" destId="{1373DF62-0DB5-4946-9EA4-B6C42065C46E}" srcOrd="0" destOrd="0" presId="urn:microsoft.com/office/officeart/2018/5/layout/IconCircleLabelList"/>
    <dgm:cxn modelId="{0ABC3770-46D9-4349-8BF3-2FBB100E8F4B}" type="presParOf" srcId="{127B5AA8-978D-49BB-9AF9-E720CE75B11A}" destId="{EE25AAAD-C84B-45AF-BB00-0ADCCF7F78D7}" srcOrd="1" destOrd="0" presId="urn:microsoft.com/office/officeart/2018/5/layout/IconCircleLabelList"/>
    <dgm:cxn modelId="{563FB3A1-74DE-446D-8FC3-1301247C46AD}" type="presParOf" srcId="{127B5AA8-978D-49BB-9AF9-E720CE75B11A}" destId="{F48774CD-B5F1-4936-AA42-6D0B81B614F4}" srcOrd="2" destOrd="0" presId="urn:microsoft.com/office/officeart/2018/5/layout/IconCircleLabelList"/>
    <dgm:cxn modelId="{E226350E-AC1A-44AD-B34F-7F2FD70F9FB6}" type="presParOf" srcId="{127B5AA8-978D-49BB-9AF9-E720CE75B11A}" destId="{5E018CE2-A641-4601-BB15-B4306E26A547}" srcOrd="3" destOrd="0" presId="urn:microsoft.com/office/officeart/2018/5/layout/IconCircleLabelList"/>
    <dgm:cxn modelId="{B298DFB4-CD00-455F-AA58-A49B02664599}" type="presParOf" srcId="{C6C147E5-CDD2-4B57-B23F-420577C28345}" destId="{999C7E9B-3948-4AB8-B03F-1CEE21328B0B}" srcOrd="1" destOrd="0" presId="urn:microsoft.com/office/officeart/2018/5/layout/IconCircleLabelList"/>
    <dgm:cxn modelId="{95733C0B-3CDE-4168-8236-4AEC22096077}" type="presParOf" srcId="{C6C147E5-CDD2-4B57-B23F-420577C28345}" destId="{40AF2866-14DC-452C-8F06-372232AB6388}" srcOrd="2" destOrd="0" presId="urn:microsoft.com/office/officeart/2018/5/layout/IconCircleLabelList"/>
    <dgm:cxn modelId="{9FC98BA4-5525-418F-ADA5-D6ABFD453E08}" type="presParOf" srcId="{40AF2866-14DC-452C-8F06-372232AB6388}" destId="{177A7FA8-2D3C-46F9-8AF8-2D6021D2C05D}" srcOrd="0" destOrd="0" presId="urn:microsoft.com/office/officeart/2018/5/layout/IconCircleLabelList"/>
    <dgm:cxn modelId="{EF964C2C-1317-4DEB-ADDF-85DBA49D09F2}" type="presParOf" srcId="{40AF2866-14DC-452C-8F06-372232AB6388}" destId="{84DA1438-6E09-46A9-8272-804DF140F59A}" srcOrd="1" destOrd="0" presId="urn:microsoft.com/office/officeart/2018/5/layout/IconCircleLabelList"/>
    <dgm:cxn modelId="{77D92547-F6D5-4E92-9265-9FE316A42331}" type="presParOf" srcId="{40AF2866-14DC-452C-8F06-372232AB6388}" destId="{A83A5FDA-FB4F-4643-9B33-1BE22148F4AD}" srcOrd="2" destOrd="0" presId="urn:microsoft.com/office/officeart/2018/5/layout/IconCircleLabelList"/>
    <dgm:cxn modelId="{751A7971-EF3B-4E42-A356-08E42301F145}" type="presParOf" srcId="{40AF2866-14DC-452C-8F06-372232AB6388}" destId="{22635D1F-0B66-4467-9D95-F3BCB6522D67}" srcOrd="3" destOrd="0" presId="urn:microsoft.com/office/officeart/2018/5/layout/IconCircleLabelList"/>
    <dgm:cxn modelId="{3A92C9FE-F2CD-4043-A8DE-8992BC002033}" type="presParOf" srcId="{C6C147E5-CDD2-4B57-B23F-420577C28345}" destId="{C47A78EA-85B7-4941-B85B-A0BA50E9B702}" srcOrd="3" destOrd="0" presId="urn:microsoft.com/office/officeart/2018/5/layout/IconCircleLabelList"/>
    <dgm:cxn modelId="{9C74D5E8-F570-42B5-AA24-D4E28549EDB3}" type="presParOf" srcId="{C6C147E5-CDD2-4B57-B23F-420577C28345}" destId="{E1B8FEE5-54E4-4198-AB44-CD124003AB44}" srcOrd="4" destOrd="0" presId="urn:microsoft.com/office/officeart/2018/5/layout/IconCircleLabelList"/>
    <dgm:cxn modelId="{0F702411-D7E3-4257-8F20-7B8A82E0493D}" type="presParOf" srcId="{E1B8FEE5-54E4-4198-AB44-CD124003AB44}" destId="{AC3C0FB7-E905-4198-A8DA-E1DE26662B00}" srcOrd="0" destOrd="0" presId="urn:microsoft.com/office/officeart/2018/5/layout/IconCircleLabelList"/>
    <dgm:cxn modelId="{6311BE62-1AC3-4B46-A23C-EF09466AA379}" type="presParOf" srcId="{E1B8FEE5-54E4-4198-AB44-CD124003AB44}" destId="{0CF10577-641F-4778-B864-5FEC1BE24D2C}" srcOrd="1" destOrd="0" presId="urn:microsoft.com/office/officeart/2018/5/layout/IconCircleLabelList"/>
    <dgm:cxn modelId="{7F6255EC-7A6D-4688-9FDE-B6B6C2498883}" type="presParOf" srcId="{E1B8FEE5-54E4-4198-AB44-CD124003AB44}" destId="{7668AFB9-F6D1-42A5-B701-30BC6C319D3E}" srcOrd="2" destOrd="0" presId="urn:microsoft.com/office/officeart/2018/5/layout/IconCircleLabelList"/>
    <dgm:cxn modelId="{87FCEF3E-5F30-4443-A880-6DD541ACCCB0}" type="presParOf" srcId="{E1B8FEE5-54E4-4198-AB44-CD124003AB44}" destId="{B804E595-1362-40D4-98C1-719607CB1C0D}" srcOrd="3" destOrd="0" presId="urn:microsoft.com/office/officeart/2018/5/layout/IconCircleLabelList"/>
    <dgm:cxn modelId="{D60FA0A7-9FCF-4610-802E-91A9E5C41938}" type="presParOf" srcId="{C6C147E5-CDD2-4B57-B23F-420577C28345}" destId="{A69C0882-DDC4-40CD-AD5E-8BE8D66725DA}" srcOrd="5" destOrd="0" presId="urn:microsoft.com/office/officeart/2018/5/layout/IconCircleLabelList"/>
    <dgm:cxn modelId="{9A1D0CB3-AC84-486F-AAA2-F22B3AC5F6C2}" type="presParOf" srcId="{C6C147E5-CDD2-4B57-B23F-420577C28345}" destId="{BE9A4B92-3BF4-4E6A-B38E-DE9E07520B05}" srcOrd="6" destOrd="0" presId="urn:microsoft.com/office/officeart/2018/5/layout/IconCircleLabelList"/>
    <dgm:cxn modelId="{136F0C2A-7E44-4A77-BA60-B63177F667D0}" type="presParOf" srcId="{BE9A4B92-3BF4-4E6A-B38E-DE9E07520B05}" destId="{FD898741-B617-4D99-A238-1AC554D67F76}" srcOrd="0" destOrd="0" presId="urn:microsoft.com/office/officeart/2018/5/layout/IconCircleLabelList"/>
    <dgm:cxn modelId="{87B1677C-B3E2-4ACD-8C5D-BF1F8579A7DA}" type="presParOf" srcId="{BE9A4B92-3BF4-4E6A-B38E-DE9E07520B05}" destId="{3E7E471B-2CCF-4BB2-9A67-4DE7A9A460A5}" srcOrd="1" destOrd="0" presId="urn:microsoft.com/office/officeart/2018/5/layout/IconCircleLabelList"/>
    <dgm:cxn modelId="{35F919DA-BDFE-49BC-9156-655A6C061BDB}" type="presParOf" srcId="{BE9A4B92-3BF4-4E6A-B38E-DE9E07520B05}" destId="{68D2CAD9-13B5-4521-B975-D362844DCCCE}" srcOrd="2" destOrd="0" presId="urn:microsoft.com/office/officeart/2018/5/layout/IconCircleLabelList"/>
    <dgm:cxn modelId="{521C9EE6-2526-48BA-8784-B0EA8C0BD491}" type="presParOf" srcId="{BE9A4B92-3BF4-4E6A-B38E-DE9E07520B05}" destId="{AF379291-F254-4265-8016-35CE4629FFF4}" srcOrd="3" destOrd="0" presId="urn:microsoft.com/office/officeart/2018/5/layout/IconCircleLabelList"/>
    <dgm:cxn modelId="{19EA63DA-9FB5-46E8-9BDB-64751CFB0D8C}" type="presParOf" srcId="{C6C147E5-CDD2-4B57-B23F-420577C28345}" destId="{0C8A28F5-402C-4628-BEE7-641AE10ABA02}" srcOrd="7" destOrd="0" presId="urn:microsoft.com/office/officeart/2018/5/layout/IconCircleLabelList"/>
    <dgm:cxn modelId="{11DEAE86-4164-4C90-8011-1DDF8730BD1A}" type="presParOf" srcId="{C6C147E5-CDD2-4B57-B23F-420577C28345}" destId="{1261C7D2-FDDA-4933-9933-7E4ACBD72FF1}" srcOrd="8" destOrd="0" presId="urn:microsoft.com/office/officeart/2018/5/layout/IconCircleLabelList"/>
    <dgm:cxn modelId="{D3993244-4AF5-4555-A6C4-CBB9485748B8}" type="presParOf" srcId="{1261C7D2-FDDA-4933-9933-7E4ACBD72FF1}" destId="{F8F4080B-1001-4DDF-B1FC-F6B5F1961779}" srcOrd="0" destOrd="0" presId="urn:microsoft.com/office/officeart/2018/5/layout/IconCircleLabelList"/>
    <dgm:cxn modelId="{97FE0155-3DE0-48B6-9896-397EDA905425}" type="presParOf" srcId="{1261C7D2-FDDA-4933-9933-7E4ACBD72FF1}" destId="{3B3E03FF-D4EB-4884-98CF-C1D8BEBFC102}" srcOrd="1" destOrd="0" presId="urn:microsoft.com/office/officeart/2018/5/layout/IconCircleLabelList"/>
    <dgm:cxn modelId="{A383EE06-4DF7-409A-BBA6-6AA9DE679F26}" type="presParOf" srcId="{1261C7D2-FDDA-4933-9933-7E4ACBD72FF1}" destId="{5C9306E6-708A-4D0F-AD4E-3635843D0B15}" srcOrd="2" destOrd="0" presId="urn:microsoft.com/office/officeart/2018/5/layout/IconCircleLabelList"/>
    <dgm:cxn modelId="{EFA3E6A9-EEA5-48FD-ACC0-F79245959EF5}" type="presParOf" srcId="{1261C7D2-FDDA-4933-9933-7E4ACBD72FF1}" destId="{20F931DB-BD4A-429B-8D38-45F89190B4D9}"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73DF62-0DB5-4946-9EA4-B6C42065C46E}">
      <dsp:nvSpPr>
        <dsp:cNvPr id="0" name=""/>
        <dsp:cNvSpPr/>
      </dsp:nvSpPr>
      <dsp:spPr>
        <a:xfrm>
          <a:off x="644280" y="588"/>
          <a:ext cx="877113" cy="87711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25AAAD-C84B-45AF-BB00-0ADCCF7F78D7}">
      <dsp:nvSpPr>
        <dsp:cNvPr id="0" name=""/>
        <dsp:cNvSpPr/>
      </dsp:nvSpPr>
      <dsp:spPr>
        <a:xfrm>
          <a:off x="831205" y="187514"/>
          <a:ext cx="503261" cy="5032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018CE2-A641-4601-BB15-B4306E26A547}">
      <dsp:nvSpPr>
        <dsp:cNvPr id="0" name=""/>
        <dsp:cNvSpPr/>
      </dsp:nvSpPr>
      <dsp:spPr>
        <a:xfrm>
          <a:off x="363891" y="1150901"/>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Ideas</a:t>
          </a:r>
        </a:p>
      </dsp:txBody>
      <dsp:txXfrm>
        <a:off x="363891" y="1150901"/>
        <a:ext cx="1437890" cy="575156"/>
      </dsp:txXfrm>
    </dsp:sp>
    <dsp:sp modelId="{177A7FA8-2D3C-46F9-8AF8-2D6021D2C05D}">
      <dsp:nvSpPr>
        <dsp:cNvPr id="0" name=""/>
        <dsp:cNvSpPr/>
      </dsp:nvSpPr>
      <dsp:spPr>
        <a:xfrm>
          <a:off x="2333801" y="588"/>
          <a:ext cx="877113" cy="87711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DA1438-6E09-46A9-8272-804DF140F59A}">
      <dsp:nvSpPr>
        <dsp:cNvPr id="0" name=""/>
        <dsp:cNvSpPr/>
      </dsp:nvSpPr>
      <dsp:spPr>
        <a:xfrm>
          <a:off x="2520727" y="187514"/>
          <a:ext cx="503261" cy="5032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635D1F-0B66-4467-9D95-F3BCB6522D67}">
      <dsp:nvSpPr>
        <dsp:cNvPr id="0" name=""/>
        <dsp:cNvSpPr/>
      </dsp:nvSpPr>
      <dsp:spPr>
        <a:xfrm>
          <a:off x="2053412" y="1150901"/>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Imagination</a:t>
          </a:r>
        </a:p>
      </dsp:txBody>
      <dsp:txXfrm>
        <a:off x="2053412" y="1150901"/>
        <a:ext cx="1437890" cy="575156"/>
      </dsp:txXfrm>
    </dsp:sp>
    <dsp:sp modelId="{AC3C0FB7-E905-4198-A8DA-E1DE26662B00}">
      <dsp:nvSpPr>
        <dsp:cNvPr id="0" name=""/>
        <dsp:cNvSpPr/>
      </dsp:nvSpPr>
      <dsp:spPr>
        <a:xfrm>
          <a:off x="4023323" y="588"/>
          <a:ext cx="877113" cy="87711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F10577-641F-4778-B864-5FEC1BE24D2C}">
      <dsp:nvSpPr>
        <dsp:cNvPr id="0" name=""/>
        <dsp:cNvSpPr/>
      </dsp:nvSpPr>
      <dsp:spPr>
        <a:xfrm>
          <a:off x="4210248" y="187514"/>
          <a:ext cx="503261" cy="5032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04E595-1362-40D4-98C1-719607CB1C0D}">
      <dsp:nvSpPr>
        <dsp:cNvPr id="0" name=""/>
        <dsp:cNvSpPr/>
      </dsp:nvSpPr>
      <dsp:spPr>
        <a:xfrm>
          <a:off x="3742934" y="1150901"/>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Handwriting</a:t>
          </a:r>
        </a:p>
      </dsp:txBody>
      <dsp:txXfrm>
        <a:off x="3742934" y="1150901"/>
        <a:ext cx="1437890" cy="575156"/>
      </dsp:txXfrm>
    </dsp:sp>
    <dsp:sp modelId="{FD898741-B617-4D99-A238-1AC554D67F76}">
      <dsp:nvSpPr>
        <dsp:cNvPr id="0" name=""/>
        <dsp:cNvSpPr/>
      </dsp:nvSpPr>
      <dsp:spPr>
        <a:xfrm>
          <a:off x="5712844" y="588"/>
          <a:ext cx="877113" cy="87711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7E471B-2CCF-4BB2-9A67-4DE7A9A460A5}">
      <dsp:nvSpPr>
        <dsp:cNvPr id="0" name=""/>
        <dsp:cNvSpPr/>
      </dsp:nvSpPr>
      <dsp:spPr>
        <a:xfrm>
          <a:off x="5899770" y="187514"/>
          <a:ext cx="503261" cy="50326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379291-F254-4265-8016-35CE4629FFF4}">
      <dsp:nvSpPr>
        <dsp:cNvPr id="0" name=""/>
        <dsp:cNvSpPr/>
      </dsp:nvSpPr>
      <dsp:spPr>
        <a:xfrm>
          <a:off x="5432455" y="1150901"/>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Spelling and Grammar</a:t>
          </a:r>
        </a:p>
      </dsp:txBody>
      <dsp:txXfrm>
        <a:off x="5432455" y="1150901"/>
        <a:ext cx="1437890" cy="575156"/>
      </dsp:txXfrm>
    </dsp:sp>
    <dsp:sp modelId="{F8F4080B-1001-4DDF-B1FC-F6B5F1961779}">
      <dsp:nvSpPr>
        <dsp:cNvPr id="0" name=""/>
        <dsp:cNvSpPr/>
      </dsp:nvSpPr>
      <dsp:spPr>
        <a:xfrm>
          <a:off x="3178562" y="2085530"/>
          <a:ext cx="877113" cy="87711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3E03FF-D4EB-4884-98CF-C1D8BEBFC102}">
      <dsp:nvSpPr>
        <dsp:cNvPr id="0" name=""/>
        <dsp:cNvSpPr/>
      </dsp:nvSpPr>
      <dsp:spPr>
        <a:xfrm>
          <a:off x="3365488" y="2272456"/>
          <a:ext cx="503261" cy="50326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F931DB-BD4A-429B-8D38-45F89190B4D9}">
      <dsp:nvSpPr>
        <dsp:cNvPr id="0" name=""/>
        <dsp:cNvSpPr/>
      </dsp:nvSpPr>
      <dsp:spPr>
        <a:xfrm>
          <a:off x="2898173" y="3235842"/>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Sentence starters</a:t>
          </a:r>
        </a:p>
      </dsp:txBody>
      <dsp:txXfrm>
        <a:off x="2898173" y="3235842"/>
        <a:ext cx="1437890" cy="575156"/>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282863C7-81E8-4E03-BDCD-E73B49C80997}" type="datetimeFigureOut">
              <a:rPr lang="en-GB" smtClean="0"/>
              <a:t>15/02/2023</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8BE79875-ECBC-48D1-9EE4-C5784D9BD52D}" type="slidenum">
              <a:rPr lang="en-GB" smtClean="0"/>
              <a:t>‹#›</a:t>
            </a:fld>
            <a:endParaRPr lang="en-GB"/>
          </a:p>
        </p:txBody>
      </p:sp>
    </p:spTree>
    <p:extLst>
      <p:ext uri="{BB962C8B-B14F-4D97-AF65-F5344CB8AC3E}">
        <p14:creationId xmlns:p14="http://schemas.microsoft.com/office/powerpoint/2010/main" val="956273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E79875-ECBC-48D1-9EE4-C5784D9BD52D}" type="slidenum">
              <a:rPr lang="en-GB" smtClean="0"/>
              <a:t>25</a:t>
            </a:fld>
            <a:endParaRPr lang="en-GB"/>
          </a:p>
        </p:txBody>
      </p:sp>
    </p:spTree>
    <p:extLst>
      <p:ext uri="{BB962C8B-B14F-4D97-AF65-F5344CB8AC3E}">
        <p14:creationId xmlns:p14="http://schemas.microsoft.com/office/powerpoint/2010/main" val="2691371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69493" y="275590"/>
            <a:ext cx="11253012" cy="63500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08409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0" i="0" u="heavy">
                <a:solidFill>
                  <a:schemeClr val="tx1"/>
                </a:solidFill>
                <a:latin typeface="Comic Sans MS"/>
                <a:cs typeface="Comic Sans MS"/>
              </a:defRPr>
            </a:lvl1pPr>
          </a:lstStyle>
          <a:p>
            <a:endParaRPr/>
          </a:p>
        </p:txBody>
      </p:sp>
      <p:sp>
        <p:nvSpPr>
          <p:cNvPr id="3" name="Holder 3"/>
          <p:cNvSpPr>
            <a:spLocks noGrp="1"/>
          </p:cNvSpPr>
          <p:nvPr>
            <p:ph type="body" idx="1"/>
          </p:nvPr>
        </p:nvSpPr>
        <p:spPr/>
        <p:txBody>
          <a:bodyPr lIns="0" tIns="0" rIns="0" bIns="0"/>
          <a:lstStyle>
            <a:lvl1pPr>
              <a:defRPr sz="3000" b="0" i="0">
                <a:solidFill>
                  <a:srgbClr val="7E7E7E"/>
                </a:solidFill>
                <a:latin typeface="Comic Sans MS"/>
                <a:cs typeface="Comic Sans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0" i="0" u="heavy">
                <a:solidFill>
                  <a:schemeClr val="tx1"/>
                </a:solidFill>
                <a:latin typeface="Comic Sans MS"/>
                <a:cs typeface="Comic Sans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0" i="0" u="heavy">
                <a:solidFill>
                  <a:schemeClr val="tx1"/>
                </a:solidFill>
                <a:latin typeface="Comic Sans MS"/>
                <a:cs typeface="Comic Sans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51840" y="18745"/>
            <a:ext cx="11488318" cy="69723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40148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omic Sans MS"/>
                <a:cs typeface="Comic Sans M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36134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omic Sans MS"/>
                <a:cs typeface="Comic Sans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74978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omic Sans MS"/>
                <a:cs typeface="Comic Sans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544366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124705" y="257683"/>
            <a:ext cx="3942588" cy="848360"/>
          </a:xfrm>
          <a:prstGeom prst="rect">
            <a:avLst/>
          </a:prstGeom>
        </p:spPr>
        <p:txBody>
          <a:bodyPr wrap="square" lIns="0" tIns="0" rIns="0" bIns="0">
            <a:spAutoFit/>
          </a:bodyPr>
          <a:lstStyle>
            <a:lvl1pPr>
              <a:defRPr sz="5400" b="0" i="0" u="heavy">
                <a:solidFill>
                  <a:schemeClr val="tx1"/>
                </a:solidFill>
                <a:latin typeface="Comic Sans MS"/>
                <a:cs typeface="Comic Sans MS"/>
              </a:defRPr>
            </a:lvl1pPr>
          </a:lstStyle>
          <a:p>
            <a:endParaRPr/>
          </a:p>
        </p:txBody>
      </p:sp>
      <p:sp>
        <p:nvSpPr>
          <p:cNvPr id="3" name="Holder 3"/>
          <p:cNvSpPr>
            <a:spLocks noGrp="1"/>
          </p:cNvSpPr>
          <p:nvPr>
            <p:ph type="body" idx="1"/>
          </p:nvPr>
        </p:nvSpPr>
        <p:spPr>
          <a:xfrm>
            <a:off x="234492" y="1362913"/>
            <a:ext cx="9902190" cy="2911475"/>
          </a:xfrm>
          <a:prstGeom prst="rect">
            <a:avLst/>
          </a:prstGeom>
        </p:spPr>
        <p:txBody>
          <a:bodyPr wrap="square" lIns="0" tIns="0" rIns="0" bIns="0">
            <a:spAutoFit/>
          </a:bodyPr>
          <a:lstStyle>
            <a:lvl1pPr>
              <a:defRPr sz="3000" b="0" i="0">
                <a:solidFill>
                  <a:srgbClr val="7E7E7E"/>
                </a:solidFill>
                <a:latin typeface="Comic Sans MS"/>
                <a:cs typeface="Comic Sans MS"/>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2/15/2023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81659" y="89992"/>
            <a:ext cx="11028680" cy="697230"/>
          </a:xfrm>
          <a:prstGeom prst="rect">
            <a:avLst/>
          </a:prstGeom>
        </p:spPr>
        <p:txBody>
          <a:bodyPr wrap="square" lIns="0" tIns="0" rIns="0" bIns="0">
            <a:spAutoFit/>
          </a:bodyPr>
          <a:lstStyle>
            <a:lvl1pPr>
              <a:defRPr sz="4400" b="0" i="0">
                <a:solidFill>
                  <a:schemeClr val="tx1"/>
                </a:solidFill>
                <a:latin typeface="Comic Sans MS"/>
                <a:cs typeface="Comic Sans MS"/>
              </a:defRPr>
            </a:lvl1pPr>
          </a:lstStyle>
          <a:p>
            <a:endParaRPr/>
          </a:p>
        </p:txBody>
      </p:sp>
      <p:sp>
        <p:nvSpPr>
          <p:cNvPr id="3" name="Holder 3"/>
          <p:cNvSpPr>
            <a:spLocks noGrp="1"/>
          </p:cNvSpPr>
          <p:nvPr>
            <p:ph type="body" idx="1"/>
          </p:nvPr>
        </p:nvSpPr>
        <p:spPr>
          <a:xfrm>
            <a:off x="823531" y="1235455"/>
            <a:ext cx="10535285" cy="398399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2/15/2023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3254180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10.xml"/><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jpg"/><Relationship Id="rId1" Type="http://schemas.openxmlformats.org/officeDocument/2006/relationships/slideLayout" Target="../slideLayouts/slideLayout1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4.pn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01164" y="1676780"/>
            <a:ext cx="8798560" cy="1784463"/>
          </a:xfrm>
          <a:prstGeom prst="rect">
            <a:avLst/>
          </a:prstGeom>
        </p:spPr>
        <p:txBody>
          <a:bodyPr vert="horz" wrap="square" lIns="0" tIns="116205" rIns="0" bIns="0" rtlCol="0">
            <a:spAutoFit/>
          </a:bodyPr>
          <a:lstStyle/>
          <a:p>
            <a:pPr marL="12700" marR="5080" indent="4445">
              <a:lnSpc>
                <a:spcPts val="6480"/>
              </a:lnSpc>
              <a:spcBef>
                <a:spcPts val="915"/>
              </a:spcBef>
            </a:pPr>
            <a:r>
              <a:rPr sz="6000" u="none" dirty="0"/>
              <a:t>KS1 </a:t>
            </a:r>
            <a:r>
              <a:rPr sz="6000" u="none" spc="5" dirty="0"/>
              <a:t>Writing </a:t>
            </a:r>
            <a:r>
              <a:rPr sz="6000" u="none" spc="-1780" dirty="0"/>
              <a:t> </a:t>
            </a:r>
            <a:r>
              <a:rPr sz="6000" u="none" spc="5" dirty="0"/>
              <a:t>Parent/</a:t>
            </a:r>
            <a:r>
              <a:rPr sz="6000" u="none" spc="-35" dirty="0"/>
              <a:t> </a:t>
            </a:r>
            <a:r>
              <a:rPr sz="6000" u="none" spc="-5" dirty="0"/>
              <a:t>Carer</a:t>
            </a:r>
            <a:r>
              <a:rPr sz="6000" u="none" spc="-35" dirty="0"/>
              <a:t> </a:t>
            </a:r>
            <a:r>
              <a:rPr sz="6000" u="none" dirty="0"/>
              <a:t>Workshop</a:t>
            </a:r>
            <a:endParaRPr sz="6000" dirty="0"/>
          </a:p>
        </p:txBody>
      </p:sp>
      <p:pic>
        <p:nvPicPr>
          <p:cNvPr id="3" name="object 3"/>
          <p:cNvPicPr/>
          <p:nvPr/>
        </p:nvPicPr>
        <p:blipFill>
          <a:blip r:embed="rId2" cstate="print"/>
          <a:stretch>
            <a:fillRect/>
          </a:stretch>
        </p:blipFill>
        <p:spPr>
          <a:xfrm>
            <a:off x="6096000" y="2316479"/>
            <a:ext cx="5908548" cy="454151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26955" y="629542"/>
            <a:ext cx="8094868" cy="561733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85870" y="683997"/>
            <a:ext cx="8161505" cy="566346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22677" y="168351"/>
            <a:ext cx="8122920" cy="697230"/>
          </a:xfrm>
          <a:prstGeom prst="rect">
            <a:avLst/>
          </a:prstGeom>
        </p:spPr>
        <p:txBody>
          <a:bodyPr vert="horz" wrap="square" lIns="0" tIns="13335" rIns="0" bIns="0" rtlCol="0">
            <a:spAutoFit/>
          </a:bodyPr>
          <a:lstStyle/>
          <a:p>
            <a:pPr marL="12700">
              <a:lnSpc>
                <a:spcPct val="100000"/>
              </a:lnSpc>
              <a:spcBef>
                <a:spcPts val="105"/>
              </a:spcBef>
            </a:pPr>
            <a:r>
              <a:rPr dirty="0"/>
              <a:t>Examples</a:t>
            </a:r>
            <a:r>
              <a:rPr spc="-60" dirty="0"/>
              <a:t> </a:t>
            </a:r>
            <a:r>
              <a:rPr dirty="0"/>
              <a:t>of</a:t>
            </a:r>
            <a:r>
              <a:rPr spc="-10" dirty="0"/>
              <a:t> </a:t>
            </a:r>
            <a:r>
              <a:rPr dirty="0"/>
              <a:t>Genres</a:t>
            </a:r>
            <a:r>
              <a:rPr spc="-35" dirty="0"/>
              <a:t> </a:t>
            </a:r>
            <a:r>
              <a:rPr dirty="0"/>
              <a:t>and</a:t>
            </a:r>
            <a:r>
              <a:rPr spc="-20" dirty="0"/>
              <a:t> </a:t>
            </a:r>
            <a:r>
              <a:rPr spc="-5" dirty="0"/>
              <a:t>Topics</a:t>
            </a:r>
          </a:p>
        </p:txBody>
      </p:sp>
      <p:graphicFrame>
        <p:nvGraphicFramePr>
          <p:cNvPr id="3" name="object 3"/>
          <p:cNvGraphicFramePr>
            <a:graphicFrameLocks noGrp="1"/>
          </p:cNvGraphicFramePr>
          <p:nvPr>
            <p:extLst>
              <p:ext uri="{D42A27DB-BD31-4B8C-83A1-F6EECF244321}">
                <p14:modId xmlns:p14="http://schemas.microsoft.com/office/powerpoint/2010/main" val="1506602226"/>
              </p:ext>
            </p:extLst>
          </p:nvPr>
        </p:nvGraphicFramePr>
        <p:xfrm>
          <a:off x="823531" y="1235455"/>
          <a:ext cx="10515600" cy="3970908"/>
        </p:xfrm>
        <a:graphic>
          <a:graphicData uri="http://schemas.openxmlformats.org/drawingml/2006/table">
            <a:tbl>
              <a:tblPr firstRow="1" bandRow="1">
                <a:tableStyleId>{2D5ABB26-0587-4C30-8999-92F81FD0307C}</a:tableStyleId>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gridCol w="2628900">
                  <a:extLst>
                    <a:ext uri="{9D8B030D-6E8A-4147-A177-3AD203B41FA5}">
                      <a16:colId xmlns:a16="http://schemas.microsoft.com/office/drawing/2014/main" val="20003"/>
                    </a:ext>
                  </a:extLst>
                </a:gridCol>
              </a:tblGrid>
              <a:tr h="496189">
                <a:tc>
                  <a:txBody>
                    <a:bodyPr/>
                    <a:lstStyle/>
                    <a:p>
                      <a:pPr marL="91440">
                        <a:lnSpc>
                          <a:spcPct val="100000"/>
                        </a:lnSpc>
                        <a:spcBef>
                          <a:spcPts val="265"/>
                        </a:spcBef>
                      </a:pPr>
                      <a:r>
                        <a:rPr lang="en-US" sz="1800" b="1" spc="-5" dirty="0">
                          <a:solidFill>
                            <a:srgbClr val="FFFFFF"/>
                          </a:solidFill>
                          <a:latin typeface="Comic Sans MS"/>
                          <a:cs typeface="Comic Sans MS"/>
                        </a:rPr>
                        <a:t>Early Years/Year 1</a:t>
                      </a:r>
                      <a:endParaRPr sz="1800" dirty="0">
                        <a:latin typeface="Comic Sans MS"/>
                        <a:cs typeface="Comic Sans MS"/>
                      </a:endParaRPr>
                    </a:p>
                  </a:txBody>
                  <a:tcPr marL="0" marR="0" marT="3365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marL="91440">
                        <a:lnSpc>
                          <a:spcPct val="100000"/>
                        </a:lnSpc>
                        <a:spcBef>
                          <a:spcPts val="265"/>
                        </a:spcBef>
                      </a:pPr>
                      <a:r>
                        <a:rPr sz="1800" b="1" spc="-5" dirty="0">
                          <a:solidFill>
                            <a:srgbClr val="FFFFFF"/>
                          </a:solidFill>
                          <a:latin typeface="Comic Sans MS"/>
                          <a:cs typeface="Comic Sans MS"/>
                        </a:rPr>
                        <a:t>Year</a:t>
                      </a:r>
                      <a:r>
                        <a:rPr sz="1800" b="1" spc="-60" dirty="0">
                          <a:solidFill>
                            <a:srgbClr val="FFFFFF"/>
                          </a:solidFill>
                          <a:latin typeface="Comic Sans MS"/>
                          <a:cs typeface="Comic Sans MS"/>
                        </a:rPr>
                        <a:t> </a:t>
                      </a:r>
                      <a:r>
                        <a:rPr lang="en-US" sz="1800" b="1" spc="-60" dirty="0">
                          <a:solidFill>
                            <a:srgbClr val="FFFFFF"/>
                          </a:solidFill>
                          <a:latin typeface="Comic Sans MS"/>
                          <a:cs typeface="Comic Sans MS"/>
                        </a:rPr>
                        <a:t>2/Year 3</a:t>
                      </a:r>
                      <a:endParaRPr sz="1800" dirty="0">
                        <a:latin typeface="Comic Sans MS"/>
                        <a:cs typeface="Comic Sans MS"/>
                      </a:endParaRPr>
                    </a:p>
                  </a:txBody>
                  <a:tcPr marL="0" marR="0" marT="3365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marL="92075">
                        <a:lnSpc>
                          <a:spcPct val="100000"/>
                        </a:lnSpc>
                        <a:spcBef>
                          <a:spcPts val="265"/>
                        </a:spcBef>
                      </a:pPr>
                      <a:r>
                        <a:rPr sz="1800" b="1" spc="-5" dirty="0">
                          <a:solidFill>
                            <a:srgbClr val="FFFFFF"/>
                          </a:solidFill>
                          <a:latin typeface="Comic Sans MS"/>
                          <a:cs typeface="Comic Sans MS"/>
                        </a:rPr>
                        <a:t>Year</a:t>
                      </a:r>
                      <a:r>
                        <a:rPr sz="1800" b="1" spc="-50" dirty="0">
                          <a:solidFill>
                            <a:srgbClr val="FFFFFF"/>
                          </a:solidFill>
                          <a:latin typeface="Comic Sans MS"/>
                          <a:cs typeface="Comic Sans MS"/>
                        </a:rPr>
                        <a:t> </a:t>
                      </a:r>
                      <a:r>
                        <a:rPr lang="en-US" sz="1800" b="1" spc="-50" dirty="0">
                          <a:solidFill>
                            <a:srgbClr val="FFFFFF"/>
                          </a:solidFill>
                          <a:latin typeface="Comic Sans MS"/>
                          <a:cs typeface="Comic Sans MS"/>
                        </a:rPr>
                        <a:t>3/Year 4</a:t>
                      </a:r>
                      <a:endParaRPr sz="1800" dirty="0">
                        <a:latin typeface="Comic Sans MS"/>
                        <a:cs typeface="Comic Sans MS"/>
                      </a:endParaRPr>
                    </a:p>
                  </a:txBody>
                  <a:tcPr marL="0" marR="0" marT="3365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marL="92075">
                        <a:lnSpc>
                          <a:spcPct val="100000"/>
                        </a:lnSpc>
                        <a:spcBef>
                          <a:spcPts val="265"/>
                        </a:spcBef>
                      </a:pPr>
                      <a:r>
                        <a:rPr sz="1800" b="1" spc="-5" dirty="0">
                          <a:solidFill>
                            <a:srgbClr val="FFFFFF"/>
                          </a:solidFill>
                          <a:latin typeface="Comic Sans MS"/>
                          <a:cs typeface="Comic Sans MS"/>
                        </a:rPr>
                        <a:t>Year</a:t>
                      </a:r>
                      <a:r>
                        <a:rPr sz="1800" b="1" spc="-60" dirty="0">
                          <a:solidFill>
                            <a:srgbClr val="FFFFFF"/>
                          </a:solidFill>
                          <a:latin typeface="Comic Sans MS"/>
                          <a:cs typeface="Comic Sans MS"/>
                        </a:rPr>
                        <a:t> </a:t>
                      </a:r>
                      <a:r>
                        <a:rPr lang="en-US" sz="1800" b="1" spc="-60" dirty="0">
                          <a:solidFill>
                            <a:srgbClr val="FFFFFF"/>
                          </a:solidFill>
                          <a:latin typeface="Comic Sans MS"/>
                          <a:cs typeface="Comic Sans MS"/>
                        </a:rPr>
                        <a:t>5/Year 6</a:t>
                      </a:r>
                      <a:endParaRPr sz="1800" dirty="0">
                        <a:latin typeface="Comic Sans MS"/>
                        <a:cs typeface="Comic Sans MS"/>
                      </a:endParaRPr>
                    </a:p>
                  </a:txBody>
                  <a:tcPr marL="0" marR="0" marT="3365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extLst>
                  <a:ext uri="{0D108BD9-81ED-4DB2-BD59-A6C34878D82A}">
                    <a16:rowId xmlns:a16="http://schemas.microsoft.com/office/drawing/2014/main" val="10000"/>
                  </a:ext>
                </a:extLst>
              </a:tr>
              <a:tr h="640079">
                <a:tc>
                  <a:txBody>
                    <a:bodyPr/>
                    <a:lstStyle/>
                    <a:p>
                      <a:pPr marL="91440">
                        <a:lnSpc>
                          <a:spcPct val="100000"/>
                        </a:lnSpc>
                        <a:spcBef>
                          <a:spcPts val="270"/>
                        </a:spcBef>
                      </a:pPr>
                      <a:r>
                        <a:rPr lang="en-US" sz="1800" dirty="0">
                          <a:latin typeface="Comic Sans MS"/>
                          <a:cs typeface="Comic Sans MS"/>
                        </a:rPr>
                        <a:t>The </a:t>
                      </a:r>
                      <a:r>
                        <a:rPr lang="en-US" sz="1800" dirty="0" err="1">
                          <a:latin typeface="Comic Sans MS"/>
                          <a:cs typeface="Comic Sans MS"/>
                        </a:rPr>
                        <a:t>Barnabus</a:t>
                      </a:r>
                      <a:r>
                        <a:rPr lang="en-US" sz="1800" dirty="0">
                          <a:latin typeface="Comic Sans MS"/>
                          <a:cs typeface="Comic Sans MS"/>
                        </a:rPr>
                        <a:t> project</a:t>
                      </a:r>
                      <a:endParaRPr sz="1800" dirty="0">
                        <a:latin typeface="Comic Sans MS"/>
                        <a:cs typeface="Comic Sans MS"/>
                      </a:endParaRPr>
                    </a:p>
                  </a:txBody>
                  <a:tcPr marL="0" marR="0" marT="3429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tc>
                  <a:txBody>
                    <a:bodyPr/>
                    <a:lstStyle/>
                    <a:p>
                      <a:pPr marL="91440" marR="508634">
                        <a:lnSpc>
                          <a:spcPct val="100000"/>
                        </a:lnSpc>
                        <a:spcBef>
                          <a:spcPts val="270"/>
                        </a:spcBef>
                      </a:pPr>
                      <a:r>
                        <a:rPr lang="en-US" sz="1800" dirty="0">
                          <a:latin typeface="Comic Sans MS"/>
                          <a:cs typeface="Comic Sans MS"/>
                        </a:rPr>
                        <a:t>The Gingerbread Man</a:t>
                      </a:r>
                      <a:endParaRPr sz="1800" dirty="0">
                        <a:latin typeface="Comic Sans MS"/>
                        <a:cs typeface="Comic Sans MS"/>
                      </a:endParaRPr>
                    </a:p>
                  </a:txBody>
                  <a:tcPr marL="0" marR="0" marT="3429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tc>
                  <a:txBody>
                    <a:bodyPr/>
                    <a:lstStyle/>
                    <a:p>
                      <a:pPr marL="92075">
                        <a:lnSpc>
                          <a:spcPct val="100000"/>
                        </a:lnSpc>
                        <a:spcBef>
                          <a:spcPts val="270"/>
                        </a:spcBef>
                      </a:pPr>
                      <a:r>
                        <a:rPr lang="en-US" sz="1800" dirty="0">
                          <a:latin typeface="Comic Sans MS"/>
                          <a:cs typeface="Comic Sans MS"/>
                        </a:rPr>
                        <a:t>The King of Space</a:t>
                      </a:r>
                      <a:endParaRPr sz="1800" dirty="0">
                        <a:latin typeface="Comic Sans MS"/>
                        <a:cs typeface="Comic Sans MS"/>
                      </a:endParaRPr>
                    </a:p>
                  </a:txBody>
                  <a:tcPr marL="0" marR="0" marT="3429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tc>
                  <a:txBody>
                    <a:bodyPr/>
                    <a:lstStyle/>
                    <a:p>
                      <a:pPr marL="92075">
                        <a:lnSpc>
                          <a:spcPct val="100000"/>
                        </a:lnSpc>
                        <a:spcBef>
                          <a:spcPts val="270"/>
                        </a:spcBef>
                      </a:pPr>
                      <a:r>
                        <a:rPr lang="en-US" sz="1800" dirty="0">
                          <a:latin typeface="Comic Sans MS"/>
                          <a:cs typeface="Comic Sans MS"/>
                        </a:rPr>
                        <a:t>Goodnight </a:t>
                      </a:r>
                      <a:r>
                        <a:rPr lang="en-US" sz="1800" dirty="0" err="1">
                          <a:latin typeface="Comic Sans MS"/>
                          <a:cs typeface="Comic Sans MS"/>
                        </a:rPr>
                        <a:t>Mr</a:t>
                      </a:r>
                      <a:r>
                        <a:rPr lang="en-US" sz="1800" dirty="0">
                          <a:latin typeface="Comic Sans MS"/>
                          <a:cs typeface="Comic Sans MS"/>
                        </a:rPr>
                        <a:t> Tom</a:t>
                      </a:r>
                      <a:endParaRPr sz="1800" dirty="0">
                        <a:latin typeface="Comic Sans MS"/>
                        <a:cs typeface="Comic Sans MS"/>
                      </a:endParaRPr>
                    </a:p>
                  </a:txBody>
                  <a:tcPr marL="0" marR="0" marT="3429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1"/>
                  </a:ext>
                </a:extLst>
              </a:tr>
              <a:tr h="2834640">
                <a:tc>
                  <a:txBody>
                    <a:bodyPr/>
                    <a:lstStyle/>
                    <a:p>
                      <a:pPr marL="377825" marR="242570" indent="-287020">
                        <a:lnSpc>
                          <a:spcPct val="100000"/>
                        </a:lnSpc>
                        <a:spcBef>
                          <a:spcPts val="270"/>
                        </a:spcBef>
                        <a:buFont typeface="Arial MT"/>
                        <a:buChar char="•"/>
                        <a:tabLst>
                          <a:tab pos="377825" algn="l"/>
                          <a:tab pos="378460" algn="l"/>
                        </a:tabLst>
                      </a:pPr>
                      <a:r>
                        <a:rPr sz="1800" spc="-5" dirty="0">
                          <a:solidFill>
                            <a:srgbClr val="6F2F9F"/>
                          </a:solidFill>
                          <a:latin typeface="Comic Sans MS"/>
                          <a:cs typeface="Comic Sans MS"/>
                        </a:rPr>
                        <a:t>Instructions</a:t>
                      </a:r>
                      <a:r>
                        <a:rPr sz="1800" spc="-70" dirty="0">
                          <a:solidFill>
                            <a:srgbClr val="6F2F9F"/>
                          </a:solidFill>
                          <a:latin typeface="Comic Sans MS"/>
                          <a:cs typeface="Comic Sans MS"/>
                        </a:rPr>
                        <a:t> </a:t>
                      </a:r>
                      <a:r>
                        <a:rPr sz="1800" dirty="0">
                          <a:solidFill>
                            <a:srgbClr val="6F2F9F"/>
                          </a:solidFill>
                          <a:latin typeface="Comic Sans MS"/>
                          <a:cs typeface="Comic Sans MS"/>
                        </a:rPr>
                        <a:t>about </a:t>
                      </a:r>
                      <a:r>
                        <a:rPr sz="1800" spc="-520" dirty="0">
                          <a:solidFill>
                            <a:srgbClr val="6F2F9F"/>
                          </a:solidFill>
                          <a:latin typeface="Comic Sans MS"/>
                          <a:cs typeface="Comic Sans MS"/>
                        </a:rPr>
                        <a:t> </a:t>
                      </a:r>
                      <a:r>
                        <a:rPr sz="1800" dirty="0">
                          <a:solidFill>
                            <a:srgbClr val="6F2F9F"/>
                          </a:solidFill>
                          <a:latin typeface="Comic Sans MS"/>
                          <a:cs typeface="Comic Sans MS"/>
                        </a:rPr>
                        <a:t>how to </a:t>
                      </a:r>
                      <a:r>
                        <a:rPr lang="en-US" sz="1800" dirty="0">
                          <a:solidFill>
                            <a:srgbClr val="6F2F9F"/>
                          </a:solidFill>
                          <a:latin typeface="Comic Sans MS"/>
                          <a:cs typeface="Comic Sans MS"/>
                        </a:rPr>
                        <a:t>take care of an animal</a:t>
                      </a:r>
                      <a:endParaRPr sz="1800" dirty="0">
                        <a:latin typeface="Comic Sans MS"/>
                        <a:cs typeface="Comic Sans MS"/>
                      </a:endParaRPr>
                    </a:p>
                    <a:p>
                      <a:pPr marL="377825" marR="409575" indent="-287020">
                        <a:lnSpc>
                          <a:spcPct val="100000"/>
                        </a:lnSpc>
                        <a:buFont typeface="Arial MT"/>
                        <a:buChar char="•"/>
                        <a:tabLst>
                          <a:tab pos="377825" algn="l"/>
                          <a:tab pos="378460" algn="l"/>
                        </a:tabLst>
                      </a:pPr>
                      <a:r>
                        <a:rPr lang="en-US" sz="1800" spc="-5" dirty="0">
                          <a:latin typeface="Comic Sans MS"/>
                          <a:cs typeface="Comic Sans MS"/>
                        </a:rPr>
                        <a:t>Setting / character description</a:t>
                      </a:r>
                      <a:endParaRPr sz="1800" dirty="0">
                        <a:latin typeface="Comic Sans MS"/>
                        <a:cs typeface="Comic Sans MS"/>
                      </a:endParaRPr>
                    </a:p>
                    <a:p>
                      <a:pPr marL="377825" marR="161290" indent="-287020">
                        <a:lnSpc>
                          <a:spcPct val="100000"/>
                        </a:lnSpc>
                        <a:buFont typeface="Arial MT"/>
                        <a:buChar char="•"/>
                        <a:tabLst>
                          <a:tab pos="377825" algn="l"/>
                          <a:tab pos="378460" algn="l"/>
                        </a:tabLst>
                      </a:pPr>
                      <a:r>
                        <a:rPr lang="en-US" sz="1800" spc="-5" dirty="0">
                          <a:solidFill>
                            <a:srgbClr val="6F2F9F"/>
                          </a:solidFill>
                          <a:latin typeface="Comic Sans MS"/>
                          <a:cs typeface="Comic Sans MS"/>
                        </a:rPr>
                        <a:t>Fact file for </a:t>
                      </a:r>
                      <a:r>
                        <a:rPr lang="en-US" sz="1800" spc="-5">
                          <a:solidFill>
                            <a:srgbClr val="6F2F9F"/>
                          </a:solidFill>
                          <a:latin typeface="Comic Sans MS"/>
                          <a:cs typeface="Comic Sans MS"/>
                        </a:rPr>
                        <a:t>their creature</a:t>
                      </a:r>
                      <a:endParaRPr sz="1800" dirty="0">
                        <a:latin typeface="Comic Sans MS"/>
                        <a:cs typeface="Comic Sans MS"/>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377825" marR="239395" indent="-287020">
                        <a:lnSpc>
                          <a:spcPct val="100000"/>
                        </a:lnSpc>
                        <a:spcBef>
                          <a:spcPts val="270"/>
                        </a:spcBef>
                        <a:buFont typeface="Arial MT"/>
                        <a:buChar char="•"/>
                        <a:tabLst>
                          <a:tab pos="377825" algn="l"/>
                          <a:tab pos="378460" algn="l"/>
                        </a:tabLst>
                      </a:pPr>
                      <a:r>
                        <a:rPr sz="1800" dirty="0">
                          <a:latin typeface="Comic Sans MS"/>
                          <a:cs typeface="Comic Sans MS"/>
                        </a:rPr>
                        <a:t>Instructions</a:t>
                      </a:r>
                      <a:r>
                        <a:rPr sz="1800" spc="-105" dirty="0">
                          <a:latin typeface="Comic Sans MS"/>
                          <a:cs typeface="Comic Sans MS"/>
                        </a:rPr>
                        <a:t> </a:t>
                      </a:r>
                      <a:r>
                        <a:rPr sz="1800" dirty="0">
                          <a:latin typeface="Comic Sans MS"/>
                          <a:cs typeface="Comic Sans MS"/>
                        </a:rPr>
                        <a:t>about </a:t>
                      </a:r>
                      <a:r>
                        <a:rPr sz="1800" spc="-525" dirty="0">
                          <a:latin typeface="Comic Sans MS"/>
                          <a:cs typeface="Comic Sans MS"/>
                        </a:rPr>
                        <a:t> </a:t>
                      </a:r>
                      <a:r>
                        <a:rPr sz="1800" dirty="0">
                          <a:latin typeface="Comic Sans MS"/>
                          <a:cs typeface="Comic Sans MS"/>
                        </a:rPr>
                        <a:t>how to </a:t>
                      </a:r>
                      <a:r>
                        <a:rPr lang="en-US" sz="1800" dirty="0">
                          <a:latin typeface="Comic Sans MS"/>
                          <a:cs typeface="Comic Sans MS"/>
                        </a:rPr>
                        <a:t>make a gingerbread man</a:t>
                      </a:r>
                      <a:endParaRPr sz="1800" dirty="0">
                        <a:latin typeface="Comic Sans MS"/>
                        <a:cs typeface="Comic Sans MS"/>
                      </a:endParaRPr>
                    </a:p>
                    <a:p>
                      <a:pPr marL="377825" marR="699135" indent="-287020">
                        <a:lnSpc>
                          <a:spcPct val="100000"/>
                        </a:lnSpc>
                        <a:buFont typeface="Arial MT"/>
                        <a:buChar char="•"/>
                        <a:tabLst>
                          <a:tab pos="377825" algn="l"/>
                          <a:tab pos="378460" algn="l"/>
                        </a:tabLst>
                      </a:pPr>
                      <a:r>
                        <a:rPr lang="en-US" sz="1800" dirty="0">
                          <a:solidFill>
                            <a:srgbClr val="6F2F9F"/>
                          </a:solidFill>
                          <a:latin typeface="Comic Sans MS"/>
                          <a:cs typeface="Comic Sans MS"/>
                        </a:rPr>
                        <a:t>A recount of the events in the story</a:t>
                      </a:r>
                      <a:endParaRPr sz="1800" dirty="0">
                        <a:latin typeface="Comic Sans MS"/>
                        <a:cs typeface="Comic Sans MS"/>
                      </a:endParaRPr>
                    </a:p>
                    <a:p>
                      <a:pPr marL="377825" marR="172085" indent="-287020">
                        <a:lnSpc>
                          <a:spcPct val="100000"/>
                        </a:lnSpc>
                        <a:buFont typeface="Arial MT"/>
                        <a:buChar char="•"/>
                        <a:tabLst>
                          <a:tab pos="377825" algn="l"/>
                          <a:tab pos="378460" algn="l"/>
                        </a:tabLst>
                      </a:pPr>
                      <a:r>
                        <a:rPr sz="1800" dirty="0">
                          <a:latin typeface="Comic Sans MS"/>
                          <a:cs typeface="Comic Sans MS"/>
                        </a:rPr>
                        <a:t>Writing </a:t>
                      </a:r>
                      <a:r>
                        <a:rPr lang="en-US" sz="1800" spc="-5" dirty="0">
                          <a:latin typeface="Comic Sans MS"/>
                          <a:cs typeface="Comic Sans MS"/>
                        </a:rPr>
                        <a:t>a story using different characters</a:t>
                      </a:r>
                      <a:endParaRPr sz="1800" dirty="0">
                        <a:latin typeface="Comic Sans MS"/>
                        <a:cs typeface="Comic Sans MS"/>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378460" marR="113030" indent="-287020">
                        <a:lnSpc>
                          <a:spcPct val="100000"/>
                        </a:lnSpc>
                        <a:spcBef>
                          <a:spcPts val="270"/>
                        </a:spcBef>
                        <a:buFont typeface="Arial MT"/>
                        <a:buChar char="•"/>
                        <a:tabLst>
                          <a:tab pos="378460" algn="l"/>
                          <a:tab pos="379095" algn="l"/>
                        </a:tabLst>
                      </a:pPr>
                      <a:r>
                        <a:rPr lang="en-US" sz="1800" spc="-5" dirty="0">
                          <a:solidFill>
                            <a:srgbClr val="6F2F9F"/>
                          </a:solidFill>
                          <a:latin typeface="Comic Sans MS"/>
                          <a:cs typeface="Comic Sans MS"/>
                        </a:rPr>
                        <a:t>Explanation – how to make a robot.</a:t>
                      </a:r>
                      <a:endParaRPr sz="1800" dirty="0">
                        <a:latin typeface="Comic Sans MS"/>
                        <a:cs typeface="Comic Sans MS"/>
                      </a:endParaRPr>
                    </a:p>
                    <a:p>
                      <a:pPr marL="378460" marR="240665" indent="-287020">
                        <a:lnSpc>
                          <a:spcPct val="100000"/>
                        </a:lnSpc>
                        <a:buFont typeface="Arial MT"/>
                        <a:buChar char="•"/>
                        <a:tabLst>
                          <a:tab pos="378460" algn="l"/>
                          <a:tab pos="379095" algn="l"/>
                        </a:tabLst>
                      </a:pPr>
                      <a:r>
                        <a:rPr sz="1800" spc="-5" dirty="0">
                          <a:latin typeface="Comic Sans MS"/>
                          <a:cs typeface="Comic Sans MS"/>
                        </a:rPr>
                        <a:t>I</a:t>
                      </a:r>
                      <a:r>
                        <a:rPr lang="en-US" sz="1800" spc="-5" dirty="0">
                          <a:latin typeface="Comic Sans MS"/>
                          <a:cs typeface="Comic Sans MS"/>
                        </a:rPr>
                        <a:t>nformation writing about robot designs</a:t>
                      </a:r>
                      <a:endParaRPr sz="1800" dirty="0">
                        <a:latin typeface="Comic Sans MS"/>
                        <a:cs typeface="Comic Sans MS"/>
                      </a:endParaRPr>
                    </a:p>
                    <a:p>
                      <a:pPr marL="378460" marR="163195" indent="-287020">
                        <a:lnSpc>
                          <a:spcPct val="100000"/>
                        </a:lnSpc>
                        <a:buFont typeface="Arial MT"/>
                        <a:buChar char="•"/>
                        <a:tabLst>
                          <a:tab pos="378460" algn="l"/>
                          <a:tab pos="379095" algn="l"/>
                        </a:tabLst>
                      </a:pPr>
                      <a:r>
                        <a:rPr sz="1800" dirty="0">
                          <a:solidFill>
                            <a:srgbClr val="6F2F9F"/>
                          </a:solidFill>
                          <a:latin typeface="Comic Sans MS"/>
                          <a:cs typeface="Comic Sans MS"/>
                        </a:rPr>
                        <a:t>Writing</a:t>
                      </a:r>
                      <a:r>
                        <a:rPr lang="en-US" sz="1800" dirty="0">
                          <a:solidFill>
                            <a:srgbClr val="6F2F9F"/>
                          </a:solidFill>
                          <a:latin typeface="Comic Sans MS"/>
                          <a:cs typeface="Comic Sans MS"/>
                        </a:rPr>
                        <a:t> a </a:t>
                      </a:r>
                      <a:r>
                        <a:rPr lang="en-US" sz="1800">
                          <a:solidFill>
                            <a:srgbClr val="6F2F9F"/>
                          </a:solidFill>
                          <a:latin typeface="Comic Sans MS"/>
                          <a:cs typeface="Comic Sans MS"/>
                        </a:rPr>
                        <a:t>persuasive letter.</a:t>
                      </a:r>
                      <a:endParaRPr sz="1800" dirty="0">
                        <a:latin typeface="Comic Sans MS"/>
                        <a:cs typeface="Comic Sans MS"/>
                      </a:endParaRP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379095" marR="251460" indent="-287020">
                        <a:lnSpc>
                          <a:spcPct val="100000"/>
                        </a:lnSpc>
                        <a:spcBef>
                          <a:spcPts val="270"/>
                        </a:spcBef>
                        <a:buFont typeface="Arial MT"/>
                        <a:buChar char="•"/>
                        <a:tabLst>
                          <a:tab pos="379095" algn="l"/>
                          <a:tab pos="379730" algn="l"/>
                        </a:tabLst>
                      </a:pPr>
                      <a:r>
                        <a:rPr lang="en-US" sz="1800" dirty="0">
                          <a:latin typeface="Comic Sans MS"/>
                          <a:cs typeface="Comic Sans MS"/>
                        </a:rPr>
                        <a:t>World War Two poems</a:t>
                      </a:r>
                    </a:p>
                    <a:p>
                      <a:pPr marL="379095" marR="251460" indent="-287020">
                        <a:lnSpc>
                          <a:spcPct val="100000"/>
                        </a:lnSpc>
                        <a:spcBef>
                          <a:spcPts val="270"/>
                        </a:spcBef>
                        <a:buFont typeface="Arial MT"/>
                        <a:buChar char="•"/>
                        <a:tabLst>
                          <a:tab pos="379095" algn="l"/>
                          <a:tab pos="379730" algn="l"/>
                        </a:tabLst>
                      </a:pPr>
                      <a:r>
                        <a:rPr lang="en-US" sz="1800" dirty="0">
                          <a:latin typeface="Comic Sans MS"/>
                          <a:cs typeface="Comic Sans MS"/>
                        </a:rPr>
                        <a:t>Letters sent home about evacuation</a:t>
                      </a:r>
                      <a:endParaRPr sz="1800" dirty="0">
                        <a:latin typeface="Comic Sans MS"/>
                        <a:cs typeface="Comic Sans MS"/>
                      </a:endParaRPr>
                    </a:p>
                    <a:p>
                      <a:pPr marL="379095" marR="241935" indent="-287020">
                        <a:lnSpc>
                          <a:spcPct val="100000"/>
                        </a:lnSpc>
                        <a:buFont typeface="Arial MT"/>
                        <a:buChar char="•"/>
                        <a:tabLst>
                          <a:tab pos="379095" algn="l"/>
                          <a:tab pos="379730" algn="l"/>
                        </a:tabLst>
                      </a:pPr>
                      <a:r>
                        <a:rPr lang="en-US" sz="1800" spc="-5" dirty="0">
                          <a:latin typeface="Comic Sans MS"/>
                          <a:cs typeface="Comic Sans MS"/>
                        </a:rPr>
                        <a:t>Diary entries about unfair treatment</a:t>
                      </a:r>
                    </a:p>
                  </a:txBody>
                  <a:tcPr marL="0" marR="0" marT="342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2"/>
                  </a:ext>
                </a:extLst>
              </a:tr>
            </a:tbl>
          </a:graphicData>
        </a:graphic>
      </p:graphicFrame>
      <p:pic>
        <p:nvPicPr>
          <p:cNvPr id="4098" name="Picture 2" descr="The Gingerbread Man: Ladybird First Favourite Tales : MacDonald, Alan,  Ladybird: Amazon.co.uk: Books">
            <a:extLst>
              <a:ext uri="{FF2B5EF4-FFF2-40B4-BE49-F238E27FC236}">
                <a16:creationId xmlns:a16="http://schemas.microsoft.com/office/drawing/2014/main" id="{61B85B0E-E7B8-342D-425B-41B3C7EE4A2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1811" y="4903658"/>
            <a:ext cx="144713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50ABA9A-DA83-128B-DF7C-9DCFEC51D4A1}"/>
              </a:ext>
            </a:extLst>
          </p:cNvPr>
          <p:cNvPicPr>
            <a:picLocks noChangeAspect="1"/>
          </p:cNvPicPr>
          <p:nvPr/>
        </p:nvPicPr>
        <p:blipFill>
          <a:blip r:embed="rId3"/>
          <a:stretch>
            <a:fillRect/>
          </a:stretch>
        </p:blipFill>
        <p:spPr>
          <a:xfrm>
            <a:off x="1828800" y="4898955"/>
            <a:ext cx="1466649" cy="1447180"/>
          </a:xfrm>
          <a:prstGeom prst="rect">
            <a:avLst/>
          </a:prstGeom>
        </p:spPr>
      </p:pic>
      <p:pic>
        <p:nvPicPr>
          <p:cNvPr id="5" name="Picture 4">
            <a:extLst>
              <a:ext uri="{FF2B5EF4-FFF2-40B4-BE49-F238E27FC236}">
                <a16:creationId xmlns:a16="http://schemas.microsoft.com/office/drawing/2014/main" id="{644612A1-8CF4-54C3-4793-2EE9A75C229B}"/>
              </a:ext>
            </a:extLst>
          </p:cNvPr>
          <p:cNvPicPr>
            <a:picLocks noChangeAspect="1"/>
          </p:cNvPicPr>
          <p:nvPr/>
        </p:nvPicPr>
        <p:blipFill>
          <a:blip r:embed="rId4"/>
          <a:stretch>
            <a:fillRect/>
          </a:stretch>
        </p:blipFill>
        <p:spPr>
          <a:xfrm>
            <a:off x="7150406" y="4647818"/>
            <a:ext cx="1597498" cy="1379657"/>
          </a:xfrm>
          <a:prstGeom prst="rect">
            <a:avLst/>
          </a:prstGeom>
        </p:spPr>
      </p:pic>
      <p:pic>
        <p:nvPicPr>
          <p:cNvPr id="6" name="Picture 5">
            <a:extLst>
              <a:ext uri="{FF2B5EF4-FFF2-40B4-BE49-F238E27FC236}">
                <a16:creationId xmlns:a16="http://schemas.microsoft.com/office/drawing/2014/main" id="{9FC273BB-E9AC-9AF9-E6F0-1ADDF1DCE951}"/>
              </a:ext>
            </a:extLst>
          </p:cNvPr>
          <p:cNvPicPr>
            <a:picLocks noChangeAspect="1"/>
          </p:cNvPicPr>
          <p:nvPr/>
        </p:nvPicPr>
        <p:blipFill>
          <a:blip r:embed="rId5"/>
          <a:stretch>
            <a:fillRect/>
          </a:stretch>
        </p:blipFill>
        <p:spPr>
          <a:xfrm>
            <a:off x="10134600" y="4533249"/>
            <a:ext cx="1358135" cy="20859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926580" y="1115567"/>
            <a:ext cx="2080260" cy="2420112"/>
          </a:xfrm>
          <a:prstGeom prst="rect">
            <a:avLst/>
          </a:prstGeom>
        </p:spPr>
      </p:pic>
      <p:sp>
        <p:nvSpPr>
          <p:cNvPr id="3" name="object 3"/>
          <p:cNvSpPr txBox="1"/>
          <p:nvPr/>
        </p:nvSpPr>
        <p:spPr>
          <a:xfrm>
            <a:off x="130555" y="684987"/>
            <a:ext cx="7321550" cy="452120"/>
          </a:xfrm>
          <a:prstGeom prst="rect">
            <a:avLst/>
          </a:prstGeom>
        </p:spPr>
        <p:txBody>
          <a:bodyPr vert="horz" wrap="square" lIns="0" tIns="12065" rIns="0" bIns="0" rtlCol="0">
            <a:spAutoFit/>
          </a:bodyPr>
          <a:lstStyle/>
          <a:p>
            <a:pPr marL="12700">
              <a:lnSpc>
                <a:spcPct val="100000"/>
              </a:lnSpc>
              <a:spcBef>
                <a:spcPts val="95"/>
              </a:spcBef>
            </a:pPr>
            <a:r>
              <a:rPr sz="2800" spc="-5" dirty="0">
                <a:latin typeface="Comic Sans MS"/>
                <a:cs typeface="Comic Sans MS"/>
              </a:rPr>
              <a:t>Learn</a:t>
            </a:r>
            <a:r>
              <a:rPr sz="2800" dirty="0">
                <a:latin typeface="Comic Sans MS"/>
                <a:cs typeface="Comic Sans MS"/>
              </a:rPr>
              <a:t> </a:t>
            </a:r>
            <a:r>
              <a:rPr sz="2800" spc="-5" dirty="0">
                <a:latin typeface="Comic Sans MS"/>
                <a:cs typeface="Comic Sans MS"/>
              </a:rPr>
              <a:t>a</a:t>
            </a:r>
            <a:r>
              <a:rPr sz="2800" spc="20" dirty="0">
                <a:latin typeface="Comic Sans MS"/>
                <a:cs typeface="Comic Sans MS"/>
              </a:rPr>
              <a:t> </a:t>
            </a:r>
            <a:r>
              <a:rPr sz="2800" spc="-5" dirty="0">
                <a:latin typeface="Comic Sans MS"/>
                <a:cs typeface="Comic Sans MS"/>
              </a:rPr>
              <a:t>story</a:t>
            </a:r>
            <a:r>
              <a:rPr sz="2800" spc="20" dirty="0">
                <a:latin typeface="Comic Sans MS"/>
                <a:cs typeface="Comic Sans MS"/>
              </a:rPr>
              <a:t> </a:t>
            </a:r>
            <a:r>
              <a:rPr sz="2800" spc="-5" dirty="0">
                <a:latin typeface="Comic Sans MS"/>
                <a:cs typeface="Comic Sans MS"/>
              </a:rPr>
              <a:t>through</a:t>
            </a:r>
            <a:r>
              <a:rPr sz="2800" dirty="0">
                <a:latin typeface="Comic Sans MS"/>
                <a:cs typeface="Comic Sans MS"/>
              </a:rPr>
              <a:t> </a:t>
            </a:r>
            <a:r>
              <a:rPr sz="2800" spc="-10" dirty="0">
                <a:latin typeface="Comic Sans MS"/>
                <a:cs typeface="Comic Sans MS"/>
              </a:rPr>
              <a:t>drama</a:t>
            </a:r>
            <a:r>
              <a:rPr sz="2800" spc="30" dirty="0">
                <a:latin typeface="Comic Sans MS"/>
                <a:cs typeface="Comic Sans MS"/>
              </a:rPr>
              <a:t> </a:t>
            </a:r>
            <a:r>
              <a:rPr sz="2800" spc="-5" dirty="0">
                <a:latin typeface="Comic Sans MS"/>
                <a:cs typeface="Comic Sans MS"/>
              </a:rPr>
              <a:t>and</a:t>
            </a:r>
            <a:r>
              <a:rPr sz="2800" spc="10" dirty="0">
                <a:latin typeface="Comic Sans MS"/>
                <a:cs typeface="Comic Sans MS"/>
              </a:rPr>
              <a:t> </a:t>
            </a:r>
            <a:r>
              <a:rPr sz="2800" spc="-10" dirty="0">
                <a:latin typeface="Comic Sans MS"/>
                <a:cs typeface="Comic Sans MS"/>
              </a:rPr>
              <a:t>immersion.</a:t>
            </a:r>
            <a:endParaRPr sz="2800">
              <a:latin typeface="Comic Sans MS"/>
              <a:cs typeface="Comic Sans MS"/>
            </a:endParaRPr>
          </a:p>
        </p:txBody>
      </p:sp>
      <p:sp>
        <p:nvSpPr>
          <p:cNvPr id="4" name="object 4"/>
          <p:cNvSpPr txBox="1"/>
          <p:nvPr/>
        </p:nvSpPr>
        <p:spPr>
          <a:xfrm>
            <a:off x="130555" y="3752469"/>
            <a:ext cx="10166350" cy="452120"/>
          </a:xfrm>
          <a:prstGeom prst="rect">
            <a:avLst/>
          </a:prstGeom>
        </p:spPr>
        <p:txBody>
          <a:bodyPr vert="horz" wrap="square" lIns="0" tIns="12065" rIns="0" bIns="0" rtlCol="0">
            <a:spAutoFit/>
          </a:bodyPr>
          <a:lstStyle/>
          <a:p>
            <a:pPr marL="12700">
              <a:lnSpc>
                <a:spcPct val="100000"/>
              </a:lnSpc>
              <a:spcBef>
                <a:spcPts val="95"/>
              </a:spcBef>
            </a:pPr>
            <a:r>
              <a:rPr sz="2800" spc="-5" dirty="0">
                <a:latin typeface="Comic Sans MS"/>
                <a:cs typeface="Comic Sans MS"/>
              </a:rPr>
              <a:t>Plan</a:t>
            </a:r>
            <a:r>
              <a:rPr sz="2800" spc="10" dirty="0">
                <a:latin typeface="Comic Sans MS"/>
                <a:cs typeface="Comic Sans MS"/>
              </a:rPr>
              <a:t> </a:t>
            </a:r>
            <a:r>
              <a:rPr sz="2800" spc="-5" dirty="0">
                <a:latin typeface="Comic Sans MS"/>
                <a:cs typeface="Comic Sans MS"/>
              </a:rPr>
              <a:t>a</a:t>
            </a:r>
            <a:r>
              <a:rPr sz="2800" spc="5" dirty="0">
                <a:latin typeface="Comic Sans MS"/>
                <a:cs typeface="Comic Sans MS"/>
              </a:rPr>
              <a:t> </a:t>
            </a:r>
            <a:r>
              <a:rPr sz="2800" spc="-10" dirty="0">
                <a:latin typeface="Comic Sans MS"/>
                <a:cs typeface="Comic Sans MS"/>
              </a:rPr>
              <a:t>new</a:t>
            </a:r>
            <a:r>
              <a:rPr sz="2800" spc="15" dirty="0">
                <a:latin typeface="Comic Sans MS"/>
                <a:cs typeface="Comic Sans MS"/>
              </a:rPr>
              <a:t> </a:t>
            </a:r>
            <a:r>
              <a:rPr sz="2800" spc="-5" dirty="0">
                <a:latin typeface="Comic Sans MS"/>
                <a:cs typeface="Comic Sans MS"/>
              </a:rPr>
              <a:t>story</a:t>
            </a:r>
            <a:r>
              <a:rPr sz="2800" spc="30" dirty="0">
                <a:latin typeface="Comic Sans MS"/>
                <a:cs typeface="Comic Sans MS"/>
              </a:rPr>
              <a:t> </a:t>
            </a:r>
            <a:r>
              <a:rPr sz="2800" spc="-10" dirty="0">
                <a:latin typeface="Comic Sans MS"/>
                <a:cs typeface="Comic Sans MS"/>
              </a:rPr>
              <a:t>based</a:t>
            </a:r>
            <a:r>
              <a:rPr sz="2800" spc="35" dirty="0">
                <a:latin typeface="Comic Sans MS"/>
                <a:cs typeface="Comic Sans MS"/>
              </a:rPr>
              <a:t> </a:t>
            </a:r>
            <a:r>
              <a:rPr sz="2800" spc="-5" dirty="0">
                <a:latin typeface="Comic Sans MS"/>
                <a:cs typeface="Comic Sans MS"/>
              </a:rPr>
              <a:t>on</a:t>
            </a:r>
            <a:r>
              <a:rPr sz="2800" spc="10" dirty="0">
                <a:latin typeface="Comic Sans MS"/>
                <a:cs typeface="Comic Sans MS"/>
              </a:rPr>
              <a:t> </a:t>
            </a:r>
            <a:r>
              <a:rPr sz="2800" spc="-10" dirty="0">
                <a:latin typeface="Comic Sans MS"/>
                <a:cs typeface="Comic Sans MS"/>
              </a:rPr>
              <a:t>the</a:t>
            </a:r>
            <a:r>
              <a:rPr sz="2800" spc="10" dirty="0">
                <a:latin typeface="Comic Sans MS"/>
                <a:cs typeface="Comic Sans MS"/>
              </a:rPr>
              <a:t> </a:t>
            </a:r>
            <a:r>
              <a:rPr sz="2800" spc="-10" dirty="0">
                <a:latin typeface="Comic Sans MS"/>
                <a:cs typeface="Comic Sans MS"/>
              </a:rPr>
              <a:t>structure</a:t>
            </a:r>
            <a:r>
              <a:rPr sz="2800" spc="25" dirty="0">
                <a:latin typeface="Comic Sans MS"/>
                <a:cs typeface="Comic Sans MS"/>
              </a:rPr>
              <a:t> </a:t>
            </a:r>
            <a:r>
              <a:rPr sz="2800" spc="-5" dirty="0">
                <a:latin typeface="Comic Sans MS"/>
                <a:cs typeface="Comic Sans MS"/>
              </a:rPr>
              <a:t>of</a:t>
            </a:r>
            <a:r>
              <a:rPr sz="2800" spc="5" dirty="0">
                <a:latin typeface="Comic Sans MS"/>
                <a:cs typeface="Comic Sans MS"/>
              </a:rPr>
              <a:t> </a:t>
            </a:r>
            <a:r>
              <a:rPr sz="2800" spc="-5" dirty="0">
                <a:latin typeface="Comic Sans MS"/>
                <a:cs typeface="Comic Sans MS"/>
              </a:rPr>
              <a:t>the</a:t>
            </a:r>
            <a:r>
              <a:rPr sz="2800" spc="5" dirty="0">
                <a:latin typeface="Comic Sans MS"/>
                <a:cs typeface="Comic Sans MS"/>
              </a:rPr>
              <a:t> </a:t>
            </a:r>
            <a:r>
              <a:rPr sz="2800" spc="-5" dirty="0">
                <a:latin typeface="Comic Sans MS"/>
                <a:cs typeface="Comic Sans MS"/>
              </a:rPr>
              <a:t>original</a:t>
            </a:r>
            <a:r>
              <a:rPr sz="2800" spc="25" dirty="0">
                <a:latin typeface="Comic Sans MS"/>
                <a:cs typeface="Comic Sans MS"/>
              </a:rPr>
              <a:t> </a:t>
            </a:r>
            <a:r>
              <a:rPr sz="2800" spc="-5" dirty="0">
                <a:latin typeface="Comic Sans MS"/>
                <a:cs typeface="Comic Sans MS"/>
              </a:rPr>
              <a:t>story.</a:t>
            </a:r>
            <a:endParaRPr sz="2800">
              <a:latin typeface="Comic Sans MS"/>
              <a:cs typeface="Comic Sans MS"/>
            </a:endParaRPr>
          </a:p>
        </p:txBody>
      </p:sp>
      <p:sp>
        <p:nvSpPr>
          <p:cNvPr id="5" name="object 5"/>
          <p:cNvSpPr txBox="1"/>
          <p:nvPr/>
        </p:nvSpPr>
        <p:spPr>
          <a:xfrm>
            <a:off x="130555" y="6308852"/>
            <a:ext cx="5951220" cy="452120"/>
          </a:xfrm>
          <a:prstGeom prst="rect">
            <a:avLst/>
          </a:prstGeom>
        </p:spPr>
        <p:txBody>
          <a:bodyPr vert="horz" wrap="square" lIns="0" tIns="12065" rIns="0" bIns="0" rtlCol="0">
            <a:spAutoFit/>
          </a:bodyPr>
          <a:lstStyle/>
          <a:p>
            <a:pPr marL="12700">
              <a:lnSpc>
                <a:spcPct val="100000"/>
              </a:lnSpc>
              <a:spcBef>
                <a:spcPts val="95"/>
              </a:spcBef>
            </a:pPr>
            <a:r>
              <a:rPr sz="2800" spc="-5" dirty="0">
                <a:latin typeface="Comic Sans MS"/>
                <a:cs typeface="Comic Sans MS"/>
              </a:rPr>
              <a:t>Write</a:t>
            </a:r>
            <a:r>
              <a:rPr sz="2800" spc="20" dirty="0">
                <a:latin typeface="Comic Sans MS"/>
                <a:cs typeface="Comic Sans MS"/>
              </a:rPr>
              <a:t> </a:t>
            </a:r>
            <a:r>
              <a:rPr sz="2800" spc="-10" dirty="0">
                <a:latin typeface="Comic Sans MS"/>
                <a:cs typeface="Comic Sans MS"/>
              </a:rPr>
              <a:t>the</a:t>
            </a:r>
            <a:r>
              <a:rPr sz="2800" dirty="0">
                <a:latin typeface="Comic Sans MS"/>
                <a:cs typeface="Comic Sans MS"/>
              </a:rPr>
              <a:t> </a:t>
            </a:r>
            <a:r>
              <a:rPr sz="2800" spc="-5" dirty="0">
                <a:latin typeface="Comic Sans MS"/>
                <a:cs typeface="Comic Sans MS"/>
              </a:rPr>
              <a:t>new </a:t>
            </a:r>
            <a:r>
              <a:rPr sz="2800" spc="-10" dirty="0">
                <a:latin typeface="Comic Sans MS"/>
                <a:cs typeface="Comic Sans MS"/>
              </a:rPr>
              <a:t>version</a:t>
            </a:r>
            <a:r>
              <a:rPr sz="2800" spc="15" dirty="0">
                <a:latin typeface="Comic Sans MS"/>
                <a:cs typeface="Comic Sans MS"/>
              </a:rPr>
              <a:t> </a:t>
            </a:r>
            <a:r>
              <a:rPr sz="2800" spc="-5" dirty="0">
                <a:latin typeface="Comic Sans MS"/>
                <a:cs typeface="Comic Sans MS"/>
              </a:rPr>
              <a:t>of the</a:t>
            </a:r>
            <a:r>
              <a:rPr sz="2800" dirty="0">
                <a:latin typeface="Comic Sans MS"/>
                <a:cs typeface="Comic Sans MS"/>
              </a:rPr>
              <a:t> </a:t>
            </a:r>
            <a:r>
              <a:rPr sz="2800" spc="-5" dirty="0">
                <a:latin typeface="Comic Sans MS"/>
                <a:cs typeface="Comic Sans MS"/>
              </a:rPr>
              <a:t>story.</a:t>
            </a:r>
            <a:endParaRPr sz="2800">
              <a:latin typeface="Comic Sans MS"/>
              <a:cs typeface="Comic Sans MS"/>
            </a:endParaRPr>
          </a:p>
        </p:txBody>
      </p:sp>
      <p:grpSp>
        <p:nvGrpSpPr>
          <p:cNvPr id="6" name="object 6"/>
          <p:cNvGrpSpPr/>
          <p:nvPr/>
        </p:nvGrpSpPr>
        <p:grpSpPr>
          <a:xfrm>
            <a:off x="2948939" y="1556003"/>
            <a:ext cx="650875" cy="1647825"/>
            <a:chOff x="2948939" y="1556003"/>
            <a:chExt cx="650875" cy="1647825"/>
          </a:xfrm>
        </p:grpSpPr>
        <p:sp>
          <p:nvSpPr>
            <p:cNvPr id="7" name="object 7"/>
            <p:cNvSpPr/>
            <p:nvPr/>
          </p:nvSpPr>
          <p:spPr>
            <a:xfrm>
              <a:off x="2955035" y="1562099"/>
              <a:ext cx="638810" cy="1635760"/>
            </a:xfrm>
            <a:custGeom>
              <a:avLst/>
              <a:gdLst/>
              <a:ahLst/>
              <a:cxnLst/>
              <a:rect l="l" t="t" r="r" b="b"/>
              <a:pathLst>
                <a:path w="638810" h="1635760">
                  <a:moveTo>
                    <a:pt x="478916" y="0"/>
                  </a:moveTo>
                  <a:lnTo>
                    <a:pt x="159638" y="0"/>
                  </a:lnTo>
                  <a:lnTo>
                    <a:pt x="159638" y="1315974"/>
                  </a:lnTo>
                  <a:lnTo>
                    <a:pt x="0" y="1315974"/>
                  </a:lnTo>
                  <a:lnTo>
                    <a:pt x="319277" y="1635252"/>
                  </a:lnTo>
                  <a:lnTo>
                    <a:pt x="638555" y="1315974"/>
                  </a:lnTo>
                  <a:lnTo>
                    <a:pt x="478916" y="1315974"/>
                  </a:lnTo>
                  <a:lnTo>
                    <a:pt x="478916" y="0"/>
                  </a:lnTo>
                  <a:close/>
                </a:path>
              </a:pathLst>
            </a:custGeom>
            <a:solidFill>
              <a:srgbClr val="5B9BD4"/>
            </a:solidFill>
          </p:spPr>
          <p:txBody>
            <a:bodyPr wrap="square" lIns="0" tIns="0" rIns="0" bIns="0" rtlCol="0"/>
            <a:lstStyle/>
            <a:p>
              <a:endParaRPr/>
            </a:p>
          </p:txBody>
        </p:sp>
        <p:sp>
          <p:nvSpPr>
            <p:cNvPr id="8" name="object 8"/>
            <p:cNvSpPr/>
            <p:nvPr/>
          </p:nvSpPr>
          <p:spPr>
            <a:xfrm>
              <a:off x="2955035" y="1562099"/>
              <a:ext cx="638810" cy="1635760"/>
            </a:xfrm>
            <a:custGeom>
              <a:avLst/>
              <a:gdLst/>
              <a:ahLst/>
              <a:cxnLst/>
              <a:rect l="l" t="t" r="r" b="b"/>
              <a:pathLst>
                <a:path w="638810" h="1635760">
                  <a:moveTo>
                    <a:pt x="0" y="1315974"/>
                  </a:moveTo>
                  <a:lnTo>
                    <a:pt x="159638" y="1315974"/>
                  </a:lnTo>
                  <a:lnTo>
                    <a:pt x="159638" y="0"/>
                  </a:lnTo>
                  <a:lnTo>
                    <a:pt x="478916" y="0"/>
                  </a:lnTo>
                  <a:lnTo>
                    <a:pt x="478916" y="1315974"/>
                  </a:lnTo>
                  <a:lnTo>
                    <a:pt x="638555" y="1315974"/>
                  </a:lnTo>
                  <a:lnTo>
                    <a:pt x="319277" y="1635252"/>
                  </a:lnTo>
                  <a:lnTo>
                    <a:pt x="0" y="1315974"/>
                  </a:lnTo>
                  <a:close/>
                </a:path>
              </a:pathLst>
            </a:custGeom>
            <a:ln w="12192">
              <a:solidFill>
                <a:srgbClr val="41709C"/>
              </a:solidFill>
            </a:ln>
          </p:spPr>
          <p:txBody>
            <a:bodyPr wrap="square" lIns="0" tIns="0" rIns="0" bIns="0" rtlCol="0"/>
            <a:lstStyle/>
            <a:p>
              <a:endParaRPr/>
            </a:p>
          </p:txBody>
        </p:sp>
      </p:grpSp>
      <p:grpSp>
        <p:nvGrpSpPr>
          <p:cNvPr id="9" name="object 9"/>
          <p:cNvGrpSpPr/>
          <p:nvPr/>
        </p:nvGrpSpPr>
        <p:grpSpPr>
          <a:xfrm>
            <a:off x="2948939" y="4459223"/>
            <a:ext cx="650875" cy="1647825"/>
            <a:chOff x="2948939" y="4459223"/>
            <a:chExt cx="650875" cy="1647825"/>
          </a:xfrm>
        </p:grpSpPr>
        <p:sp>
          <p:nvSpPr>
            <p:cNvPr id="10" name="object 10"/>
            <p:cNvSpPr/>
            <p:nvPr/>
          </p:nvSpPr>
          <p:spPr>
            <a:xfrm>
              <a:off x="2955035" y="4465319"/>
              <a:ext cx="638810" cy="1635760"/>
            </a:xfrm>
            <a:custGeom>
              <a:avLst/>
              <a:gdLst/>
              <a:ahLst/>
              <a:cxnLst/>
              <a:rect l="l" t="t" r="r" b="b"/>
              <a:pathLst>
                <a:path w="638810" h="1635760">
                  <a:moveTo>
                    <a:pt x="478916" y="0"/>
                  </a:moveTo>
                  <a:lnTo>
                    <a:pt x="159638" y="0"/>
                  </a:lnTo>
                  <a:lnTo>
                    <a:pt x="159638" y="1315973"/>
                  </a:lnTo>
                  <a:lnTo>
                    <a:pt x="0" y="1315973"/>
                  </a:lnTo>
                  <a:lnTo>
                    <a:pt x="319277" y="1635252"/>
                  </a:lnTo>
                  <a:lnTo>
                    <a:pt x="638555" y="1315973"/>
                  </a:lnTo>
                  <a:lnTo>
                    <a:pt x="478916" y="1315973"/>
                  </a:lnTo>
                  <a:lnTo>
                    <a:pt x="478916" y="0"/>
                  </a:lnTo>
                  <a:close/>
                </a:path>
              </a:pathLst>
            </a:custGeom>
            <a:solidFill>
              <a:srgbClr val="5B9BD4"/>
            </a:solidFill>
          </p:spPr>
          <p:txBody>
            <a:bodyPr wrap="square" lIns="0" tIns="0" rIns="0" bIns="0" rtlCol="0"/>
            <a:lstStyle/>
            <a:p>
              <a:endParaRPr/>
            </a:p>
          </p:txBody>
        </p:sp>
        <p:sp>
          <p:nvSpPr>
            <p:cNvPr id="11" name="object 11"/>
            <p:cNvSpPr/>
            <p:nvPr/>
          </p:nvSpPr>
          <p:spPr>
            <a:xfrm>
              <a:off x="2955035" y="4465319"/>
              <a:ext cx="638810" cy="1635760"/>
            </a:xfrm>
            <a:custGeom>
              <a:avLst/>
              <a:gdLst/>
              <a:ahLst/>
              <a:cxnLst/>
              <a:rect l="l" t="t" r="r" b="b"/>
              <a:pathLst>
                <a:path w="638810" h="1635760">
                  <a:moveTo>
                    <a:pt x="0" y="1315973"/>
                  </a:moveTo>
                  <a:lnTo>
                    <a:pt x="159638" y="1315973"/>
                  </a:lnTo>
                  <a:lnTo>
                    <a:pt x="159638" y="0"/>
                  </a:lnTo>
                  <a:lnTo>
                    <a:pt x="478916" y="0"/>
                  </a:lnTo>
                  <a:lnTo>
                    <a:pt x="478916" y="1315973"/>
                  </a:lnTo>
                  <a:lnTo>
                    <a:pt x="638555" y="1315973"/>
                  </a:lnTo>
                  <a:lnTo>
                    <a:pt x="319277" y="1635252"/>
                  </a:lnTo>
                  <a:lnTo>
                    <a:pt x="0" y="1315973"/>
                  </a:lnTo>
                  <a:close/>
                </a:path>
              </a:pathLst>
            </a:custGeom>
            <a:ln w="12191">
              <a:solidFill>
                <a:srgbClr val="41709C"/>
              </a:solidFill>
            </a:ln>
          </p:spPr>
          <p:txBody>
            <a:bodyPr wrap="square" lIns="0" tIns="0" rIns="0" bIns="0" rtlCol="0"/>
            <a:lstStyle/>
            <a:p>
              <a:endParaRPr/>
            </a:p>
          </p:txBody>
        </p:sp>
      </p:grpSp>
      <p:grpSp>
        <p:nvGrpSpPr>
          <p:cNvPr id="12" name="object 12"/>
          <p:cNvGrpSpPr/>
          <p:nvPr/>
        </p:nvGrpSpPr>
        <p:grpSpPr>
          <a:xfrm>
            <a:off x="8802941" y="1136903"/>
            <a:ext cx="3389629" cy="2493645"/>
            <a:chOff x="8802941" y="1136903"/>
            <a:chExt cx="3389629" cy="2493645"/>
          </a:xfrm>
        </p:grpSpPr>
        <p:pic>
          <p:nvPicPr>
            <p:cNvPr id="13" name="object 13"/>
            <p:cNvPicPr/>
            <p:nvPr/>
          </p:nvPicPr>
          <p:blipFill>
            <a:blip r:embed="rId3" cstate="print"/>
            <a:stretch>
              <a:fillRect/>
            </a:stretch>
          </p:blipFill>
          <p:spPr>
            <a:xfrm>
              <a:off x="9782556" y="1136903"/>
              <a:ext cx="2409444" cy="2286731"/>
            </a:xfrm>
            <a:prstGeom prst="rect">
              <a:avLst/>
            </a:prstGeom>
          </p:spPr>
        </p:pic>
        <p:pic>
          <p:nvPicPr>
            <p:cNvPr id="14" name="object 14"/>
            <p:cNvPicPr/>
            <p:nvPr/>
          </p:nvPicPr>
          <p:blipFill>
            <a:blip r:embed="rId4" cstate="print"/>
            <a:stretch>
              <a:fillRect/>
            </a:stretch>
          </p:blipFill>
          <p:spPr>
            <a:xfrm>
              <a:off x="8802941" y="1479524"/>
              <a:ext cx="1907222" cy="2150770"/>
            </a:xfrm>
            <a:prstGeom prst="rect">
              <a:avLst/>
            </a:prstGeom>
          </p:spPr>
        </p:pic>
      </p:grpSp>
      <p:pic>
        <p:nvPicPr>
          <p:cNvPr id="15" name="object 15"/>
          <p:cNvPicPr/>
          <p:nvPr/>
        </p:nvPicPr>
        <p:blipFill>
          <a:blip r:embed="rId5" cstate="print"/>
          <a:stretch>
            <a:fillRect/>
          </a:stretch>
        </p:blipFill>
        <p:spPr>
          <a:xfrm>
            <a:off x="3983680" y="1200547"/>
            <a:ext cx="2695376" cy="1726659"/>
          </a:xfrm>
          <a:prstGeom prst="rect">
            <a:avLst/>
          </a:prstGeom>
        </p:spPr>
      </p:pic>
      <p:grpSp>
        <p:nvGrpSpPr>
          <p:cNvPr id="16" name="object 16"/>
          <p:cNvGrpSpPr/>
          <p:nvPr/>
        </p:nvGrpSpPr>
        <p:grpSpPr>
          <a:xfrm>
            <a:off x="7420356" y="4344923"/>
            <a:ext cx="1416050" cy="242570"/>
            <a:chOff x="7420356" y="4344923"/>
            <a:chExt cx="1416050" cy="242570"/>
          </a:xfrm>
        </p:grpSpPr>
        <p:sp>
          <p:nvSpPr>
            <p:cNvPr id="17" name="object 17"/>
            <p:cNvSpPr/>
            <p:nvPr/>
          </p:nvSpPr>
          <p:spPr>
            <a:xfrm>
              <a:off x="7426452" y="4351019"/>
              <a:ext cx="1403985" cy="230504"/>
            </a:xfrm>
            <a:custGeom>
              <a:avLst/>
              <a:gdLst/>
              <a:ahLst/>
              <a:cxnLst/>
              <a:rect l="l" t="t" r="r" b="b"/>
              <a:pathLst>
                <a:path w="1403984" h="230504">
                  <a:moveTo>
                    <a:pt x="1288542" y="0"/>
                  </a:moveTo>
                  <a:lnTo>
                    <a:pt x="1288542" y="57530"/>
                  </a:lnTo>
                  <a:lnTo>
                    <a:pt x="0" y="57530"/>
                  </a:lnTo>
                  <a:lnTo>
                    <a:pt x="0" y="172592"/>
                  </a:lnTo>
                  <a:lnTo>
                    <a:pt x="1288542" y="172592"/>
                  </a:lnTo>
                  <a:lnTo>
                    <a:pt x="1288542" y="230123"/>
                  </a:lnTo>
                  <a:lnTo>
                    <a:pt x="1403603" y="115061"/>
                  </a:lnTo>
                  <a:lnTo>
                    <a:pt x="1288542" y="0"/>
                  </a:lnTo>
                  <a:close/>
                </a:path>
              </a:pathLst>
            </a:custGeom>
            <a:solidFill>
              <a:srgbClr val="FF00FF"/>
            </a:solidFill>
          </p:spPr>
          <p:txBody>
            <a:bodyPr wrap="square" lIns="0" tIns="0" rIns="0" bIns="0" rtlCol="0"/>
            <a:lstStyle/>
            <a:p>
              <a:endParaRPr/>
            </a:p>
          </p:txBody>
        </p:sp>
        <p:sp>
          <p:nvSpPr>
            <p:cNvPr id="18" name="object 18"/>
            <p:cNvSpPr/>
            <p:nvPr/>
          </p:nvSpPr>
          <p:spPr>
            <a:xfrm>
              <a:off x="7426452" y="4351019"/>
              <a:ext cx="1403985" cy="230504"/>
            </a:xfrm>
            <a:custGeom>
              <a:avLst/>
              <a:gdLst/>
              <a:ahLst/>
              <a:cxnLst/>
              <a:rect l="l" t="t" r="r" b="b"/>
              <a:pathLst>
                <a:path w="1403984" h="230504">
                  <a:moveTo>
                    <a:pt x="0" y="57530"/>
                  </a:moveTo>
                  <a:lnTo>
                    <a:pt x="1288542" y="57530"/>
                  </a:lnTo>
                  <a:lnTo>
                    <a:pt x="1288542" y="0"/>
                  </a:lnTo>
                  <a:lnTo>
                    <a:pt x="1403603" y="115061"/>
                  </a:lnTo>
                  <a:lnTo>
                    <a:pt x="1288542" y="230123"/>
                  </a:lnTo>
                  <a:lnTo>
                    <a:pt x="1288542" y="172592"/>
                  </a:lnTo>
                  <a:lnTo>
                    <a:pt x="0" y="172592"/>
                  </a:lnTo>
                  <a:lnTo>
                    <a:pt x="0" y="57530"/>
                  </a:lnTo>
                  <a:close/>
                </a:path>
              </a:pathLst>
            </a:custGeom>
            <a:ln w="12192">
              <a:solidFill>
                <a:srgbClr val="41709C"/>
              </a:solidFill>
            </a:ln>
          </p:spPr>
          <p:txBody>
            <a:bodyPr wrap="square" lIns="0" tIns="0" rIns="0" bIns="0" rtlCol="0"/>
            <a:lstStyle/>
            <a:p>
              <a:endParaRPr/>
            </a:p>
          </p:txBody>
        </p:sp>
      </p:grpSp>
      <p:grpSp>
        <p:nvGrpSpPr>
          <p:cNvPr id="19" name="object 19"/>
          <p:cNvGrpSpPr/>
          <p:nvPr/>
        </p:nvGrpSpPr>
        <p:grpSpPr>
          <a:xfrm>
            <a:off x="5055108" y="4206240"/>
            <a:ext cx="4119879" cy="2392680"/>
            <a:chOff x="5055108" y="4206240"/>
            <a:chExt cx="4119879" cy="2392680"/>
          </a:xfrm>
        </p:grpSpPr>
        <p:pic>
          <p:nvPicPr>
            <p:cNvPr id="20" name="object 20"/>
            <p:cNvPicPr/>
            <p:nvPr/>
          </p:nvPicPr>
          <p:blipFill>
            <a:blip r:embed="rId6" cstate="print"/>
            <a:stretch>
              <a:fillRect/>
            </a:stretch>
          </p:blipFill>
          <p:spPr>
            <a:xfrm>
              <a:off x="5055108" y="4206240"/>
              <a:ext cx="2228088" cy="1220724"/>
            </a:xfrm>
            <a:prstGeom prst="rect">
              <a:avLst/>
            </a:prstGeom>
          </p:spPr>
        </p:pic>
        <p:pic>
          <p:nvPicPr>
            <p:cNvPr id="21" name="object 21"/>
            <p:cNvPicPr/>
            <p:nvPr/>
          </p:nvPicPr>
          <p:blipFill>
            <a:blip r:embed="rId7" cstate="print"/>
            <a:stretch>
              <a:fillRect/>
            </a:stretch>
          </p:blipFill>
          <p:spPr>
            <a:xfrm>
              <a:off x="6926580" y="5341620"/>
              <a:ext cx="2247900" cy="1257300"/>
            </a:xfrm>
            <a:prstGeom prst="rect">
              <a:avLst/>
            </a:prstGeom>
          </p:spPr>
        </p:pic>
      </p:grpSp>
      <p:pic>
        <p:nvPicPr>
          <p:cNvPr id="22" name="object 22"/>
          <p:cNvPicPr/>
          <p:nvPr/>
        </p:nvPicPr>
        <p:blipFill>
          <a:blip r:embed="rId8" cstate="print"/>
          <a:stretch>
            <a:fillRect/>
          </a:stretch>
        </p:blipFill>
        <p:spPr>
          <a:xfrm>
            <a:off x="9378695" y="4421123"/>
            <a:ext cx="1705355" cy="2010156"/>
          </a:xfrm>
          <a:prstGeom prst="rect">
            <a:avLst/>
          </a:prstGeom>
        </p:spPr>
      </p:pic>
      <p:sp>
        <p:nvSpPr>
          <p:cNvPr id="23" name="object 23"/>
          <p:cNvSpPr txBox="1">
            <a:spLocks noGrp="1"/>
          </p:cNvSpPr>
          <p:nvPr>
            <p:ph type="title"/>
          </p:nvPr>
        </p:nvSpPr>
        <p:spPr>
          <a:xfrm>
            <a:off x="7283196" y="0"/>
            <a:ext cx="4908803" cy="696595"/>
          </a:xfrm>
          <a:prstGeom prst="rect">
            <a:avLst/>
          </a:prstGeom>
        </p:spPr>
        <p:txBody>
          <a:bodyPr vert="horz" wrap="square" lIns="0" tIns="12700" rIns="0" bIns="0" rtlCol="0">
            <a:spAutoFit/>
          </a:bodyPr>
          <a:lstStyle/>
          <a:p>
            <a:pPr marL="12700" algn="ctr">
              <a:lnSpc>
                <a:spcPct val="100000"/>
              </a:lnSpc>
              <a:spcBef>
                <a:spcPts val="100"/>
              </a:spcBef>
            </a:pPr>
            <a:r>
              <a:rPr lang="en-US" sz="4400" dirty="0">
                <a:latin typeface="Comic Sans MS"/>
                <a:cs typeface="Comic Sans MS"/>
              </a:rPr>
              <a:t>EYFS</a:t>
            </a:r>
            <a:endParaRPr sz="4400" dirty="0">
              <a:latin typeface="Comic Sans MS"/>
              <a:cs typeface="Comic Sans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7497" y="138166"/>
            <a:ext cx="11028680" cy="697230"/>
          </a:xfrm>
          <a:prstGeom prst="rect">
            <a:avLst/>
          </a:prstGeom>
        </p:spPr>
        <p:txBody>
          <a:bodyPr vert="horz" wrap="square" lIns="0" tIns="13335" rIns="0" bIns="0" rtlCol="0">
            <a:spAutoFit/>
          </a:bodyPr>
          <a:lstStyle/>
          <a:p>
            <a:pPr marL="6617970">
              <a:lnSpc>
                <a:spcPct val="100000"/>
              </a:lnSpc>
              <a:spcBef>
                <a:spcPts val="105"/>
              </a:spcBef>
            </a:pPr>
            <a:r>
              <a:rPr dirty="0"/>
              <a:t>5</a:t>
            </a:r>
            <a:r>
              <a:rPr spc="-45" dirty="0"/>
              <a:t> </a:t>
            </a:r>
            <a:r>
              <a:rPr spc="-5" dirty="0"/>
              <a:t>Step</a:t>
            </a:r>
            <a:r>
              <a:rPr spc="-35" dirty="0"/>
              <a:t> </a:t>
            </a:r>
            <a:r>
              <a:rPr dirty="0"/>
              <a:t>Approach</a:t>
            </a:r>
          </a:p>
        </p:txBody>
      </p:sp>
      <p:sp>
        <p:nvSpPr>
          <p:cNvPr id="3" name="object 3"/>
          <p:cNvSpPr txBox="1"/>
          <p:nvPr/>
        </p:nvSpPr>
        <p:spPr>
          <a:xfrm>
            <a:off x="515823" y="455752"/>
            <a:ext cx="6280785" cy="1120820"/>
          </a:xfrm>
          <a:prstGeom prst="rect">
            <a:avLst/>
          </a:prstGeom>
        </p:spPr>
        <p:txBody>
          <a:bodyPr vert="horz" wrap="square" lIns="0" tIns="12700" rIns="0" bIns="0" rtlCol="0">
            <a:spAutoFit/>
          </a:bodyPr>
          <a:lstStyle/>
          <a:p>
            <a:pPr marL="241300" marR="0" lvl="0" indent="-228600" algn="l" defTabSz="914400" rtl="0" eaLnBrk="1" fontAlgn="auto" latinLnBrk="0" hangingPunct="1">
              <a:lnSpc>
                <a:spcPct val="100000"/>
              </a:lnSpc>
              <a:spcBef>
                <a:spcPts val="100"/>
              </a:spcBef>
              <a:spcAft>
                <a:spcPts val="0"/>
              </a:spcAft>
              <a:buClrTx/>
              <a:buSzTx/>
              <a:buFont typeface="Arial MT"/>
              <a:buChar char="•"/>
              <a:tabLst>
                <a:tab pos="241300" algn="l"/>
                <a:tab pos="5063490" algn="l"/>
              </a:tabLst>
              <a:defRPr/>
            </a:pPr>
            <a:r>
              <a:rPr kumimoji="0" lang="en-US" sz="3600" b="0" i="0" u="none" strike="noStrike" kern="1200" cap="none" spc="0" normalizeH="0" baseline="0" noProof="0" dirty="0">
                <a:ln>
                  <a:noFill/>
                </a:ln>
                <a:solidFill>
                  <a:prstClr val="black"/>
                </a:solidFill>
                <a:effectLst/>
                <a:uLnTx/>
                <a:uFillTx/>
                <a:latin typeface="Comic Sans MS"/>
                <a:ea typeface="+mn-ea"/>
                <a:cs typeface="Comic Sans MS"/>
              </a:rPr>
              <a:t>Identify and examine the genre</a:t>
            </a:r>
            <a:endParaRPr kumimoji="0" sz="3600" b="0" i="0" u="none" strike="noStrike" kern="1200" cap="none" spc="0" normalizeH="0" baseline="0" noProof="0" dirty="0">
              <a:ln>
                <a:noFill/>
              </a:ln>
              <a:solidFill>
                <a:prstClr val="black"/>
              </a:solidFill>
              <a:effectLst/>
              <a:uLnTx/>
              <a:uFillTx/>
              <a:latin typeface="Comic Sans MS"/>
              <a:ea typeface="+mn-ea"/>
              <a:cs typeface="Comic Sans MS"/>
            </a:endParaRPr>
          </a:p>
        </p:txBody>
      </p:sp>
      <p:sp>
        <p:nvSpPr>
          <p:cNvPr id="4" name="object 4"/>
          <p:cNvSpPr txBox="1"/>
          <p:nvPr/>
        </p:nvSpPr>
        <p:spPr>
          <a:xfrm>
            <a:off x="515823" y="1696669"/>
            <a:ext cx="8053070" cy="3983142"/>
          </a:xfrm>
          <a:prstGeom prst="rect">
            <a:avLst/>
          </a:prstGeom>
        </p:spPr>
        <p:txBody>
          <a:bodyPr vert="horz" wrap="square" lIns="0" tIns="12700" rIns="0" bIns="0" rtlCol="0">
            <a:spAutoFit/>
          </a:bodyPr>
          <a:lstStyle/>
          <a:p>
            <a:pPr marL="241300" marR="0" lvl="0" indent="-228600" algn="l" defTabSz="914400" rtl="0" eaLnBrk="1" fontAlgn="auto" latinLnBrk="0" hangingPunct="1">
              <a:lnSpc>
                <a:spcPct val="100000"/>
              </a:lnSpc>
              <a:spcBef>
                <a:spcPts val="100"/>
              </a:spcBef>
              <a:spcAft>
                <a:spcPts val="0"/>
              </a:spcAft>
              <a:buClrTx/>
              <a:buSzTx/>
              <a:buFont typeface="Arial MT"/>
              <a:buChar char="•"/>
              <a:tabLst>
                <a:tab pos="241300" algn="l"/>
              </a:tabLst>
              <a:defRPr/>
            </a:pPr>
            <a:r>
              <a:rPr kumimoji="0" sz="3600" b="0" i="0" u="none" strike="noStrike" kern="1200" cap="none" spc="0" normalizeH="0" baseline="0" noProof="0" dirty="0">
                <a:ln>
                  <a:noFill/>
                </a:ln>
                <a:solidFill>
                  <a:prstClr val="black"/>
                </a:solidFill>
                <a:effectLst/>
                <a:uLnTx/>
                <a:uFillTx/>
                <a:latin typeface="Comic Sans MS"/>
                <a:ea typeface="+mn-ea"/>
                <a:cs typeface="Comic Sans MS"/>
              </a:rPr>
              <a:t>Look</a:t>
            </a:r>
            <a:r>
              <a:rPr kumimoji="0" sz="3600" b="0" i="0" u="none" strike="noStrike" kern="1200" cap="none" spc="-30" normalizeH="0" baseline="0" noProof="0" dirty="0">
                <a:ln>
                  <a:noFill/>
                </a:ln>
                <a:solidFill>
                  <a:prstClr val="black"/>
                </a:solidFill>
                <a:effectLst/>
                <a:uLnTx/>
                <a:uFillTx/>
                <a:latin typeface="Comic Sans MS"/>
                <a:ea typeface="+mn-ea"/>
                <a:cs typeface="Comic Sans MS"/>
              </a:rPr>
              <a:t> </a:t>
            </a:r>
            <a:r>
              <a:rPr kumimoji="0" sz="3600" b="0" i="0" u="none" strike="noStrike" kern="1200" cap="none" spc="0" normalizeH="0" baseline="0" noProof="0" dirty="0">
                <a:ln>
                  <a:noFill/>
                </a:ln>
                <a:solidFill>
                  <a:prstClr val="black"/>
                </a:solidFill>
                <a:effectLst/>
                <a:uLnTx/>
                <a:uFillTx/>
                <a:latin typeface="Comic Sans MS"/>
                <a:ea typeface="+mn-ea"/>
                <a:cs typeface="Comic Sans MS"/>
              </a:rPr>
              <a:t>at</a:t>
            </a:r>
            <a:r>
              <a:rPr kumimoji="0" sz="3600" b="0" i="0" u="none" strike="noStrike" kern="1200" cap="none" spc="-10" normalizeH="0" baseline="0" noProof="0" dirty="0">
                <a:ln>
                  <a:noFill/>
                </a:ln>
                <a:solidFill>
                  <a:prstClr val="black"/>
                </a:solidFill>
                <a:effectLst/>
                <a:uLnTx/>
                <a:uFillTx/>
                <a:latin typeface="Comic Sans MS"/>
                <a:ea typeface="+mn-ea"/>
                <a:cs typeface="Comic Sans MS"/>
              </a:rPr>
              <a:t> </a:t>
            </a:r>
            <a:r>
              <a:rPr kumimoji="0" lang="en-US" sz="3600" b="0" i="0" u="none" strike="noStrike" kern="1200" cap="none" spc="-10" normalizeH="0" baseline="0" noProof="0" dirty="0">
                <a:ln>
                  <a:noFill/>
                </a:ln>
                <a:solidFill>
                  <a:prstClr val="black"/>
                </a:solidFill>
                <a:effectLst/>
                <a:uLnTx/>
                <a:uFillTx/>
                <a:latin typeface="Comic Sans MS"/>
                <a:ea typeface="+mn-ea"/>
                <a:cs typeface="Comic Sans MS"/>
              </a:rPr>
              <a:t>good quality</a:t>
            </a:r>
            <a:r>
              <a:rPr kumimoji="0" sz="3600" b="0" i="0" u="none" strike="noStrike" kern="1200" cap="none" spc="-20" normalizeH="0" baseline="0" noProof="0" dirty="0">
                <a:ln>
                  <a:noFill/>
                </a:ln>
                <a:solidFill>
                  <a:prstClr val="black"/>
                </a:solidFill>
                <a:effectLst/>
                <a:uLnTx/>
                <a:uFillTx/>
                <a:latin typeface="Comic Sans MS"/>
                <a:ea typeface="+mn-ea"/>
                <a:cs typeface="Comic Sans MS"/>
              </a:rPr>
              <a:t> </a:t>
            </a:r>
            <a:r>
              <a:rPr kumimoji="0" sz="3600" b="0" i="0" u="none" strike="noStrike" kern="1200" cap="none" spc="-5" normalizeH="0" baseline="0" noProof="0" dirty="0">
                <a:ln>
                  <a:noFill/>
                </a:ln>
                <a:solidFill>
                  <a:prstClr val="black"/>
                </a:solidFill>
                <a:effectLst/>
                <a:uLnTx/>
                <a:uFillTx/>
                <a:latin typeface="Comic Sans MS"/>
                <a:ea typeface="+mn-ea"/>
                <a:cs typeface="Comic Sans MS"/>
              </a:rPr>
              <a:t>text</a:t>
            </a:r>
            <a:endParaRPr kumimoji="0" sz="3600" b="0" i="0" u="none" strike="noStrike" kern="1200" cap="none" spc="0" normalizeH="0" baseline="0" noProof="0" dirty="0">
              <a:ln>
                <a:noFill/>
              </a:ln>
              <a:solidFill>
                <a:prstClr val="black"/>
              </a:solidFill>
              <a:effectLst/>
              <a:uLnTx/>
              <a:uFillTx/>
              <a:latin typeface="Comic Sans MS"/>
              <a:ea typeface="+mn-ea"/>
              <a:cs typeface="Comic Sans MS"/>
            </a:endParaRPr>
          </a:p>
          <a:p>
            <a:pPr marL="0" marR="0" lvl="0" indent="0" algn="l" defTabSz="914400" rtl="0" eaLnBrk="1" fontAlgn="auto" latinLnBrk="0" hangingPunct="1">
              <a:lnSpc>
                <a:spcPct val="100000"/>
              </a:lnSpc>
              <a:spcBef>
                <a:spcPts val="25"/>
              </a:spcBef>
              <a:spcAft>
                <a:spcPts val="0"/>
              </a:spcAft>
              <a:buClrTx/>
              <a:buSzTx/>
              <a:buFont typeface="Arial MT"/>
              <a:buChar char="•"/>
              <a:tabLst/>
              <a:defRPr/>
            </a:pPr>
            <a:endParaRPr kumimoji="0" sz="3900" b="0" i="0" u="none" strike="noStrike" kern="1200" cap="none" spc="0" normalizeH="0" baseline="0" noProof="0" dirty="0">
              <a:ln>
                <a:noFill/>
              </a:ln>
              <a:solidFill>
                <a:prstClr val="black"/>
              </a:solidFill>
              <a:effectLst/>
              <a:uLnTx/>
              <a:uFillTx/>
              <a:latin typeface="Comic Sans MS"/>
              <a:ea typeface="+mn-ea"/>
              <a:cs typeface="Comic Sans MS"/>
            </a:endParaRPr>
          </a:p>
          <a:p>
            <a:pPr marL="241300" marR="0" lvl="0" indent="-228600" algn="l" defTabSz="914400" rtl="0" eaLnBrk="1" fontAlgn="auto" latinLnBrk="0" hangingPunct="1">
              <a:lnSpc>
                <a:spcPct val="100000"/>
              </a:lnSpc>
              <a:spcBef>
                <a:spcPts val="5"/>
              </a:spcBef>
              <a:spcAft>
                <a:spcPts val="0"/>
              </a:spcAft>
              <a:buClrTx/>
              <a:buSzTx/>
              <a:buFont typeface="Arial MT"/>
              <a:buChar char="•"/>
              <a:tabLst>
                <a:tab pos="241300" algn="l"/>
              </a:tabLst>
              <a:defRPr/>
            </a:pPr>
            <a:r>
              <a:rPr kumimoji="0" sz="3600" b="0" i="0" u="none" strike="noStrike" kern="1200" cap="none" spc="0" normalizeH="0" baseline="0" noProof="0" dirty="0">
                <a:ln>
                  <a:noFill/>
                </a:ln>
                <a:solidFill>
                  <a:prstClr val="black"/>
                </a:solidFill>
                <a:effectLst/>
                <a:uLnTx/>
                <a:uFillTx/>
                <a:latin typeface="Comic Sans MS"/>
                <a:ea typeface="+mn-ea"/>
                <a:cs typeface="Comic Sans MS"/>
              </a:rPr>
              <a:t>Focus</a:t>
            </a:r>
            <a:r>
              <a:rPr kumimoji="0" sz="3600" b="0" i="0" u="none" strike="noStrike" kern="1200" cap="none" spc="-30" normalizeH="0" baseline="0" noProof="0" dirty="0">
                <a:ln>
                  <a:noFill/>
                </a:ln>
                <a:solidFill>
                  <a:prstClr val="black"/>
                </a:solidFill>
                <a:effectLst/>
                <a:uLnTx/>
                <a:uFillTx/>
                <a:latin typeface="Comic Sans MS"/>
                <a:ea typeface="+mn-ea"/>
                <a:cs typeface="Comic Sans MS"/>
              </a:rPr>
              <a:t> </a:t>
            </a:r>
            <a:r>
              <a:rPr kumimoji="0" sz="3600" b="0" i="0" u="none" strike="noStrike" kern="1200" cap="none" spc="0" normalizeH="0" baseline="0" noProof="0" dirty="0">
                <a:ln>
                  <a:noFill/>
                </a:ln>
                <a:solidFill>
                  <a:prstClr val="black"/>
                </a:solidFill>
                <a:effectLst/>
                <a:uLnTx/>
                <a:uFillTx/>
                <a:latin typeface="Comic Sans MS"/>
                <a:ea typeface="+mn-ea"/>
                <a:cs typeface="Comic Sans MS"/>
              </a:rPr>
              <a:t>on</a:t>
            </a:r>
            <a:r>
              <a:rPr kumimoji="0" sz="3600" b="0" i="0" u="none" strike="noStrike" kern="1200" cap="none" spc="-5" normalizeH="0" baseline="0" noProof="0" dirty="0">
                <a:ln>
                  <a:noFill/>
                </a:ln>
                <a:solidFill>
                  <a:prstClr val="black"/>
                </a:solidFill>
                <a:effectLst/>
                <a:uLnTx/>
                <a:uFillTx/>
                <a:latin typeface="Comic Sans MS"/>
                <a:ea typeface="+mn-ea"/>
                <a:cs typeface="Comic Sans MS"/>
              </a:rPr>
              <a:t> key vocabulary</a:t>
            </a:r>
            <a:r>
              <a:rPr kumimoji="0" sz="3600" b="0" i="0" u="none" strike="noStrike" kern="1200" cap="none" spc="-40" normalizeH="0" baseline="0" noProof="0" dirty="0">
                <a:ln>
                  <a:noFill/>
                </a:ln>
                <a:solidFill>
                  <a:prstClr val="black"/>
                </a:solidFill>
                <a:effectLst/>
                <a:uLnTx/>
                <a:uFillTx/>
                <a:latin typeface="Comic Sans MS"/>
                <a:ea typeface="+mn-ea"/>
                <a:cs typeface="Comic Sans MS"/>
              </a:rPr>
              <a:t> </a:t>
            </a:r>
            <a:r>
              <a:rPr kumimoji="0" sz="3600" b="0" i="0" u="none" strike="noStrike" kern="1200" cap="none" spc="0" normalizeH="0" baseline="0" noProof="0" dirty="0">
                <a:ln>
                  <a:noFill/>
                </a:ln>
                <a:solidFill>
                  <a:prstClr val="black"/>
                </a:solidFill>
                <a:effectLst/>
                <a:uLnTx/>
                <a:uFillTx/>
                <a:latin typeface="Comic Sans MS"/>
                <a:ea typeface="+mn-ea"/>
                <a:cs typeface="Comic Sans MS"/>
              </a:rPr>
              <a:t>and</a:t>
            </a:r>
            <a:r>
              <a:rPr kumimoji="0" sz="3600" b="0" i="0" u="none" strike="noStrike" kern="1200" cap="none" spc="-5" normalizeH="0" baseline="0" noProof="0" dirty="0">
                <a:ln>
                  <a:noFill/>
                </a:ln>
                <a:solidFill>
                  <a:prstClr val="black"/>
                </a:solidFill>
                <a:effectLst/>
                <a:uLnTx/>
                <a:uFillTx/>
                <a:latin typeface="Comic Sans MS"/>
                <a:ea typeface="+mn-ea"/>
                <a:cs typeface="Comic Sans MS"/>
              </a:rPr>
              <a:t> planning</a:t>
            </a:r>
            <a:endParaRPr kumimoji="0" sz="3600" b="0" i="0" u="none" strike="noStrike" kern="1200" cap="none" spc="0" normalizeH="0" baseline="0" noProof="0" dirty="0">
              <a:ln>
                <a:noFill/>
              </a:ln>
              <a:solidFill>
                <a:prstClr val="black"/>
              </a:solidFill>
              <a:effectLst/>
              <a:uLnTx/>
              <a:uFillTx/>
              <a:latin typeface="Comic Sans MS"/>
              <a:ea typeface="+mn-ea"/>
              <a:cs typeface="Comic Sans MS"/>
            </a:endParaRPr>
          </a:p>
          <a:p>
            <a:pPr marL="0" marR="0" lvl="0" indent="0" algn="l" defTabSz="914400" rtl="0" eaLnBrk="1" fontAlgn="auto" latinLnBrk="0" hangingPunct="1">
              <a:lnSpc>
                <a:spcPct val="100000"/>
              </a:lnSpc>
              <a:spcBef>
                <a:spcPts val="25"/>
              </a:spcBef>
              <a:spcAft>
                <a:spcPts val="0"/>
              </a:spcAft>
              <a:buClrTx/>
              <a:buSzTx/>
              <a:buFont typeface="Arial MT"/>
              <a:buChar char="•"/>
              <a:tabLst/>
              <a:defRPr/>
            </a:pPr>
            <a:endParaRPr kumimoji="0" sz="3900" b="0" i="0" u="none" strike="noStrike" kern="1200" cap="none" spc="0" normalizeH="0" baseline="0" noProof="0" dirty="0">
              <a:ln>
                <a:noFill/>
              </a:ln>
              <a:solidFill>
                <a:prstClr val="black"/>
              </a:solidFill>
              <a:effectLst/>
              <a:uLnTx/>
              <a:uFillTx/>
              <a:latin typeface="Comic Sans MS"/>
              <a:ea typeface="+mn-ea"/>
              <a:cs typeface="Comic Sans MS"/>
            </a:endParaRPr>
          </a:p>
          <a:p>
            <a:pPr marL="241300" marR="0" lvl="0" indent="-228600" algn="l" defTabSz="914400" rtl="0" eaLnBrk="1" fontAlgn="auto" latinLnBrk="0" hangingPunct="1">
              <a:lnSpc>
                <a:spcPct val="100000"/>
              </a:lnSpc>
              <a:spcBef>
                <a:spcPts val="0"/>
              </a:spcBef>
              <a:spcAft>
                <a:spcPts val="0"/>
              </a:spcAft>
              <a:buClrTx/>
              <a:buSzTx/>
              <a:buFont typeface="Arial MT"/>
              <a:buChar char="•"/>
              <a:tabLst>
                <a:tab pos="241300" algn="l"/>
              </a:tabLst>
              <a:defRPr/>
            </a:pPr>
            <a:r>
              <a:rPr kumimoji="0" sz="3600" b="0" i="0" u="none" strike="noStrike" kern="1200" cap="none" spc="-5" normalizeH="0" baseline="0" noProof="0" dirty="0">
                <a:ln>
                  <a:noFill/>
                </a:ln>
                <a:solidFill>
                  <a:prstClr val="black"/>
                </a:solidFill>
                <a:effectLst/>
                <a:uLnTx/>
                <a:uFillTx/>
                <a:latin typeface="Comic Sans MS"/>
                <a:ea typeface="+mn-ea"/>
                <a:cs typeface="Comic Sans MS"/>
              </a:rPr>
              <a:t>Shared</a:t>
            </a:r>
            <a:r>
              <a:rPr kumimoji="0" sz="3600" b="0" i="0" u="none" strike="noStrike" kern="1200" cap="none" spc="-25" normalizeH="0" baseline="0" noProof="0" dirty="0">
                <a:ln>
                  <a:noFill/>
                </a:ln>
                <a:solidFill>
                  <a:prstClr val="black"/>
                </a:solidFill>
                <a:effectLst/>
                <a:uLnTx/>
                <a:uFillTx/>
                <a:latin typeface="Comic Sans MS"/>
                <a:ea typeface="+mn-ea"/>
                <a:cs typeface="Comic Sans MS"/>
              </a:rPr>
              <a:t> </a:t>
            </a:r>
            <a:r>
              <a:rPr kumimoji="0" sz="3600" b="0" i="0" u="none" strike="noStrike" kern="1200" cap="none" spc="-5" normalizeH="0" baseline="0" noProof="0" dirty="0">
                <a:ln>
                  <a:noFill/>
                </a:ln>
                <a:solidFill>
                  <a:prstClr val="black"/>
                </a:solidFill>
                <a:effectLst/>
                <a:uLnTx/>
                <a:uFillTx/>
                <a:latin typeface="Comic Sans MS"/>
                <a:ea typeface="+mn-ea"/>
                <a:cs typeface="Comic Sans MS"/>
              </a:rPr>
              <a:t>write </a:t>
            </a:r>
            <a:endParaRPr kumimoji="0" lang="en-US" sz="3600" b="0" i="0" u="none" strike="noStrike" kern="1200" cap="none" spc="-5" normalizeH="0" baseline="0" noProof="0" dirty="0">
              <a:ln>
                <a:noFill/>
              </a:ln>
              <a:solidFill>
                <a:prstClr val="black"/>
              </a:solidFill>
              <a:effectLst/>
              <a:uLnTx/>
              <a:uFillTx/>
              <a:latin typeface="Comic Sans MS"/>
              <a:ea typeface="+mn-ea"/>
              <a:cs typeface="Comic Sans MS"/>
            </a:endParaRPr>
          </a:p>
          <a:p>
            <a:pPr marL="12700" marR="0" lvl="0" algn="l" defTabSz="914400" rtl="0" eaLnBrk="1" fontAlgn="auto" latinLnBrk="0" hangingPunct="1">
              <a:lnSpc>
                <a:spcPct val="100000"/>
              </a:lnSpc>
              <a:spcBef>
                <a:spcPts val="0"/>
              </a:spcBef>
              <a:spcAft>
                <a:spcPts val="0"/>
              </a:spcAft>
              <a:buClrTx/>
              <a:buSzTx/>
              <a:tabLst>
                <a:tab pos="241300" algn="l"/>
              </a:tabLst>
              <a:defRPr/>
            </a:pPr>
            <a:endParaRPr lang="en-GB" sz="3600" spc="-5" dirty="0">
              <a:solidFill>
                <a:prstClr val="black"/>
              </a:solidFill>
              <a:latin typeface="Comic Sans MS"/>
              <a:cs typeface="Comic Sans MS"/>
            </a:endParaRPr>
          </a:p>
          <a:p>
            <a:pPr marL="241300" marR="0" lvl="0" indent="-228600" algn="l" defTabSz="914400" rtl="0" eaLnBrk="1" fontAlgn="auto" latinLnBrk="0" hangingPunct="1">
              <a:lnSpc>
                <a:spcPct val="100000"/>
              </a:lnSpc>
              <a:spcBef>
                <a:spcPts val="0"/>
              </a:spcBef>
              <a:spcAft>
                <a:spcPts val="0"/>
              </a:spcAft>
              <a:buClrTx/>
              <a:buSzTx/>
              <a:buFont typeface="Arial MT"/>
              <a:buChar char="•"/>
              <a:tabLst>
                <a:tab pos="241300" algn="l"/>
              </a:tabLst>
              <a:defRPr/>
            </a:pPr>
            <a:r>
              <a:rPr kumimoji="0" sz="3600" b="0" i="0" u="none" strike="noStrike" kern="1200" cap="none" spc="-5" normalizeH="0" baseline="0" noProof="0" dirty="0">
                <a:ln>
                  <a:noFill/>
                </a:ln>
                <a:solidFill>
                  <a:prstClr val="black"/>
                </a:solidFill>
                <a:effectLst/>
                <a:uLnTx/>
                <a:uFillTx/>
                <a:latin typeface="Comic Sans MS"/>
                <a:ea typeface="+mn-ea"/>
                <a:cs typeface="Comic Sans MS"/>
              </a:rPr>
              <a:t>Independent</a:t>
            </a:r>
            <a:r>
              <a:rPr kumimoji="0" sz="3600" b="0" i="0" u="none" strike="noStrike" kern="1200" cap="none" spc="-20" normalizeH="0" baseline="0" noProof="0" dirty="0">
                <a:ln>
                  <a:noFill/>
                </a:ln>
                <a:solidFill>
                  <a:prstClr val="black"/>
                </a:solidFill>
                <a:effectLst/>
                <a:uLnTx/>
                <a:uFillTx/>
                <a:latin typeface="Comic Sans MS"/>
                <a:ea typeface="+mn-ea"/>
                <a:cs typeface="Comic Sans MS"/>
              </a:rPr>
              <a:t> </a:t>
            </a:r>
            <a:r>
              <a:rPr kumimoji="0" sz="3600" b="0" i="0" u="none" strike="noStrike" kern="1200" cap="none" spc="-5" normalizeH="0" baseline="0" noProof="0" dirty="0">
                <a:ln>
                  <a:noFill/>
                </a:ln>
                <a:solidFill>
                  <a:prstClr val="black"/>
                </a:solidFill>
                <a:effectLst/>
                <a:uLnTx/>
                <a:uFillTx/>
                <a:latin typeface="Comic Sans MS"/>
                <a:ea typeface="+mn-ea"/>
                <a:cs typeface="Comic Sans MS"/>
              </a:rPr>
              <a:t>write</a:t>
            </a:r>
            <a:endParaRPr kumimoji="0" sz="3600" b="0" i="0" u="none" strike="noStrike" kern="1200" cap="none" spc="0" normalizeH="0" baseline="0" noProof="0" dirty="0">
              <a:ln>
                <a:noFill/>
              </a:ln>
              <a:solidFill>
                <a:prstClr val="black"/>
              </a:solidFill>
              <a:effectLst/>
              <a:uLnTx/>
              <a:uFillTx/>
              <a:latin typeface="Comic Sans MS"/>
              <a:ea typeface="+mn-ea"/>
              <a:cs typeface="Comic Sans MS"/>
            </a:endParaRPr>
          </a:p>
        </p:txBody>
      </p:sp>
      <p:grpSp>
        <p:nvGrpSpPr>
          <p:cNvPr id="8" name="object 8"/>
          <p:cNvGrpSpPr/>
          <p:nvPr/>
        </p:nvGrpSpPr>
        <p:grpSpPr>
          <a:xfrm>
            <a:off x="2456688" y="2348484"/>
            <a:ext cx="439420" cy="609854"/>
            <a:chOff x="2456688" y="2348483"/>
            <a:chExt cx="451484" cy="795655"/>
          </a:xfrm>
        </p:grpSpPr>
        <p:sp>
          <p:nvSpPr>
            <p:cNvPr id="9" name="object 9"/>
            <p:cNvSpPr/>
            <p:nvPr/>
          </p:nvSpPr>
          <p:spPr>
            <a:xfrm>
              <a:off x="2462784" y="2354579"/>
              <a:ext cx="439420" cy="783590"/>
            </a:xfrm>
            <a:custGeom>
              <a:avLst/>
              <a:gdLst/>
              <a:ahLst/>
              <a:cxnLst/>
              <a:rect l="l" t="t" r="r" b="b"/>
              <a:pathLst>
                <a:path w="439419" h="783589">
                  <a:moveTo>
                    <a:pt x="329184" y="0"/>
                  </a:moveTo>
                  <a:lnTo>
                    <a:pt x="109728" y="0"/>
                  </a:lnTo>
                  <a:lnTo>
                    <a:pt x="109728" y="563880"/>
                  </a:lnTo>
                  <a:lnTo>
                    <a:pt x="0" y="563880"/>
                  </a:lnTo>
                  <a:lnTo>
                    <a:pt x="219456" y="783336"/>
                  </a:lnTo>
                  <a:lnTo>
                    <a:pt x="438912" y="563880"/>
                  </a:lnTo>
                  <a:lnTo>
                    <a:pt x="329184" y="563880"/>
                  </a:lnTo>
                  <a:lnTo>
                    <a:pt x="329184" y="0"/>
                  </a:lnTo>
                  <a:close/>
                </a:path>
              </a:pathLst>
            </a:custGeom>
            <a:solidFill>
              <a:srgbClr val="5B9B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2462784" y="2354579"/>
              <a:ext cx="439420" cy="783590"/>
            </a:xfrm>
            <a:custGeom>
              <a:avLst/>
              <a:gdLst/>
              <a:ahLst/>
              <a:cxnLst/>
              <a:rect l="l" t="t" r="r" b="b"/>
              <a:pathLst>
                <a:path w="439419" h="783589">
                  <a:moveTo>
                    <a:pt x="0" y="563880"/>
                  </a:moveTo>
                  <a:lnTo>
                    <a:pt x="109728" y="563880"/>
                  </a:lnTo>
                  <a:lnTo>
                    <a:pt x="109728" y="0"/>
                  </a:lnTo>
                  <a:lnTo>
                    <a:pt x="329184" y="0"/>
                  </a:lnTo>
                  <a:lnTo>
                    <a:pt x="329184" y="563880"/>
                  </a:lnTo>
                  <a:lnTo>
                    <a:pt x="438912" y="563880"/>
                  </a:lnTo>
                  <a:lnTo>
                    <a:pt x="219456" y="783336"/>
                  </a:lnTo>
                  <a:lnTo>
                    <a:pt x="0" y="563880"/>
                  </a:lnTo>
                  <a:close/>
                </a:path>
              </a:pathLst>
            </a:custGeom>
            <a:ln w="12192">
              <a:solidFill>
                <a:srgbClr val="41709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object 8">
            <a:extLst>
              <a:ext uri="{FF2B5EF4-FFF2-40B4-BE49-F238E27FC236}">
                <a16:creationId xmlns:a16="http://schemas.microsoft.com/office/drawing/2014/main" id="{65B441B7-486D-58E1-B365-E29C69391EA7}"/>
              </a:ext>
            </a:extLst>
          </p:cNvPr>
          <p:cNvGrpSpPr/>
          <p:nvPr/>
        </p:nvGrpSpPr>
        <p:grpSpPr>
          <a:xfrm>
            <a:off x="2456750" y="1077060"/>
            <a:ext cx="439420" cy="609854"/>
            <a:chOff x="2456688" y="2348483"/>
            <a:chExt cx="451484" cy="795655"/>
          </a:xfrm>
        </p:grpSpPr>
        <p:sp>
          <p:nvSpPr>
            <p:cNvPr id="19" name="object 9">
              <a:extLst>
                <a:ext uri="{FF2B5EF4-FFF2-40B4-BE49-F238E27FC236}">
                  <a16:creationId xmlns:a16="http://schemas.microsoft.com/office/drawing/2014/main" id="{EE9BBF7A-47F4-7854-C3F2-B84F34D41209}"/>
                </a:ext>
              </a:extLst>
            </p:cNvPr>
            <p:cNvSpPr/>
            <p:nvPr/>
          </p:nvSpPr>
          <p:spPr>
            <a:xfrm>
              <a:off x="2462784" y="2354579"/>
              <a:ext cx="439420" cy="783590"/>
            </a:xfrm>
            <a:custGeom>
              <a:avLst/>
              <a:gdLst/>
              <a:ahLst/>
              <a:cxnLst/>
              <a:rect l="l" t="t" r="r" b="b"/>
              <a:pathLst>
                <a:path w="439419" h="783589">
                  <a:moveTo>
                    <a:pt x="329184" y="0"/>
                  </a:moveTo>
                  <a:lnTo>
                    <a:pt x="109728" y="0"/>
                  </a:lnTo>
                  <a:lnTo>
                    <a:pt x="109728" y="563880"/>
                  </a:lnTo>
                  <a:lnTo>
                    <a:pt x="0" y="563880"/>
                  </a:lnTo>
                  <a:lnTo>
                    <a:pt x="219456" y="783336"/>
                  </a:lnTo>
                  <a:lnTo>
                    <a:pt x="438912" y="563880"/>
                  </a:lnTo>
                  <a:lnTo>
                    <a:pt x="329184" y="563880"/>
                  </a:lnTo>
                  <a:lnTo>
                    <a:pt x="329184" y="0"/>
                  </a:lnTo>
                  <a:close/>
                </a:path>
              </a:pathLst>
            </a:custGeom>
            <a:solidFill>
              <a:srgbClr val="5B9B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10">
              <a:extLst>
                <a:ext uri="{FF2B5EF4-FFF2-40B4-BE49-F238E27FC236}">
                  <a16:creationId xmlns:a16="http://schemas.microsoft.com/office/drawing/2014/main" id="{CBC66403-534E-8C46-7596-9FDF71874D96}"/>
                </a:ext>
              </a:extLst>
            </p:cNvPr>
            <p:cNvSpPr/>
            <p:nvPr/>
          </p:nvSpPr>
          <p:spPr>
            <a:xfrm>
              <a:off x="2462784" y="2354579"/>
              <a:ext cx="439420" cy="783590"/>
            </a:xfrm>
            <a:custGeom>
              <a:avLst/>
              <a:gdLst/>
              <a:ahLst/>
              <a:cxnLst/>
              <a:rect l="l" t="t" r="r" b="b"/>
              <a:pathLst>
                <a:path w="439419" h="783589">
                  <a:moveTo>
                    <a:pt x="0" y="563880"/>
                  </a:moveTo>
                  <a:lnTo>
                    <a:pt x="109728" y="563880"/>
                  </a:lnTo>
                  <a:lnTo>
                    <a:pt x="109728" y="0"/>
                  </a:lnTo>
                  <a:lnTo>
                    <a:pt x="329184" y="0"/>
                  </a:lnTo>
                  <a:lnTo>
                    <a:pt x="329184" y="563880"/>
                  </a:lnTo>
                  <a:lnTo>
                    <a:pt x="438912" y="563880"/>
                  </a:lnTo>
                  <a:lnTo>
                    <a:pt x="219456" y="783336"/>
                  </a:lnTo>
                  <a:lnTo>
                    <a:pt x="0" y="563880"/>
                  </a:lnTo>
                  <a:close/>
                </a:path>
              </a:pathLst>
            </a:custGeom>
            <a:ln w="12192">
              <a:solidFill>
                <a:srgbClr val="41709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object 8">
            <a:extLst>
              <a:ext uri="{FF2B5EF4-FFF2-40B4-BE49-F238E27FC236}">
                <a16:creationId xmlns:a16="http://schemas.microsoft.com/office/drawing/2014/main" id="{80F33444-C617-8ECD-62E4-0EA4957063AA}"/>
              </a:ext>
            </a:extLst>
          </p:cNvPr>
          <p:cNvGrpSpPr/>
          <p:nvPr/>
        </p:nvGrpSpPr>
        <p:grpSpPr>
          <a:xfrm>
            <a:off x="2438065" y="3441763"/>
            <a:ext cx="439420" cy="609854"/>
            <a:chOff x="2456688" y="2348483"/>
            <a:chExt cx="451484" cy="795655"/>
          </a:xfrm>
        </p:grpSpPr>
        <p:sp>
          <p:nvSpPr>
            <p:cNvPr id="22" name="object 9">
              <a:extLst>
                <a:ext uri="{FF2B5EF4-FFF2-40B4-BE49-F238E27FC236}">
                  <a16:creationId xmlns:a16="http://schemas.microsoft.com/office/drawing/2014/main" id="{90111AD7-C9C7-75F9-2B58-A54AA0F44AAE}"/>
                </a:ext>
              </a:extLst>
            </p:cNvPr>
            <p:cNvSpPr/>
            <p:nvPr/>
          </p:nvSpPr>
          <p:spPr>
            <a:xfrm>
              <a:off x="2462784" y="2354579"/>
              <a:ext cx="439420" cy="783590"/>
            </a:xfrm>
            <a:custGeom>
              <a:avLst/>
              <a:gdLst/>
              <a:ahLst/>
              <a:cxnLst/>
              <a:rect l="l" t="t" r="r" b="b"/>
              <a:pathLst>
                <a:path w="439419" h="783589">
                  <a:moveTo>
                    <a:pt x="329184" y="0"/>
                  </a:moveTo>
                  <a:lnTo>
                    <a:pt x="109728" y="0"/>
                  </a:lnTo>
                  <a:lnTo>
                    <a:pt x="109728" y="563880"/>
                  </a:lnTo>
                  <a:lnTo>
                    <a:pt x="0" y="563880"/>
                  </a:lnTo>
                  <a:lnTo>
                    <a:pt x="219456" y="783336"/>
                  </a:lnTo>
                  <a:lnTo>
                    <a:pt x="438912" y="563880"/>
                  </a:lnTo>
                  <a:lnTo>
                    <a:pt x="329184" y="563880"/>
                  </a:lnTo>
                  <a:lnTo>
                    <a:pt x="329184" y="0"/>
                  </a:lnTo>
                  <a:close/>
                </a:path>
              </a:pathLst>
            </a:custGeom>
            <a:solidFill>
              <a:srgbClr val="5B9B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10">
              <a:extLst>
                <a:ext uri="{FF2B5EF4-FFF2-40B4-BE49-F238E27FC236}">
                  <a16:creationId xmlns:a16="http://schemas.microsoft.com/office/drawing/2014/main" id="{3945E938-B11E-943F-B3B6-4B6C32D05D1D}"/>
                </a:ext>
              </a:extLst>
            </p:cNvPr>
            <p:cNvSpPr/>
            <p:nvPr/>
          </p:nvSpPr>
          <p:spPr>
            <a:xfrm>
              <a:off x="2462784" y="2354579"/>
              <a:ext cx="439420" cy="783590"/>
            </a:xfrm>
            <a:custGeom>
              <a:avLst/>
              <a:gdLst/>
              <a:ahLst/>
              <a:cxnLst/>
              <a:rect l="l" t="t" r="r" b="b"/>
              <a:pathLst>
                <a:path w="439419" h="783589">
                  <a:moveTo>
                    <a:pt x="0" y="563880"/>
                  </a:moveTo>
                  <a:lnTo>
                    <a:pt x="109728" y="563880"/>
                  </a:lnTo>
                  <a:lnTo>
                    <a:pt x="109728" y="0"/>
                  </a:lnTo>
                  <a:lnTo>
                    <a:pt x="329184" y="0"/>
                  </a:lnTo>
                  <a:lnTo>
                    <a:pt x="329184" y="563880"/>
                  </a:lnTo>
                  <a:lnTo>
                    <a:pt x="438912" y="563880"/>
                  </a:lnTo>
                  <a:lnTo>
                    <a:pt x="219456" y="783336"/>
                  </a:lnTo>
                  <a:lnTo>
                    <a:pt x="0" y="563880"/>
                  </a:lnTo>
                  <a:close/>
                </a:path>
              </a:pathLst>
            </a:custGeom>
            <a:ln w="12192">
              <a:solidFill>
                <a:srgbClr val="41709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object 8">
            <a:extLst>
              <a:ext uri="{FF2B5EF4-FFF2-40B4-BE49-F238E27FC236}">
                <a16:creationId xmlns:a16="http://schemas.microsoft.com/office/drawing/2014/main" id="{627D3D7E-4705-98F8-D0F8-2B35DBA17BF9}"/>
              </a:ext>
            </a:extLst>
          </p:cNvPr>
          <p:cNvGrpSpPr/>
          <p:nvPr/>
        </p:nvGrpSpPr>
        <p:grpSpPr>
          <a:xfrm>
            <a:off x="2432256" y="4558499"/>
            <a:ext cx="439420" cy="609854"/>
            <a:chOff x="2456688" y="2348483"/>
            <a:chExt cx="451484" cy="795655"/>
          </a:xfrm>
        </p:grpSpPr>
        <p:sp>
          <p:nvSpPr>
            <p:cNvPr id="25" name="object 9">
              <a:extLst>
                <a:ext uri="{FF2B5EF4-FFF2-40B4-BE49-F238E27FC236}">
                  <a16:creationId xmlns:a16="http://schemas.microsoft.com/office/drawing/2014/main" id="{78F6F34E-4015-3476-AB27-082C1F564B60}"/>
                </a:ext>
              </a:extLst>
            </p:cNvPr>
            <p:cNvSpPr/>
            <p:nvPr/>
          </p:nvSpPr>
          <p:spPr>
            <a:xfrm>
              <a:off x="2462784" y="2354579"/>
              <a:ext cx="439420" cy="783590"/>
            </a:xfrm>
            <a:custGeom>
              <a:avLst/>
              <a:gdLst/>
              <a:ahLst/>
              <a:cxnLst/>
              <a:rect l="l" t="t" r="r" b="b"/>
              <a:pathLst>
                <a:path w="439419" h="783589">
                  <a:moveTo>
                    <a:pt x="329184" y="0"/>
                  </a:moveTo>
                  <a:lnTo>
                    <a:pt x="109728" y="0"/>
                  </a:lnTo>
                  <a:lnTo>
                    <a:pt x="109728" y="563880"/>
                  </a:lnTo>
                  <a:lnTo>
                    <a:pt x="0" y="563880"/>
                  </a:lnTo>
                  <a:lnTo>
                    <a:pt x="219456" y="783336"/>
                  </a:lnTo>
                  <a:lnTo>
                    <a:pt x="438912" y="563880"/>
                  </a:lnTo>
                  <a:lnTo>
                    <a:pt x="329184" y="563880"/>
                  </a:lnTo>
                  <a:lnTo>
                    <a:pt x="329184" y="0"/>
                  </a:lnTo>
                  <a:close/>
                </a:path>
              </a:pathLst>
            </a:custGeom>
            <a:solidFill>
              <a:srgbClr val="5B9B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10">
              <a:extLst>
                <a:ext uri="{FF2B5EF4-FFF2-40B4-BE49-F238E27FC236}">
                  <a16:creationId xmlns:a16="http://schemas.microsoft.com/office/drawing/2014/main" id="{02BCCB9E-0183-08D5-BD29-130686BAB050}"/>
                </a:ext>
              </a:extLst>
            </p:cNvPr>
            <p:cNvSpPr/>
            <p:nvPr/>
          </p:nvSpPr>
          <p:spPr>
            <a:xfrm>
              <a:off x="2462784" y="2354579"/>
              <a:ext cx="439420" cy="783590"/>
            </a:xfrm>
            <a:custGeom>
              <a:avLst/>
              <a:gdLst/>
              <a:ahLst/>
              <a:cxnLst/>
              <a:rect l="l" t="t" r="r" b="b"/>
              <a:pathLst>
                <a:path w="439419" h="783589">
                  <a:moveTo>
                    <a:pt x="0" y="563880"/>
                  </a:moveTo>
                  <a:lnTo>
                    <a:pt x="109728" y="563880"/>
                  </a:lnTo>
                  <a:lnTo>
                    <a:pt x="109728" y="0"/>
                  </a:lnTo>
                  <a:lnTo>
                    <a:pt x="329184" y="0"/>
                  </a:lnTo>
                  <a:lnTo>
                    <a:pt x="329184" y="563880"/>
                  </a:lnTo>
                  <a:lnTo>
                    <a:pt x="438912" y="563880"/>
                  </a:lnTo>
                  <a:lnTo>
                    <a:pt x="219456" y="783336"/>
                  </a:lnTo>
                  <a:lnTo>
                    <a:pt x="0" y="563880"/>
                  </a:lnTo>
                  <a:close/>
                </a:path>
              </a:pathLst>
            </a:custGeom>
            <a:ln w="12192">
              <a:solidFill>
                <a:srgbClr val="41709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074" name="Picture 2" descr="What Is a Genre? | Wonderopolis">
            <a:extLst>
              <a:ext uri="{FF2B5EF4-FFF2-40B4-BE49-F238E27FC236}">
                <a16:creationId xmlns:a16="http://schemas.microsoft.com/office/drawing/2014/main" id="{4CAA3A9F-62D8-8A55-2C7C-C46C893F00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710381"/>
            <a:ext cx="4724402" cy="29527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2671" y="252171"/>
            <a:ext cx="6080125" cy="697230"/>
          </a:xfrm>
          <a:prstGeom prst="rect">
            <a:avLst/>
          </a:prstGeom>
        </p:spPr>
        <p:txBody>
          <a:bodyPr vert="horz" wrap="square" lIns="0" tIns="13335" rIns="0" bIns="0" rtlCol="0">
            <a:spAutoFit/>
          </a:bodyPr>
          <a:lstStyle/>
          <a:p>
            <a:pPr marL="12700">
              <a:lnSpc>
                <a:spcPct val="100000"/>
              </a:lnSpc>
              <a:spcBef>
                <a:spcPts val="105"/>
              </a:spcBef>
            </a:pPr>
            <a:r>
              <a:rPr sz="4400" spc="-5" dirty="0"/>
              <a:t>Year</a:t>
            </a:r>
            <a:r>
              <a:rPr sz="4400" spc="-35" dirty="0"/>
              <a:t> </a:t>
            </a:r>
            <a:r>
              <a:rPr sz="4400" dirty="0"/>
              <a:t>1</a:t>
            </a:r>
            <a:r>
              <a:rPr sz="4400" spc="-10" dirty="0"/>
              <a:t> </a:t>
            </a:r>
            <a:r>
              <a:rPr sz="4400" spc="-5" dirty="0"/>
              <a:t>Writing</a:t>
            </a:r>
            <a:r>
              <a:rPr sz="4400" spc="-15" dirty="0"/>
              <a:t> </a:t>
            </a:r>
            <a:r>
              <a:rPr sz="4400" spc="-5" dirty="0"/>
              <a:t>Targets</a:t>
            </a:r>
            <a:endParaRPr sz="4400"/>
          </a:p>
        </p:txBody>
      </p:sp>
      <p:sp>
        <p:nvSpPr>
          <p:cNvPr id="3" name="object 3"/>
          <p:cNvSpPr txBox="1"/>
          <p:nvPr/>
        </p:nvSpPr>
        <p:spPr>
          <a:xfrm>
            <a:off x="234492" y="2318105"/>
            <a:ext cx="10250170" cy="4349076"/>
          </a:xfrm>
          <a:prstGeom prst="rect">
            <a:avLst/>
          </a:prstGeom>
        </p:spPr>
        <p:txBody>
          <a:bodyPr vert="horz" wrap="square" lIns="0" tIns="41275" rIns="0" bIns="0" rtlCol="0">
            <a:spAutoFit/>
          </a:bodyPr>
          <a:lstStyle/>
          <a:p>
            <a:pPr marL="241300" indent="-228600">
              <a:lnSpc>
                <a:spcPct val="100000"/>
              </a:lnSpc>
              <a:spcBef>
                <a:spcPts val="325"/>
              </a:spcBef>
              <a:buFont typeface="Arial MT"/>
              <a:buChar char="•"/>
              <a:tabLst>
                <a:tab pos="241300" algn="l"/>
              </a:tabLst>
            </a:pPr>
            <a:r>
              <a:rPr sz="3200" spc="-5" dirty="0">
                <a:solidFill>
                  <a:srgbClr val="7E7E7E"/>
                </a:solidFill>
                <a:latin typeface="Comic Sans MS"/>
                <a:cs typeface="Comic Sans MS"/>
              </a:rPr>
              <a:t>Say</a:t>
            </a:r>
            <a:r>
              <a:rPr sz="3200" spc="-10" dirty="0">
                <a:solidFill>
                  <a:srgbClr val="7E7E7E"/>
                </a:solidFill>
                <a:latin typeface="Comic Sans MS"/>
                <a:cs typeface="Comic Sans MS"/>
              </a:rPr>
              <a:t> </a:t>
            </a:r>
            <a:r>
              <a:rPr sz="3200" spc="-5" dirty="0">
                <a:solidFill>
                  <a:srgbClr val="7E7E7E"/>
                </a:solidFill>
                <a:latin typeface="Comic Sans MS"/>
                <a:cs typeface="Comic Sans MS"/>
              </a:rPr>
              <a:t>the </a:t>
            </a:r>
            <a:r>
              <a:rPr sz="3200" dirty="0">
                <a:solidFill>
                  <a:srgbClr val="7E7E7E"/>
                </a:solidFill>
                <a:latin typeface="Comic Sans MS"/>
                <a:cs typeface="Comic Sans MS"/>
              </a:rPr>
              <a:t>sentence out</a:t>
            </a:r>
            <a:r>
              <a:rPr sz="3200" spc="-5" dirty="0">
                <a:solidFill>
                  <a:srgbClr val="7E7E7E"/>
                </a:solidFill>
                <a:latin typeface="Comic Sans MS"/>
                <a:cs typeface="Comic Sans MS"/>
              </a:rPr>
              <a:t> </a:t>
            </a:r>
            <a:r>
              <a:rPr sz="3200" dirty="0">
                <a:solidFill>
                  <a:srgbClr val="7E7E7E"/>
                </a:solidFill>
                <a:latin typeface="Comic Sans MS"/>
                <a:cs typeface="Comic Sans MS"/>
              </a:rPr>
              <a:t>loud</a:t>
            </a:r>
            <a:r>
              <a:rPr sz="3200" spc="-10" dirty="0">
                <a:solidFill>
                  <a:srgbClr val="7E7E7E"/>
                </a:solidFill>
                <a:latin typeface="Comic Sans MS"/>
                <a:cs typeface="Comic Sans MS"/>
              </a:rPr>
              <a:t> </a:t>
            </a:r>
            <a:r>
              <a:rPr sz="3200" spc="-5" dirty="0">
                <a:solidFill>
                  <a:srgbClr val="7E7E7E"/>
                </a:solidFill>
                <a:latin typeface="Comic Sans MS"/>
                <a:cs typeface="Comic Sans MS"/>
              </a:rPr>
              <a:t>before</a:t>
            </a:r>
            <a:r>
              <a:rPr sz="3200" dirty="0">
                <a:solidFill>
                  <a:srgbClr val="7E7E7E"/>
                </a:solidFill>
                <a:latin typeface="Comic Sans MS"/>
                <a:cs typeface="Comic Sans MS"/>
              </a:rPr>
              <a:t> you </a:t>
            </a:r>
            <a:r>
              <a:rPr sz="3200" spc="-5" dirty="0">
                <a:solidFill>
                  <a:srgbClr val="7E7E7E"/>
                </a:solidFill>
                <a:latin typeface="Comic Sans MS"/>
                <a:cs typeface="Comic Sans MS"/>
              </a:rPr>
              <a:t>write</a:t>
            </a:r>
            <a:endParaRPr sz="3200" dirty="0">
              <a:latin typeface="Comic Sans MS"/>
              <a:cs typeface="Comic Sans MS"/>
            </a:endParaRPr>
          </a:p>
          <a:p>
            <a:pPr marL="241300" indent="-228600">
              <a:lnSpc>
                <a:spcPct val="100000"/>
              </a:lnSpc>
              <a:spcBef>
                <a:spcPts val="229"/>
              </a:spcBef>
              <a:buFont typeface="Arial MT"/>
              <a:buChar char="•"/>
              <a:tabLst>
                <a:tab pos="241300" algn="l"/>
              </a:tabLst>
            </a:pPr>
            <a:r>
              <a:rPr sz="3200" spc="-5" dirty="0">
                <a:latin typeface="Comic Sans MS"/>
                <a:cs typeface="Comic Sans MS"/>
              </a:rPr>
              <a:t>Sound</a:t>
            </a:r>
            <a:r>
              <a:rPr sz="3200" spc="-10" dirty="0">
                <a:latin typeface="Comic Sans MS"/>
                <a:cs typeface="Comic Sans MS"/>
              </a:rPr>
              <a:t> </a:t>
            </a:r>
            <a:r>
              <a:rPr sz="3200" dirty="0">
                <a:latin typeface="Comic Sans MS"/>
                <a:cs typeface="Comic Sans MS"/>
              </a:rPr>
              <a:t>out words</a:t>
            </a:r>
            <a:r>
              <a:rPr sz="3200" spc="-5" dirty="0">
                <a:latin typeface="Comic Sans MS"/>
                <a:cs typeface="Comic Sans MS"/>
              </a:rPr>
              <a:t> before </a:t>
            </a:r>
            <a:r>
              <a:rPr sz="3200" dirty="0">
                <a:latin typeface="Comic Sans MS"/>
                <a:cs typeface="Comic Sans MS"/>
              </a:rPr>
              <a:t>attempting</a:t>
            </a:r>
            <a:r>
              <a:rPr sz="3200" spc="-10" dirty="0">
                <a:latin typeface="Comic Sans MS"/>
                <a:cs typeface="Comic Sans MS"/>
              </a:rPr>
              <a:t> </a:t>
            </a:r>
            <a:r>
              <a:rPr sz="3200" spc="-5" dirty="0">
                <a:latin typeface="Comic Sans MS"/>
                <a:cs typeface="Comic Sans MS"/>
              </a:rPr>
              <a:t>to</a:t>
            </a:r>
            <a:r>
              <a:rPr sz="3200" spc="10" dirty="0">
                <a:latin typeface="Comic Sans MS"/>
                <a:cs typeface="Comic Sans MS"/>
              </a:rPr>
              <a:t> </a:t>
            </a:r>
            <a:r>
              <a:rPr sz="3200" dirty="0">
                <a:latin typeface="Comic Sans MS"/>
                <a:cs typeface="Comic Sans MS"/>
              </a:rPr>
              <a:t>spell</a:t>
            </a:r>
          </a:p>
          <a:p>
            <a:pPr marL="241300" indent="-228600">
              <a:lnSpc>
                <a:spcPct val="100000"/>
              </a:lnSpc>
              <a:spcBef>
                <a:spcPts val="240"/>
              </a:spcBef>
              <a:buFont typeface="Arial MT"/>
              <a:buChar char="•"/>
              <a:tabLst>
                <a:tab pos="241300" algn="l"/>
              </a:tabLst>
            </a:pPr>
            <a:r>
              <a:rPr sz="3200" dirty="0">
                <a:solidFill>
                  <a:srgbClr val="7E7E7E"/>
                </a:solidFill>
                <a:latin typeface="Comic Sans MS"/>
                <a:cs typeface="Comic Sans MS"/>
              </a:rPr>
              <a:t>Use capital</a:t>
            </a:r>
            <a:r>
              <a:rPr sz="3200" spc="-10" dirty="0">
                <a:solidFill>
                  <a:srgbClr val="7E7E7E"/>
                </a:solidFill>
                <a:latin typeface="Comic Sans MS"/>
                <a:cs typeface="Comic Sans MS"/>
              </a:rPr>
              <a:t> </a:t>
            </a:r>
            <a:r>
              <a:rPr sz="3200" dirty="0">
                <a:solidFill>
                  <a:srgbClr val="7E7E7E"/>
                </a:solidFill>
                <a:latin typeface="Comic Sans MS"/>
                <a:cs typeface="Comic Sans MS"/>
              </a:rPr>
              <a:t>letters</a:t>
            </a:r>
            <a:r>
              <a:rPr sz="3200" spc="10" dirty="0">
                <a:solidFill>
                  <a:srgbClr val="7E7E7E"/>
                </a:solidFill>
                <a:latin typeface="Comic Sans MS"/>
                <a:cs typeface="Comic Sans MS"/>
              </a:rPr>
              <a:t> </a:t>
            </a:r>
            <a:r>
              <a:rPr sz="3200" dirty="0">
                <a:solidFill>
                  <a:srgbClr val="7E7E7E"/>
                </a:solidFill>
                <a:latin typeface="Comic Sans MS"/>
                <a:cs typeface="Comic Sans MS"/>
              </a:rPr>
              <a:t>and</a:t>
            </a:r>
            <a:r>
              <a:rPr sz="3200" spc="-10" dirty="0">
                <a:solidFill>
                  <a:srgbClr val="7E7E7E"/>
                </a:solidFill>
                <a:latin typeface="Comic Sans MS"/>
                <a:cs typeface="Comic Sans MS"/>
              </a:rPr>
              <a:t> </a:t>
            </a:r>
            <a:r>
              <a:rPr sz="3200" spc="-5" dirty="0">
                <a:solidFill>
                  <a:srgbClr val="7E7E7E"/>
                </a:solidFill>
                <a:latin typeface="Comic Sans MS"/>
                <a:cs typeface="Comic Sans MS"/>
              </a:rPr>
              <a:t>full</a:t>
            </a:r>
            <a:r>
              <a:rPr sz="3200" spc="-15" dirty="0">
                <a:solidFill>
                  <a:srgbClr val="7E7E7E"/>
                </a:solidFill>
                <a:latin typeface="Comic Sans MS"/>
                <a:cs typeface="Comic Sans MS"/>
              </a:rPr>
              <a:t> </a:t>
            </a:r>
            <a:r>
              <a:rPr sz="3200" dirty="0">
                <a:solidFill>
                  <a:srgbClr val="7E7E7E"/>
                </a:solidFill>
                <a:latin typeface="Comic Sans MS"/>
                <a:cs typeface="Comic Sans MS"/>
              </a:rPr>
              <a:t>stops most</a:t>
            </a:r>
            <a:r>
              <a:rPr sz="3200" spc="15" dirty="0">
                <a:solidFill>
                  <a:srgbClr val="7E7E7E"/>
                </a:solidFill>
                <a:latin typeface="Comic Sans MS"/>
                <a:cs typeface="Comic Sans MS"/>
              </a:rPr>
              <a:t> </a:t>
            </a:r>
            <a:r>
              <a:rPr sz="3200" dirty="0">
                <a:solidFill>
                  <a:srgbClr val="7E7E7E"/>
                </a:solidFill>
                <a:latin typeface="Comic Sans MS"/>
                <a:cs typeface="Comic Sans MS"/>
              </a:rPr>
              <a:t>of</a:t>
            </a:r>
            <a:r>
              <a:rPr sz="3200" spc="5" dirty="0">
                <a:solidFill>
                  <a:srgbClr val="7E7E7E"/>
                </a:solidFill>
                <a:latin typeface="Comic Sans MS"/>
                <a:cs typeface="Comic Sans MS"/>
              </a:rPr>
              <a:t> </a:t>
            </a:r>
            <a:r>
              <a:rPr sz="3200" dirty="0">
                <a:solidFill>
                  <a:srgbClr val="7E7E7E"/>
                </a:solidFill>
                <a:latin typeface="Comic Sans MS"/>
                <a:cs typeface="Comic Sans MS"/>
              </a:rPr>
              <a:t>the</a:t>
            </a:r>
            <a:r>
              <a:rPr sz="3200" spc="-10" dirty="0">
                <a:solidFill>
                  <a:srgbClr val="7E7E7E"/>
                </a:solidFill>
                <a:latin typeface="Comic Sans MS"/>
                <a:cs typeface="Comic Sans MS"/>
              </a:rPr>
              <a:t> </a:t>
            </a:r>
            <a:r>
              <a:rPr sz="3200" spc="-5" dirty="0">
                <a:solidFill>
                  <a:srgbClr val="7E7E7E"/>
                </a:solidFill>
                <a:latin typeface="Comic Sans MS"/>
                <a:cs typeface="Comic Sans MS"/>
              </a:rPr>
              <a:t>time</a:t>
            </a:r>
            <a:endParaRPr sz="3200" dirty="0">
              <a:latin typeface="Comic Sans MS"/>
              <a:cs typeface="Comic Sans MS"/>
            </a:endParaRPr>
          </a:p>
          <a:p>
            <a:pPr marL="241300" marR="5080" indent="-228600">
              <a:lnSpc>
                <a:spcPts val="3070"/>
              </a:lnSpc>
              <a:spcBef>
                <a:spcPts val="975"/>
              </a:spcBef>
              <a:buFont typeface="Arial MT"/>
              <a:buChar char="•"/>
              <a:tabLst>
                <a:tab pos="241300" algn="l"/>
              </a:tabLst>
            </a:pPr>
            <a:r>
              <a:rPr sz="3200" dirty="0">
                <a:latin typeface="Comic Sans MS"/>
                <a:cs typeface="Comic Sans MS"/>
              </a:rPr>
              <a:t>Form</a:t>
            </a:r>
            <a:r>
              <a:rPr sz="3200" spc="-5" dirty="0">
                <a:latin typeface="Comic Sans MS"/>
                <a:cs typeface="Comic Sans MS"/>
              </a:rPr>
              <a:t> most</a:t>
            </a:r>
            <a:r>
              <a:rPr sz="3200" spc="15" dirty="0">
                <a:latin typeface="Comic Sans MS"/>
                <a:cs typeface="Comic Sans MS"/>
              </a:rPr>
              <a:t> </a:t>
            </a:r>
            <a:r>
              <a:rPr sz="3200" dirty="0">
                <a:latin typeface="Comic Sans MS"/>
                <a:cs typeface="Comic Sans MS"/>
              </a:rPr>
              <a:t>letters </a:t>
            </a:r>
            <a:r>
              <a:rPr sz="3200" spc="-5" dirty="0">
                <a:latin typeface="Comic Sans MS"/>
                <a:cs typeface="Comic Sans MS"/>
              </a:rPr>
              <a:t>correctly</a:t>
            </a:r>
            <a:r>
              <a:rPr sz="3200" spc="20" dirty="0">
                <a:latin typeface="Comic Sans MS"/>
                <a:cs typeface="Comic Sans MS"/>
              </a:rPr>
              <a:t> </a:t>
            </a:r>
            <a:r>
              <a:rPr sz="3200" spc="-5" dirty="0">
                <a:latin typeface="Comic Sans MS"/>
                <a:cs typeface="Comic Sans MS"/>
              </a:rPr>
              <a:t>(using</a:t>
            </a:r>
            <a:r>
              <a:rPr sz="3200" dirty="0">
                <a:latin typeface="Comic Sans MS"/>
                <a:cs typeface="Comic Sans MS"/>
              </a:rPr>
              <a:t> </a:t>
            </a:r>
            <a:r>
              <a:rPr sz="3200" spc="-5" dirty="0">
                <a:latin typeface="Comic Sans MS"/>
                <a:cs typeface="Comic Sans MS"/>
              </a:rPr>
              <a:t>letter</a:t>
            </a:r>
            <a:r>
              <a:rPr sz="3200" dirty="0">
                <a:latin typeface="Comic Sans MS"/>
                <a:cs typeface="Comic Sans MS"/>
              </a:rPr>
              <a:t> families) </a:t>
            </a:r>
            <a:r>
              <a:rPr sz="3200" spc="5" dirty="0">
                <a:latin typeface="Comic Sans MS"/>
                <a:cs typeface="Comic Sans MS"/>
              </a:rPr>
              <a:t> </a:t>
            </a:r>
            <a:r>
              <a:rPr sz="3200" dirty="0">
                <a:latin typeface="Comic Sans MS"/>
                <a:cs typeface="Comic Sans MS"/>
              </a:rPr>
              <a:t>and </a:t>
            </a:r>
            <a:r>
              <a:rPr sz="3200" spc="-5" dirty="0">
                <a:latin typeface="Comic Sans MS"/>
                <a:cs typeface="Comic Sans MS"/>
              </a:rPr>
              <a:t>begin to use </a:t>
            </a:r>
            <a:r>
              <a:rPr sz="3200" dirty="0">
                <a:latin typeface="Comic Sans MS"/>
                <a:cs typeface="Comic Sans MS"/>
              </a:rPr>
              <a:t>cursive handwriting, </a:t>
            </a:r>
            <a:r>
              <a:rPr sz="3200" spc="-5" dirty="0">
                <a:latin typeface="Comic Sans MS"/>
                <a:cs typeface="Comic Sans MS"/>
              </a:rPr>
              <a:t>keeping </a:t>
            </a:r>
            <a:r>
              <a:rPr sz="3200" dirty="0">
                <a:latin typeface="Comic Sans MS"/>
                <a:cs typeface="Comic Sans MS"/>
              </a:rPr>
              <a:t>letters </a:t>
            </a:r>
            <a:r>
              <a:rPr sz="3200" spc="-944" dirty="0">
                <a:latin typeface="Comic Sans MS"/>
                <a:cs typeface="Comic Sans MS"/>
              </a:rPr>
              <a:t> </a:t>
            </a:r>
            <a:r>
              <a:rPr sz="3200" dirty="0">
                <a:latin typeface="Comic Sans MS"/>
                <a:cs typeface="Comic Sans MS"/>
              </a:rPr>
              <a:t>on</a:t>
            </a:r>
            <a:r>
              <a:rPr sz="3200" spc="-5" dirty="0">
                <a:latin typeface="Comic Sans MS"/>
                <a:cs typeface="Comic Sans MS"/>
              </a:rPr>
              <a:t> </a:t>
            </a:r>
            <a:r>
              <a:rPr sz="3200" dirty="0">
                <a:latin typeface="Comic Sans MS"/>
                <a:cs typeface="Comic Sans MS"/>
              </a:rPr>
              <a:t>the line</a:t>
            </a:r>
          </a:p>
          <a:p>
            <a:pPr marL="241300" indent="-228600">
              <a:lnSpc>
                <a:spcPct val="100000"/>
              </a:lnSpc>
              <a:spcBef>
                <a:spcPts val="260"/>
              </a:spcBef>
              <a:buFont typeface="Arial MT"/>
              <a:buChar char="•"/>
              <a:tabLst>
                <a:tab pos="241300" algn="l"/>
              </a:tabLst>
            </a:pPr>
            <a:r>
              <a:rPr sz="3200" dirty="0">
                <a:latin typeface="Comic Sans MS"/>
                <a:cs typeface="Comic Sans MS"/>
              </a:rPr>
              <a:t>Leave</a:t>
            </a:r>
            <a:r>
              <a:rPr sz="3200" spc="-10" dirty="0">
                <a:latin typeface="Comic Sans MS"/>
                <a:cs typeface="Comic Sans MS"/>
              </a:rPr>
              <a:t> </a:t>
            </a:r>
            <a:r>
              <a:rPr sz="3200" dirty="0">
                <a:latin typeface="Comic Sans MS"/>
                <a:cs typeface="Comic Sans MS"/>
              </a:rPr>
              <a:t>a space </a:t>
            </a:r>
            <a:r>
              <a:rPr sz="3200" spc="-5" dirty="0">
                <a:latin typeface="Comic Sans MS"/>
                <a:cs typeface="Comic Sans MS"/>
              </a:rPr>
              <a:t>between</a:t>
            </a:r>
            <a:r>
              <a:rPr sz="3200" spc="5" dirty="0">
                <a:latin typeface="Comic Sans MS"/>
                <a:cs typeface="Comic Sans MS"/>
              </a:rPr>
              <a:t> </a:t>
            </a:r>
            <a:r>
              <a:rPr sz="3200" spc="-5" dirty="0">
                <a:latin typeface="Comic Sans MS"/>
                <a:cs typeface="Comic Sans MS"/>
              </a:rPr>
              <a:t>each</a:t>
            </a:r>
            <a:r>
              <a:rPr sz="3200" dirty="0">
                <a:latin typeface="Comic Sans MS"/>
                <a:cs typeface="Comic Sans MS"/>
              </a:rPr>
              <a:t> </a:t>
            </a:r>
            <a:r>
              <a:rPr sz="3200" spc="-5" dirty="0">
                <a:latin typeface="Comic Sans MS"/>
                <a:cs typeface="Comic Sans MS"/>
              </a:rPr>
              <a:t>word</a:t>
            </a:r>
            <a:r>
              <a:rPr sz="3200" dirty="0">
                <a:latin typeface="Comic Sans MS"/>
                <a:cs typeface="Comic Sans MS"/>
              </a:rPr>
              <a:t> </a:t>
            </a:r>
            <a:r>
              <a:rPr sz="3200" spc="-5" dirty="0">
                <a:latin typeface="Comic Sans MS"/>
                <a:cs typeface="Comic Sans MS"/>
              </a:rPr>
              <a:t>(finger</a:t>
            </a:r>
            <a:r>
              <a:rPr sz="3200" spc="-20" dirty="0">
                <a:latin typeface="Comic Sans MS"/>
                <a:cs typeface="Comic Sans MS"/>
              </a:rPr>
              <a:t> </a:t>
            </a:r>
            <a:r>
              <a:rPr sz="3200" dirty="0">
                <a:latin typeface="Comic Sans MS"/>
                <a:cs typeface="Comic Sans MS"/>
              </a:rPr>
              <a:t>spaces)</a:t>
            </a:r>
          </a:p>
          <a:p>
            <a:pPr marL="241300" marR="68580" indent="-228600">
              <a:lnSpc>
                <a:spcPts val="3070"/>
              </a:lnSpc>
              <a:spcBef>
                <a:spcPts val="985"/>
              </a:spcBef>
              <a:buFont typeface="Arial MT"/>
              <a:buChar char="•"/>
              <a:tabLst>
                <a:tab pos="241300" algn="l"/>
              </a:tabLst>
            </a:pPr>
            <a:r>
              <a:rPr sz="3200" spc="-5" dirty="0">
                <a:solidFill>
                  <a:srgbClr val="7E7E7E"/>
                </a:solidFill>
                <a:latin typeface="Comic Sans MS"/>
                <a:cs typeface="Comic Sans MS"/>
              </a:rPr>
              <a:t>Spell</a:t>
            </a:r>
            <a:r>
              <a:rPr sz="3200" spc="-10" dirty="0">
                <a:solidFill>
                  <a:srgbClr val="7E7E7E"/>
                </a:solidFill>
                <a:latin typeface="Comic Sans MS"/>
                <a:cs typeface="Comic Sans MS"/>
              </a:rPr>
              <a:t> </a:t>
            </a:r>
            <a:r>
              <a:rPr sz="3200" dirty="0">
                <a:solidFill>
                  <a:srgbClr val="7E7E7E"/>
                </a:solidFill>
                <a:latin typeface="Comic Sans MS"/>
                <a:cs typeface="Comic Sans MS"/>
              </a:rPr>
              <a:t>some</a:t>
            </a:r>
            <a:r>
              <a:rPr sz="3200" spc="10" dirty="0">
                <a:solidFill>
                  <a:srgbClr val="7E7E7E"/>
                </a:solidFill>
                <a:latin typeface="Comic Sans MS"/>
                <a:cs typeface="Comic Sans MS"/>
              </a:rPr>
              <a:t> </a:t>
            </a:r>
            <a:r>
              <a:rPr sz="3200" dirty="0">
                <a:solidFill>
                  <a:srgbClr val="7E7E7E"/>
                </a:solidFill>
                <a:latin typeface="Comic Sans MS"/>
                <a:cs typeface="Comic Sans MS"/>
              </a:rPr>
              <a:t>high</a:t>
            </a:r>
            <a:r>
              <a:rPr sz="3200" spc="10" dirty="0">
                <a:solidFill>
                  <a:srgbClr val="7E7E7E"/>
                </a:solidFill>
                <a:latin typeface="Comic Sans MS"/>
                <a:cs typeface="Comic Sans MS"/>
              </a:rPr>
              <a:t> </a:t>
            </a:r>
            <a:r>
              <a:rPr sz="3200" spc="-5" dirty="0">
                <a:solidFill>
                  <a:srgbClr val="7E7E7E"/>
                </a:solidFill>
                <a:latin typeface="Comic Sans MS"/>
                <a:cs typeface="Comic Sans MS"/>
              </a:rPr>
              <a:t>frequency</a:t>
            </a:r>
            <a:r>
              <a:rPr sz="3200" spc="-10" dirty="0">
                <a:solidFill>
                  <a:srgbClr val="7E7E7E"/>
                </a:solidFill>
                <a:latin typeface="Comic Sans MS"/>
                <a:cs typeface="Comic Sans MS"/>
              </a:rPr>
              <a:t> </a:t>
            </a:r>
            <a:r>
              <a:rPr sz="3200" spc="-5" dirty="0">
                <a:solidFill>
                  <a:srgbClr val="7E7E7E"/>
                </a:solidFill>
                <a:latin typeface="Comic Sans MS"/>
                <a:cs typeface="Comic Sans MS"/>
              </a:rPr>
              <a:t>words correctly</a:t>
            </a:r>
            <a:r>
              <a:rPr sz="3200" spc="30" dirty="0">
                <a:solidFill>
                  <a:srgbClr val="7E7E7E"/>
                </a:solidFill>
                <a:latin typeface="Comic Sans MS"/>
                <a:cs typeface="Comic Sans MS"/>
              </a:rPr>
              <a:t> </a:t>
            </a:r>
            <a:r>
              <a:rPr sz="3200" spc="-5" dirty="0">
                <a:solidFill>
                  <a:srgbClr val="7E7E7E"/>
                </a:solidFill>
                <a:latin typeface="Comic Sans MS"/>
                <a:cs typeface="Comic Sans MS"/>
              </a:rPr>
              <a:t>e.g. </a:t>
            </a:r>
            <a:r>
              <a:rPr sz="3200" spc="-940" dirty="0">
                <a:solidFill>
                  <a:srgbClr val="7E7E7E"/>
                </a:solidFill>
                <a:latin typeface="Comic Sans MS"/>
                <a:cs typeface="Comic Sans MS"/>
              </a:rPr>
              <a:t> </a:t>
            </a:r>
            <a:r>
              <a:rPr sz="3200" dirty="0">
                <a:solidFill>
                  <a:srgbClr val="FF0000"/>
                </a:solidFill>
                <a:latin typeface="Comic Sans MS"/>
                <a:cs typeface="Comic Sans MS"/>
              </a:rPr>
              <a:t>said,</a:t>
            </a:r>
            <a:r>
              <a:rPr sz="3200" spc="-10" dirty="0">
                <a:solidFill>
                  <a:srgbClr val="FF0000"/>
                </a:solidFill>
                <a:latin typeface="Comic Sans MS"/>
                <a:cs typeface="Comic Sans MS"/>
              </a:rPr>
              <a:t> </a:t>
            </a:r>
            <a:r>
              <a:rPr sz="3200" spc="-5" dirty="0">
                <a:solidFill>
                  <a:srgbClr val="FF0000"/>
                </a:solidFill>
                <a:latin typeface="Comic Sans MS"/>
                <a:cs typeface="Comic Sans MS"/>
              </a:rPr>
              <a:t>come,</a:t>
            </a:r>
            <a:r>
              <a:rPr sz="3200" spc="20" dirty="0">
                <a:solidFill>
                  <a:srgbClr val="FF0000"/>
                </a:solidFill>
                <a:latin typeface="Comic Sans MS"/>
                <a:cs typeface="Comic Sans MS"/>
              </a:rPr>
              <a:t> </a:t>
            </a:r>
            <a:r>
              <a:rPr sz="3200" spc="-5" dirty="0">
                <a:solidFill>
                  <a:srgbClr val="FF0000"/>
                </a:solidFill>
                <a:latin typeface="Comic Sans MS"/>
                <a:cs typeface="Comic Sans MS"/>
              </a:rPr>
              <a:t>was,</a:t>
            </a:r>
            <a:r>
              <a:rPr sz="3200" dirty="0">
                <a:solidFill>
                  <a:srgbClr val="FF0000"/>
                </a:solidFill>
                <a:latin typeface="Comic Sans MS"/>
                <a:cs typeface="Comic Sans MS"/>
              </a:rPr>
              <a:t> of</a:t>
            </a:r>
            <a:endParaRPr sz="3200" dirty="0">
              <a:latin typeface="Comic Sans MS"/>
              <a:cs typeface="Comic Sans MS"/>
            </a:endParaRPr>
          </a:p>
        </p:txBody>
      </p:sp>
      <p:grpSp>
        <p:nvGrpSpPr>
          <p:cNvPr id="4" name="object 4"/>
          <p:cNvGrpSpPr/>
          <p:nvPr/>
        </p:nvGrpSpPr>
        <p:grpSpPr>
          <a:xfrm>
            <a:off x="7607807" y="0"/>
            <a:ext cx="4584700" cy="2620010"/>
            <a:chOff x="7607807" y="0"/>
            <a:chExt cx="4584700" cy="2620010"/>
          </a:xfrm>
        </p:grpSpPr>
        <p:pic>
          <p:nvPicPr>
            <p:cNvPr id="5" name="object 5"/>
            <p:cNvPicPr/>
            <p:nvPr/>
          </p:nvPicPr>
          <p:blipFill>
            <a:blip r:embed="rId2" cstate="print"/>
            <a:stretch>
              <a:fillRect/>
            </a:stretch>
          </p:blipFill>
          <p:spPr>
            <a:xfrm>
              <a:off x="7607807" y="0"/>
              <a:ext cx="3645407" cy="2619755"/>
            </a:xfrm>
            <a:prstGeom prst="rect">
              <a:avLst/>
            </a:prstGeom>
          </p:spPr>
        </p:pic>
        <p:pic>
          <p:nvPicPr>
            <p:cNvPr id="6" name="object 6"/>
            <p:cNvPicPr/>
            <p:nvPr/>
          </p:nvPicPr>
          <p:blipFill>
            <a:blip r:embed="rId3" cstate="print"/>
            <a:stretch>
              <a:fillRect/>
            </a:stretch>
          </p:blipFill>
          <p:spPr>
            <a:xfrm>
              <a:off x="7803057" y="0"/>
              <a:ext cx="3076270" cy="2245741"/>
            </a:xfrm>
            <a:prstGeom prst="rect">
              <a:avLst/>
            </a:prstGeom>
          </p:spPr>
        </p:pic>
        <p:pic>
          <p:nvPicPr>
            <p:cNvPr id="7" name="object 7"/>
            <p:cNvPicPr/>
            <p:nvPr/>
          </p:nvPicPr>
          <p:blipFill>
            <a:blip r:embed="rId4" cstate="print"/>
            <a:stretch>
              <a:fillRect/>
            </a:stretch>
          </p:blipFill>
          <p:spPr>
            <a:xfrm>
              <a:off x="10648187" y="0"/>
              <a:ext cx="1543810" cy="2241677"/>
            </a:xfrm>
            <a:prstGeom prst="rect">
              <a:avLst/>
            </a:prstGeom>
          </p:spPr>
        </p:pic>
        <p:pic>
          <p:nvPicPr>
            <p:cNvPr id="8" name="object 8"/>
            <p:cNvPicPr/>
            <p:nvPr/>
          </p:nvPicPr>
          <p:blipFill>
            <a:blip r:embed="rId5" cstate="print"/>
            <a:stretch>
              <a:fillRect/>
            </a:stretch>
          </p:blipFill>
          <p:spPr>
            <a:xfrm>
              <a:off x="10843259" y="97535"/>
              <a:ext cx="1231392" cy="1769363"/>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30878" y="2286"/>
            <a:ext cx="5232400" cy="696595"/>
          </a:xfrm>
          <a:prstGeom prst="rect">
            <a:avLst/>
          </a:prstGeom>
        </p:spPr>
        <p:txBody>
          <a:bodyPr vert="horz" wrap="square" lIns="0" tIns="12700" rIns="0" bIns="0" rtlCol="0">
            <a:spAutoFit/>
          </a:bodyPr>
          <a:lstStyle/>
          <a:p>
            <a:pPr marL="12700">
              <a:lnSpc>
                <a:spcPct val="100000"/>
              </a:lnSpc>
              <a:spcBef>
                <a:spcPts val="100"/>
              </a:spcBef>
            </a:pPr>
            <a:r>
              <a:rPr sz="4400" u="none" spc="-5" dirty="0"/>
              <a:t>Year</a:t>
            </a:r>
            <a:r>
              <a:rPr sz="4400" u="none" spc="-35" dirty="0"/>
              <a:t> </a:t>
            </a:r>
            <a:r>
              <a:rPr sz="4400" u="none" dirty="0"/>
              <a:t>1</a:t>
            </a:r>
            <a:r>
              <a:rPr sz="4400" u="none" spc="-30" dirty="0"/>
              <a:t> </a:t>
            </a:r>
            <a:r>
              <a:rPr sz="4400" u="none" dirty="0"/>
              <a:t>Expectations</a:t>
            </a:r>
            <a:endParaRPr sz="4400"/>
          </a:p>
        </p:txBody>
      </p:sp>
      <p:pic>
        <p:nvPicPr>
          <p:cNvPr id="3" name="object 3"/>
          <p:cNvPicPr/>
          <p:nvPr/>
        </p:nvPicPr>
        <p:blipFill>
          <a:blip r:embed="rId2" cstate="print"/>
          <a:stretch>
            <a:fillRect/>
          </a:stretch>
        </p:blipFill>
        <p:spPr>
          <a:xfrm>
            <a:off x="281940" y="806195"/>
            <a:ext cx="6269736" cy="5782056"/>
          </a:xfrm>
          <a:prstGeom prst="rect">
            <a:avLst/>
          </a:prstGeom>
        </p:spPr>
      </p:pic>
      <p:pic>
        <p:nvPicPr>
          <p:cNvPr id="4" name="object 4"/>
          <p:cNvPicPr/>
          <p:nvPr/>
        </p:nvPicPr>
        <p:blipFill>
          <a:blip r:embed="rId3" cstate="print"/>
          <a:stretch>
            <a:fillRect/>
          </a:stretch>
        </p:blipFill>
        <p:spPr>
          <a:xfrm>
            <a:off x="6920483" y="667512"/>
            <a:ext cx="4989576" cy="605942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2671" y="252171"/>
            <a:ext cx="6176010" cy="697230"/>
          </a:xfrm>
          <a:prstGeom prst="rect">
            <a:avLst/>
          </a:prstGeom>
        </p:spPr>
        <p:txBody>
          <a:bodyPr vert="horz" wrap="square" lIns="0" tIns="13335" rIns="0" bIns="0" rtlCol="0">
            <a:spAutoFit/>
          </a:bodyPr>
          <a:lstStyle/>
          <a:p>
            <a:pPr marL="12700">
              <a:lnSpc>
                <a:spcPct val="100000"/>
              </a:lnSpc>
              <a:spcBef>
                <a:spcPts val="105"/>
              </a:spcBef>
            </a:pPr>
            <a:r>
              <a:rPr sz="4400" spc="-5" dirty="0"/>
              <a:t>Year</a:t>
            </a:r>
            <a:r>
              <a:rPr sz="4400" spc="-30" dirty="0"/>
              <a:t> </a:t>
            </a:r>
            <a:r>
              <a:rPr sz="4400" dirty="0"/>
              <a:t>2</a:t>
            </a:r>
            <a:r>
              <a:rPr sz="4400" spc="-10" dirty="0"/>
              <a:t> </a:t>
            </a:r>
            <a:r>
              <a:rPr sz="4400" dirty="0"/>
              <a:t>Writing</a:t>
            </a:r>
            <a:r>
              <a:rPr sz="4400" spc="-20" dirty="0"/>
              <a:t> </a:t>
            </a:r>
            <a:r>
              <a:rPr sz="4400" spc="-5" dirty="0"/>
              <a:t>Targets</a:t>
            </a:r>
            <a:endParaRPr sz="4400"/>
          </a:p>
        </p:txBody>
      </p:sp>
      <p:sp>
        <p:nvSpPr>
          <p:cNvPr id="3" name="object 3"/>
          <p:cNvSpPr txBox="1">
            <a:spLocks noGrp="1"/>
          </p:cNvSpPr>
          <p:nvPr>
            <p:ph type="body" idx="1"/>
          </p:nvPr>
        </p:nvSpPr>
        <p:spPr>
          <a:prstGeom prst="rect">
            <a:avLst/>
          </a:prstGeom>
        </p:spPr>
        <p:txBody>
          <a:bodyPr vert="horz" wrap="square" lIns="0" tIns="12700" rIns="0" bIns="0" rtlCol="0">
            <a:spAutoFit/>
          </a:bodyPr>
          <a:lstStyle/>
          <a:p>
            <a:pPr marL="241300" indent="-228600">
              <a:lnSpc>
                <a:spcPts val="3560"/>
              </a:lnSpc>
              <a:spcBef>
                <a:spcPts val="100"/>
              </a:spcBef>
              <a:buFont typeface="Arial MT"/>
              <a:buChar char="•"/>
              <a:tabLst>
                <a:tab pos="241300" algn="l"/>
              </a:tabLst>
            </a:pPr>
            <a:r>
              <a:rPr spc="-5" dirty="0"/>
              <a:t>Say</a:t>
            </a:r>
            <a:r>
              <a:rPr spc="-15" dirty="0"/>
              <a:t> </a:t>
            </a:r>
            <a:r>
              <a:rPr spc="-5" dirty="0"/>
              <a:t>the </a:t>
            </a:r>
            <a:r>
              <a:rPr dirty="0"/>
              <a:t>sentence</a:t>
            </a:r>
            <a:r>
              <a:rPr spc="-20" dirty="0"/>
              <a:t> </a:t>
            </a:r>
            <a:r>
              <a:rPr dirty="0"/>
              <a:t>out</a:t>
            </a:r>
            <a:r>
              <a:rPr spc="-5" dirty="0"/>
              <a:t> loud before</a:t>
            </a:r>
            <a:r>
              <a:rPr spc="-25" dirty="0"/>
              <a:t> </a:t>
            </a:r>
            <a:r>
              <a:rPr spc="-5" dirty="0"/>
              <a:t>you</a:t>
            </a:r>
            <a:r>
              <a:rPr spc="5" dirty="0"/>
              <a:t> </a:t>
            </a:r>
            <a:r>
              <a:rPr spc="-5" dirty="0"/>
              <a:t>write</a:t>
            </a:r>
          </a:p>
          <a:p>
            <a:pPr marL="241300" marR="5080" indent="-228600">
              <a:lnSpc>
                <a:spcPct val="70000"/>
              </a:lnSpc>
              <a:spcBef>
                <a:spcPts val="1040"/>
              </a:spcBef>
              <a:buFont typeface="Arial MT"/>
              <a:buChar char="•"/>
              <a:tabLst>
                <a:tab pos="241300" algn="l"/>
              </a:tabLst>
            </a:pPr>
            <a:r>
              <a:rPr spc="-10" dirty="0">
                <a:solidFill>
                  <a:srgbClr val="000000"/>
                </a:solidFill>
              </a:rPr>
              <a:t>Sound </a:t>
            </a:r>
            <a:r>
              <a:rPr dirty="0">
                <a:solidFill>
                  <a:srgbClr val="000000"/>
                </a:solidFill>
              </a:rPr>
              <a:t>out </a:t>
            </a:r>
            <a:r>
              <a:rPr spc="-5" dirty="0">
                <a:solidFill>
                  <a:srgbClr val="000000"/>
                </a:solidFill>
              </a:rPr>
              <a:t>unfamiliar words before </a:t>
            </a:r>
            <a:r>
              <a:rPr dirty="0">
                <a:solidFill>
                  <a:srgbClr val="000000"/>
                </a:solidFill>
              </a:rPr>
              <a:t>attempting </a:t>
            </a:r>
            <a:r>
              <a:rPr spc="-5" dirty="0">
                <a:solidFill>
                  <a:srgbClr val="000000"/>
                </a:solidFill>
              </a:rPr>
              <a:t>to </a:t>
            </a:r>
            <a:r>
              <a:rPr dirty="0">
                <a:solidFill>
                  <a:srgbClr val="000000"/>
                </a:solidFill>
              </a:rPr>
              <a:t>spell </a:t>
            </a:r>
            <a:r>
              <a:rPr spc="-885" dirty="0">
                <a:solidFill>
                  <a:srgbClr val="000000"/>
                </a:solidFill>
              </a:rPr>
              <a:t> </a:t>
            </a:r>
            <a:r>
              <a:rPr spc="-5" dirty="0">
                <a:solidFill>
                  <a:srgbClr val="000000"/>
                </a:solidFill>
              </a:rPr>
              <a:t>using</a:t>
            </a:r>
            <a:r>
              <a:rPr dirty="0">
                <a:solidFill>
                  <a:srgbClr val="000000"/>
                </a:solidFill>
              </a:rPr>
              <a:t> a </a:t>
            </a:r>
            <a:r>
              <a:rPr spc="-5" dirty="0">
                <a:solidFill>
                  <a:srgbClr val="000000"/>
                </a:solidFill>
              </a:rPr>
              <a:t>complex</a:t>
            </a:r>
            <a:r>
              <a:rPr dirty="0">
                <a:solidFill>
                  <a:srgbClr val="000000"/>
                </a:solidFill>
              </a:rPr>
              <a:t> </a:t>
            </a:r>
            <a:r>
              <a:rPr spc="-5" dirty="0">
                <a:solidFill>
                  <a:srgbClr val="000000"/>
                </a:solidFill>
              </a:rPr>
              <a:t>sound</a:t>
            </a:r>
            <a:r>
              <a:rPr spc="10" dirty="0">
                <a:solidFill>
                  <a:srgbClr val="000000"/>
                </a:solidFill>
              </a:rPr>
              <a:t> </a:t>
            </a:r>
            <a:r>
              <a:rPr dirty="0">
                <a:solidFill>
                  <a:srgbClr val="000000"/>
                </a:solidFill>
              </a:rPr>
              <a:t>mat</a:t>
            </a:r>
          </a:p>
          <a:p>
            <a:pPr marL="241300" indent="-228600">
              <a:lnSpc>
                <a:spcPts val="3479"/>
              </a:lnSpc>
              <a:buFont typeface="Arial MT"/>
              <a:buChar char="•"/>
              <a:tabLst>
                <a:tab pos="241300" algn="l"/>
              </a:tabLst>
            </a:pPr>
            <a:r>
              <a:rPr dirty="0"/>
              <a:t>Use </a:t>
            </a:r>
            <a:r>
              <a:rPr spc="-5" dirty="0"/>
              <a:t>capital</a:t>
            </a:r>
            <a:r>
              <a:rPr dirty="0"/>
              <a:t> </a:t>
            </a:r>
            <a:r>
              <a:rPr spc="-5" dirty="0"/>
              <a:t>letters</a:t>
            </a:r>
            <a:r>
              <a:rPr spc="-20" dirty="0"/>
              <a:t> </a:t>
            </a:r>
            <a:r>
              <a:rPr dirty="0"/>
              <a:t>and</a:t>
            </a:r>
            <a:r>
              <a:rPr spc="10" dirty="0"/>
              <a:t> </a:t>
            </a:r>
            <a:r>
              <a:rPr spc="-5" dirty="0"/>
              <a:t>full</a:t>
            </a:r>
            <a:r>
              <a:rPr dirty="0"/>
              <a:t> </a:t>
            </a:r>
            <a:r>
              <a:rPr spc="-5" dirty="0"/>
              <a:t>stops</a:t>
            </a:r>
            <a:r>
              <a:rPr dirty="0"/>
              <a:t> </a:t>
            </a:r>
            <a:r>
              <a:rPr spc="-5" dirty="0"/>
              <a:t>consistently</a:t>
            </a:r>
          </a:p>
          <a:p>
            <a:pPr marL="241300" marR="398145" indent="-228600">
              <a:lnSpc>
                <a:spcPct val="70000"/>
              </a:lnSpc>
              <a:spcBef>
                <a:spcPts val="1045"/>
              </a:spcBef>
              <a:buFont typeface="Arial MT"/>
              <a:buChar char="•"/>
              <a:tabLst>
                <a:tab pos="241300" algn="l"/>
              </a:tabLst>
            </a:pPr>
            <a:r>
              <a:rPr dirty="0">
                <a:solidFill>
                  <a:srgbClr val="000000"/>
                </a:solidFill>
              </a:rPr>
              <a:t>Form </a:t>
            </a:r>
            <a:r>
              <a:rPr spc="-5" dirty="0">
                <a:solidFill>
                  <a:srgbClr val="000000"/>
                </a:solidFill>
              </a:rPr>
              <a:t>all </a:t>
            </a:r>
            <a:r>
              <a:rPr dirty="0">
                <a:solidFill>
                  <a:srgbClr val="000000"/>
                </a:solidFill>
              </a:rPr>
              <a:t>letters </a:t>
            </a:r>
            <a:r>
              <a:rPr spc="-5" dirty="0">
                <a:solidFill>
                  <a:srgbClr val="000000"/>
                </a:solidFill>
              </a:rPr>
              <a:t>correctly (using </a:t>
            </a:r>
            <a:r>
              <a:rPr dirty="0">
                <a:solidFill>
                  <a:srgbClr val="000000"/>
                </a:solidFill>
              </a:rPr>
              <a:t>letter </a:t>
            </a:r>
            <a:r>
              <a:rPr spc="-5" dirty="0">
                <a:solidFill>
                  <a:srgbClr val="000000"/>
                </a:solidFill>
              </a:rPr>
              <a:t>families) </a:t>
            </a:r>
            <a:r>
              <a:rPr dirty="0">
                <a:solidFill>
                  <a:srgbClr val="000000"/>
                </a:solidFill>
              </a:rPr>
              <a:t>and </a:t>
            </a:r>
            <a:r>
              <a:rPr spc="-885" dirty="0">
                <a:solidFill>
                  <a:srgbClr val="000000"/>
                </a:solidFill>
              </a:rPr>
              <a:t> </a:t>
            </a:r>
            <a:r>
              <a:rPr spc="-5" dirty="0">
                <a:solidFill>
                  <a:srgbClr val="000000"/>
                </a:solidFill>
              </a:rPr>
              <a:t>begin</a:t>
            </a:r>
            <a:r>
              <a:rPr spc="-10" dirty="0">
                <a:solidFill>
                  <a:srgbClr val="000000"/>
                </a:solidFill>
              </a:rPr>
              <a:t> </a:t>
            </a:r>
            <a:r>
              <a:rPr spc="-5" dirty="0">
                <a:solidFill>
                  <a:srgbClr val="000000"/>
                </a:solidFill>
              </a:rPr>
              <a:t>to join</a:t>
            </a:r>
            <a:r>
              <a:rPr spc="-10" dirty="0">
                <a:solidFill>
                  <a:srgbClr val="000000"/>
                </a:solidFill>
              </a:rPr>
              <a:t> </a:t>
            </a:r>
            <a:r>
              <a:rPr spc="-5" dirty="0">
                <a:solidFill>
                  <a:srgbClr val="000000"/>
                </a:solidFill>
              </a:rPr>
              <a:t>up</a:t>
            </a:r>
            <a:r>
              <a:rPr dirty="0">
                <a:solidFill>
                  <a:srgbClr val="000000"/>
                </a:solidFill>
              </a:rPr>
              <a:t> handwriting</a:t>
            </a:r>
          </a:p>
          <a:p>
            <a:pPr marL="241300" indent="-228600">
              <a:lnSpc>
                <a:spcPts val="3515"/>
              </a:lnSpc>
              <a:buFont typeface="Arial MT"/>
              <a:buChar char="•"/>
              <a:tabLst>
                <a:tab pos="241300" algn="l"/>
              </a:tabLst>
            </a:pPr>
            <a:r>
              <a:rPr dirty="0"/>
              <a:t>Keep</a:t>
            </a:r>
            <a:r>
              <a:rPr spc="-35" dirty="0"/>
              <a:t> </a:t>
            </a:r>
            <a:r>
              <a:rPr dirty="0"/>
              <a:t>letters</a:t>
            </a:r>
            <a:r>
              <a:rPr spc="-25" dirty="0"/>
              <a:t> </a:t>
            </a:r>
            <a:r>
              <a:rPr dirty="0"/>
              <a:t>on</a:t>
            </a:r>
            <a:r>
              <a:rPr spc="-15" dirty="0"/>
              <a:t> </a:t>
            </a:r>
            <a:r>
              <a:rPr dirty="0"/>
              <a:t>the</a:t>
            </a:r>
            <a:r>
              <a:rPr spc="-10" dirty="0"/>
              <a:t> line</a:t>
            </a:r>
          </a:p>
        </p:txBody>
      </p:sp>
      <p:sp>
        <p:nvSpPr>
          <p:cNvPr id="4" name="object 4"/>
          <p:cNvSpPr txBox="1"/>
          <p:nvPr/>
        </p:nvSpPr>
        <p:spPr>
          <a:xfrm>
            <a:off x="234492" y="4238370"/>
            <a:ext cx="10077450" cy="482600"/>
          </a:xfrm>
          <a:prstGeom prst="rect">
            <a:avLst/>
          </a:prstGeom>
        </p:spPr>
        <p:txBody>
          <a:bodyPr vert="horz" wrap="square" lIns="0" tIns="12700" rIns="0" bIns="0" rtlCol="0">
            <a:spAutoFit/>
          </a:bodyPr>
          <a:lstStyle/>
          <a:p>
            <a:pPr marL="241300" indent="-228600">
              <a:lnSpc>
                <a:spcPct val="100000"/>
              </a:lnSpc>
              <a:spcBef>
                <a:spcPts val="100"/>
              </a:spcBef>
              <a:buFont typeface="Arial MT"/>
              <a:buChar char="•"/>
              <a:tabLst>
                <a:tab pos="241300" algn="l"/>
              </a:tabLst>
            </a:pPr>
            <a:r>
              <a:rPr sz="3000" dirty="0">
                <a:latin typeface="Comic Sans MS"/>
                <a:cs typeface="Comic Sans MS"/>
              </a:rPr>
              <a:t>Use</a:t>
            </a:r>
            <a:r>
              <a:rPr sz="3000" spc="-15" dirty="0">
                <a:latin typeface="Comic Sans MS"/>
                <a:cs typeface="Comic Sans MS"/>
              </a:rPr>
              <a:t> </a:t>
            </a:r>
            <a:r>
              <a:rPr sz="3000" spc="-5" dirty="0">
                <a:latin typeface="Comic Sans MS"/>
                <a:cs typeface="Comic Sans MS"/>
              </a:rPr>
              <a:t>conjunctions</a:t>
            </a:r>
            <a:r>
              <a:rPr sz="3000" spc="5" dirty="0">
                <a:latin typeface="Comic Sans MS"/>
                <a:cs typeface="Comic Sans MS"/>
              </a:rPr>
              <a:t> </a:t>
            </a:r>
            <a:r>
              <a:rPr sz="3000" spc="-5" dirty="0">
                <a:latin typeface="Comic Sans MS"/>
                <a:cs typeface="Comic Sans MS"/>
              </a:rPr>
              <a:t>to</a:t>
            </a:r>
            <a:r>
              <a:rPr sz="3000" spc="-15" dirty="0">
                <a:latin typeface="Comic Sans MS"/>
                <a:cs typeface="Comic Sans MS"/>
              </a:rPr>
              <a:t> </a:t>
            </a:r>
            <a:r>
              <a:rPr sz="3000" spc="-5" dirty="0">
                <a:latin typeface="Comic Sans MS"/>
                <a:cs typeface="Comic Sans MS"/>
              </a:rPr>
              <a:t>connect</a:t>
            </a:r>
            <a:r>
              <a:rPr sz="3000" spc="-15" dirty="0">
                <a:latin typeface="Comic Sans MS"/>
                <a:cs typeface="Comic Sans MS"/>
              </a:rPr>
              <a:t> </a:t>
            </a:r>
            <a:r>
              <a:rPr sz="3000" dirty="0">
                <a:latin typeface="Comic Sans MS"/>
                <a:cs typeface="Comic Sans MS"/>
              </a:rPr>
              <a:t>sentences</a:t>
            </a:r>
            <a:r>
              <a:rPr sz="3000" spc="-40" dirty="0">
                <a:latin typeface="Comic Sans MS"/>
                <a:cs typeface="Comic Sans MS"/>
              </a:rPr>
              <a:t> </a:t>
            </a:r>
            <a:r>
              <a:rPr sz="3000" dirty="0">
                <a:latin typeface="Comic Sans MS"/>
                <a:cs typeface="Comic Sans MS"/>
              </a:rPr>
              <a:t>e.g.</a:t>
            </a:r>
            <a:r>
              <a:rPr sz="3000" spc="-10" dirty="0">
                <a:latin typeface="Comic Sans MS"/>
                <a:cs typeface="Comic Sans MS"/>
              </a:rPr>
              <a:t> </a:t>
            </a:r>
            <a:r>
              <a:rPr sz="3000" spc="-5" dirty="0">
                <a:latin typeface="Comic Sans MS"/>
                <a:cs typeface="Comic Sans MS"/>
              </a:rPr>
              <a:t>because,</a:t>
            </a:r>
            <a:r>
              <a:rPr sz="3000" spc="-30" dirty="0">
                <a:latin typeface="Comic Sans MS"/>
                <a:cs typeface="Comic Sans MS"/>
              </a:rPr>
              <a:t> </a:t>
            </a:r>
            <a:r>
              <a:rPr sz="3000" dirty="0">
                <a:latin typeface="Comic Sans MS"/>
                <a:cs typeface="Comic Sans MS"/>
              </a:rPr>
              <a:t>so,</a:t>
            </a:r>
            <a:endParaRPr sz="3000">
              <a:latin typeface="Comic Sans MS"/>
              <a:cs typeface="Comic Sans MS"/>
            </a:endParaRPr>
          </a:p>
        </p:txBody>
      </p:sp>
      <p:sp>
        <p:nvSpPr>
          <p:cNvPr id="5" name="object 5"/>
          <p:cNvSpPr txBox="1"/>
          <p:nvPr/>
        </p:nvSpPr>
        <p:spPr>
          <a:xfrm>
            <a:off x="463092" y="4558410"/>
            <a:ext cx="1228090" cy="482600"/>
          </a:xfrm>
          <a:prstGeom prst="rect">
            <a:avLst/>
          </a:prstGeom>
        </p:spPr>
        <p:txBody>
          <a:bodyPr vert="horz" wrap="square" lIns="0" tIns="12700" rIns="0" bIns="0" rtlCol="0">
            <a:spAutoFit/>
          </a:bodyPr>
          <a:lstStyle/>
          <a:p>
            <a:pPr marL="12700">
              <a:lnSpc>
                <a:spcPct val="100000"/>
              </a:lnSpc>
              <a:spcBef>
                <a:spcPts val="100"/>
              </a:spcBef>
            </a:pPr>
            <a:r>
              <a:rPr sz="3000" spc="-5" dirty="0">
                <a:latin typeface="Comic Sans MS"/>
                <a:cs typeface="Comic Sans MS"/>
              </a:rPr>
              <a:t>to,</a:t>
            </a:r>
            <a:r>
              <a:rPr sz="3000" spc="-85" dirty="0">
                <a:latin typeface="Comic Sans MS"/>
                <a:cs typeface="Comic Sans MS"/>
              </a:rPr>
              <a:t> </a:t>
            </a:r>
            <a:r>
              <a:rPr sz="3000" spc="-5" dirty="0">
                <a:latin typeface="Comic Sans MS"/>
                <a:cs typeface="Comic Sans MS"/>
              </a:rPr>
              <a:t>but</a:t>
            </a:r>
            <a:endParaRPr sz="3000">
              <a:latin typeface="Comic Sans MS"/>
              <a:cs typeface="Comic Sans MS"/>
            </a:endParaRPr>
          </a:p>
        </p:txBody>
      </p:sp>
      <p:sp>
        <p:nvSpPr>
          <p:cNvPr id="6" name="object 6"/>
          <p:cNvSpPr txBox="1"/>
          <p:nvPr/>
        </p:nvSpPr>
        <p:spPr>
          <a:xfrm>
            <a:off x="234492" y="5006162"/>
            <a:ext cx="9526905" cy="1696720"/>
          </a:xfrm>
          <a:prstGeom prst="rect">
            <a:avLst/>
          </a:prstGeom>
        </p:spPr>
        <p:txBody>
          <a:bodyPr vert="horz" wrap="square" lIns="0" tIns="149225" rIns="0" bIns="0" rtlCol="0">
            <a:spAutoFit/>
          </a:bodyPr>
          <a:lstStyle/>
          <a:p>
            <a:pPr marL="241300" marR="5080" indent="-228600">
              <a:lnSpc>
                <a:spcPct val="70100"/>
              </a:lnSpc>
              <a:spcBef>
                <a:spcPts val="1175"/>
              </a:spcBef>
              <a:buFont typeface="Arial MT"/>
              <a:buChar char="•"/>
              <a:tabLst>
                <a:tab pos="241300" algn="l"/>
              </a:tabLst>
            </a:pPr>
            <a:r>
              <a:rPr sz="3000" spc="-5" dirty="0">
                <a:solidFill>
                  <a:srgbClr val="7E7E7E"/>
                </a:solidFill>
                <a:latin typeface="Comic Sans MS"/>
                <a:cs typeface="Comic Sans MS"/>
              </a:rPr>
              <a:t>Spell most high frequency words</a:t>
            </a:r>
            <a:r>
              <a:rPr sz="3000" spc="-10" dirty="0">
                <a:solidFill>
                  <a:srgbClr val="7E7E7E"/>
                </a:solidFill>
                <a:latin typeface="Comic Sans MS"/>
                <a:cs typeface="Comic Sans MS"/>
              </a:rPr>
              <a:t> </a:t>
            </a:r>
            <a:r>
              <a:rPr sz="3000" spc="-5" dirty="0">
                <a:solidFill>
                  <a:srgbClr val="7E7E7E"/>
                </a:solidFill>
                <a:latin typeface="Comic Sans MS"/>
                <a:cs typeface="Comic Sans MS"/>
              </a:rPr>
              <a:t>correctly</a:t>
            </a:r>
            <a:r>
              <a:rPr sz="3000" spc="20" dirty="0">
                <a:solidFill>
                  <a:srgbClr val="7E7E7E"/>
                </a:solidFill>
                <a:latin typeface="Comic Sans MS"/>
                <a:cs typeface="Comic Sans MS"/>
              </a:rPr>
              <a:t> </a:t>
            </a:r>
            <a:r>
              <a:rPr sz="3000" dirty="0">
                <a:solidFill>
                  <a:srgbClr val="7E7E7E"/>
                </a:solidFill>
                <a:latin typeface="Comic Sans MS"/>
                <a:cs typeface="Comic Sans MS"/>
              </a:rPr>
              <a:t>e.g. </a:t>
            </a:r>
            <a:r>
              <a:rPr sz="3000" spc="-880" dirty="0">
                <a:solidFill>
                  <a:srgbClr val="7E7E7E"/>
                </a:solidFill>
                <a:latin typeface="Comic Sans MS"/>
                <a:cs typeface="Comic Sans MS"/>
              </a:rPr>
              <a:t> </a:t>
            </a:r>
            <a:r>
              <a:rPr sz="3000" spc="-5" dirty="0">
                <a:solidFill>
                  <a:srgbClr val="FF0000"/>
                </a:solidFill>
                <a:latin typeface="Comic Sans MS"/>
                <a:cs typeface="Comic Sans MS"/>
              </a:rPr>
              <a:t>people,</a:t>
            </a:r>
            <a:r>
              <a:rPr sz="3000" spc="-30" dirty="0">
                <a:solidFill>
                  <a:srgbClr val="FF0000"/>
                </a:solidFill>
                <a:latin typeface="Comic Sans MS"/>
                <a:cs typeface="Comic Sans MS"/>
              </a:rPr>
              <a:t> </a:t>
            </a:r>
            <a:r>
              <a:rPr sz="3000" spc="-5" dirty="0">
                <a:solidFill>
                  <a:srgbClr val="FF0000"/>
                </a:solidFill>
                <a:latin typeface="Comic Sans MS"/>
                <a:cs typeface="Comic Sans MS"/>
              </a:rPr>
              <a:t>could,</a:t>
            </a:r>
            <a:r>
              <a:rPr sz="3000" spc="10" dirty="0">
                <a:solidFill>
                  <a:srgbClr val="FF0000"/>
                </a:solidFill>
                <a:latin typeface="Comic Sans MS"/>
                <a:cs typeface="Comic Sans MS"/>
              </a:rPr>
              <a:t> </a:t>
            </a:r>
            <a:r>
              <a:rPr sz="3000" spc="-5" dirty="0">
                <a:solidFill>
                  <a:srgbClr val="FF0000"/>
                </a:solidFill>
                <a:latin typeface="Comic Sans MS"/>
                <a:cs typeface="Comic Sans MS"/>
              </a:rPr>
              <a:t>friend</a:t>
            </a:r>
            <a:endParaRPr sz="3000" dirty="0">
              <a:latin typeface="Comic Sans MS"/>
              <a:cs typeface="Comic Sans MS"/>
            </a:endParaRPr>
          </a:p>
          <a:p>
            <a:pPr marL="241300" indent="-228600">
              <a:lnSpc>
                <a:spcPts val="3475"/>
              </a:lnSpc>
              <a:buFont typeface="Arial MT"/>
              <a:buChar char="•"/>
              <a:tabLst>
                <a:tab pos="241300" algn="l"/>
              </a:tabLst>
            </a:pPr>
            <a:r>
              <a:rPr sz="3000" dirty="0">
                <a:latin typeface="Comic Sans MS"/>
                <a:cs typeface="Comic Sans MS"/>
              </a:rPr>
              <a:t>Use</a:t>
            </a:r>
            <a:r>
              <a:rPr sz="3000" spc="-10" dirty="0">
                <a:latin typeface="Comic Sans MS"/>
                <a:cs typeface="Comic Sans MS"/>
              </a:rPr>
              <a:t> </a:t>
            </a:r>
            <a:r>
              <a:rPr sz="3000" dirty="0">
                <a:latin typeface="Comic Sans MS"/>
                <a:cs typeface="Comic Sans MS"/>
              </a:rPr>
              <a:t>adjectives</a:t>
            </a:r>
            <a:r>
              <a:rPr sz="3000" spc="-25" dirty="0">
                <a:latin typeface="Comic Sans MS"/>
                <a:cs typeface="Comic Sans MS"/>
              </a:rPr>
              <a:t> </a:t>
            </a:r>
            <a:r>
              <a:rPr sz="3000" spc="-5" dirty="0">
                <a:latin typeface="Comic Sans MS"/>
                <a:cs typeface="Comic Sans MS"/>
              </a:rPr>
              <a:t>to</a:t>
            </a:r>
            <a:r>
              <a:rPr sz="3000" spc="-15" dirty="0">
                <a:latin typeface="Comic Sans MS"/>
                <a:cs typeface="Comic Sans MS"/>
              </a:rPr>
              <a:t> </a:t>
            </a:r>
            <a:r>
              <a:rPr sz="3000" dirty="0">
                <a:latin typeface="Comic Sans MS"/>
                <a:cs typeface="Comic Sans MS"/>
              </a:rPr>
              <a:t>extend</a:t>
            </a:r>
            <a:r>
              <a:rPr sz="3000" spc="-5" dirty="0">
                <a:latin typeface="Comic Sans MS"/>
                <a:cs typeface="Comic Sans MS"/>
              </a:rPr>
              <a:t> </a:t>
            </a:r>
            <a:r>
              <a:rPr sz="3000" dirty="0">
                <a:latin typeface="Comic Sans MS"/>
                <a:cs typeface="Comic Sans MS"/>
              </a:rPr>
              <a:t>and</a:t>
            </a:r>
            <a:r>
              <a:rPr sz="3000" spc="-10" dirty="0">
                <a:latin typeface="Comic Sans MS"/>
                <a:cs typeface="Comic Sans MS"/>
              </a:rPr>
              <a:t> </a:t>
            </a:r>
            <a:r>
              <a:rPr sz="3000" spc="-5" dirty="0">
                <a:latin typeface="Comic Sans MS"/>
                <a:cs typeface="Comic Sans MS"/>
              </a:rPr>
              <a:t>embellish</a:t>
            </a:r>
            <a:r>
              <a:rPr sz="3000" spc="-15" dirty="0">
                <a:latin typeface="Comic Sans MS"/>
                <a:cs typeface="Comic Sans MS"/>
              </a:rPr>
              <a:t> </a:t>
            </a:r>
            <a:r>
              <a:rPr sz="3000" dirty="0">
                <a:latin typeface="Comic Sans MS"/>
                <a:cs typeface="Comic Sans MS"/>
              </a:rPr>
              <a:t>sentences</a:t>
            </a:r>
          </a:p>
          <a:p>
            <a:pPr marL="241300" indent="-228600">
              <a:lnSpc>
                <a:spcPts val="3560"/>
              </a:lnSpc>
              <a:buFont typeface="Arial MT"/>
              <a:buChar char="•"/>
              <a:tabLst>
                <a:tab pos="241300" algn="l"/>
              </a:tabLst>
            </a:pPr>
            <a:r>
              <a:rPr sz="3000" dirty="0">
                <a:solidFill>
                  <a:srgbClr val="7E7E7E"/>
                </a:solidFill>
                <a:latin typeface="Comic Sans MS"/>
                <a:cs typeface="Comic Sans MS"/>
              </a:rPr>
              <a:t>Write</a:t>
            </a:r>
            <a:r>
              <a:rPr sz="3000" spc="-35" dirty="0">
                <a:solidFill>
                  <a:srgbClr val="7E7E7E"/>
                </a:solidFill>
                <a:latin typeface="Comic Sans MS"/>
                <a:cs typeface="Comic Sans MS"/>
              </a:rPr>
              <a:t> </a:t>
            </a:r>
            <a:r>
              <a:rPr sz="3000" spc="-5" dirty="0">
                <a:solidFill>
                  <a:srgbClr val="7E7E7E"/>
                </a:solidFill>
                <a:latin typeface="Comic Sans MS"/>
                <a:cs typeface="Comic Sans MS"/>
              </a:rPr>
              <a:t>for</a:t>
            </a:r>
            <a:r>
              <a:rPr sz="3000" spc="-20" dirty="0">
                <a:solidFill>
                  <a:srgbClr val="7E7E7E"/>
                </a:solidFill>
                <a:latin typeface="Comic Sans MS"/>
                <a:cs typeface="Comic Sans MS"/>
              </a:rPr>
              <a:t> </a:t>
            </a:r>
            <a:r>
              <a:rPr sz="3000" dirty="0">
                <a:solidFill>
                  <a:srgbClr val="7E7E7E"/>
                </a:solidFill>
                <a:latin typeface="Comic Sans MS"/>
                <a:cs typeface="Comic Sans MS"/>
              </a:rPr>
              <a:t>a</a:t>
            </a:r>
            <a:r>
              <a:rPr sz="3000" spc="-10" dirty="0">
                <a:solidFill>
                  <a:srgbClr val="7E7E7E"/>
                </a:solidFill>
                <a:latin typeface="Comic Sans MS"/>
                <a:cs typeface="Comic Sans MS"/>
              </a:rPr>
              <a:t> </a:t>
            </a:r>
            <a:r>
              <a:rPr sz="3000" spc="-5" dirty="0">
                <a:solidFill>
                  <a:srgbClr val="7E7E7E"/>
                </a:solidFill>
                <a:latin typeface="Comic Sans MS"/>
                <a:cs typeface="Comic Sans MS"/>
              </a:rPr>
              <a:t>range</a:t>
            </a:r>
            <a:r>
              <a:rPr sz="3000" spc="-15" dirty="0">
                <a:solidFill>
                  <a:srgbClr val="7E7E7E"/>
                </a:solidFill>
                <a:latin typeface="Comic Sans MS"/>
                <a:cs typeface="Comic Sans MS"/>
              </a:rPr>
              <a:t> </a:t>
            </a:r>
            <a:r>
              <a:rPr sz="3000" spc="-10" dirty="0">
                <a:solidFill>
                  <a:srgbClr val="7E7E7E"/>
                </a:solidFill>
                <a:latin typeface="Comic Sans MS"/>
                <a:cs typeface="Comic Sans MS"/>
              </a:rPr>
              <a:t>of</a:t>
            </a:r>
            <a:r>
              <a:rPr sz="3000" dirty="0">
                <a:solidFill>
                  <a:srgbClr val="7E7E7E"/>
                </a:solidFill>
                <a:latin typeface="Comic Sans MS"/>
                <a:cs typeface="Comic Sans MS"/>
              </a:rPr>
              <a:t> purposes</a:t>
            </a:r>
            <a:endParaRPr sz="3000" dirty="0">
              <a:latin typeface="Comic Sans MS"/>
              <a:cs typeface="Comic Sans MS"/>
            </a:endParaRPr>
          </a:p>
        </p:txBody>
      </p:sp>
      <p:grpSp>
        <p:nvGrpSpPr>
          <p:cNvPr id="7" name="object 7"/>
          <p:cNvGrpSpPr/>
          <p:nvPr/>
        </p:nvGrpSpPr>
        <p:grpSpPr>
          <a:xfrm>
            <a:off x="9395459" y="0"/>
            <a:ext cx="2796540" cy="3142615"/>
            <a:chOff x="9395459" y="0"/>
            <a:chExt cx="2796540" cy="3142615"/>
          </a:xfrm>
        </p:grpSpPr>
        <p:pic>
          <p:nvPicPr>
            <p:cNvPr id="8" name="object 8"/>
            <p:cNvPicPr/>
            <p:nvPr/>
          </p:nvPicPr>
          <p:blipFill>
            <a:blip r:embed="rId2" cstate="print"/>
            <a:stretch>
              <a:fillRect/>
            </a:stretch>
          </p:blipFill>
          <p:spPr>
            <a:xfrm>
              <a:off x="9395459" y="0"/>
              <a:ext cx="2796539" cy="3142361"/>
            </a:xfrm>
            <a:prstGeom prst="rect">
              <a:avLst/>
            </a:prstGeom>
          </p:spPr>
        </p:pic>
        <p:pic>
          <p:nvPicPr>
            <p:cNvPr id="9" name="object 9"/>
            <p:cNvPicPr/>
            <p:nvPr/>
          </p:nvPicPr>
          <p:blipFill>
            <a:blip r:embed="rId3" cstate="print"/>
            <a:stretch>
              <a:fillRect/>
            </a:stretch>
          </p:blipFill>
          <p:spPr>
            <a:xfrm>
              <a:off x="9591204" y="0"/>
              <a:ext cx="2600794" cy="2767584"/>
            </a:xfrm>
            <a:prstGeom prst="rect">
              <a:avLst/>
            </a:prstGeom>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75284" y="2606167"/>
            <a:ext cx="2603500" cy="1904364"/>
          </a:xfrm>
          <a:prstGeom prst="rect">
            <a:avLst/>
          </a:prstGeom>
        </p:spPr>
        <p:txBody>
          <a:bodyPr vert="horz" wrap="square" lIns="0" tIns="89535" rIns="0" bIns="0" rtlCol="0">
            <a:spAutoFit/>
          </a:bodyPr>
          <a:lstStyle/>
          <a:p>
            <a:pPr marL="12065" marR="5080" indent="5080" algn="ctr">
              <a:lnSpc>
                <a:spcPts val="4750"/>
              </a:lnSpc>
              <a:spcBef>
                <a:spcPts val="705"/>
              </a:spcBef>
            </a:pPr>
            <a:r>
              <a:rPr sz="4400" spc="-5" dirty="0">
                <a:latin typeface="Comic Sans MS"/>
                <a:cs typeface="Comic Sans MS"/>
              </a:rPr>
              <a:t>Year </a:t>
            </a:r>
            <a:r>
              <a:rPr sz="4400" dirty="0">
                <a:latin typeface="Comic Sans MS"/>
                <a:cs typeface="Comic Sans MS"/>
              </a:rPr>
              <a:t>2 </a:t>
            </a:r>
            <a:r>
              <a:rPr sz="4400" spc="5" dirty="0">
                <a:latin typeface="Comic Sans MS"/>
                <a:cs typeface="Comic Sans MS"/>
              </a:rPr>
              <a:t> </a:t>
            </a:r>
            <a:r>
              <a:rPr sz="4400" dirty="0">
                <a:latin typeface="Comic Sans MS"/>
                <a:cs typeface="Comic Sans MS"/>
              </a:rPr>
              <a:t>Expected </a:t>
            </a:r>
            <a:r>
              <a:rPr sz="4400" spc="-1300" dirty="0">
                <a:latin typeface="Comic Sans MS"/>
                <a:cs typeface="Comic Sans MS"/>
              </a:rPr>
              <a:t> </a:t>
            </a:r>
            <a:r>
              <a:rPr sz="4400" spc="-5" dirty="0">
                <a:latin typeface="Comic Sans MS"/>
                <a:cs typeface="Comic Sans MS"/>
              </a:rPr>
              <a:t>Standard.</a:t>
            </a:r>
            <a:endParaRPr sz="4400">
              <a:latin typeface="Comic Sans MS"/>
              <a:cs typeface="Comic Sans MS"/>
            </a:endParaRPr>
          </a:p>
        </p:txBody>
      </p:sp>
      <p:pic>
        <p:nvPicPr>
          <p:cNvPr id="3" name="object 3"/>
          <p:cNvPicPr/>
          <p:nvPr/>
        </p:nvPicPr>
        <p:blipFill>
          <a:blip r:embed="rId2" cstate="print"/>
          <a:stretch>
            <a:fillRect/>
          </a:stretch>
        </p:blipFill>
        <p:spPr>
          <a:xfrm>
            <a:off x="4846320" y="179587"/>
            <a:ext cx="6918866" cy="667841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7865" y="2283409"/>
            <a:ext cx="2108200" cy="1904364"/>
          </a:xfrm>
          <a:prstGeom prst="rect">
            <a:avLst/>
          </a:prstGeom>
        </p:spPr>
        <p:txBody>
          <a:bodyPr vert="horz" wrap="square" lIns="0" tIns="80645" rIns="0" bIns="0" rtlCol="0">
            <a:spAutoFit/>
          </a:bodyPr>
          <a:lstStyle/>
          <a:p>
            <a:pPr marL="12700" marR="5080" indent="-3810" algn="ctr">
              <a:lnSpc>
                <a:spcPct val="90000"/>
              </a:lnSpc>
              <a:spcBef>
                <a:spcPts val="635"/>
              </a:spcBef>
            </a:pPr>
            <a:r>
              <a:rPr sz="4400" u="none" spc="-5" dirty="0"/>
              <a:t>Year </a:t>
            </a:r>
            <a:r>
              <a:rPr sz="4400" u="none" dirty="0"/>
              <a:t>2 </a:t>
            </a:r>
            <a:r>
              <a:rPr sz="4400" u="none" spc="5" dirty="0"/>
              <a:t> </a:t>
            </a:r>
            <a:r>
              <a:rPr sz="4400" u="none" dirty="0"/>
              <a:t>Greater  Depth</a:t>
            </a:r>
            <a:endParaRPr sz="4400"/>
          </a:p>
        </p:txBody>
      </p:sp>
      <p:pic>
        <p:nvPicPr>
          <p:cNvPr id="3" name="object 3"/>
          <p:cNvPicPr/>
          <p:nvPr/>
        </p:nvPicPr>
        <p:blipFill>
          <a:blip r:embed="rId2" cstate="print"/>
          <a:stretch>
            <a:fillRect/>
          </a:stretch>
        </p:blipFill>
        <p:spPr>
          <a:xfrm>
            <a:off x="4963667" y="0"/>
            <a:ext cx="6464082" cy="685799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86029" y="85801"/>
            <a:ext cx="6256020" cy="4396740"/>
          </a:xfrm>
          <a:prstGeom prst="rect">
            <a:avLst/>
          </a:prstGeom>
        </p:spPr>
        <p:txBody>
          <a:bodyPr vert="horz" wrap="square" lIns="0" tIns="60325" rIns="0" bIns="0" rtlCol="0">
            <a:spAutoFit/>
          </a:bodyPr>
          <a:lstStyle/>
          <a:p>
            <a:pPr marL="12700" marR="1379855">
              <a:lnSpc>
                <a:spcPts val="3030"/>
              </a:lnSpc>
              <a:spcBef>
                <a:spcPts val="475"/>
              </a:spcBef>
            </a:pPr>
            <a:r>
              <a:rPr sz="2800" b="1" u="heavy" spc="-5" dirty="0">
                <a:uFill>
                  <a:solidFill>
                    <a:srgbClr val="000000"/>
                  </a:solidFill>
                </a:uFill>
                <a:latin typeface="Comic Sans MS"/>
                <a:cs typeface="Comic Sans MS"/>
              </a:rPr>
              <a:t>Why </a:t>
            </a:r>
            <a:r>
              <a:rPr sz="2800" b="1" u="heavy" spc="-10" dirty="0">
                <a:uFill>
                  <a:solidFill>
                    <a:srgbClr val="000000"/>
                  </a:solidFill>
                </a:uFill>
                <a:latin typeface="Comic Sans MS"/>
                <a:cs typeface="Comic Sans MS"/>
              </a:rPr>
              <a:t>is</a:t>
            </a:r>
            <a:r>
              <a:rPr sz="2800" b="1" u="heavy" spc="-5" dirty="0">
                <a:uFill>
                  <a:solidFill>
                    <a:srgbClr val="000000"/>
                  </a:solidFill>
                </a:uFill>
                <a:latin typeface="Comic Sans MS"/>
                <a:cs typeface="Comic Sans MS"/>
              </a:rPr>
              <a:t> it</a:t>
            </a:r>
            <a:r>
              <a:rPr sz="2800" b="1" u="heavy" spc="15" dirty="0">
                <a:uFill>
                  <a:solidFill>
                    <a:srgbClr val="000000"/>
                  </a:solidFill>
                </a:uFill>
                <a:latin typeface="Comic Sans MS"/>
                <a:cs typeface="Comic Sans MS"/>
              </a:rPr>
              <a:t> </a:t>
            </a:r>
            <a:r>
              <a:rPr sz="2800" b="1" u="heavy" spc="-10" dirty="0">
                <a:uFill>
                  <a:solidFill>
                    <a:srgbClr val="000000"/>
                  </a:solidFill>
                </a:uFill>
                <a:latin typeface="Comic Sans MS"/>
                <a:cs typeface="Comic Sans MS"/>
              </a:rPr>
              <a:t>important</a:t>
            </a:r>
            <a:r>
              <a:rPr sz="2800" b="1" u="heavy" spc="10" dirty="0">
                <a:uFill>
                  <a:solidFill>
                    <a:srgbClr val="000000"/>
                  </a:solidFill>
                </a:uFill>
                <a:latin typeface="Comic Sans MS"/>
                <a:cs typeface="Comic Sans MS"/>
              </a:rPr>
              <a:t> </a:t>
            </a:r>
            <a:r>
              <a:rPr sz="2800" b="1" u="heavy" spc="-5" dirty="0">
                <a:uFill>
                  <a:solidFill>
                    <a:srgbClr val="000000"/>
                  </a:solidFill>
                </a:uFill>
                <a:latin typeface="Comic Sans MS"/>
                <a:cs typeface="Comic Sans MS"/>
              </a:rPr>
              <a:t>to </a:t>
            </a:r>
            <a:r>
              <a:rPr sz="2800" b="1" u="heavy" spc="-10" dirty="0">
                <a:uFill>
                  <a:solidFill>
                    <a:srgbClr val="000000"/>
                  </a:solidFill>
                </a:uFill>
                <a:latin typeface="Comic Sans MS"/>
                <a:cs typeface="Comic Sans MS"/>
              </a:rPr>
              <a:t>read </a:t>
            </a:r>
            <a:r>
              <a:rPr sz="2800" b="1" spc="-1200" dirty="0">
                <a:latin typeface="Comic Sans MS"/>
                <a:cs typeface="Comic Sans MS"/>
              </a:rPr>
              <a:t> </a:t>
            </a:r>
            <a:r>
              <a:rPr sz="2800" b="1" u="heavy" spc="-5" dirty="0">
                <a:uFill>
                  <a:solidFill>
                    <a:srgbClr val="000000"/>
                  </a:solidFill>
                </a:uFill>
                <a:latin typeface="Comic Sans MS"/>
                <a:cs typeface="Comic Sans MS"/>
              </a:rPr>
              <a:t>at</a:t>
            </a:r>
            <a:r>
              <a:rPr sz="2800" b="1" u="heavy" dirty="0">
                <a:uFill>
                  <a:solidFill>
                    <a:srgbClr val="000000"/>
                  </a:solidFill>
                </a:uFill>
                <a:latin typeface="Comic Sans MS"/>
                <a:cs typeface="Comic Sans MS"/>
              </a:rPr>
              <a:t> </a:t>
            </a:r>
            <a:r>
              <a:rPr sz="2800" b="1" u="heavy" spc="-5" dirty="0">
                <a:uFill>
                  <a:solidFill>
                    <a:srgbClr val="000000"/>
                  </a:solidFill>
                </a:uFill>
                <a:latin typeface="Comic Sans MS"/>
                <a:cs typeface="Comic Sans MS"/>
              </a:rPr>
              <a:t>home?</a:t>
            </a:r>
            <a:endParaRPr sz="2800">
              <a:latin typeface="Comic Sans MS"/>
              <a:cs typeface="Comic Sans MS"/>
            </a:endParaRPr>
          </a:p>
          <a:p>
            <a:pPr marL="417195" marR="5080" indent="-229235">
              <a:lnSpc>
                <a:spcPts val="3020"/>
              </a:lnSpc>
              <a:spcBef>
                <a:spcPts val="1830"/>
              </a:spcBef>
              <a:buFont typeface="Arial MT"/>
              <a:buChar char="•"/>
              <a:tabLst>
                <a:tab pos="417830" algn="l"/>
              </a:tabLst>
            </a:pPr>
            <a:r>
              <a:rPr sz="2800" spc="-10" dirty="0">
                <a:latin typeface="Comic Sans MS"/>
                <a:cs typeface="Comic Sans MS"/>
              </a:rPr>
              <a:t>Hearing</a:t>
            </a:r>
            <a:r>
              <a:rPr sz="2800" spc="20" dirty="0">
                <a:latin typeface="Comic Sans MS"/>
                <a:cs typeface="Comic Sans MS"/>
              </a:rPr>
              <a:t> </a:t>
            </a:r>
            <a:r>
              <a:rPr sz="2800" spc="-5" dirty="0">
                <a:latin typeface="Comic Sans MS"/>
                <a:cs typeface="Comic Sans MS"/>
              </a:rPr>
              <a:t>your</a:t>
            </a:r>
            <a:r>
              <a:rPr sz="2800" spc="15" dirty="0">
                <a:latin typeface="Comic Sans MS"/>
                <a:cs typeface="Comic Sans MS"/>
              </a:rPr>
              <a:t> </a:t>
            </a:r>
            <a:r>
              <a:rPr sz="2800" spc="-5" dirty="0">
                <a:latin typeface="Comic Sans MS"/>
                <a:cs typeface="Comic Sans MS"/>
              </a:rPr>
              <a:t>child</a:t>
            </a:r>
            <a:r>
              <a:rPr sz="2800" spc="5" dirty="0">
                <a:latin typeface="Comic Sans MS"/>
                <a:cs typeface="Comic Sans MS"/>
              </a:rPr>
              <a:t> </a:t>
            </a:r>
            <a:r>
              <a:rPr sz="2800" spc="-10" dirty="0">
                <a:latin typeface="Comic Sans MS"/>
                <a:cs typeface="Comic Sans MS"/>
              </a:rPr>
              <a:t>read</a:t>
            </a:r>
            <a:r>
              <a:rPr sz="2800" spc="15" dirty="0">
                <a:latin typeface="Comic Sans MS"/>
                <a:cs typeface="Comic Sans MS"/>
              </a:rPr>
              <a:t> </a:t>
            </a:r>
            <a:r>
              <a:rPr sz="2800" spc="-5" dirty="0">
                <a:latin typeface="Comic Sans MS"/>
                <a:cs typeface="Comic Sans MS"/>
              </a:rPr>
              <a:t>every</a:t>
            </a:r>
            <a:r>
              <a:rPr sz="2800" spc="25" dirty="0">
                <a:latin typeface="Comic Sans MS"/>
                <a:cs typeface="Comic Sans MS"/>
              </a:rPr>
              <a:t> </a:t>
            </a:r>
            <a:r>
              <a:rPr sz="2800" spc="-10" dirty="0">
                <a:latin typeface="Comic Sans MS"/>
                <a:cs typeface="Comic Sans MS"/>
              </a:rPr>
              <a:t>day </a:t>
            </a:r>
            <a:r>
              <a:rPr sz="2800" spc="-5" dirty="0">
                <a:latin typeface="Comic Sans MS"/>
                <a:cs typeface="Comic Sans MS"/>
              </a:rPr>
              <a:t> helps</a:t>
            </a:r>
            <a:r>
              <a:rPr sz="2800" spc="-20" dirty="0">
                <a:latin typeface="Comic Sans MS"/>
                <a:cs typeface="Comic Sans MS"/>
              </a:rPr>
              <a:t> </a:t>
            </a:r>
            <a:r>
              <a:rPr sz="2800" spc="-5" dirty="0">
                <a:latin typeface="Comic Sans MS"/>
                <a:cs typeface="Comic Sans MS"/>
              </a:rPr>
              <a:t>them </a:t>
            </a:r>
            <a:r>
              <a:rPr sz="2800" spc="-10" dirty="0">
                <a:latin typeface="Comic Sans MS"/>
                <a:cs typeface="Comic Sans MS"/>
              </a:rPr>
              <a:t>with</a:t>
            </a:r>
            <a:r>
              <a:rPr sz="2800" spc="10" dirty="0">
                <a:latin typeface="Comic Sans MS"/>
                <a:cs typeface="Comic Sans MS"/>
              </a:rPr>
              <a:t> </a:t>
            </a:r>
            <a:r>
              <a:rPr sz="2800" spc="-5" dirty="0">
                <a:latin typeface="Comic Sans MS"/>
                <a:cs typeface="Comic Sans MS"/>
              </a:rPr>
              <a:t>their</a:t>
            </a:r>
            <a:r>
              <a:rPr sz="2800" dirty="0">
                <a:latin typeface="Comic Sans MS"/>
                <a:cs typeface="Comic Sans MS"/>
              </a:rPr>
              <a:t> </a:t>
            </a:r>
            <a:r>
              <a:rPr sz="2800" spc="-5" dirty="0">
                <a:latin typeface="Comic Sans MS"/>
                <a:cs typeface="Comic Sans MS"/>
              </a:rPr>
              <a:t>decoding</a:t>
            </a:r>
            <a:r>
              <a:rPr sz="2800" spc="15" dirty="0">
                <a:latin typeface="Comic Sans MS"/>
                <a:cs typeface="Comic Sans MS"/>
              </a:rPr>
              <a:t> </a:t>
            </a:r>
            <a:r>
              <a:rPr sz="2800" spc="-5" dirty="0">
                <a:latin typeface="Comic Sans MS"/>
                <a:cs typeface="Comic Sans MS"/>
              </a:rPr>
              <a:t>and </a:t>
            </a:r>
            <a:r>
              <a:rPr sz="2800" spc="-825" dirty="0">
                <a:latin typeface="Comic Sans MS"/>
                <a:cs typeface="Comic Sans MS"/>
              </a:rPr>
              <a:t> </a:t>
            </a:r>
            <a:r>
              <a:rPr sz="2800" spc="-10" dirty="0">
                <a:latin typeface="Comic Sans MS"/>
                <a:cs typeface="Comic Sans MS"/>
              </a:rPr>
              <a:t>fluency</a:t>
            </a:r>
            <a:r>
              <a:rPr sz="2800" spc="-5" dirty="0">
                <a:latin typeface="Comic Sans MS"/>
                <a:cs typeface="Comic Sans MS"/>
              </a:rPr>
              <a:t> skills.</a:t>
            </a:r>
            <a:endParaRPr sz="2800">
              <a:latin typeface="Comic Sans MS"/>
              <a:cs typeface="Comic Sans MS"/>
            </a:endParaRPr>
          </a:p>
          <a:p>
            <a:pPr>
              <a:lnSpc>
                <a:spcPct val="100000"/>
              </a:lnSpc>
              <a:spcBef>
                <a:spcPts val="45"/>
              </a:spcBef>
              <a:buFont typeface="Arial MT"/>
              <a:buChar char="•"/>
            </a:pPr>
            <a:endParaRPr sz="3550">
              <a:latin typeface="Comic Sans MS"/>
              <a:cs typeface="Comic Sans MS"/>
            </a:endParaRPr>
          </a:p>
          <a:p>
            <a:pPr marL="417195" marR="102235" indent="-229235">
              <a:lnSpc>
                <a:spcPct val="90000"/>
              </a:lnSpc>
              <a:buFont typeface="Arial MT"/>
              <a:buChar char="•"/>
              <a:tabLst>
                <a:tab pos="417830" algn="l"/>
              </a:tabLst>
            </a:pPr>
            <a:r>
              <a:rPr sz="2800" spc="-10" dirty="0">
                <a:latin typeface="Comic Sans MS"/>
                <a:cs typeface="Comic Sans MS"/>
              </a:rPr>
              <a:t>Reading</a:t>
            </a:r>
            <a:r>
              <a:rPr sz="2800" spc="35" dirty="0">
                <a:latin typeface="Comic Sans MS"/>
                <a:cs typeface="Comic Sans MS"/>
              </a:rPr>
              <a:t> </a:t>
            </a:r>
            <a:r>
              <a:rPr sz="2800" spc="-5" dirty="0">
                <a:latin typeface="Comic Sans MS"/>
                <a:cs typeface="Comic Sans MS"/>
              </a:rPr>
              <a:t>stories</a:t>
            </a:r>
            <a:r>
              <a:rPr sz="2800" u="heavy" spc="30" dirty="0">
                <a:uFill>
                  <a:solidFill>
                    <a:srgbClr val="000000"/>
                  </a:solidFill>
                </a:uFill>
                <a:latin typeface="Comic Sans MS"/>
                <a:cs typeface="Comic Sans MS"/>
              </a:rPr>
              <a:t> </a:t>
            </a:r>
            <a:r>
              <a:rPr sz="2800" i="1" u="heavy" spc="-5" dirty="0">
                <a:uFill>
                  <a:solidFill>
                    <a:srgbClr val="000000"/>
                  </a:solidFill>
                </a:uFill>
                <a:latin typeface="Comic Sans MS"/>
                <a:cs typeface="Comic Sans MS"/>
              </a:rPr>
              <a:t>to</a:t>
            </a:r>
            <a:r>
              <a:rPr sz="2800" i="1" u="heavy" spc="5" dirty="0">
                <a:uFill>
                  <a:solidFill>
                    <a:srgbClr val="000000"/>
                  </a:solidFill>
                </a:uFill>
                <a:latin typeface="Comic Sans MS"/>
                <a:cs typeface="Comic Sans MS"/>
              </a:rPr>
              <a:t> </a:t>
            </a:r>
            <a:r>
              <a:rPr sz="2800" spc="-5" dirty="0">
                <a:latin typeface="Comic Sans MS"/>
                <a:cs typeface="Comic Sans MS"/>
              </a:rPr>
              <a:t>your</a:t>
            </a:r>
            <a:r>
              <a:rPr sz="2800" spc="10" dirty="0">
                <a:latin typeface="Comic Sans MS"/>
                <a:cs typeface="Comic Sans MS"/>
              </a:rPr>
              <a:t> </a:t>
            </a:r>
            <a:r>
              <a:rPr sz="2800" spc="-5" dirty="0">
                <a:latin typeface="Comic Sans MS"/>
                <a:cs typeface="Comic Sans MS"/>
              </a:rPr>
              <a:t>children </a:t>
            </a:r>
            <a:r>
              <a:rPr sz="2800" dirty="0">
                <a:latin typeface="Comic Sans MS"/>
                <a:cs typeface="Comic Sans MS"/>
              </a:rPr>
              <a:t> </a:t>
            </a:r>
            <a:r>
              <a:rPr sz="2800" spc="-5" dirty="0">
                <a:latin typeface="Comic Sans MS"/>
                <a:cs typeface="Comic Sans MS"/>
              </a:rPr>
              <a:t>helps</a:t>
            </a:r>
            <a:r>
              <a:rPr sz="2800" spc="-20" dirty="0">
                <a:latin typeface="Comic Sans MS"/>
                <a:cs typeface="Comic Sans MS"/>
              </a:rPr>
              <a:t> </a:t>
            </a:r>
            <a:r>
              <a:rPr sz="2800" spc="-5" dirty="0">
                <a:latin typeface="Comic Sans MS"/>
                <a:cs typeface="Comic Sans MS"/>
              </a:rPr>
              <a:t>develop</a:t>
            </a:r>
            <a:r>
              <a:rPr sz="2800" spc="10" dirty="0">
                <a:latin typeface="Comic Sans MS"/>
                <a:cs typeface="Comic Sans MS"/>
              </a:rPr>
              <a:t> </a:t>
            </a:r>
            <a:r>
              <a:rPr sz="2800" spc="-5" dirty="0">
                <a:latin typeface="Comic Sans MS"/>
                <a:cs typeface="Comic Sans MS"/>
              </a:rPr>
              <a:t>their</a:t>
            </a:r>
            <a:r>
              <a:rPr sz="2800" dirty="0">
                <a:latin typeface="Comic Sans MS"/>
                <a:cs typeface="Comic Sans MS"/>
              </a:rPr>
              <a:t> </a:t>
            </a:r>
            <a:r>
              <a:rPr sz="2800" spc="-5" dirty="0">
                <a:latin typeface="Comic Sans MS"/>
                <a:cs typeface="Comic Sans MS"/>
              </a:rPr>
              <a:t>love of reading </a:t>
            </a:r>
            <a:r>
              <a:rPr sz="2800" spc="-819" dirty="0">
                <a:latin typeface="Comic Sans MS"/>
                <a:cs typeface="Comic Sans MS"/>
              </a:rPr>
              <a:t> </a:t>
            </a:r>
            <a:r>
              <a:rPr sz="2800" spc="-5" dirty="0">
                <a:latin typeface="Comic Sans MS"/>
                <a:cs typeface="Comic Sans MS"/>
              </a:rPr>
              <a:t>and</a:t>
            </a:r>
            <a:r>
              <a:rPr sz="2800" spc="5" dirty="0">
                <a:latin typeface="Comic Sans MS"/>
                <a:cs typeface="Comic Sans MS"/>
              </a:rPr>
              <a:t> </a:t>
            </a:r>
            <a:r>
              <a:rPr sz="2800" spc="-10" dirty="0">
                <a:latin typeface="Comic Sans MS"/>
                <a:cs typeface="Comic Sans MS"/>
              </a:rPr>
              <a:t>increases</a:t>
            </a:r>
            <a:r>
              <a:rPr sz="2800" spc="30" dirty="0">
                <a:latin typeface="Comic Sans MS"/>
                <a:cs typeface="Comic Sans MS"/>
              </a:rPr>
              <a:t> </a:t>
            </a:r>
            <a:r>
              <a:rPr sz="2800" spc="-5" dirty="0">
                <a:latin typeface="Comic Sans MS"/>
                <a:cs typeface="Comic Sans MS"/>
              </a:rPr>
              <a:t>heir</a:t>
            </a:r>
            <a:r>
              <a:rPr sz="2800" spc="5" dirty="0">
                <a:latin typeface="Comic Sans MS"/>
                <a:cs typeface="Comic Sans MS"/>
              </a:rPr>
              <a:t> </a:t>
            </a:r>
            <a:r>
              <a:rPr sz="2800" spc="-10" dirty="0">
                <a:latin typeface="Comic Sans MS"/>
                <a:cs typeface="Comic Sans MS"/>
              </a:rPr>
              <a:t>vocabulary </a:t>
            </a:r>
            <a:r>
              <a:rPr sz="2800" spc="-5" dirty="0">
                <a:latin typeface="Comic Sans MS"/>
                <a:cs typeface="Comic Sans MS"/>
              </a:rPr>
              <a:t> significantly.</a:t>
            </a:r>
            <a:endParaRPr sz="2800">
              <a:latin typeface="Comic Sans MS"/>
              <a:cs typeface="Comic Sans MS"/>
            </a:endParaRPr>
          </a:p>
        </p:txBody>
      </p:sp>
      <p:pic>
        <p:nvPicPr>
          <p:cNvPr id="3" name="object 3"/>
          <p:cNvPicPr/>
          <p:nvPr/>
        </p:nvPicPr>
        <p:blipFill>
          <a:blip r:embed="rId2" cstate="print"/>
          <a:stretch>
            <a:fillRect/>
          </a:stretch>
        </p:blipFill>
        <p:spPr>
          <a:xfrm>
            <a:off x="6484620" y="123444"/>
            <a:ext cx="5564124" cy="6576059"/>
          </a:xfrm>
          <a:prstGeom prst="rect">
            <a:avLst/>
          </a:prstGeom>
        </p:spPr>
      </p:pic>
      <p:pic>
        <p:nvPicPr>
          <p:cNvPr id="4" name="object 4"/>
          <p:cNvPicPr/>
          <p:nvPr/>
        </p:nvPicPr>
        <p:blipFill>
          <a:blip r:embed="rId3" cstate="print"/>
          <a:stretch>
            <a:fillRect/>
          </a:stretch>
        </p:blipFill>
        <p:spPr>
          <a:xfrm>
            <a:off x="1330452" y="4517135"/>
            <a:ext cx="4366260" cy="218236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9059" y="617296"/>
            <a:ext cx="11155680" cy="2044791"/>
          </a:xfrm>
          <a:prstGeom prst="rect">
            <a:avLst/>
          </a:prstGeom>
        </p:spPr>
        <p:txBody>
          <a:bodyPr vert="horz" wrap="square" lIns="0" tIns="13335" rIns="0" bIns="0" rtlCol="0">
            <a:spAutoFit/>
          </a:bodyPr>
          <a:lstStyle/>
          <a:p>
            <a:pPr marL="12700">
              <a:lnSpc>
                <a:spcPct val="100000"/>
              </a:lnSpc>
              <a:spcBef>
                <a:spcPts val="105"/>
              </a:spcBef>
            </a:pPr>
            <a:r>
              <a:rPr dirty="0">
                <a:solidFill>
                  <a:srgbClr val="FF0000"/>
                </a:solidFill>
              </a:rPr>
              <a:t>S</a:t>
            </a:r>
            <a:r>
              <a:rPr dirty="0"/>
              <a:t>pelling,</a:t>
            </a:r>
            <a:r>
              <a:rPr spc="-55" dirty="0"/>
              <a:t> </a:t>
            </a:r>
            <a:r>
              <a:rPr spc="-5" dirty="0">
                <a:solidFill>
                  <a:srgbClr val="FF0000"/>
                </a:solidFill>
              </a:rPr>
              <a:t>P</a:t>
            </a:r>
            <a:r>
              <a:rPr spc="-5" dirty="0"/>
              <a:t>unctuation</a:t>
            </a:r>
            <a:r>
              <a:rPr spc="-35" dirty="0"/>
              <a:t> </a:t>
            </a:r>
            <a:r>
              <a:rPr spc="-5" dirty="0">
                <a:solidFill>
                  <a:srgbClr val="FF0000"/>
                </a:solidFill>
              </a:rPr>
              <a:t>A</a:t>
            </a:r>
            <a:r>
              <a:rPr spc="-5" dirty="0"/>
              <a:t>nd</a:t>
            </a:r>
            <a:r>
              <a:rPr spc="5" dirty="0"/>
              <a:t> </a:t>
            </a:r>
            <a:r>
              <a:rPr spc="-5" dirty="0">
                <a:solidFill>
                  <a:srgbClr val="FF0000"/>
                </a:solidFill>
              </a:rPr>
              <a:t>G</a:t>
            </a:r>
            <a:r>
              <a:rPr spc="-5" dirty="0"/>
              <a:t>rammar</a:t>
            </a:r>
            <a:r>
              <a:rPr spc="-45" dirty="0"/>
              <a:t> </a:t>
            </a:r>
            <a:r>
              <a:rPr spc="-5" dirty="0"/>
              <a:t>(</a:t>
            </a:r>
            <a:r>
              <a:rPr spc="-5" dirty="0">
                <a:solidFill>
                  <a:srgbClr val="FF0000"/>
                </a:solidFill>
              </a:rPr>
              <a:t>SPAG</a:t>
            </a:r>
            <a:r>
              <a:rPr spc="-5" dirty="0"/>
              <a:t>)</a:t>
            </a:r>
            <a:br>
              <a:rPr lang="en-US" spc="-5" dirty="0"/>
            </a:br>
            <a:br>
              <a:rPr lang="en-GB" spc="-5" dirty="0"/>
            </a:br>
            <a:r>
              <a:rPr lang="en-GB" spc="-5" dirty="0"/>
              <a:t>PHONICS</a:t>
            </a:r>
            <a:endParaRPr spc="-5" dirty="0"/>
          </a:p>
        </p:txBody>
      </p:sp>
      <p:pic>
        <p:nvPicPr>
          <p:cNvPr id="1026" name="Picture 2" descr="Getting started with ActiveLearn Primary">
            <a:extLst>
              <a:ext uri="{FF2B5EF4-FFF2-40B4-BE49-F238E27FC236}">
                <a16:creationId xmlns:a16="http://schemas.microsoft.com/office/drawing/2014/main" id="{F5DDFDF9-1724-4B11-B093-10F8B50E10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732" y="3048000"/>
            <a:ext cx="8932535" cy="35767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BDC4424-A314-56D3-F7A6-5A9AC4C4210F}"/>
              </a:ext>
            </a:extLst>
          </p:cNvPr>
          <p:cNvSpPr txBox="1"/>
          <p:nvPr/>
        </p:nvSpPr>
        <p:spPr>
          <a:xfrm>
            <a:off x="5641144" y="2954215"/>
            <a:ext cx="914400" cy="914400"/>
          </a:xfrm>
          <a:prstGeom prst="rect">
            <a:avLst/>
          </a:prstGeom>
          <a:noFill/>
        </p:spPr>
        <p:txBody>
          <a:bodyPr wrap="square" rtlCol="0">
            <a:spAutoFit/>
          </a:bodyPr>
          <a:lstStyle/>
          <a:p>
            <a:endParaRPr lang="en-GB" dirty="0"/>
          </a:p>
        </p:txBody>
      </p:sp>
      <p:sp>
        <p:nvSpPr>
          <p:cNvPr id="4" name="TextBox 3">
            <a:extLst>
              <a:ext uri="{FF2B5EF4-FFF2-40B4-BE49-F238E27FC236}">
                <a16:creationId xmlns:a16="http://schemas.microsoft.com/office/drawing/2014/main" id="{A1687736-8BC4-3A99-F456-C2ABE37AE87B}"/>
              </a:ext>
            </a:extLst>
          </p:cNvPr>
          <p:cNvSpPr txBox="1"/>
          <p:nvPr/>
        </p:nvSpPr>
        <p:spPr>
          <a:xfrm>
            <a:off x="5638800" y="1447800"/>
            <a:ext cx="184731" cy="369332"/>
          </a:xfrm>
          <a:prstGeom prst="rect">
            <a:avLst/>
          </a:prstGeom>
          <a:noFill/>
        </p:spPr>
        <p:txBody>
          <a:bodyPr wrap="none" rtlCol="0">
            <a:spAutoFit/>
          </a:bodyPr>
          <a:lstStyle/>
          <a:p>
            <a:endParaRPr lang="en-GB"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3280" y="845566"/>
            <a:ext cx="3166745" cy="5613716"/>
          </a:xfrm>
          <a:prstGeom prst="rect">
            <a:avLst/>
          </a:prstGeom>
        </p:spPr>
        <p:txBody>
          <a:bodyPr vert="horz" wrap="square" lIns="0" tIns="73025" rIns="0" bIns="0" rtlCol="0">
            <a:spAutoFit/>
          </a:bodyPr>
          <a:lstStyle/>
          <a:p>
            <a:pPr marL="12700" marR="1219835" lvl="0" indent="0" algn="just" defTabSz="914400" rtl="0" eaLnBrk="1" fontAlgn="auto" latinLnBrk="0" hangingPunct="1">
              <a:lnSpc>
                <a:spcPct val="90000"/>
              </a:lnSpc>
              <a:spcBef>
                <a:spcPts val="575"/>
              </a:spcBef>
              <a:spcAft>
                <a:spcPts val="0"/>
              </a:spcAft>
              <a:buClrTx/>
              <a:buSzTx/>
              <a:buFontTx/>
              <a:buNone/>
              <a:tabLst/>
              <a:defRPr/>
            </a:pPr>
            <a:r>
              <a:rPr kumimoji="0" lang="en-US" sz="4000" b="1" i="0" u="none" strike="noStrike" kern="1200" cap="none" spc="-5" normalizeH="0" baseline="0" noProof="0" dirty="0">
                <a:ln>
                  <a:noFill/>
                </a:ln>
                <a:solidFill>
                  <a:prstClr val="black"/>
                </a:solidFill>
                <a:effectLst/>
                <a:uLnTx/>
                <a:uFillTx/>
                <a:latin typeface="Comic Sans MS"/>
                <a:ea typeface="+mn-ea"/>
                <a:cs typeface="Comic Sans MS"/>
              </a:rPr>
              <a:t>Editing</a:t>
            </a:r>
            <a:r>
              <a:rPr kumimoji="0" sz="4000" b="1" i="0" u="none" strike="noStrike" kern="1200" cap="none" spc="-5" normalizeH="0" baseline="0" noProof="0" dirty="0">
                <a:ln>
                  <a:noFill/>
                </a:ln>
                <a:solidFill>
                  <a:prstClr val="black"/>
                </a:solidFill>
                <a:effectLst/>
                <a:uLnTx/>
                <a:uFillTx/>
                <a:latin typeface="Comic Sans MS"/>
                <a:ea typeface="+mn-ea"/>
                <a:cs typeface="Comic Sans MS"/>
              </a:rPr>
              <a:t>: </a:t>
            </a:r>
            <a:r>
              <a:rPr kumimoji="0" sz="4000" b="1" i="0" u="none" strike="noStrike" kern="1200" cap="none" spc="-1720" normalizeH="0" baseline="0" noProof="0" dirty="0">
                <a:ln>
                  <a:noFill/>
                </a:ln>
                <a:solidFill>
                  <a:prstClr val="black"/>
                </a:solidFill>
                <a:effectLst/>
                <a:uLnTx/>
                <a:uFillTx/>
                <a:latin typeface="Comic Sans MS"/>
                <a:ea typeface="+mn-ea"/>
                <a:cs typeface="Comic Sans MS"/>
              </a:rPr>
              <a:t> </a:t>
            </a:r>
            <a:r>
              <a:rPr kumimoji="0" sz="4000" b="0" i="0" u="none" strike="noStrike" kern="1200" cap="none" spc="-10" normalizeH="0" baseline="0" noProof="0" dirty="0">
                <a:ln>
                  <a:noFill/>
                </a:ln>
                <a:solidFill>
                  <a:prstClr val="black"/>
                </a:solidFill>
                <a:effectLst/>
                <a:uLnTx/>
                <a:uFillTx/>
                <a:latin typeface="Comic Sans MS"/>
                <a:ea typeface="+mn-ea"/>
                <a:cs typeface="Comic Sans MS"/>
              </a:rPr>
              <a:t>focuses</a:t>
            </a:r>
            <a:endParaRPr kumimoji="0" sz="4000" b="0" i="0" u="none" strike="noStrike" kern="1200" cap="none" spc="0" normalizeH="0" baseline="0" noProof="0" dirty="0">
              <a:ln>
                <a:noFill/>
              </a:ln>
              <a:solidFill>
                <a:prstClr val="black"/>
              </a:solidFill>
              <a:effectLst/>
              <a:uLnTx/>
              <a:uFillTx/>
              <a:latin typeface="Comic Sans MS"/>
              <a:ea typeface="+mn-ea"/>
              <a:cs typeface="Comic Sans MS"/>
            </a:endParaRPr>
          </a:p>
          <a:p>
            <a:pPr marL="12700" marR="5080" lvl="0" indent="0" algn="l" defTabSz="914400" rtl="0" eaLnBrk="1" fontAlgn="auto" latinLnBrk="0" hangingPunct="1">
              <a:lnSpc>
                <a:spcPct val="90000"/>
              </a:lnSpc>
              <a:spcBef>
                <a:spcPts val="0"/>
              </a:spcBef>
              <a:spcAft>
                <a:spcPts val="0"/>
              </a:spcAft>
              <a:buClrTx/>
              <a:buSzTx/>
              <a:buFontTx/>
              <a:buNone/>
              <a:tabLst/>
              <a:defRPr/>
            </a:pPr>
            <a:r>
              <a:rPr kumimoji="0" sz="4000" b="0" i="0" u="none" strike="noStrike" kern="1200" cap="none" spc="-5" normalizeH="0" baseline="0" noProof="0" dirty="0">
                <a:ln>
                  <a:noFill/>
                </a:ln>
                <a:solidFill>
                  <a:prstClr val="black"/>
                </a:solidFill>
                <a:effectLst/>
                <a:uLnTx/>
                <a:uFillTx/>
                <a:latin typeface="Comic Sans MS"/>
                <a:ea typeface="+mn-ea"/>
                <a:cs typeface="Comic Sans MS"/>
              </a:rPr>
              <a:t>on SPAG and </a:t>
            </a:r>
            <a:r>
              <a:rPr kumimoji="0" sz="4000" b="0" i="0" u="none" strike="noStrike" kern="1200" cap="none" spc="-1185" normalizeH="0" baseline="0" noProof="0" dirty="0">
                <a:ln>
                  <a:noFill/>
                </a:ln>
                <a:solidFill>
                  <a:prstClr val="black"/>
                </a:solidFill>
                <a:effectLst/>
                <a:uLnTx/>
                <a:uFillTx/>
                <a:latin typeface="Comic Sans MS"/>
                <a:ea typeface="+mn-ea"/>
                <a:cs typeface="Comic Sans MS"/>
              </a:rPr>
              <a:t> </a:t>
            </a:r>
            <a:r>
              <a:rPr kumimoji="0" sz="4000" b="0" i="0" u="none" strike="noStrike" kern="1200" cap="none" spc="-5" normalizeH="0" baseline="0" noProof="0" dirty="0">
                <a:ln>
                  <a:noFill/>
                </a:ln>
                <a:solidFill>
                  <a:prstClr val="black"/>
                </a:solidFill>
                <a:effectLst/>
                <a:uLnTx/>
                <a:uFillTx/>
                <a:latin typeface="Comic Sans MS"/>
                <a:ea typeface="+mn-ea"/>
                <a:cs typeface="Comic Sans MS"/>
              </a:rPr>
              <a:t>getting</a:t>
            </a:r>
            <a:r>
              <a:rPr kumimoji="0" sz="4000" b="0" i="0" u="none" strike="noStrike" kern="1200" cap="none" spc="15" normalizeH="0" baseline="0" noProof="0" dirty="0">
                <a:ln>
                  <a:noFill/>
                </a:ln>
                <a:solidFill>
                  <a:prstClr val="black"/>
                </a:solidFill>
                <a:effectLst/>
                <a:uLnTx/>
                <a:uFillTx/>
                <a:latin typeface="Comic Sans MS"/>
                <a:ea typeface="+mn-ea"/>
                <a:cs typeface="Comic Sans MS"/>
              </a:rPr>
              <a:t> </a:t>
            </a:r>
            <a:r>
              <a:rPr kumimoji="0" sz="4000" b="0" i="0" u="none" strike="noStrike" kern="1200" cap="none" spc="-10" normalizeH="0" baseline="0" noProof="0" dirty="0">
                <a:ln>
                  <a:noFill/>
                </a:ln>
                <a:solidFill>
                  <a:prstClr val="black"/>
                </a:solidFill>
                <a:effectLst/>
                <a:uLnTx/>
                <a:uFillTx/>
                <a:latin typeface="Comic Sans MS"/>
                <a:ea typeface="+mn-ea"/>
                <a:cs typeface="Comic Sans MS"/>
              </a:rPr>
              <a:t>the </a:t>
            </a:r>
            <a:r>
              <a:rPr kumimoji="0" sz="4000" b="0" i="0" u="none" strike="noStrike" kern="1200" cap="none" spc="-5" normalizeH="0" baseline="0" noProof="0" dirty="0">
                <a:ln>
                  <a:noFill/>
                </a:ln>
                <a:solidFill>
                  <a:prstClr val="black"/>
                </a:solidFill>
                <a:effectLst/>
                <a:uLnTx/>
                <a:uFillTx/>
                <a:latin typeface="Comic Sans MS"/>
                <a:ea typeface="+mn-ea"/>
                <a:cs typeface="Comic Sans MS"/>
              </a:rPr>
              <a:t> </a:t>
            </a:r>
            <a:r>
              <a:rPr kumimoji="0" sz="4000" b="0" i="0" u="none" strike="noStrike" kern="1200" cap="none" spc="-10" normalizeH="0" baseline="0" noProof="0" dirty="0">
                <a:ln>
                  <a:noFill/>
                </a:ln>
                <a:solidFill>
                  <a:prstClr val="black"/>
                </a:solidFill>
                <a:effectLst/>
                <a:uLnTx/>
                <a:uFillTx/>
                <a:latin typeface="Comic Sans MS"/>
                <a:ea typeface="+mn-ea"/>
                <a:cs typeface="Comic Sans MS"/>
              </a:rPr>
              <a:t>children</a:t>
            </a:r>
            <a:r>
              <a:rPr kumimoji="0" sz="4000" b="0" i="0" u="none" strike="noStrike" kern="1200" cap="none" spc="25" normalizeH="0" baseline="0" noProof="0" dirty="0">
                <a:ln>
                  <a:noFill/>
                </a:ln>
                <a:solidFill>
                  <a:prstClr val="black"/>
                </a:solidFill>
                <a:effectLst/>
                <a:uLnTx/>
                <a:uFillTx/>
                <a:latin typeface="Comic Sans MS"/>
                <a:ea typeface="+mn-ea"/>
                <a:cs typeface="Comic Sans MS"/>
              </a:rPr>
              <a:t> </a:t>
            </a:r>
            <a:r>
              <a:rPr kumimoji="0" sz="4000" b="0" i="0" u="none" strike="noStrike" kern="1200" cap="none" spc="-10" normalizeH="0" baseline="0" noProof="0" dirty="0">
                <a:ln>
                  <a:noFill/>
                </a:ln>
                <a:solidFill>
                  <a:prstClr val="black"/>
                </a:solidFill>
                <a:effectLst/>
                <a:uLnTx/>
                <a:uFillTx/>
                <a:latin typeface="Comic Sans MS"/>
                <a:ea typeface="+mn-ea"/>
                <a:cs typeface="Comic Sans MS"/>
              </a:rPr>
              <a:t>to </a:t>
            </a:r>
            <a:r>
              <a:rPr kumimoji="0" sz="4000" b="0" i="0" u="none" strike="noStrike" kern="1200" cap="none" spc="-5" normalizeH="0" baseline="0" noProof="0" dirty="0">
                <a:ln>
                  <a:noFill/>
                </a:ln>
                <a:solidFill>
                  <a:prstClr val="black"/>
                </a:solidFill>
                <a:effectLst/>
                <a:uLnTx/>
                <a:uFillTx/>
                <a:latin typeface="Comic Sans MS"/>
                <a:ea typeface="+mn-ea"/>
                <a:cs typeface="Comic Sans MS"/>
              </a:rPr>
              <a:t> correct</a:t>
            </a:r>
            <a:r>
              <a:rPr kumimoji="0" sz="4000" b="0" i="0" u="none" strike="noStrike" kern="1200" cap="none" spc="-65" normalizeH="0" baseline="0" noProof="0" dirty="0">
                <a:ln>
                  <a:noFill/>
                </a:ln>
                <a:solidFill>
                  <a:prstClr val="black"/>
                </a:solidFill>
                <a:effectLst/>
                <a:uLnTx/>
                <a:uFillTx/>
                <a:latin typeface="Comic Sans MS"/>
                <a:ea typeface="+mn-ea"/>
                <a:cs typeface="Comic Sans MS"/>
              </a:rPr>
              <a:t> </a:t>
            </a:r>
            <a:r>
              <a:rPr kumimoji="0" sz="4000" b="0" i="0" u="none" strike="noStrike" kern="1200" cap="none" spc="-10" normalizeH="0" baseline="0" noProof="0" dirty="0">
                <a:ln>
                  <a:noFill/>
                </a:ln>
                <a:solidFill>
                  <a:prstClr val="black"/>
                </a:solidFill>
                <a:effectLst/>
                <a:uLnTx/>
                <a:uFillTx/>
                <a:latin typeface="Comic Sans MS"/>
                <a:ea typeface="+mn-ea"/>
                <a:cs typeface="Comic Sans MS"/>
              </a:rPr>
              <a:t>their </a:t>
            </a:r>
            <a:r>
              <a:rPr kumimoji="0" sz="4000" b="0" i="0" u="none" strike="noStrike" kern="1200" cap="none" spc="-1180" normalizeH="0" baseline="0" noProof="0" dirty="0">
                <a:ln>
                  <a:noFill/>
                </a:ln>
                <a:solidFill>
                  <a:prstClr val="black"/>
                </a:solidFill>
                <a:effectLst/>
                <a:uLnTx/>
                <a:uFillTx/>
                <a:latin typeface="Comic Sans MS"/>
                <a:ea typeface="+mn-ea"/>
                <a:cs typeface="Comic Sans MS"/>
              </a:rPr>
              <a:t> </a:t>
            </a:r>
            <a:r>
              <a:rPr kumimoji="0" sz="4000" b="0" i="0" u="none" strike="noStrike" kern="1200" cap="none" spc="-5" normalizeH="0" baseline="0" noProof="0" dirty="0">
                <a:ln>
                  <a:noFill/>
                </a:ln>
                <a:solidFill>
                  <a:prstClr val="black"/>
                </a:solidFill>
                <a:effectLst/>
                <a:uLnTx/>
                <a:uFillTx/>
                <a:latin typeface="Comic Sans MS"/>
                <a:ea typeface="+mn-ea"/>
                <a:cs typeface="Comic Sans MS"/>
              </a:rPr>
              <a:t>own</a:t>
            </a:r>
            <a:r>
              <a:rPr kumimoji="0" sz="4000" b="0" i="0" u="none" strike="noStrike" kern="1200" cap="none" spc="-50" normalizeH="0" baseline="0" noProof="0" dirty="0">
                <a:ln>
                  <a:noFill/>
                </a:ln>
                <a:solidFill>
                  <a:prstClr val="black"/>
                </a:solidFill>
                <a:effectLst/>
                <a:uLnTx/>
                <a:uFillTx/>
                <a:latin typeface="Comic Sans MS"/>
                <a:ea typeface="+mn-ea"/>
                <a:cs typeface="Comic Sans MS"/>
              </a:rPr>
              <a:t> </a:t>
            </a:r>
            <a:r>
              <a:rPr kumimoji="0" sz="4000" b="0" i="0" u="none" strike="noStrike" kern="1200" cap="none" spc="-5" normalizeH="0" baseline="0" noProof="0" dirty="0">
                <a:ln>
                  <a:noFill/>
                </a:ln>
                <a:solidFill>
                  <a:prstClr val="black"/>
                </a:solidFill>
                <a:effectLst/>
                <a:uLnTx/>
                <a:uFillTx/>
                <a:latin typeface="Comic Sans MS"/>
                <a:ea typeface="+mn-ea"/>
                <a:cs typeface="Comic Sans MS"/>
              </a:rPr>
              <a:t>mistakes</a:t>
            </a:r>
            <a:r>
              <a:rPr kumimoji="0" lang="en-US" sz="4000" b="0" i="0" u="none" strike="noStrike" kern="1200" cap="none" spc="-5" normalizeH="0" baseline="0" noProof="0" dirty="0">
                <a:ln>
                  <a:noFill/>
                </a:ln>
                <a:solidFill>
                  <a:prstClr val="black"/>
                </a:solidFill>
                <a:effectLst/>
                <a:uLnTx/>
                <a:uFillTx/>
                <a:latin typeface="Comic Sans MS"/>
                <a:ea typeface="+mn-ea"/>
                <a:cs typeface="Comic Sans MS"/>
              </a:rPr>
              <a:t> using the Purple Pen of Power. </a:t>
            </a:r>
            <a:endParaRPr kumimoji="0" sz="4000" b="0" i="0" u="none" strike="noStrike" kern="1200" cap="none" spc="0" normalizeH="0" baseline="0" noProof="0" dirty="0">
              <a:ln>
                <a:noFill/>
              </a:ln>
              <a:solidFill>
                <a:prstClr val="black"/>
              </a:solidFill>
              <a:effectLst/>
              <a:uLnTx/>
              <a:uFillTx/>
              <a:latin typeface="Comic Sans MS"/>
              <a:ea typeface="+mn-ea"/>
              <a:cs typeface="Comic Sans MS"/>
            </a:endParaRPr>
          </a:p>
        </p:txBody>
      </p:sp>
      <p:pic>
        <p:nvPicPr>
          <p:cNvPr id="3" name="object 3"/>
          <p:cNvPicPr/>
          <p:nvPr/>
        </p:nvPicPr>
        <p:blipFill>
          <a:blip r:embed="rId2" cstate="print"/>
          <a:stretch>
            <a:fillRect/>
          </a:stretch>
        </p:blipFill>
        <p:spPr>
          <a:xfrm>
            <a:off x="4953000" y="304800"/>
            <a:ext cx="4162377" cy="2858858"/>
          </a:xfrm>
          <a:prstGeom prst="rect">
            <a:avLst/>
          </a:prstGeom>
        </p:spPr>
      </p:pic>
      <p:pic>
        <p:nvPicPr>
          <p:cNvPr id="2050" name="Picture 2" descr="Forever Primina Everlasting Pencil | Cult Pens">
            <a:extLst>
              <a:ext uri="{FF2B5EF4-FFF2-40B4-BE49-F238E27FC236}">
                <a16:creationId xmlns:a16="http://schemas.microsoft.com/office/drawing/2014/main" id="{40079B0F-20D5-89E4-EDB9-287EA204778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000" t="20000" r="17778" b="20000"/>
          <a:stretch/>
        </p:blipFill>
        <p:spPr bwMode="auto">
          <a:xfrm>
            <a:off x="9717123" y="860806"/>
            <a:ext cx="2212622"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ids handwriting: How to master the pencil grip | Kidspot">
            <a:extLst>
              <a:ext uri="{FF2B5EF4-FFF2-40B4-BE49-F238E27FC236}">
                <a16:creationId xmlns:a16="http://schemas.microsoft.com/office/drawing/2014/main" id="{A0E59C45-59DD-EF01-29B5-FEF779BCB3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406726"/>
            <a:ext cx="5562600" cy="33375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51840" y="18745"/>
            <a:ext cx="6421755" cy="69723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4400" b="0" i="0" u="none" strike="noStrike" kern="1200" cap="none" spc="0" normalizeH="0" baseline="0" noProof="0" dirty="0">
                <a:ln>
                  <a:noFill/>
                </a:ln>
                <a:solidFill>
                  <a:prstClr val="black"/>
                </a:solidFill>
                <a:effectLst/>
                <a:uLnTx/>
                <a:uFillTx/>
                <a:latin typeface="Comic Sans MS"/>
                <a:ea typeface="+mn-ea"/>
                <a:cs typeface="Comic Sans MS"/>
              </a:rPr>
              <a:t>Examples</a:t>
            </a:r>
            <a:r>
              <a:rPr kumimoji="0" sz="4400" b="0" i="0" u="none" strike="noStrike" kern="1200" cap="none" spc="-65" normalizeH="0" baseline="0" noProof="0" dirty="0">
                <a:ln>
                  <a:noFill/>
                </a:ln>
                <a:solidFill>
                  <a:prstClr val="black"/>
                </a:solidFill>
                <a:effectLst/>
                <a:uLnTx/>
                <a:uFillTx/>
                <a:latin typeface="Comic Sans MS"/>
                <a:ea typeface="+mn-ea"/>
                <a:cs typeface="Comic Sans MS"/>
              </a:rPr>
              <a:t> </a:t>
            </a:r>
            <a:r>
              <a:rPr kumimoji="0" sz="4400" b="0" i="0" u="none" strike="noStrike" kern="1200" cap="none" spc="0" normalizeH="0" baseline="0" noProof="0" dirty="0">
                <a:ln>
                  <a:noFill/>
                </a:ln>
                <a:solidFill>
                  <a:prstClr val="black"/>
                </a:solidFill>
                <a:effectLst/>
                <a:uLnTx/>
                <a:uFillTx/>
                <a:latin typeface="Comic Sans MS"/>
                <a:ea typeface="+mn-ea"/>
                <a:cs typeface="Comic Sans MS"/>
              </a:rPr>
              <a:t>of</a:t>
            </a:r>
            <a:r>
              <a:rPr kumimoji="0" sz="4400" b="0" i="0" u="none" strike="noStrike" kern="1200" cap="none" spc="-20" normalizeH="0" baseline="0" noProof="0" dirty="0">
                <a:ln>
                  <a:noFill/>
                </a:ln>
                <a:solidFill>
                  <a:prstClr val="black"/>
                </a:solidFill>
                <a:effectLst/>
                <a:uLnTx/>
                <a:uFillTx/>
                <a:latin typeface="Comic Sans MS"/>
                <a:ea typeface="+mn-ea"/>
                <a:cs typeface="Comic Sans MS"/>
              </a:rPr>
              <a:t> </a:t>
            </a:r>
            <a:r>
              <a:rPr kumimoji="0" sz="4400" b="0" i="0" u="none" strike="noStrike" kern="1200" cap="none" spc="-5" normalizeH="0" baseline="0" noProof="0" dirty="0">
                <a:ln>
                  <a:noFill/>
                </a:ln>
                <a:solidFill>
                  <a:prstClr val="black"/>
                </a:solidFill>
                <a:effectLst/>
                <a:uLnTx/>
                <a:uFillTx/>
                <a:latin typeface="Comic Sans MS"/>
                <a:ea typeface="+mn-ea"/>
                <a:cs typeface="Comic Sans MS"/>
              </a:rPr>
              <a:t>KS2</a:t>
            </a:r>
            <a:r>
              <a:rPr kumimoji="0" sz="4400" b="0" i="0" u="none" strike="noStrike" kern="1200" cap="none" spc="-20" normalizeH="0" baseline="0" noProof="0" dirty="0">
                <a:ln>
                  <a:noFill/>
                </a:ln>
                <a:solidFill>
                  <a:prstClr val="black"/>
                </a:solidFill>
                <a:effectLst/>
                <a:uLnTx/>
                <a:uFillTx/>
                <a:latin typeface="Comic Sans MS"/>
                <a:ea typeface="+mn-ea"/>
                <a:cs typeface="Comic Sans MS"/>
              </a:rPr>
              <a:t> </a:t>
            </a:r>
            <a:r>
              <a:rPr kumimoji="0" sz="4400" b="0" i="0" u="none" strike="noStrike" kern="1200" cap="none" spc="-5" normalizeH="0" baseline="0" noProof="0" dirty="0">
                <a:ln>
                  <a:noFill/>
                </a:ln>
                <a:solidFill>
                  <a:prstClr val="black"/>
                </a:solidFill>
                <a:effectLst/>
                <a:uLnTx/>
                <a:uFillTx/>
                <a:latin typeface="Comic Sans MS"/>
                <a:ea typeface="+mn-ea"/>
                <a:cs typeface="Comic Sans MS"/>
              </a:rPr>
              <a:t>writing</a:t>
            </a:r>
            <a:endParaRPr kumimoji="0" sz="4400" b="0" i="0" u="none" strike="noStrike" kern="1200" cap="none" spc="0" normalizeH="0" baseline="0" noProof="0">
              <a:ln>
                <a:noFill/>
              </a:ln>
              <a:solidFill>
                <a:prstClr val="black"/>
              </a:solidFill>
              <a:effectLst/>
              <a:uLnTx/>
              <a:uFillTx/>
              <a:latin typeface="Comic Sans MS"/>
              <a:ea typeface="+mn-ea"/>
              <a:cs typeface="Comic Sans MS"/>
            </a:endParaRPr>
          </a:p>
        </p:txBody>
      </p:sp>
      <p:grpSp>
        <p:nvGrpSpPr>
          <p:cNvPr id="3" name="object 3"/>
          <p:cNvGrpSpPr/>
          <p:nvPr/>
        </p:nvGrpSpPr>
        <p:grpSpPr>
          <a:xfrm>
            <a:off x="272795" y="0"/>
            <a:ext cx="11919585" cy="6858000"/>
            <a:chOff x="272795" y="0"/>
            <a:chExt cx="11919585" cy="6858000"/>
          </a:xfrm>
        </p:grpSpPr>
        <p:pic>
          <p:nvPicPr>
            <p:cNvPr id="4" name="object 4"/>
            <p:cNvPicPr/>
            <p:nvPr/>
          </p:nvPicPr>
          <p:blipFill>
            <a:blip r:embed="rId2" cstate="print"/>
            <a:stretch>
              <a:fillRect/>
            </a:stretch>
          </p:blipFill>
          <p:spPr>
            <a:xfrm>
              <a:off x="6982967" y="0"/>
              <a:ext cx="5209032" cy="6857998"/>
            </a:xfrm>
            <a:prstGeom prst="rect">
              <a:avLst/>
            </a:prstGeom>
          </p:spPr>
        </p:pic>
        <p:pic>
          <p:nvPicPr>
            <p:cNvPr id="5" name="object 5"/>
            <p:cNvPicPr/>
            <p:nvPr/>
          </p:nvPicPr>
          <p:blipFill>
            <a:blip r:embed="rId3" cstate="print"/>
            <a:stretch>
              <a:fillRect/>
            </a:stretch>
          </p:blipFill>
          <p:spPr>
            <a:xfrm>
              <a:off x="272795" y="762000"/>
              <a:ext cx="5468111" cy="6095997"/>
            </a:xfrm>
            <a:prstGeom prst="rect">
              <a:avLst/>
            </a:prstGeom>
          </p:spPr>
        </p:pic>
        <p:pic>
          <p:nvPicPr>
            <p:cNvPr id="6" name="object 6"/>
            <p:cNvPicPr/>
            <p:nvPr/>
          </p:nvPicPr>
          <p:blipFill>
            <a:blip r:embed="rId4" cstate="print"/>
            <a:stretch>
              <a:fillRect/>
            </a:stretch>
          </p:blipFill>
          <p:spPr>
            <a:xfrm>
              <a:off x="3709416" y="1210043"/>
              <a:ext cx="1727454" cy="480834"/>
            </a:xfrm>
            <a:prstGeom prst="rect">
              <a:avLst/>
            </a:prstGeom>
          </p:spPr>
        </p:pic>
        <p:pic>
          <p:nvPicPr>
            <p:cNvPr id="7" name="object 7"/>
            <p:cNvPicPr/>
            <p:nvPr/>
          </p:nvPicPr>
          <p:blipFill>
            <a:blip r:embed="rId5" cstate="print"/>
            <a:stretch>
              <a:fillRect/>
            </a:stretch>
          </p:blipFill>
          <p:spPr>
            <a:xfrm>
              <a:off x="3700272" y="1201419"/>
              <a:ext cx="1705102" cy="457962"/>
            </a:xfrm>
            <a:prstGeom prst="rect">
              <a:avLst/>
            </a:prstGeom>
          </p:spPr>
        </p:pic>
        <p:pic>
          <p:nvPicPr>
            <p:cNvPr id="8" name="object 8"/>
            <p:cNvPicPr/>
            <p:nvPr/>
          </p:nvPicPr>
          <p:blipFill>
            <a:blip r:embed="rId6" cstate="print"/>
            <a:stretch>
              <a:fillRect/>
            </a:stretch>
          </p:blipFill>
          <p:spPr>
            <a:xfrm>
              <a:off x="5719572" y="1903476"/>
              <a:ext cx="2582418" cy="1501902"/>
            </a:xfrm>
            <a:prstGeom prst="rect">
              <a:avLst/>
            </a:prstGeom>
          </p:spPr>
        </p:pic>
      </p:grpSp>
      <p:sp>
        <p:nvSpPr>
          <p:cNvPr id="9" name="object 9"/>
          <p:cNvSpPr txBox="1"/>
          <p:nvPr/>
        </p:nvSpPr>
        <p:spPr>
          <a:xfrm>
            <a:off x="6140577" y="2075179"/>
            <a:ext cx="1725295" cy="8483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5400" b="0" i="0" u="none" strike="noStrike" kern="1200" cap="none" spc="-100" normalizeH="0" baseline="0" noProof="0" dirty="0">
                <a:ln>
                  <a:noFill/>
                </a:ln>
                <a:solidFill>
                  <a:prstClr val="black"/>
                </a:solidFill>
                <a:effectLst/>
                <a:uLnTx/>
                <a:uFillTx/>
                <a:latin typeface="Calibri"/>
                <a:ea typeface="+mn-ea"/>
                <a:cs typeface="Calibri"/>
              </a:rPr>
              <a:t>Year</a:t>
            </a:r>
            <a:r>
              <a:rPr kumimoji="0" sz="5400" b="0" i="0" u="none" strike="noStrike" kern="1200" cap="none" spc="-65" normalizeH="0" baseline="0" noProof="0" dirty="0">
                <a:ln>
                  <a:noFill/>
                </a:ln>
                <a:solidFill>
                  <a:prstClr val="black"/>
                </a:solidFill>
                <a:effectLst/>
                <a:uLnTx/>
                <a:uFillTx/>
                <a:latin typeface="Calibri"/>
                <a:ea typeface="+mn-ea"/>
                <a:cs typeface="Calibri"/>
              </a:rPr>
              <a:t> </a:t>
            </a:r>
            <a:r>
              <a:rPr kumimoji="0" sz="5400" b="0" i="0" u="none" strike="noStrike" kern="1200" cap="none" spc="0" normalizeH="0" baseline="0" noProof="0" dirty="0">
                <a:ln>
                  <a:noFill/>
                </a:ln>
                <a:solidFill>
                  <a:prstClr val="black"/>
                </a:solidFill>
                <a:effectLst/>
                <a:uLnTx/>
                <a:uFillTx/>
                <a:latin typeface="Calibri"/>
                <a:ea typeface="+mn-ea"/>
                <a:cs typeface="Calibri"/>
              </a:rPr>
              <a:t>4</a:t>
            </a:r>
            <a:endParaRPr kumimoji="0" sz="54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52043" y="1027175"/>
            <a:ext cx="4352544" cy="5801867"/>
          </a:xfrm>
          <a:prstGeom prst="rect">
            <a:avLst/>
          </a:prstGeom>
        </p:spPr>
      </p:pic>
      <p:grpSp>
        <p:nvGrpSpPr>
          <p:cNvPr id="3" name="object 3"/>
          <p:cNvGrpSpPr/>
          <p:nvPr/>
        </p:nvGrpSpPr>
        <p:grpSpPr>
          <a:xfrm>
            <a:off x="8390508" y="429894"/>
            <a:ext cx="1744980" cy="488315"/>
            <a:chOff x="8390508" y="429894"/>
            <a:chExt cx="1744980" cy="488315"/>
          </a:xfrm>
        </p:grpSpPr>
        <p:pic>
          <p:nvPicPr>
            <p:cNvPr id="4" name="object 4"/>
            <p:cNvPicPr/>
            <p:nvPr/>
          </p:nvPicPr>
          <p:blipFill>
            <a:blip r:embed="rId3" cstate="print"/>
            <a:stretch>
              <a:fillRect/>
            </a:stretch>
          </p:blipFill>
          <p:spPr>
            <a:xfrm>
              <a:off x="8404853" y="443489"/>
              <a:ext cx="1730508" cy="474720"/>
            </a:xfrm>
            <a:prstGeom prst="rect">
              <a:avLst/>
            </a:prstGeom>
          </p:spPr>
        </p:pic>
        <p:pic>
          <p:nvPicPr>
            <p:cNvPr id="5" name="object 5"/>
            <p:cNvPicPr/>
            <p:nvPr/>
          </p:nvPicPr>
          <p:blipFill>
            <a:blip r:embed="rId4" cstate="print"/>
            <a:stretch>
              <a:fillRect/>
            </a:stretch>
          </p:blipFill>
          <p:spPr>
            <a:xfrm>
              <a:off x="8390508" y="429894"/>
              <a:ext cx="1713865" cy="457581"/>
            </a:xfrm>
            <a:prstGeom prst="rect">
              <a:avLst/>
            </a:prstGeom>
          </p:spPr>
        </p:pic>
      </p:grpSp>
      <p:grpSp>
        <p:nvGrpSpPr>
          <p:cNvPr id="6" name="object 6"/>
          <p:cNvGrpSpPr/>
          <p:nvPr/>
        </p:nvGrpSpPr>
        <p:grpSpPr>
          <a:xfrm>
            <a:off x="1042657" y="352043"/>
            <a:ext cx="1255395" cy="483870"/>
            <a:chOff x="1042657" y="352043"/>
            <a:chExt cx="1255395" cy="483870"/>
          </a:xfrm>
        </p:grpSpPr>
        <p:pic>
          <p:nvPicPr>
            <p:cNvPr id="7" name="object 7"/>
            <p:cNvPicPr/>
            <p:nvPr/>
          </p:nvPicPr>
          <p:blipFill>
            <a:blip r:embed="rId5" cstate="print"/>
            <a:stretch>
              <a:fillRect/>
            </a:stretch>
          </p:blipFill>
          <p:spPr>
            <a:xfrm>
              <a:off x="1056123" y="361200"/>
              <a:ext cx="1241306" cy="474713"/>
            </a:xfrm>
            <a:prstGeom prst="rect">
              <a:avLst/>
            </a:prstGeom>
          </p:spPr>
        </p:pic>
        <p:pic>
          <p:nvPicPr>
            <p:cNvPr id="8" name="object 8"/>
            <p:cNvPicPr/>
            <p:nvPr/>
          </p:nvPicPr>
          <p:blipFill>
            <a:blip r:embed="rId6" cstate="print"/>
            <a:stretch>
              <a:fillRect/>
            </a:stretch>
          </p:blipFill>
          <p:spPr>
            <a:xfrm>
              <a:off x="1042657" y="352043"/>
              <a:ext cx="1223276" cy="452119"/>
            </a:xfrm>
            <a:prstGeom prst="rect">
              <a:avLst/>
            </a:prstGeom>
          </p:spPr>
        </p:pic>
      </p:grpSp>
      <p:grpSp>
        <p:nvGrpSpPr>
          <p:cNvPr id="9" name="object 9"/>
          <p:cNvGrpSpPr/>
          <p:nvPr/>
        </p:nvGrpSpPr>
        <p:grpSpPr>
          <a:xfrm>
            <a:off x="2452623" y="354075"/>
            <a:ext cx="325120" cy="481965"/>
            <a:chOff x="2452623" y="354075"/>
            <a:chExt cx="325120" cy="481965"/>
          </a:xfrm>
        </p:grpSpPr>
        <p:pic>
          <p:nvPicPr>
            <p:cNvPr id="10" name="object 10"/>
            <p:cNvPicPr/>
            <p:nvPr/>
          </p:nvPicPr>
          <p:blipFill>
            <a:blip r:embed="rId7" cstate="print"/>
            <a:stretch>
              <a:fillRect/>
            </a:stretch>
          </p:blipFill>
          <p:spPr>
            <a:xfrm>
              <a:off x="2465777" y="362711"/>
              <a:ext cx="311724" cy="473201"/>
            </a:xfrm>
            <a:prstGeom prst="rect">
              <a:avLst/>
            </a:prstGeom>
          </p:spPr>
        </p:pic>
        <p:sp>
          <p:nvSpPr>
            <p:cNvPr id="11" name="object 11"/>
            <p:cNvSpPr/>
            <p:nvPr/>
          </p:nvSpPr>
          <p:spPr>
            <a:xfrm>
              <a:off x="2457195" y="358647"/>
              <a:ext cx="284480" cy="441325"/>
            </a:xfrm>
            <a:custGeom>
              <a:avLst/>
              <a:gdLst/>
              <a:ahLst/>
              <a:cxnLst/>
              <a:rect l="l" t="t" r="r" b="b"/>
              <a:pathLst>
                <a:path w="284480" h="441325">
                  <a:moveTo>
                    <a:pt x="246126" y="0"/>
                  </a:moveTo>
                  <a:lnTo>
                    <a:pt x="38862" y="0"/>
                  </a:lnTo>
                  <a:lnTo>
                    <a:pt x="31242" y="0"/>
                  </a:lnTo>
                  <a:lnTo>
                    <a:pt x="25781" y="1904"/>
                  </a:lnTo>
                  <a:lnTo>
                    <a:pt x="18796" y="9651"/>
                  </a:lnTo>
                  <a:lnTo>
                    <a:pt x="17018" y="16128"/>
                  </a:lnTo>
                  <a:lnTo>
                    <a:pt x="17018" y="221996"/>
                  </a:lnTo>
                  <a:lnTo>
                    <a:pt x="18415" y="227964"/>
                  </a:lnTo>
                  <a:lnTo>
                    <a:pt x="24003" y="234441"/>
                  </a:lnTo>
                  <a:lnTo>
                    <a:pt x="28702" y="235965"/>
                  </a:lnTo>
                  <a:lnTo>
                    <a:pt x="42326" y="235846"/>
                  </a:lnTo>
                  <a:lnTo>
                    <a:pt x="57288" y="234894"/>
                  </a:lnTo>
                  <a:lnTo>
                    <a:pt x="73292" y="233154"/>
                  </a:lnTo>
                  <a:lnTo>
                    <a:pt x="81899" y="232521"/>
                  </a:lnTo>
                  <a:lnTo>
                    <a:pt x="90957" y="232150"/>
                  </a:lnTo>
                  <a:lnTo>
                    <a:pt x="100456" y="232028"/>
                  </a:lnTo>
                  <a:lnTo>
                    <a:pt x="112196" y="232292"/>
                  </a:lnTo>
                  <a:lnTo>
                    <a:pt x="150153" y="238801"/>
                  </a:lnTo>
                  <a:lnTo>
                    <a:pt x="182639" y="264608"/>
                  </a:lnTo>
                  <a:lnTo>
                    <a:pt x="190500" y="299338"/>
                  </a:lnTo>
                  <a:lnTo>
                    <a:pt x="190120" y="308359"/>
                  </a:lnTo>
                  <a:lnTo>
                    <a:pt x="172600" y="349007"/>
                  </a:lnTo>
                  <a:lnTo>
                    <a:pt x="132320" y="368389"/>
                  </a:lnTo>
                  <a:lnTo>
                    <a:pt x="105156" y="370586"/>
                  </a:lnTo>
                  <a:lnTo>
                    <a:pt x="94321" y="370347"/>
                  </a:lnTo>
                  <a:lnTo>
                    <a:pt x="51784" y="362712"/>
                  </a:lnTo>
                  <a:lnTo>
                    <a:pt x="16637" y="347090"/>
                  </a:lnTo>
                  <a:lnTo>
                    <a:pt x="13335" y="345821"/>
                  </a:lnTo>
                  <a:lnTo>
                    <a:pt x="0" y="373379"/>
                  </a:lnTo>
                  <a:lnTo>
                    <a:pt x="0" y="385444"/>
                  </a:lnTo>
                  <a:lnTo>
                    <a:pt x="13843" y="421766"/>
                  </a:lnTo>
                  <a:lnTo>
                    <a:pt x="50962" y="433885"/>
                  </a:lnTo>
                  <a:lnTo>
                    <a:pt x="94599" y="440293"/>
                  </a:lnTo>
                  <a:lnTo>
                    <a:pt x="114173" y="440943"/>
                  </a:lnTo>
                  <a:lnTo>
                    <a:pt x="132814" y="440322"/>
                  </a:lnTo>
                  <a:lnTo>
                    <a:pt x="183642" y="430911"/>
                  </a:lnTo>
                  <a:lnTo>
                    <a:pt x="225540" y="410837"/>
                  </a:lnTo>
                  <a:lnTo>
                    <a:pt x="257032" y="380841"/>
                  </a:lnTo>
                  <a:lnTo>
                    <a:pt x="277113" y="341078"/>
                  </a:lnTo>
                  <a:lnTo>
                    <a:pt x="283972" y="292607"/>
                  </a:lnTo>
                  <a:lnTo>
                    <a:pt x="283354" y="277536"/>
                  </a:lnTo>
                  <a:lnTo>
                    <a:pt x="274193" y="237871"/>
                  </a:lnTo>
                  <a:lnTo>
                    <a:pt x="245999" y="198374"/>
                  </a:lnTo>
                  <a:lnTo>
                    <a:pt x="213173" y="178817"/>
                  </a:lnTo>
                  <a:lnTo>
                    <a:pt x="170799" y="168068"/>
                  </a:lnTo>
                  <a:lnTo>
                    <a:pt x="137668" y="165988"/>
                  </a:lnTo>
                  <a:lnTo>
                    <a:pt x="121031" y="166115"/>
                  </a:lnTo>
                  <a:lnTo>
                    <a:pt x="97917" y="167131"/>
                  </a:lnTo>
                  <a:lnTo>
                    <a:pt x="90043" y="168021"/>
                  </a:lnTo>
                  <a:lnTo>
                    <a:pt x="90043" y="75311"/>
                  </a:lnTo>
                  <a:lnTo>
                    <a:pt x="248539" y="75311"/>
                  </a:lnTo>
                  <a:lnTo>
                    <a:pt x="251968" y="72262"/>
                  </a:lnTo>
                  <a:lnTo>
                    <a:pt x="257810" y="30352"/>
                  </a:lnTo>
                  <a:lnTo>
                    <a:pt x="257556" y="24637"/>
                  </a:lnTo>
                  <a:lnTo>
                    <a:pt x="248031" y="635"/>
                  </a:lnTo>
                  <a:lnTo>
                    <a:pt x="24612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2457195" y="358647"/>
              <a:ext cx="284480" cy="441325"/>
            </a:xfrm>
            <a:custGeom>
              <a:avLst/>
              <a:gdLst/>
              <a:ahLst/>
              <a:cxnLst/>
              <a:rect l="l" t="t" r="r" b="b"/>
              <a:pathLst>
                <a:path w="284480" h="441325">
                  <a:moveTo>
                    <a:pt x="38862" y="0"/>
                  </a:moveTo>
                  <a:lnTo>
                    <a:pt x="244094" y="0"/>
                  </a:lnTo>
                  <a:lnTo>
                    <a:pt x="246126" y="0"/>
                  </a:lnTo>
                  <a:lnTo>
                    <a:pt x="248031" y="635"/>
                  </a:lnTo>
                  <a:lnTo>
                    <a:pt x="257810" y="30352"/>
                  </a:lnTo>
                  <a:lnTo>
                    <a:pt x="257810" y="37084"/>
                  </a:lnTo>
                  <a:lnTo>
                    <a:pt x="248539" y="75311"/>
                  </a:lnTo>
                  <a:lnTo>
                    <a:pt x="244094" y="75311"/>
                  </a:lnTo>
                  <a:lnTo>
                    <a:pt x="90043" y="75311"/>
                  </a:lnTo>
                  <a:lnTo>
                    <a:pt x="90043" y="168021"/>
                  </a:lnTo>
                  <a:lnTo>
                    <a:pt x="97917" y="167131"/>
                  </a:lnTo>
                  <a:lnTo>
                    <a:pt x="105664" y="166624"/>
                  </a:lnTo>
                  <a:lnTo>
                    <a:pt x="113411" y="166369"/>
                  </a:lnTo>
                  <a:lnTo>
                    <a:pt x="121031" y="166115"/>
                  </a:lnTo>
                  <a:lnTo>
                    <a:pt x="129159" y="165988"/>
                  </a:lnTo>
                  <a:lnTo>
                    <a:pt x="137668" y="165988"/>
                  </a:lnTo>
                  <a:lnTo>
                    <a:pt x="154715" y="166510"/>
                  </a:lnTo>
                  <a:lnTo>
                    <a:pt x="200025" y="174243"/>
                  </a:lnTo>
                  <a:lnTo>
                    <a:pt x="236136" y="190871"/>
                  </a:lnTo>
                  <a:lnTo>
                    <a:pt x="268787" y="226538"/>
                  </a:lnTo>
                  <a:lnTo>
                    <a:pt x="281511" y="263382"/>
                  </a:lnTo>
                  <a:lnTo>
                    <a:pt x="283972" y="292607"/>
                  </a:lnTo>
                  <a:lnTo>
                    <a:pt x="283210" y="309733"/>
                  </a:lnTo>
                  <a:lnTo>
                    <a:pt x="271780" y="355346"/>
                  </a:lnTo>
                  <a:lnTo>
                    <a:pt x="247759" y="391957"/>
                  </a:lnTo>
                  <a:lnTo>
                    <a:pt x="212725" y="418623"/>
                  </a:lnTo>
                  <a:lnTo>
                    <a:pt x="167572" y="435318"/>
                  </a:lnTo>
                  <a:lnTo>
                    <a:pt x="114173" y="440943"/>
                  </a:lnTo>
                  <a:lnTo>
                    <a:pt x="104272" y="440779"/>
                  </a:lnTo>
                  <a:lnTo>
                    <a:pt x="58864" y="435562"/>
                  </a:lnTo>
                  <a:lnTo>
                    <a:pt x="19939" y="424434"/>
                  </a:lnTo>
                  <a:lnTo>
                    <a:pt x="7874" y="417956"/>
                  </a:lnTo>
                  <a:lnTo>
                    <a:pt x="5968" y="416305"/>
                  </a:lnTo>
                  <a:lnTo>
                    <a:pt x="4572" y="414527"/>
                  </a:lnTo>
                  <a:lnTo>
                    <a:pt x="3683" y="412496"/>
                  </a:lnTo>
                  <a:lnTo>
                    <a:pt x="2793" y="410463"/>
                  </a:lnTo>
                  <a:lnTo>
                    <a:pt x="2031" y="408050"/>
                  </a:lnTo>
                  <a:lnTo>
                    <a:pt x="1524" y="405256"/>
                  </a:lnTo>
                  <a:lnTo>
                    <a:pt x="889" y="402463"/>
                  </a:lnTo>
                  <a:lnTo>
                    <a:pt x="508" y="399034"/>
                  </a:lnTo>
                  <a:lnTo>
                    <a:pt x="381" y="394715"/>
                  </a:lnTo>
                  <a:lnTo>
                    <a:pt x="127" y="390525"/>
                  </a:lnTo>
                  <a:lnTo>
                    <a:pt x="0" y="385444"/>
                  </a:lnTo>
                  <a:lnTo>
                    <a:pt x="0" y="379729"/>
                  </a:lnTo>
                  <a:lnTo>
                    <a:pt x="0" y="373379"/>
                  </a:lnTo>
                  <a:lnTo>
                    <a:pt x="9271" y="345821"/>
                  </a:lnTo>
                  <a:lnTo>
                    <a:pt x="11049" y="345821"/>
                  </a:lnTo>
                  <a:lnTo>
                    <a:pt x="13335" y="345821"/>
                  </a:lnTo>
                  <a:lnTo>
                    <a:pt x="16637" y="347090"/>
                  </a:lnTo>
                  <a:lnTo>
                    <a:pt x="21209" y="349757"/>
                  </a:lnTo>
                  <a:lnTo>
                    <a:pt x="25781" y="352298"/>
                  </a:lnTo>
                  <a:lnTo>
                    <a:pt x="66675" y="366775"/>
                  </a:lnTo>
                  <a:lnTo>
                    <a:pt x="105156" y="370586"/>
                  </a:lnTo>
                  <a:lnTo>
                    <a:pt x="114655" y="370345"/>
                  </a:lnTo>
                  <a:lnTo>
                    <a:pt x="155162" y="361410"/>
                  </a:lnTo>
                  <a:lnTo>
                    <a:pt x="184531" y="331469"/>
                  </a:lnTo>
                  <a:lnTo>
                    <a:pt x="190500" y="299338"/>
                  </a:lnTo>
                  <a:lnTo>
                    <a:pt x="190190" y="291478"/>
                  </a:lnTo>
                  <a:lnTo>
                    <a:pt x="174777" y="254027"/>
                  </a:lnTo>
                  <a:lnTo>
                    <a:pt x="132961" y="234440"/>
                  </a:lnTo>
                  <a:lnTo>
                    <a:pt x="100456" y="232028"/>
                  </a:lnTo>
                  <a:lnTo>
                    <a:pt x="90957" y="232150"/>
                  </a:lnTo>
                  <a:lnTo>
                    <a:pt x="81899" y="232521"/>
                  </a:lnTo>
                  <a:lnTo>
                    <a:pt x="73292" y="233154"/>
                  </a:lnTo>
                  <a:lnTo>
                    <a:pt x="65151" y="234061"/>
                  </a:lnTo>
                  <a:lnTo>
                    <a:pt x="57288" y="234894"/>
                  </a:lnTo>
                  <a:lnTo>
                    <a:pt x="49688" y="235489"/>
                  </a:lnTo>
                  <a:lnTo>
                    <a:pt x="42326" y="235846"/>
                  </a:lnTo>
                  <a:lnTo>
                    <a:pt x="35179" y="235965"/>
                  </a:lnTo>
                  <a:lnTo>
                    <a:pt x="28702" y="235965"/>
                  </a:lnTo>
                  <a:lnTo>
                    <a:pt x="24003" y="234441"/>
                  </a:lnTo>
                  <a:lnTo>
                    <a:pt x="21209" y="231139"/>
                  </a:lnTo>
                  <a:lnTo>
                    <a:pt x="18415" y="227964"/>
                  </a:lnTo>
                  <a:lnTo>
                    <a:pt x="17018" y="221996"/>
                  </a:lnTo>
                  <a:lnTo>
                    <a:pt x="17018" y="213232"/>
                  </a:lnTo>
                  <a:lnTo>
                    <a:pt x="17018" y="25018"/>
                  </a:lnTo>
                  <a:lnTo>
                    <a:pt x="17018" y="16128"/>
                  </a:lnTo>
                  <a:lnTo>
                    <a:pt x="18796" y="9651"/>
                  </a:lnTo>
                  <a:lnTo>
                    <a:pt x="22225" y="5841"/>
                  </a:lnTo>
                  <a:lnTo>
                    <a:pt x="25781" y="1904"/>
                  </a:lnTo>
                  <a:lnTo>
                    <a:pt x="31242" y="0"/>
                  </a:lnTo>
                  <a:lnTo>
                    <a:pt x="38862" y="0"/>
                  </a:lnTo>
                  <a:close/>
                </a:path>
              </a:pathLst>
            </a:custGeom>
            <a:ln w="9144">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object 13"/>
          <p:cNvPicPr/>
          <p:nvPr/>
        </p:nvPicPr>
        <p:blipFill>
          <a:blip r:embed="rId8" cstate="print"/>
          <a:stretch>
            <a:fillRect/>
          </a:stretch>
        </p:blipFill>
        <p:spPr>
          <a:xfrm>
            <a:off x="7322819" y="993647"/>
            <a:ext cx="4376928" cy="583539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889422" y="485234"/>
            <a:ext cx="5278233" cy="5898068"/>
          </a:xfrm>
          <a:prstGeom prst="rect">
            <a:avLst/>
          </a:prstGeom>
        </p:spPr>
      </p:pic>
      <p:pic>
        <p:nvPicPr>
          <p:cNvPr id="3" name="object 3"/>
          <p:cNvPicPr/>
          <p:nvPr/>
        </p:nvPicPr>
        <p:blipFill>
          <a:blip r:embed="rId3" cstate="print"/>
          <a:stretch>
            <a:fillRect/>
          </a:stretch>
        </p:blipFill>
        <p:spPr>
          <a:xfrm>
            <a:off x="778763" y="414531"/>
            <a:ext cx="3454865" cy="614781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0925E-6FB5-1210-0A25-E85267F2651E}"/>
              </a:ext>
            </a:extLst>
          </p:cNvPr>
          <p:cNvSpPr>
            <a:spLocks noGrp="1"/>
          </p:cNvSpPr>
          <p:nvPr>
            <p:ph type="title"/>
          </p:nvPr>
        </p:nvSpPr>
        <p:spPr>
          <a:xfrm>
            <a:off x="4124705" y="257683"/>
            <a:ext cx="3942588" cy="830997"/>
          </a:xfrm>
        </p:spPr>
        <p:txBody>
          <a:bodyPr/>
          <a:lstStyle/>
          <a:p>
            <a:r>
              <a:rPr lang="en-GB" dirty="0"/>
              <a:t>How to Help </a:t>
            </a:r>
          </a:p>
        </p:txBody>
      </p:sp>
      <p:sp>
        <p:nvSpPr>
          <p:cNvPr id="3" name="Content Placeholder 2">
            <a:extLst>
              <a:ext uri="{FF2B5EF4-FFF2-40B4-BE49-F238E27FC236}">
                <a16:creationId xmlns:a16="http://schemas.microsoft.com/office/drawing/2014/main" id="{A8459BB7-22CB-A16C-6847-EF35BBDC8500}"/>
              </a:ext>
            </a:extLst>
          </p:cNvPr>
          <p:cNvSpPr>
            <a:spLocks noGrp="1"/>
          </p:cNvSpPr>
          <p:nvPr>
            <p:ph sz="half" idx="2"/>
          </p:nvPr>
        </p:nvSpPr>
        <p:spPr>
          <a:xfrm>
            <a:off x="609600" y="1577340"/>
            <a:ext cx="5303520" cy="3046988"/>
          </a:xfrm>
        </p:spPr>
        <p:txBody>
          <a:bodyPr/>
          <a:lstStyle/>
          <a:p>
            <a:pPr marL="171450" indent="-171450" algn="l">
              <a:buFont typeface="Arial" panose="020B0604020202020204" pitchFamily="34" charset="0"/>
              <a:buChar char="•"/>
            </a:pPr>
            <a:r>
              <a:rPr lang="en-GB" sz="2400" b="1" i="0" dirty="0">
                <a:solidFill>
                  <a:srgbClr val="333333"/>
                </a:solidFill>
                <a:effectLst/>
                <a:latin typeface="opensans-bold"/>
              </a:rPr>
              <a:t>Provide a place for your child to write</a:t>
            </a:r>
          </a:p>
          <a:p>
            <a:pPr marL="171450" indent="-171450" algn="l">
              <a:buFont typeface="Arial" panose="020B0604020202020204" pitchFamily="34" charset="0"/>
              <a:buChar char="•"/>
            </a:pPr>
            <a:r>
              <a:rPr lang="en-GB" sz="2400" b="0" i="0" dirty="0">
                <a:solidFill>
                  <a:srgbClr val="333333"/>
                </a:solidFill>
                <a:effectLst/>
                <a:latin typeface="opensans"/>
              </a:rPr>
              <a:t>The area should be an area that is quiet and well lit. Stock the “writing </a:t>
            </a:r>
            <a:r>
              <a:rPr lang="en-GB" sz="2400" b="0" i="0" dirty="0" err="1">
                <a:solidFill>
                  <a:srgbClr val="333333"/>
                </a:solidFill>
                <a:effectLst/>
                <a:latin typeface="opensans"/>
              </a:rPr>
              <a:t>center</a:t>
            </a:r>
            <a:r>
              <a:rPr lang="en-GB" sz="2400" b="0" i="0" dirty="0">
                <a:solidFill>
                  <a:srgbClr val="333333"/>
                </a:solidFill>
                <a:effectLst/>
                <a:latin typeface="opensans"/>
              </a:rPr>
              <a:t>” with supplies such as paper, pencils and crayons. You can also gather family photos and magazines in the </a:t>
            </a:r>
            <a:r>
              <a:rPr lang="en-GB" sz="2400" b="0" i="0" dirty="0" err="1">
                <a:solidFill>
                  <a:srgbClr val="333333"/>
                </a:solidFill>
                <a:effectLst/>
                <a:latin typeface="opensans"/>
              </a:rPr>
              <a:t>center</a:t>
            </a:r>
            <a:r>
              <a:rPr lang="en-GB" sz="2400" b="0" i="0" dirty="0">
                <a:solidFill>
                  <a:srgbClr val="333333"/>
                </a:solidFill>
                <a:effectLst/>
                <a:latin typeface="opensans"/>
              </a:rPr>
              <a:t> that can be used as story starters.</a:t>
            </a:r>
          </a:p>
          <a:p>
            <a:endParaRPr lang="en-GB" dirty="0"/>
          </a:p>
        </p:txBody>
      </p:sp>
      <p:sp>
        <p:nvSpPr>
          <p:cNvPr id="4" name="Content Placeholder 3">
            <a:extLst>
              <a:ext uri="{FF2B5EF4-FFF2-40B4-BE49-F238E27FC236}">
                <a16:creationId xmlns:a16="http://schemas.microsoft.com/office/drawing/2014/main" id="{6443390D-A4F2-CA55-FACD-0864DBC4BE65}"/>
              </a:ext>
            </a:extLst>
          </p:cNvPr>
          <p:cNvSpPr>
            <a:spLocks noGrp="1"/>
          </p:cNvSpPr>
          <p:nvPr>
            <p:ph sz="half" idx="3"/>
          </p:nvPr>
        </p:nvSpPr>
        <p:spPr>
          <a:xfrm>
            <a:off x="6278880" y="1577340"/>
            <a:ext cx="5303520" cy="3785652"/>
          </a:xfrm>
        </p:spPr>
        <p:txBody>
          <a:bodyPr/>
          <a:lstStyle/>
          <a:p>
            <a:pPr marL="171450" indent="-171450" algn="l">
              <a:buFont typeface="Arial" panose="020B0604020202020204" pitchFamily="34" charset="0"/>
              <a:buChar char="•"/>
            </a:pPr>
            <a:r>
              <a:rPr lang="en-GB" sz="2400" b="1" i="0" dirty="0">
                <a:solidFill>
                  <a:srgbClr val="333333"/>
                </a:solidFill>
                <a:effectLst/>
                <a:latin typeface="opensans-bold"/>
              </a:rPr>
              <a:t>Read, read, read</a:t>
            </a:r>
          </a:p>
          <a:p>
            <a:pPr marL="171450" indent="-171450" algn="l">
              <a:buFont typeface="Arial" panose="020B0604020202020204" pitchFamily="34" charset="0"/>
              <a:buChar char="•"/>
            </a:pPr>
            <a:r>
              <a:rPr lang="en-GB" sz="2400" b="0" i="0" dirty="0">
                <a:solidFill>
                  <a:srgbClr val="333333"/>
                </a:solidFill>
                <a:effectLst/>
                <a:latin typeface="opensans"/>
              </a:rPr>
              <a:t>The best activity to improve writing is reading. If your child reads good books, he will be a better writer. Reading exposes students to general vocabulary, word study and content-specific vocabulary. Through reading, students see a variety of authors’ techniques that they can use in their own writing.</a:t>
            </a:r>
          </a:p>
          <a:p>
            <a:endParaRPr lang="en-GB" dirty="0"/>
          </a:p>
        </p:txBody>
      </p:sp>
      <p:pic>
        <p:nvPicPr>
          <p:cNvPr id="5" name="Picture 4">
            <a:extLst>
              <a:ext uri="{FF2B5EF4-FFF2-40B4-BE49-F238E27FC236}">
                <a16:creationId xmlns:a16="http://schemas.microsoft.com/office/drawing/2014/main" id="{E96EBE15-34CE-E674-97C6-4522A9776DF0}"/>
              </a:ext>
            </a:extLst>
          </p:cNvPr>
          <p:cNvPicPr>
            <a:picLocks noChangeAspect="1"/>
          </p:cNvPicPr>
          <p:nvPr/>
        </p:nvPicPr>
        <p:blipFill>
          <a:blip r:embed="rId3"/>
          <a:stretch>
            <a:fillRect/>
          </a:stretch>
        </p:blipFill>
        <p:spPr>
          <a:xfrm>
            <a:off x="1758928" y="4254105"/>
            <a:ext cx="2365777" cy="2473113"/>
          </a:xfrm>
          <a:prstGeom prst="rect">
            <a:avLst/>
          </a:prstGeom>
        </p:spPr>
      </p:pic>
      <p:pic>
        <p:nvPicPr>
          <p:cNvPr id="6" name="Picture 5">
            <a:extLst>
              <a:ext uri="{FF2B5EF4-FFF2-40B4-BE49-F238E27FC236}">
                <a16:creationId xmlns:a16="http://schemas.microsoft.com/office/drawing/2014/main" id="{5028F85D-D21E-E34B-B7FB-DDF1FEDFB39C}"/>
              </a:ext>
            </a:extLst>
          </p:cNvPr>
          <p:cNvPicPr>
            <a:picLocks noChangeAspect="1"/>
          </p:cNvPicPr>
          <p:nvPr/>
        </p:nvPicPr>
        <p:blipFill>
          <a:blip r:embed="rId4"/>
          <a:stretch>
            <a:fillRect/>
          </a:stretch>
        </p:blipFill>
        <p:spPr>
          <a:xfrm>
            <a:off x="7010400" y="4956421"/>
            <a:ext cx="2619190" cy="1790462"/>
          </a:xfrm>
          <a:prstGeom prst="rect">
            <a:avLst/>
          </a:prstGeom>
        </p:spPr>
      </p:pic>
    </p:spTree>
    <p:extLst>
      <p:ext uri="{BB962C8B-B14F-4D97-AF65-F5344CB8AC3E}">
        <p14:creationId xmlns:p14="http://schemas.microsoft.com/office/powerpoint/2010/main" val="4130175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599E-A1C3-E4C2-C4E3-457E3F6B29C7}"/>
              </a:ext>
            </a:extLst>
          </p:cNvPr>
          <p:cNvSpPr>
            <a:spLocks noGrp="1"/>
          </p:cNvSpPr>
          <p:nvPr>
            <p:ph type="title"/>
          </p:nvPr>
        </p:nvSpPr>
        <p:spPr/>
        <p:txBody>
          <a:bodyPr/>
          <a:lstStyle/>
          <a:p>
            <a:r>
              <a:rPr lang="en-GB" dirty="0"/>
              <a:t>How to Help</a:t>
            </a:r>
          </a:p>
        </p:txBody>
      </p:sp>
      <p:sp>
        <p:nvSpPr>
          <p:cNvPr id="3" name="Content Placeholder 2">
            <a:extLst>
              <a:ext uri="{FF2B5EF4-FFF2-40B4-BE49-F238E27FC236}">
                <a16:creationId xmlns:a16="http://schemas.microsoft.com/office/drawing/2014/main" id="{5D8FACEC-0A24-D93C-B71C-5FBD7D36FCFB}"/>
              </a:ext>
            </a:extLst>
          </p:cNvPr>
          <p:cNvSpPr>
            <a:spLocks noGrp="1"/>
          </p:cNvSpPr>
          <p:nvPr>
            <p:ph sz="half" idx="2"/>
          </p:nvPr>
        </p:nvSpPr>
        <p:spPr>
          <a:xfrm>
            <a:off x="609600" y="1577340"/>
            <a:ext cx="5303520" cy="5078313"/>
          </a:xfrm>
        </p:spPr>
        <p:txBody>
          <a:bodyPr/>
          <a:lstStyle/>
          <a:p>
            <a:pPr marL="171450" indent="-171450" algn="l">
              <a:buFont typeface="Arial" panose="020B0604020202020204" pitchFamily="34" charset="0"/>
              <a:buChar char="•"/>
            </a:pPr>
            <a:r>
              <a:rPr lang="en-GB" sz="2000" b="1" i="0" dirty="0">
                <a:solidFill>
                  <a:srgbClr val="333333"/>
                </a:solidFill>
                <a:effectLst/>
                <a:latin typeface="opensans-bold"/>
              </a:rPr>
              <a:t>Encourage your child to keep a reflective journal</a:t>
            </a:r>
            <a:endParaRPr lang="en-GB" sz="2000" b="1" i="0" dirty="0">
              <a:solidFill>
                <a:srgbClr val="333333"/>
              </a:solidFill>
              <a:effectLst/>
              <a:latin typeface="opensans"/>
            </a:endParaRPr>
          </a:p>
          <a:p>
            <a:pPr marL="171450" indent="-171450" algn="l">
              <a:buFont typeface="Arial" panose="020B0604020202020204" pitchFamily="34" charset="0"/>
              <a:buChar char="•"/>
            </a:pPr>
            <a:r>
              <a:rPr lang="en-GB" sz="2000" b="0" i="0" dirty="0">
                <a:solidFill>
                  <a:srgbClr val="333333"/>
                </a:solidFill>
                <a:effectLst/>
                <a:latin typeface="opensans"/>
              </a:rPr>
              <a:t>This is excellent writing practice, as well as a good outlet for venting feelings. Encourage your child to write about things that happen at home and school. This reflective journal can be used to develop the “senses” of writing. Have your child write about what he saw, heard or felt on a trip or adventure. Provide experiences in your community that will interest your child and spark her writing. Especially encourage your child to write about personal feelings — pleasures as well as disappointments. When reading your child’s journal (only if your child invites you to, of course), share your own feelings and ideas paired with positive feedback about your child’s writing.</a:t>
            </a:r>
          </a:p>
          <a:p>
            <a:endParaRPr lang="en-GB" dirty="0"/>
          </a:p>
        </p:txBody>
      </p:sp>
      <p:sp>
        <p:nvSpPr>
          <p:cNvPr id="4" name="Content Placeholder 3">
            <a:extLst>
              <a:ext uri="{FF2B5EF4-FFF2-40B4-BE49-F238E27FC236}">
                <a16:creationId xmlns:a16="http://schemas.microsoft.com/office/drawing/2014/main" id="{ADC1FC7B-081A-F8AA-4F3A-83F959130242}"/>
              </a:ext>
            </a:extLst>
          </p:cNvPr>
          <p:cNvSpPr>
            <a:spLocks noGrp="1"/>
          </p:cNvSpPr>
          <p:nvPr>
            <p:ph sz="half" idx="3"/>
          </p:nvPr>
        </p:nvSpPr>
        <p:spPr>
          <a:xfrm>
            <a:off x="6278880" y="1577340"/>
            <a:ext cx="5303520" cy="3231654"/>
          </a:xfrm>
        </p:spPr>
        <p:txBody>
          <a:bodyPr/>
          <a:lstStyle/>
          <a:p>
            <a:pPr marL="171450" indent="-171450" algn="l">
              <a:buFont typeface="Arial" panose="020B0604020202020204" pitchFamily="34" charset="0"/>
              <a:buChar char="•"/>
            </a:pPr>
            <a:r>
              <a:rPr lang="en-GB" sz="2000" b="1" i="0" dirty="0">
                <a:solidFill>
                  <a:srgbClr val="333333"/>
                </a:solidFill>
                <a:effectLst/>
                <a:latin typeface="opensans"/>
              </a:rPr>
              <a:t>Provide authentic writing opportunities for your child</a:t>
            </a:r>
          </a:p>
          <a:p>
            <a:pPr marL="171450" indent="-171450" algn="l">
              <a:buFont typeface="Arial" panose="020B0604020202020204" pitchFamily="34" charset="0"/>
              <a:buChar char="•"/>
            </a:pPr>
            <a:r>
              <a:rPr lang="en-GB" sz="2000" b="0" i="0" dirty="0">
                <a:solidFill>
                  <a:srgbClr val="333333"/>
                </a:solidFill>
                <a:effectLst/>
                <a:latin typeface="opensans"/>
              </a:rPr>
              <a:t>Have your child write his own thank-you notes, party invitations and letters to family. Let your child make the grocery list. Finding a pen pal for your child would make writing “real.” Helping children make the connection between writing and the “real” world will increase an interest in writing.</a:t>
            </a:r>
          </a:p>
          <a:p>
            <a:endParaRPr lang="en-GB" dirty="0"/>
          </a:p>
        </p:txBody>
      </p:sp>
      <p:pic>
        <p:nvPicPr>
          <p:cNvPr id="5" name="Picture 4">
            <a:extLst>
              <a:ext uri="{FF2B5EF4-FFF2-40B4-BE49-F238E27FC236}">
                <a16:creationId xmlns:a16="http://schemas.microsoft.com/office/drawing/2014/main" id="{CDC87F67-E57D-5330-6D1F-EF26FB65BDF2}"/>
              </a:ext>
            </a:extLst>
          </p:cNvPr>
          <p:cNvPicPr>
            <a:picLocks noChangeAspect="1"/>
          </p:cNvPicPr>
          <p:nvPr/>
        </p:nvPicPr>
        <p:blipFill>
          <a:blip r:embed="rId2"/>
          <a:stretch>
            <a:fillRect/>
          </a:stretch>
        </p:blipFill>
        <p:spPr>
          <a:xfrm>
            <a:off x="7772400" y="4187558"/>
            <a:ext cx="3276600" cy="2185466"/>
          </a:xfrm>
          <a:prstGeom prst="rect">
            <a:avLst/>
          </a:prstGeom>
        </p:spPr>
      </p:pic>
    </p:spTree>
    <p:extLst>
      <p:ext uri="{BB962C8B-B14F-4D97-AF65-F5344CB8AC3E}">
        <p14:creationId xmlns:p14="http://schemas.microsoft.com/office/powerpoint/2010/main" val="2859818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06BDB-F045-8149-99CD-CB0C8ADB79F3}"/>
              </a:ext>
            </a:extLst>
          </p:cNvPr>
          <p:cNvSpPr>
            <a:spLocks noGrp="1"/>
          </p:cNvSpPr>
          <p:nvPr>
            <p:ph type="title"/>
          </p:nvPr>
        </p:nvSpPr>
        <p:spPr/>
        <p:txBody>
          <a:bodyPr/>
          <a:lstStyle/>
          <a:p>
            <a:r>
              <a:rPr lang="en-GB" dirty="0"/>
              <a:t>How to Help</a:t>
            </a:r>
          </a:p>
        </p:txBody>
      </p:sp>
      <p:sp>
        <p:nvSpPr>
          <p:cNvPr id="3" name="Content Placeholder 2">
            <a:extLst>
              <a:ext uri="{FF2B5EF4-FFF2-40B4-BE49-F238E27FC236}">
                <a16:creationId xmlns:a16="http://schemas.microsoft.com/office/drawing/2014/main" id="{ED06E35F-FCBE-D2B2-1407-AAFE6CB6F872}"/>
              </a:ext>
            </a:extLst>
          </p:cNvPr>
          <p:cNvSpPr>
            <a:spLocks noGrp="1"/>
          </p:cNvSpPr>
          <p:nvPr>
            <p:ph sz="half" idx="2"/>
          </p:nvPr>
        </p:nvSpPr>
        <p:spPr>
          <a:xfrm>
            <a:off x="609600" y="1577340"/>
            <a:ext cx="5303520" cy="3847207"/>
          </a:xfrm>
        </p:spPr>
        <p:txBody>
          <a:bodyPr/>
          <a:lstStyle/>
          <a:p>
            <a:pPr marL="171450" indent="-171450" algn="l">
              <a:buFont typeface="Arial" panose="020B0604020202020204" pitchFamily="34" charset="0"/>
              <a:buChar char="•"/>
            </a:pPr>
            <a:r>
              <a:rPr lang="en-GB" sz="2000" b="1" i="0" dirty="0">
                <a:solidFill>
                  <a:srgbClr val="333333"/>
                </a:solidFill>
                <a:effectLst/>
                <a:latin typeface="opensans"/>
              </a:rPr>
              <a:t>Be a writing role model</a:t>
            </a:r>
          </a:p>
          <a:p>
            <a:pPr marL="171450" indent="-171450" algn="l">
              <a:buFont typeface="Arial" panose="020B0604020202020204" pitchFamily="34" charset="0"/>
              <a:buChar char="•"/>
            </a:pPr>
            <a:r>
              <a:rPr lang="en-GB" sz="2000" b="0" i="0" dirty="0">
                <a:solidFill>
                  <a:srgbClr val="333333"/>
                </a:solidFill>
                <a:effectLst/>
                <a:latin typeface="opensans"/>
              </a:rPr>
              <a:t>Make sure your child sees you as a writer. Point out times that you use writing to communicate with others. Discuss authentic writing in the community such as articles and letters in the newspaper, on billboards or in written advertisements. Discuss the purpose of the writing and the target audience. When your child writes, you should write. You can schedule a day of the week that you will turn off the television and share your writing.</a:t>
            </a:r>
          </a:p>
          <a:p>
            <a:endParaRPr lang="en-GB" dirty="0"/>
          </a:p>
        </p:txBody>
      </p:sp>
      <p:sp>
        <p:nvSpPr>
          <p:cNvPr id="4" name="Content Placeholder 3">
            <a:extLst>
              <a:ext uri="{FF2B5EF4-FFF2-40B4-BE49-F238E27FC236}">
                <a16:creationId xmlns:a16="http://schemas.microsoft.com/office/drawing/2014/main" id="{E8A8C132-3D1D-3E03-3855-D5F17FDFDC2B}"/>
              </a:ext>
            </a:extLst>
          </p:cNvPr>
          <p:cNvSpPr>
            <a:spLocks noGrp="1"/>
          </p:cNvSpPr>
          <p:nvPr>
            <p:ph sz="half" idx="3"/>
          </p:nvPr>
        </p:nvSpPr>
        <p:spPr>
          <a:xfrm>
            <a:off x="6278880" y="1577340"/>
            <a:ext cx="5303520" cy="2923877"/>
          </a:xfrm>
        </p:spPr>
        <p:txBody>
          <a:bodyPr/>
          <a:lstStyle/>
          <a:p>
            <a:pPr marL="171450" indent="-171450" algn="l">
              <a:buFont typeface="Arial" panose="020B0604020202020204" pitchFamily="34" charset="0"/>
              <a:buChar char="•"/>
            </a:pPr>
            <a:r>
              <a:rPr lang="en-GB" sz="2000" b="1" i="0" dirty="0">
                <a:solidFill>
                  <a:srgbClr val="333333"/>
                </a:solidFill>
                <a:effectLst/>
                <a:latin typeface="opensans-bold"/>
              </a:rPr>
              <a:t>Start a vocabulary notebook</a:t>
            </a:r>
          </a:p>
          <a:p>
            <a:pPr marL="171450" indent="-171450" algn="l">
              <a:buFont typeface="Arial" panose="020B0604020202020204" pitchFamily="34" charset="0"/>
              <a:buChar char="•"/>
            </a:pPr>
            <a:r>
              <a:rPr lang="en-GB" sz="2000" b="0" i="0" dirty="0">
                <a:solidFill>
                  <a:srgbClr val="333333"/>
                </a:solidFill>
                <a:effectLst/>
                <a:latin typeface="opensans"/>
              </a:rPr>
              <a:t>Teach your child new words each week and encourage her to use them. Make it into a game and give points for using the new words. Your child can keep a vocabulary notebook and get rewarded for the number of new words learned. The words will begin to appear like magic in her oral language and writing.</a:t>
            </a:r>
          </a:p>
          <a:p>
            <a:endParaRPr lang="en-GB" dirty="0"/>
          </a:p>
        </p:txBody>
      </p:sp>
      <p:pic>
        <p:nvPicPr>
          <p:cNvPr id="5" name="Picture 4">
            <a:extLst>
              <a:ext uri="{FF2B5EF4-FFF2-40B4-BE49-F238E27FC236}">
                <a16:creationId xmlns:a16="http://schemas.microsoft.com/office/drawing/2014/main" id="{12AB7FD9-2726-251C-550F-57A2FEF915AC}"/>
              </a:ext>
            </a:extLst>
          </p:cNvPr>
          <p:cNvPicPr>
            <a:picLocks noChangeAspect="1"/>
          </p:cNvPicPr>
          <p:nvPr/>
        </p:nvPicPr>
        <p:blipFill>
          <a:blip r:embed="rId2"/>
          <a:stretch>
            <a:fillRect/>
          </a:stretch>
        </p:blipFill>
        <p:spPr>
          <a:xfrm>
            <a:off x="3261360" y="4692445"/>
            <a:ext cx="3017520" cy="2011680"/>
          </a:xfrm>
          <a:prstGeom prst="rect">
            <a:avLst/>
          </a:prstGeom>
        </p:spPr>
      </p:pic>
      <p:pic>
        <p:nvPicPr>
          <p:cNvPr id="6" name="Picture 5">
            <a:extLst>
              <a:ext uri="{FF2B5EF4-FFF2-40B4-BE49-F238E27FC236}">
                <a16:creationId xmlns:a16="http://schemas.microsoft.com/office/drawing/2014/main" id="{DD4C7EB9-6D8A-A0D2-7BFC-A11B54DE95B3}"/>
              </a:ext>
            </a:extLst>
          </p:cNvPr>
          <p:cNvPicPr>
            <a:picLocks noChangeAspect="1"/>
          </p:cNvPicPr>
          <p:nvPr/>
        </p:nvPicPr>
        <p:blipFill>
          <a:blip r:embed="rId3"/>
          <a:stretch>
            <a:fillRect/>
          </a:stretch>
        </p:blipFill>
        <p:spPr>
          <a:xfrm>
            <a:off x="9372600" y="3749516"/>
            <a:ext cx="2050815" cy="2923877"/>
          </a:xfrm>
          <a:prstGeom prst="rect">
            <a:avLst/>
          </a:prstGeom>
        </p:spPr>
      </p:pic>
    </p:spTree>
    <p:extLst>
      <p:ext uri="{BB962C8B-B14F-4D97-AF65-F5344CB8AC3E}">
        <p14:creationId xmlns:p14="http://schemas.microsoft.com/office/powerpoint/2010/main" val="2750500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5E6DE-C0E9-03DF-43CC-674C6ADBA8AD}"/>
              </a:ext>
            </a:extLst>
          </p:cNvPr>
          <p:cNvSpPr>
            <a:spLocks noGrp="1"/>
          </p:cNvSpPr>
          <p:nvPr>
            <p:ph type="title"/>
          </p:nvPr>
        </p:nvSpPr>
        <p:spPr/>
        <p:txBody>
          <a:bodyPr/>
          <a:lstStyle/>
          <a:p>
            <a:r>
              <a:rPr lang="en-GB" dirty="0"/>
              <a:t>How to Help</a:t>
            </a:r>
          </a:p>
        </p:txBody>
      </p:sp>
      <p:sp>
        <p:nvSpPr>
          <p:cNvPr id="3" name="Content Placeholder 2">
            <a:extLst>
              <a:ext uri="{FF2B5EF4-FFF2-40B4-BE49-F238E27FC236}">
                <a16:creationId xmlns:a16="http://schemas.microsoft.com/office/drawing/2014/main" id="{05A6B22E-C3A6-1156-C0FB-C81E7186F785}"/>
              </a:ext>
            </a:extLst>
          </p:cNvPr>
          <p:cNvSpPr>
            <a:spLocks noGrp="1"/>
          </p:cNvSpPr>
          <p:nvPr>
            <p:ph sz="half" idx="2"/>
          </p:nvPr>
        </p:nvSpPr>
        <p:spPr>
          <a:xfrm>
            <a:off x="609600" y="1577340"/>
            <a:ext cx="5303520" cy="3416320"/>
          </a:xfrm>
        </p:spPr>
        <p:txBody>
          <a:bodyPr/>
          <a:lstStyle/>
          <a:p>
            <a:pPr marL="171450" indent="-171450" algn="l">
              <a:buFont typeface="Arial" panose="020B0604020202020204" pitchFamily="34" charset="0"/>
              <a:buChar char="•"/>
            </a:pPr>
            <a:r>
              <a:rPr lang="en-GB" sz="2400" b="1" i="0" dirty="0">
                <a:solidFill>
                  <a:srgbClr val="333333"/>
                </a:solidFill>
                <a:effectLst/>
                <a:latin typeface="opensans-bold"/>
              </a:rPr>
              <a:t>Ask questions</a:t>
            </a:r>
          </a:p>
          <a:p>
            <a:pPr marL="171450" indent="-171450" algn="l">
              <a:buFont typeface="Arial" panose="020B0604020202020204" pitchFamily="34" charset="0"/>
              <a:buChar char="•"/>
            </a:pPr>
            <a:r>
              <a:rPr lang="en-GB" sz="2400" b="0" i="0" dirty="0">
                <a:solidFill>
                  <a:srgbClr val="333333"/>
                </a:solidFill>
                <a:effectLst/>
                <a:latin typeface="opensans"/>
              </a:rPr>
              <a:t>Always ask your child questions when he writes. Ask specific questions about your child’s writing such as: “How did that happen?” “How did that make you feel?” “Can you tell me more about that…?” “What are some other words you could use to describe…?”</a:t>
            </a:r>
          </a:p>
          <a:p>
            <a:endParaRPr lang="en-GB" dirty="0"/>
          </a:p>
        </p:txBody>
      </p:sp>
      <p:sp>
        <p:nvSpPr>
          <p:cNvPr id="4" name="Content Placeholder 3">
            <a:extLst>
              <a:ext uri="{FF2B5EF4-FFF2-40B4-BE49-F238E27FC236}">
                <a16:creationId xmlns:a16="http://schemas.microsoft.com/office/drawing/2014/main" id="{53B36235-676B-12B9-EFF2-CFCE8713689E}"/>
              </a:ext>
            </a:extLst>
          </p:cNvPr>
          <p:cNvSpPr>
            <a:spLocks noGrp="1"/>
          </p:cNvSpPr>
          <p:nvPr>
            <p:ph sz="half" idx="3"/>
          </p:nvPr>
        </p:nvSpPr>
        <p:spPr>
          <a:xfrm>
            <a:off x="6278880" y="1577340"/>
            <a:ext cx="5303520" cy="3046988"/>
          </a:xfrm>
        </p:spPr>
        <p:txBody>
          <a:bodyPr/>
          <a:lstStyle/>
          <a:p>
            <a:pPr marL="171450" indent="-171450" algn="l">
              <a:buFont typeface="Arial" panose="020B0604020202020204" pitchFamily="34" charset="0"/>
              <a:buChar char="•"/>
            </a:pPr>
            <a:r>
              <a:rPr lang="en-GB" sz="2400" b="1" i="0" dirty="0">
                <a:solidFill>
                  <a:srgbClr val="333333"/>
                </a:solidFill>
                <a:effectLst/>
                <a:latin typeface="opensans-bold"/>
              </a:rPr>
              <a:t>Help your child publish their writing</a:t>
            </a:r>
          </a:p>
          <a:p>
            <a:pPr marL="171450" indent="-171450" algn="l">
              <a:buFont typeface="Arial" panose="020B0604020202020204" pitchFamily="34" charset="0"/>
              <a:buChar char="•"/>
            </a:pPr>
            <a:r>
              <a:rPr lang="en-GB" sz="2400" b="0" i="0" dirty="0">
                <a:solidFill>
                  <a:srgbClr val="333333"/>
                </a:solidFill>
                <a:effectLst/>
                <a:latin typeface="opensans"/>
              </a:rPr>
              <a:t>Share their writing with others, place it on the refrigerator or encourage them to write for kids’ magazines. When your child’s writing is published in a children’s book, they will be on their way to becoming a lifelong writer and author.</a:t>
            </a:r>
          </a:p>
          <a:p>
            <a:endParaRPr lang="en-GB" dirty="0"/>
          </a:p>
        </p:txBody>
      </p:sp>
      <p:pic>
        <p:nvPicPr>
          <p:cNvPr id="5" name="Picture 4">
            <a:extLst>
              <a:ext uri="{FF2B5EF4-FFF2-40B4-BE49-F238E27FC236}">
                <a16:creationId xmlns:a16="http://schemas.microsoft.com/office/drawing/2014/main" id="{BA6443CC-ED0C-1087-80B4-6418C7093056}"/>
              </a:ext>
            </a:extLst>
          </p:cNvPr>
          <p:cNvPicPr>
            <a:picLocks noChangeAspect="1"/>
          </p:cNvPicPr>
          <p:nvPr/>
        </p:nvPicPr>
        <p:blipFill>
          <a:blip r:embed="rId2"/>
          <a:stretch>
            <a:fillRect/>
          </a:stretch>
        </p:blipFill>
        <p:spPr>
          <a:xfrm>
            <a:off x="3224489" y="4451614"/>
            <a:ext cx="3198434" cy="2133955"/>
          </a:xfrm>
          <a:prstGeom prst="rect">
            <a:avLst/>
          </a:prstGeom>
        </p:spPr>
      </p:pic>
      <p:pic>
        <p:nvPicPr>
          <p:cNvPr id="6" name="Picture 5">
            <a:extLst>
              <a:ext uri="{FF2B5EF4-FFF2-40B4-BE49-F238E27FC236}">
                <a16:creationId xmlns:a16="http://schemas.microsoft.com/office/drawing/2014/main" id="{22EA0702-E45F-64E7-5AD1-0BD609A0E70A}"/>
              </a:ext>
            </a:extLst>
          </p:cNvPr>
          <p:cNvPicPr>
            <a:picLocks noChangeAspect="1"/>
          </p:cNvPicPr>
          <p:nvPr/>
        </p:nvPicPr>
        <p:blipFill>
          <a:blip r:embed="rId3"/>
          <a:stretch>
            <a:fillRect/>
          </a:stretch>
        </p:blipFill>
        <p:spPr>
          <a:xfrm>
            <a:off x="7513812" y="4241313"/>
            <a:ext cx="3048000" cy="2286000"/>
          </a:xfrm>
          <a:prstGeom prst="rect">
            <a:avLst/>
          </a:prstGeom>
        </p:spPr>
      </p:pic>
    </p:spTree>
    <p:extLst>
      <p:ext uri="{BB962C8B-B14F-4D97-AF65-F5344CB8AC3E}">
        <p14:creationId xmlns:p14="http://schemas.microsoft.com/office/powerpoint/2010/main" val="844572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6248C8-0720-48AB-91BA-5F530BB41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2209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089C95F-014B-E0AA-6DA7-FAB15BB45403}"/>
              </a:ext>
            </a:extLst>
          </p:cNvPr>
          <p:cNvSpPr txBox="1"/>
          <p:nvPr/>
        </p:nvSpPr>
        <p:spPr>
          <a:xfrm>
            <a:off x="1261871" y="545676"/>
            <a:ext cx="9858383" cy="132556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kern="1200" dirty="0">
                <a:solidFill>
                  <a:schemeClr val="tx1"/>
                </a:solidFill>
                <a:latin typeface="+mj-lt"/>
                <a:ea typeface="+mj-ea"/>
                <a:cs typeface="+mj-cs"/>
              </a:rPr>
              <a:t>Task – write the start of a story.</a:t>
            </a:r>
          </a:p>
          <a:p>
            <a:pPr>
              <a:lnSpc>
                <a:spcPct val="90000"/>
              </a:lnSpc>
              <a:spcBef>
                <a:spcPct val="0"/>
              </a:spcBef>
              <a:spcAft>
                <a:spcPts val="600"/>
              </a:spcAft>
            </a:pPr>
            <a:r>
              <a:rPr lang="en-US" sz="3700" kern="1200" dirty="0">
                <a:solidFill>
                  <a:schemeClr val="tx1"/>
                </a:solidFill>
                <a:latin typeface="+mj-lt"/>
                <a:ea typeface="+mj-ea"/>
                <a:cs typeface="+mj-cs"/>
              </a:rPr>
              <a:t>   </a:t>
            </a:r>
          </a:p>
          <a:p>
            <a:pPr>
              <a:lnSpc>
                <a:spcPct val="90000"/>
              </a:lnSpc>
              <a:spcBef>
                <a:spcPct val="0"/>
              </a:spcBef>
              <a:spcAft>
                <a:spcPts val="600"/>
              </a:spcAft>
            </a:pPr>
            <a:endParaRPr lang="en-US" sz="3700" kern="1200" dirty="0">
              <a:solidFill>
                <a:schemeClr val="tx1"/>
              </a:solidFill>
              <a:latin typeface="+mj-lt"/>
              <a:ea typeface="+mj-ea"/>
              <a:cs typeface="+mj-cs"/>
            </a:endParaRPr>
          </a:p>
        </p:txBody>
      </p:sp>
      <p:sp>
        <p:nvSpPr>
          <p:cNvPr id="12" name="Rectangle 11">
            <a:extLst>
              <a:ext uri="{FF2B5EF4-FFF2-40B4-BE49-F238E27FC236}">
                <a16:creationId xmlns:a16="http://schemas.microsoft.com/office/drawing/2014/main" id="{523BEDA7-D0B8-4802-8168-92452653B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 cy="6858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D2EFF34B-7B1A-4F9D-8CEE-A40962BC7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63724" y="0"/>
            <a:ext cx="457200" cy="6858000"/>
          </a:xfrm>
          <a:prstGeom prst="rect">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33363F05-F0F3-F233-88EE-CDA1C072E5F0}"/>
              </a:ext>
            </a:extLst>
          </p:cNvPr>
          <p:cNvSpPr txBox="1"/>
          <p:nvPr/>
        </p:nvSpPr>
        <p:spPr>
          <a:xfrm>
            <a:off x="1262063" y="2206625"/>
            <a:ext cx="2555875" cy="3811588"/>
          </a:xfrm>
          <a:prstGeom prst="rect">
            <a:avLst/>
          </a:prstGeom>
          <a:noFill/>
        </p:spPr>
        <p:txBody>
          <a:bodyPr wrap="square" rtlCol="0" anchor="t">
            <a:normAutofit/>
          </a:bodyPr>
          <a:lstStyle/>
          <a:p>
            <a:pPr>
              <a:spcAft>
                <a:spcPts val="600"/>
              </a:spcAft>
            </a:pPr>
            <a:r>
              <a:rPr lang="en-US" sz="2800" dirty="0"/>
              <a:t>Why was that difficult?</a:t>
            </a:r>
          </a:p>
          <a:p>
            <a:pPr>
              <a:spcAft>
                <a:spcPts val="600"/>
              </a:spcAft>
            </a:pPr>
            <a:endParaRPr lang="en-GB" sz="2800" dirty="0"/>
          </a:p>
        </p:txBody>
      </p:sp>
      <p:graphicFrame>
        <p:nvGraphicFramePr>
          <p:cNvPr id="16" name="TextBox 4">
            <a:extLst>
              <a:ext uri="{FF2B5EF4-FFF2-40B4-BE49-F238E27FC236}">
                <a16:creationId xmlns:a16="http://schemas.microsoft.com/office/drawing/2014/main" id="{823DC280-3ED0-6115-59E9-BEE66CBBDF13}"/>
              </a:ext>
            </a:extLst>
          </p:cNvPr>
          <p:cNvGraphicFramePr/>
          <p:nvPr/>
        </p:nvGraphicFramePr>
        <p:xfrm>
          <a:off x="3886200" y="2206625"/>
          <a:ext cx="7234238" cy="3811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709A101B-019A-C814-6933-545A5281B3AD}"/>
              </a:ext>
            </a:extLst>
          </p:cNvPr>
          <p:cNvSpPr/>
          <p:nvPr/>
        </p:nvSpPr>
        <p:spPr>
          <a:xfrm>
            <a:off x="-1" y="0"/>
            <a:ext cx="914400" cy="6858000"/>
          </a:xfrm>
          <a:prstGeom prst="rect">
            <a:avLst/>
          </a:prstGeom>
          <a:solidFill>
            <a:srgbClr val="F3F0DE"/>
          </a:solidFill>
          <a:ln>
            <a:solidFill>
              <a:srgbClr val="F3F0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F55A425D-BAC6-C022-7BBA-82EBFC2A8FCA}"/>
              </a:ext>
            </a:extLst>
          </p:cNvPr>
          <p:cNvPicPr>
            <a:picLocks noChangeAspect="1"/>
          </p:cNvPicPr>
          <p:nvPr/>
        </p:nvPicPr>
        <p:blipFill>
          <a:blip r:embed="rId7"/>
          <a:stretch>
            <a:fillRect/>
          </a:stretch>
        </p:blipFill>
        <p:spPr>
          <a:xfrm>
            <a:off x="208638" y="3886200"/>
            <a:ext cx="4132030" cy="2751932"/>
          </a:xfrm>
          <a:prstGeom prst="rect">
            <a:avLst/>
          </a:prstGeom>
        </p:spPr>
      </p:pic>
    </p:spTree>
    <p:extLst>
      <p:ext uri="{BB962C8B-B14F-4D97-AF65-F5344CB8AC3E}">
        <p14:creationId xmlns:p14="http://schemas.microsoft.com/office/powerpoint/2010/main" val="224148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3"/>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0" presetClass="emph" presetSubtype="0" fill="hold" grpId="0" nodeType="clickEffect">
                                  <p:stCondLst>
                                    <p:cond delay="0"/>
                                  </p:stCondLst>
                                  <p:childTnLst>
                                    <p:anim calcmode="discrete" valueType="str">
                                      <p:cBhvr override="childStyle">
                                        <p:cTn id="10" dur="2000" fill="hold"/>
                                        <p:tgtEl>
                                          <p:spTgt spid="4"/>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16"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7113" y="217119"/>
            <a:ext cx="2225040" cy="757555"/>
          </a:xfrm>
          <a:prstGeom prst="rect">
            <a:avLst/>
          </a:prstGeom>
        </p:spPr>
        <p:txBody>
          <a:bodyPr vert="horz" wrap="square" lIns="0" tIns="12700" rIns="0" bIns="0" rtlCol="0">
            <a:spAutoFit/>
          </a:bodyPr>
          <a:lstStyle/>
          <a:p>
            <a:pPr marL="12700">
              <a:lnSpc>
                <a:spcPct val="100000"/>
              </a:lnSpc>
              <a:spcBef>
                <a:spcPts val="100"/>
              </a:spcBef>
            </a:pPr>
            <a:r>
              <a:rPr sz="4800" b="1" u="none" spc="-5" dirty="0">
                <a:latin typeface="Comic Sans MS"/>
                <a:cs typeface="Comic Sans MS"/>
              </a:rPr>
              <a:t>Writing</a:t>
            </a:r>
            <a:endParaRPr sz="4800">
              <a:latin typeface="Comic Sans MS"/>
              <a:cs typeface="Comic Sans MS"/>
            </a:endParaRPr>
          </a:p>
        </p:txBody>
      </p:sp>
      <p:sp>
        <p:nvSpPr>
          <p:cNvPr id="3" name="object 3"/>
          <p:cNvSpPr txBox="1"/>
          <p:nvPr/>
        </p:nvSpPr>
        <p:spPr>
          <a:xfrm>
            <a:off x="477113" y="1053293"/>
            <a:ext cx="8133487" cy="5207195"/>
          </a:xfrm>
          <a:prstGeom prst="rect">
            <a:avLst/>
          </a:prstGeom>
        </p:spPr>
        <p:txBody>
          <a:bodyPr vert="horz" wrap="square" lIns="0" tIns="89535" rIns="0" bIns="0" rtlCol="0">
            <a:spAutoFit/>
          </a:bodyPr>
          <a:lstStyle/>
          <a:p>
            <a:pPr marL="241300" indent="-228600">
              <a:lnSpc>
                <a:spcPct val="100000"/>
              </a:lnSpc>
              <a:spcBef>
                <a:spcPts val="705"/>
              </a:spcBef>
              <a:buFont typeface="Arial MT"/>
              <a:buChar char="•"/>
              <a:tabLst>
                <a:tab pos="241300" algn="l"/>
              </a:tabLst>
            </a:pPr>
            <a:r>
              <a:rPr sz="3200" dirty="0">
                <a:latin typeface="Comic Sans MS"/>
                <a:cs typeface="Comic Sans MS"/>
              </a:rPr>
              <a:t>How</a:t>
            </a:r>
            <a:r>
              <a:rPr sz="3200" spc="-10" dirty="0">
                <a:latin typeface="Comic Sans MS"/>
                <a:cs typeface="Comic Sans MS"/>
              </a:rPr>
              <a:t> </a:t>
            </a:r>
            <a:r>
              <a:rPr sz="3200" dirty="0">
                <a:latin typeface="Comic Sans MS"/>
                <a:cs typeface="Comic Sans MS"/>
              </a:rPr>
              <a:t>can</a:t>
            </a:r>
            <a:r>
              <a:rPr sz="3200" spc="-5" dirty="0">
                <a:latin typeface="Comic Sans MS"/>
                <a:cs typeface="Comic Sans MS"/>
              </a:rPr>
              <a:t> </a:t>
            </a:r>
            <a:r>
              <a:rPr sz="3200" dirty="0">
                <a:latin typeface="Comic Sans MS"/>
                <a:cs typeface="Comic Sans MS"/>
              </a:rPr>
              <a:t>I support</a:t>
            </a:r>
            <a:r>
              <a:rPr sz="3200" spc="-10" dirty="0">
                <a:latin typeface="Comic Sans MS"/>
                <a:cs typeface="Comic Sans MS"/>
              </a:rPr>
              <a:t> </a:t>
            </a:r>
            <a:r>
              <a:rPr sz="3200" dirty="0">
                <a:latin typeface="Comic Sans MS"/>
                <a:cs typeface="Comic Sans MS"/>
              </a:rPr>
              <a:t>with</a:t>
            </a:r>
            <a:r>
              <a:rPr sz="3200" spc="-5" dirty="0">
                <a:latin typeface="Comic Sans MS"/>
                <a:cs typeface="Comic Sans MS"/>
              </a:rPr>
              <a:t> </a:t>
            </a:r>
            <a:r>
              <a:rPr sz="3200" dirty="0">
                <a:latin typeface="Comic Sans MS"/>
                <a:cs typeface="Comic Sans MS"/>
              </a:rPr>
              <a:t>handwriting</a:t>
            </a:r>
            <a:r>
              <a:rPr sz="3200" spc="-35" dirty="0">
                <a:latin typeface="Comic Sans MS"/>
                <a:cs typeface="Comic Sans MS"/>
              </a:rPr>
              <a:t> </a:t>
            </a:r>
            <a:r>
              <a:rPr sz="3200" dirty="0">
                <a:latin typeface="Comic Sans MS"/>
                <a:cs typeface="Comic Sans MS"/>
              </a:rPr>
              <a:t>at</a:t>
            </a:r>
            <a:r>
              <a:rPr sz="3200" spc="-10" dirty="0">
                <a:latin typeface="Comic Sans MS"/>
                <a:cs typeface="Comic Sans MS"/>
              </a:rPr>
              <a:t> </a:t>
            </a:r>
            <a:r>
              <a:rPr sz="3200" dirty="0">
                <a:latin typeface="Comic Sans MS"/>
                <a:cs typeface="Comic Sans MS"/>
              </a:rPr>
              <a:t>home?</a:t>
            </a:r>
          </a:p>
          <a:p>
            <a:pPr marL="241300" marR="37465" indent="-228600">
              <a:lnSpc>
                <a:spcPts val="3460"/>
              </a:lnSpc>
              <a:spcBef>
                <a:spcPts val="1045"/>
              </a:spcBef>
              <a:buFont typeface="Arial MT"/>
              <a:buChar char="•"/>
              <a:tabLst>
                <a:tab pos="241300" algn="l"/>
              </a:tabLst>
            </a:pPr>
            <a:r>
              <a:rPr sz="3200" dirty="0">
                <a:latin typeface="Comic Sans MS"/>
                <a:cs typeface="Comic Sans MS"/>
              </a:rPr>
              <a:t>What</a:t>
            </a:r>
            <a:r>
              <a:rPr sz="3200" spc="-15" dirty="0">
                <a:latin typeface="Comic Sans MS"/>
                <a:cs typeface="Comic Sans MS"/>
              </a:rPr>
              <a:t> </a:t>
            </a:r>
            <a:r>
              <a:rPr sz="3200" dirty="0">
                <a:latin typeface="Comic Sans MS"/>
                <a:cs typeface="Comic Sans MS"/>
              </a:rPr>
              <a:t>are</a:t>
            </a:r>
            <a:r>
              <a:rPr sz="3200" spc="5" dirty="0">
                <a:latin typeface="Comic Sans MS"/>
                <a:cs typeface="Comic Sans MS"/>
              </a:rPr>
              <a:t> </a:t>
            </a:r>
            <a:r>
              <a:rPr sz="3200" dirty="0">
                <a:latin typeface="Comic Sans MS"/>
                <a:cs typeface="Comic Sans MS"/>
              </a:rPr>
              <a:t>fine</a:t>
            </a:r>
            <a:r>
              <a:rPr sz="3200" spc="-5" dirty="0">
                <a:latin typeface="Comic Sans MS"/>
                <a:cs typeface="Comic Sans MS"/>
              </a:rPr>
              <a:t> </a:t>
            </a:r>
            <a:r>
              <a:rPr sz="3200" dirty="0">
                <a:latin typeface="Comic Sans MS"/>
                <a:cs typeface="Comic Sans MS"/>
              </a:rPr>
              <a:t>motor</a:t>
            </a:r>
            <a:r>
              <a:rPr sz="3200" spc="20" dirty="0">
                <a:latin typeface="Comic Sans MS"/>
                <a:cs typeface="Comic Sans MS"/>
              </a:rPr>
              <a:t> </a:t>
            </a:r>
            <a:r>
              <a:rPr sz="3200" dirty="0">
                <a:latin typeface="Comic Sans MS"/>
                <a:cs typeface="Comic Sans MS"/>
              </a:rPr>
              <a:t>skills </a:t>
            </a:r>
            <a:r>
              <a:rPr sz="3200" spc="5" dirty="0">
                <a:latin typeface="Comic Sans MS"/>
                <a:cs typeface="Comic Sans MS"/>
              </a:rPr>
              <a:t>and</a:t>
            </a:r>
            <a:r>
              <a:rPr sz="3200" spc="-10" dirty="0">
                <a:latin typeface="Comic Sans MS"/>
                <a:cs typeface="Comic Sans MS"/>
              </a:rPr>
              <a:t> </a:t>
            </a:r>
            <a:r>
              <a:rPr sz="3200" dirty="0">
                <a:latin typeface="Comic Sans MS"/>
                <a:cs typeface="Comic Sans MS"/>
              </a:rPr>
              <a:t>how</a:t>
            </a:r>
            <a:r>
              <a:rPr sz="3200" spc="15" dirty="0">
                <a:latin typeface="Comic Sans MS"/>
                <a:cs typeface="Comic Sans MS"/>
              </a:rPr>
              <a:t> </a:t>
            </a:r>
            <a:r>
              <a:rPr sz="3200" dirty="0">
                <a:latin typeface="Comic Sans MS"/>
                <a:cs typeface="Comic Sans MS"/>
              </a:rPr>
              <a:t>can</a:t>
            </a:r>
            <a:r>
              <a:rPr sz="3200" spc="5" dirty="0">
                <a:latin typeface="Comic Sans MS"/>
                <a:cs typeface="Comic Sans MS"/>
              </a:rPr>
              <a:t> </a:t>
            </a:r>
            <a:r>
              <a:rPr sz="3200" dirty="0">
                <a:latin typeface="Comic Sans MS"/>
                <a:cs typeface="Comic Sans MS"/>
              </a:rPr>
              <a:t>I support </a:t>
            </a:r>
            <a:r>
              <a:rPr sz="3200" spc="-940" dirty="0">
                <a:latin typeface="Comic Sans MS"/>
                <a:cs typeface="Comic Sans MS"/>
              </a:rPr>
              <a:t> </a:t>
            </a:r>
            <a:r>
              <a:rPr sz="3200" dirty="0">
                <a:latin typeface="Comic Sans MS"/>
                <a:cs typeface="Comic Sans MS"/>
              </a:rPr>
              <a:t>with</a:t>
            </a:r>
            <a:r>
              <a:rPr sz="3200" spc="-5" dirty="0">
                <a:latin typeface="Comic Sans MS"/>
                <a:cs typeface="Comic Sans MS"/>
              </a:rPr>
              <a:t> developing</a:t>
            </a:r>
            <a:r>
              <a:rPr sz="3200" dirty="0">
                <a:latin typeface="Comic Sans MS"/>
                <a:cs typeface="Comic Sans MS"/>
              </a:rPr>
              <a:t> my </a:t>
            </a:r>
            <a:r>
              <a:rPr sz="3200" spc="-5" dirty="0">
                <a:latin typeface="Comic Sans MS"/>
                <a:cs typeface="Comic Sans MS"/>
              </a:rPr>
              <a:t>child’s</a:t>
            </a:r>
            <a:r>
              <a:rPr sz="3200" dirty="0">
                <a:latin typeface="Comic Sans MS"/>
                <a:cs typeface="Comic Sans MS"/>
              </a:rPr>
              <a:t> pencil </a:t>
            </a:r>
            <a:r>
              <a:rPr sz="3200" spc="-5" dirty="0">
                <a:latin typeface="Comic Sans MS"/>
                <a:cs typeface="Comic Sans MS"/>
              </a:rPr>
              <a:t>grip?</a:t>
            </a:r>
            <a:endParaRPr sz="3200" dirty="0">
              <a:latin typeface="Comic Sans MS"/>
              <a:cs typeface="Comic Sans MS"/>
            </a:endParaRPr>
          </a:p>
          <a:p>
            <a:pPr marL="241300" marR="5080" indent="-228600">
              <a:lnSpc>
                <a:spcPts val="3460"/>
              </a:lnSpc>
              <a:spcBef>
                <a:spcPts val="1005"/>
              </a:spcBef>
              <a:buFont typeface="Arial MT"/>
              <a:buChar char="•"/>
              <a:tabLst>
                <a:tab pos="241300" algn="l"/>
              </a:tabLst>
            </a:pPr>
            <a:r>
              <a:rPr sz="3200" dirty="0">
                <a:latin typeface="Comic Sans MS"/>
                <a:cs typeface="Comic Sans MS"/>
              </a:rPr>
              <a:t>What</a:t>
            </a:r>
            <a:r>
              <a:rPr sz="3200" spc="-10" dirty="0">
                <a:latin typeface="Comic Sans MS"/>
                <a:cs typeface="Comic Sans MS"/>
              </a:rPr>
              <a:t> </a:t>
            </a:r>
            <a:r>
              <a:rPr sz="3200" dirty="0">
                <a:latin typeface="Comic Sans MS"/>
                <a:cs typeface="Comic Sans MS"/>
              </a:rPr>
              <a:t>should</a:t>
            </a:r>
            <a:r>
              <a:rPr sz="3200" spc="10" dirty="0">
                <a:latin typeface="Comic Sans MS"/>
                <a:cs typeface="Comic Sans MS"/>
              </a:rPr>
              <a:t> </a:t>
            </a:r>
            <a:r>
              <a:rPr sz="3200" dirty="0">
                <a:latin typeface="Comic Sans MS"/>
                <a:cs typeface="Comic Sans MS"/>
              </a:rPr>
              <a:t>my child</a:t>
            </a:r>
            <a:r>
              <a:rPr sz="3200" spc="10" dirty="0">
                <a:latin typeface="Comic Sans MS"/>
                <a:cs typeface="Comic Sans MS"/>
              </a:rPr>
              <a:t> </a:t>
            </a:r>
            <a:r>
              <a:rPr sz="3200" spc="-5" dirty="0">
                <a:latin typeface="Comic Sans MS"/>
                <a:cs typeface="Comic Sans MS"/>
              </a:rPr>
              <a:t>be</a:t>
            </a:r>
            <a:r>
              <a:rPr sz="3200" dirty="0">
                <a:latin typeface="Comic Sans MS"/>
                <a:cs typeface="Comic Sans MS"/>
              </a:rPr>
              <a:t> able </a:t>
            </a:r>
            <a:r>
              <a:rPr sz="3200" spc="-5" dirty="0">
                <a:latin typeface="Comic Sans MS"/>
                <a:cs typeface="Comic Sans MS"/>
              </a:rPr>
              <a:t>to</a:t>
            </a:r>
            <a:r>
              <a:rPr sz="3200" spc="15" dirty="0">
                <a:latin typeface="Comic Sans MS"/>
                <a:cs typeface="Comic Sans MS"/>
              </a:rPr>
              <a:t> </a:t>
            </a:r>
            <a:r>
              <a:rPr sz="3200" spc="-5" dirty="0">
                <a:latin typeface="Comic Sans MS"/>
                <a:cs typeface="Comic Sans MS"/>
              </a:rPr>
              <a:t>do by</a:t>
            </a:r>
            <a:r>
              <a:rPr sz="3200" spc="5" dirty="0">
                <a:latin typeface="Comic Sans MS"/>
                <a:cs typeface="Comic Sans MS"/>
              </a:rPr>
              <a:t> </a:t>
            </a:r>
            <a:r>
              <a:rPr sz="3200" spc="-5" dirty="0">
                <a:latin typeface="Comic Sans MS"/>
                <a:cs typeface="Comic Sans MS"/>
              </a:rPr>
              <a:t>the</a:t>
            </a:r>
            <a:r>
              <a:rPr sz="3200" dirty="0">
                <a:latin typeface="Comic Sans MS"/>
                <a:cs typeface="Comic Sans MS"/>
              </a:rPr>
              <a:t> </a:t>
            </a:r>
            <a:r>
              <a:rPr sz="3200" spc="5" dirty="0">
                <a:latin typeface="Comic Sans MS"/>
                <a:cs typeface="Comic Sans MS"/>
              </a:rPr>
              <a:t>end</a:t>
            </a:r>
            <a:r>
              <a:rPr sz="3200" spc="-5" dirty="0">
                <a:latin typeface="Comic Sans MS"/>
                <a:cs typeface="Comic Sans MS"/>
              </a:rPr>
              <a:t> </a:t>
            </a:r>
            <a:r>
              <a:rPr sz="3200" dirty="0">
                <a:latin typeface="Comic Sans MS"/>
                <a:cs typeface="Comic Sans MS"/>
              </a:rPr>
              <a:t>of</a:t>
            </a:r>
            <a:r>
              <a:rPr lang="en-US" sz="3200" dirty="0">
                <a:latin typeface="Comic Sans MS"/>
                <a:cs typeface="Comic Sans MS"/>
              </a:rPr>
              <a:t> each year group?</a:t>
            </a:r>
            <a:endParaRPr sz="3200" dirty="0">
              <a:latin typeface="Comic Sans MS"/>
              <a:cs typeface="Comic Sans MS"/>
            </a:endParaRPr>
          </a:p>
          <a:p>
            <a:pPr marL="241300" indent="-228600">
              <a:lnSpc>
                <a:spcPct val="100000"/>
              </a:lnSpc>
              <a:spcBef>
                <a:spcPts val="555"/>
              </a:spcBef>
              <a:buFont typeface="Arial MT"/>
              <a:buChar char="•"/>
              <a:tabLst>
                <a:tab pos="241300" algn="l"/>
              </a:tabLst>
            </a:pPr>
            <a:r>
              <a:rPr sz="3200" dirty="0">
                <a:latin typeface="Comic Sans MS"/>
                <a:cs typeface="Comic Sans MS"/>
              </a:rPr>
              <a:t>How</a:t>
            </a:r>
            <a:r>
              <a:rPr sz="3200" spc="-5" dirty="0">
                <a:latin typeface="Comic Sans MS"/>
                <a:cs typeface="Comic Sans MS"/>
              </a:rPr>
              <a:t> is</a:t>
            </a:r>
            <a:r>
              <a:rPr sz="3200" spc="10" dirty="0">
                <a:latin typeface="Comic Sans MS"/>
                <a:cs typeface="Comic Sans MS"/>
              </a:rPr>
              <a:t> </a:t>
            </a:r>
            <a:r>
              <a:rPr sz="3200" spc="-5" dirty="0">
                <a:latin typeface="Comic Sans MS"/>
                <a:cs typeface="Comic Sans MS"/>
              </a:rPr>
              <a:t>writing taught</a:t>
            </a:r>
            <a:r>
              <a:rPr sz="3200" dirty="0">
                <a:latin typeface="Comic Sans MS"/>
                <a:cs typeface="Comic Sans MS"/>
              </a:rPr>
              <a:t> at </a:t>
            </a:r>
            <a:r>
              <a:rPr sz="3200" spc="-5" dirty="0">
                <a:latin typeface="Comic Sans MS"/>
                <a:cs typeface="Comic Sans MS"/>
              </a:rPr>
              <a:t>school?</a:t>
            </a:r>
            <a:endParaRPr lang="en-US" sz="3200" spc="-5" dirty="0">
              <a:latin typeface="Comic Sans MS"/>
              <a:cs typeface="Comic Sans MS"/>
            </a:endParaRPr>
          </a:p>
          <a:p>
            <a:pPr marL="241300" indent="-228600">
              <a:lnSpc>
                <a:spcPct val="100000"/>
              </a:lnSpc>
              <a:spcBef>
                <a:spcPts val="555"/>
              </a:spcBef>
              <a:buFont typeface="Arial MT"/>
              <a:buChar char="•"/>
              <a:tabLst>
                <a:tab pos="241300" algn="l"/>
              </a:tabLst>
            </a:pPr>
            <a:r>
              <a:rPr lang="en-GB" sz="3200" spc="-5" dirty="0">
                <a:latin typeface="Comic Sans MS"/>
                <a:cs typeface="Comic Sans MS"/>
              </a:rPr>
              <a:t>How can I support my child with their writing?</a:t>
            </a:r>
            <a:endParaRPr sz="3200" dirty="0">
              <a:latin typeface="Comic Sans MS"/>
              <a:cs typeface="Comic Sans MS"/>
            </a:endParaRPr>
          </a:p>
        </p:txBody>
      </p:sp>
      <p:pic>
        <p:nvPicPr>
          <p:cNvPr id="4" name="object 4"/>
          <p:cNvPicPr/>
          <p:nvPr/>
        </p:nvPicPr>
        <p:blipFill>
          <a:blip r:embed="rId2" cstate="print"/>
          <a:stretch>
            <a:fillRect/>
          </a:stretch>
        </p:blipFill>
        <p:spPr>
          <a:xfrm>
            <a:off x="8229599" y="4474455"/>
            <a:ext cx="3707131" cy="220448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69031" y="19808"/>
            <a:ext cx="4325882" cy="2878081"/>
          </a:xfrm>
          <a:prstGeom prst="rect">
            <a:avLst/>
          </a:prstGeom>
        </p:spPr>
      </p:pic>
      <p:pic>
        <p:nvPicPr>
          <p:cNvPr id="3" name="object 3"/>
          <p:cNvPicPr/>
          <p:nvPr/>
        </p:nvPicPr>
        <p:blipFill>
          <a:blip r:embed="rId3" cstate="print"/>
          <a:stretch>
            <a:fillRect/>
          </a:stretch>
        </p:blipFill>
        <p:spPr>
          <a:xfrm>
            <a:off x="6240779" y="4570"/>
            <a:ext cx="5508499" cy="2893316"/>
          </a:xfrm>
          <a:prstGeom prst="rect">
            <a:avLst/>
          </a:prstGeom>
        </p:spPr>
      </p:pic>
      <p:grpSp>
        <p:nvGrpSpPr>
          <p:cNvPr id="4" name="object 4"/>
          <p:cNvGrpSpPr/>
          <p:nvPr/>
        </p:nvGrpSpPr>
        <p:grpSpPr>
          <a:xfrm>
            <a:off x="470913" y="2580132"/>
            <a:ext cx="8200390" cy="4167504"/>
            <a:chOff x="470913" y="2580132"/>
            <a:chExt cx="8200390" cy="4167504"/>
          </a:xfrm>
        </p:grpSpPr>
        <p:pic>
          <p:nvPicPr>
            <p:cNvPr id="5" name="object 5"/>
            <p:cNvPicPr/>
            <p:nvPr/>
          </p:nvPicPr>
          <p:blipFill>
            <a:blip r:embed="rId4" cstate="print"/>
            <a:stretch>
              <a:fillRect/>
            </a:stretch>
          </p:blipFill>
          <p:spPr>
            <a:xfrm>
              <a:off x="470913" y="3611876"/>
              <a:ext cx="4720594" cy="3135632"/>
            </a:xfrm>
            <a:prstGeom prst="rect">
              <a:avLst/>
            </a:prstGeom>
          </p:spPr>
        </p:pic>
        <p:pic>
          <p:nvPicPr>
            <p:cNvPr id="6" name="object 6"/>
            <p:cNvPicPr/>
            <p:nvPr/>
          </p:nvPicPr>
          <p:blipFill>
            <a:blip r:embed="rId5" cstate="print"/>
            <a:stretch>
              <a:fillRect/>
            </a:stretch>
          </p:blipFill>
          <p:spPr>
            <a:xfrm>
              <a:off x="3162300" y="2580132"/>
              <a:ext cx="4141470" cy="1501902"/>
            </a:xfrm>
            <a:prstGeom prst="rect">
              <a:avLst/>
            </a:prstGeom>
          </p:spPr>
        </p:pic>
        <p:pic>
          <p:nvPicPr>
            <p:cNvPr id="7" name="object 7"/>
            <p:cNvPicPr/>
            <p:nvPr/>
          </p:nvPicPr>
          <p:blipFill>
            <a:blip r:embed="rId6" cstate="print"/>
            <a:stretch>
              <a:fillRect/>
            </a:stretch>
          </p:blipFill>
          <p:spPr>
            <a:xfrm>
              <a:off x="6419087" y="2580132"/>
              <a:ext cx="2251710" cy="1501902"/>
            </a:xfrm>
            <a:prstGeom prst="rect">
              <a:avLst/>
            </a:prstGeom>
          </p:spPr>
        </p:pic>
      </p:grpSp>
      <p:sp>
        <p:nvSpPr>
          <p:cNvPr id="8" name="object 8"/>
          <p:cNvSpPr txBox="1">
            <a:spLocks noGrp="1"/>
          </p:cNvSpPr>
          <p:nvPr>
            <p:ph type="title"/>
          </p:nvPr>
        </p:nvSpPr>
        <p:spPr>
          <a:xfrm>
            <a:off x="3582670" y="2750261"/>
            <a:ext cx="4648835" cy="848994"/>
          </a:xfrm>
          <a:prstGeom prst="rect">
            <a:avLst/>
          </a:prstGeom>
        </p:spPr>
        <p:txBody>
          <a:bodyPr vert="horz" wrap="square" lIns="0" tIns="12700" rIns="0" bIns="0" rtlCol="0">
            <a:spAutoFit/>
          </a:bodyPr>
          <a:lstStyle/>
          <a:p>
            <a:pPr marL="12700">
              <a:lnSpc>
                <a:spcPct val="100000"/>
              </a:lnSpc>
              <a:spcBef>
                <a:spcPts val="100"/>
              </a:spcBef>
            </a:pPr>
            <a:r>
              <a:rPr u="none" spc="-10" dirty="0">
                <a:latin typeface="Calibri"/>
                <a:cs typeface="Calibri"/>
              </a:rPr>
              <a:t>Fine</a:t>
            </a:r>
            <a:r>
              <a:rPr u="none" spc="-35" dirty="0">
                <a:latin typeface="Calibri"/>
                <a:cs typeface="Calibri"/>
              </a:rPr>
              <a:t> </a:t>
            </a:r>
            <a:r>
              <a:rPr u="none" spc="-15" dirty="0">
                <a:latin typeface="Calibri"/>
                <a:cs typeface="Calibri"/>
              </a:rPr>
              <a:t>Motor</a:t>
            </a:r>
            <a:r>
              <a:rPr u="none" spc="-10" dirty="0">
                <a:latin typeface="Calibri"/>
                <a:cs typeface="Calibri"/>
              </a:rPr>
              <a:t> </a:t>
            </a:r>
            <a:r>
              <a:rPr u="none" spc="-5" dirty="0">
                <a:latin typeface="Calibri"/>
                <a:cs typeface="Calibri"/>
              </a:rPr>
              <a:t>Skills</a:t>
            </a:r>
          </a:p>
        </p:txBody>
      </p:sp>
      <p:pic>
        <p:nvPicPr>
          <p:cNvPr id="9" name="object 9"/>
          <p:cNvPicPr/>
          <p:nvPr/>
        </p:nvPicPr>
        <p:blipFill>
          <a:blip r:embed="rId7" cstate="print"/>
          <a:stretch>
            <a:fillRect/>
          </a:stretch>
        </p:blipFill>
        <p:spPr>
          <a:xfrm>
            <a:off x="5914644" y="3607308"/>
            <a:ext cx="5839206" cy="314782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929116" y="0"/>
            <a:ext cx="3260598" cy="2175510"/>
          </a:xfrm>
          <a:prstGeom prst="rect">
            <a:avLst/>
          </a:prstGeom>
        </p:spPr>
      </p:pic>
      <p:sp>
        <p:nvSpPr>
          <p:cNvPr id="3" name="object 3"/>
          <p:cNvSpPr txBox="1"/>
          <p:nvPr/>
        </p:nvSpPr>
        <p:spPr>
          <a:xfrm>
            <a:off x="78739" y="274065"/>
            <a:ext cx="11485880" cy="6511925"/>
          </a:xfrm>
          <a:prstGeom prst="rect">
            <a:avLst/>
          </a:prstGeom>
        </p:spPr>
        <p:txBody>
          <a:bodyPr vert="horz" wrap="square" lIns="0" tIns="12700" rIns="0" bIns="0" rtlCol="0">
            <a:spAutoFit/>
          </a:bodyPr>
          <a:lstStyle/>
          <a:p>
            <a:pPr marL="237490">
              <a:lnSpc>
                <a:spcPct val="100000"/>
              </a:lnSpc>
              <a:spcBef>
                <a:spcPts val="100"/>
              </a:spcBef>
            </a:pPr>
            <a:r>
              <a:rPr sz="3600" b="1" dirty="0">
                <a:latin typeface="Comic Sans MS"/>
                <a:cs typeface="Comic Sans MS"/>
              </a:rPr>
              <a:t>What</a:t>
            </a:r>
            <a:r>
              <a:rPr sz="3600" b="1" spc="-35" dirty="0">
                <a:latin typeface="Comic Sans MS"/>
                <a:cs typeface="Comic Sans MS"/>
              </a:rPr>
              <a:t> </a:t>
            </a:r>
            <a:r>
              <a:rPr sz="3600" b="1" spc="-5" dirty="0">
                <a:latin typeface="Comic Sans MS"/>
                <a:cs typeface="Comic Sans MS"/>
              </a:rPr>
              <a:t>Are</a:t>
            </a:r>
            <a:r>
              <a:rPr sz="3600" b="1" spc="-20" dirty="0">
                <a:latin typeface="Comic Sans MS"/>
                <a:cs typeface="Comic Sans MS"/>
              </a:rPr>
              <a:t> </a:t>
            </a:r>
            <a:r>
              <a:rPr sz="3600" b="1" dirty="0">
                <a:latin typeface="Comic Sans MS"/>
                <a:cs typeface="Comic Sans MS"/>
              </a:rPr>
              <a:t>Fine</a:t>
            </a:r>
            <a:r>
              <a:rPr sz="3600" b="1" spc="-5" dirty="0">
                <a:latin typeface="Comic Sans MS"/>
                <a:cs typeface="Comic Sans MS"/>
              </a:rPr>
              <a:t> </a:t>
            </a:r>
            <a:r>
              <a:rPr sz="3600" b="1" dirty="0">
                <a:latin typeface="Comic Sans MS"/>
                <a:cs typeface="Comic Sans MS"/>
              </a:rPr>
              <a:t>Motor</a:t>
            </a:r>
            <a:r>
              <a:rPr sz="3600" b="1" spc="-40" dirty="0">
                <a:latin typeface="Comic Sans MS"/>
                <a:cs typeface="Comic Sans MS"/>
              </a:rPr>
              <a:t> </a:t>
            </a:r>
            <a:r>
              <a:rPr sz="3600" b="1" spc="-5" dirty="0">
                <a:latin typeface="Comic Sans MS"/>
                <a:cs typeface="Comic Sans MS"/>
              </a:rPr>
              <a:t>Skills?</a:t>
            </a:r>
            <a:endParaRPr sz="3600">
              <a:latin typeface="Comic Sans MS"/>
              <a:cs typeface="Comic Sans MS"/>
            </a:endParaRPr>
          </a:p>
          <a:p>
            <a:pPr>
              <a:lnSpc>
                <a:spcPct val="100000"/>
              </a:lnSpc>
            </a:pPr>
            <a:endParaRPr sz="5000">
              <a:latin typeface="Comic Sans MS"/>
              <a:cs typeface="Comic Sans MS"/>
            </a:endParaRPr>
          </a:p>
          <a:p>
            <a:pPr marL="241300" marR="5080" indent="-228600">
              <a:lnSpc>
                <a:spcPct val="80000"/>
              </a:lnSpc>
              <a:spcBef>
                <a:spcPts val="4075"/>
              </a:spcBef>
              <a:buFont typeface="Arial MT"/>
              <a:buChar char="•"/>
              <a:tabLst>
                <a:tab pos="241300" algn="l"/>
                <a:tab pos="1880870" algn="l"/>
              </a:tabLst>
            </a:pPr>
            <a:r>
              <a:rPr sz="3900" dirty="0">
                <a:latin typeface="Comic Sans MS"/>
                <a:cs typeface="Comic Sans MS"/>
              </a:rPr>
              <a:t>Fine motor skills </a:t>
            </a:r>
            <a:r>
              <a:rPr sz="3900" spc="-5" dirty="0">
                <a:latin typeface="Comic Sans MS"/>
                <a:cs typeface="Comic Sans MS"/>
              </a:rPr>
              <a:t>involve the use </a:t>
            </a:r>
            <a:r>
              <a:rPr sz="3900" dirty="0">
                <a:latin typeface="Comic Sans MS"/>
                <a:cs typeface="Comic Sans MS"/>
              </a:rPr>
              <a:t>of </a:t>
            </a:r>
            <a:r>
              <a:rPr sz="3900" spc="-5" dirty="0">
                <a:latin typeface="Comic Sans MS"/>
                <a:cs typeface="Comic Sans MS"/>
              </a:rPr>
              <a:t>the smaller </a:t>
            </a:r>
            <a:r>
              <a:rPr sz="3900" dirty="0">
                <a:latin typeface="Comic Sans MS"/>
                <a:cs typeface="Comic Sans MS"/>
              </a:rPr>
              <a:t> muscle of </a:t>
            </a:r>
            <a:r>
              <a:rPr sz="3900" spc="-5" dirty="0">
                <a:latin typeface="Comic Sans MS"/>
                <a:cs typeface="Comic Sans MS"/>
              </a:rPr>
              <a:t>the </a:t>
            </a:r>
            <a:r>
              <a:rPr sz="3900" dirty="0">
                <a:latin typeface="Comic Sans MS"/>
                <a:cs typeface="Comic Sans MS"/>
              </a:rPr>
              <a:t>hands, </a:t>
            </a:r>
            <a:r>
              <a:rPr sz="3900" spc="-5" dirty="0">
                <a:latin typeface="Comic Sans MS"/>
                <a:cs typeface="Comic Sans MS"/>
              </a:rPr>
              <a:t>commonly in </a:t>
            </a:r>
            <a:r>
              <a:rPr sz="3900" dirty="0">
                <a:latin typeface="Comic Sans MS"/>
                <a:cs typeface="Comic Sans MS"/>
              </a:rPr>
              <a:t>activities like </a:t>
            </a:r>
            <a:r>
              <a:rPr sz="3900" spc="5" dirty="0">
                <a:latin typeface="Comic Sans MS"/>
                <a:cs typeface="Comic Sans MS"/>
              </a:rPr>
              <a:t> </a:t>
            </a:r>
            <a:r>
              <a:rPr sz="3900" spc="-5" dirty="0">
                <a:latin typeface="Comic Sans MS"/>
                <a:cs typeface="Comic Sans MS"/>
              </a:rPr>
              <a:t>using pencils, scissors, construction with lego </a:t>
            </a:r>
            <a:r>
              <a:rPr sz="3900" dirty="0">
                <a:latin typeface="Comic Sans MS"/>
                <a:cs typeface="Comic Sans MS"/>
              </a:rPr>
              <a:t>or </a:t>
            </a:r>
            <a:r>
              <a:rPr sz="3900" spc="5" dirty="0">
                <a:latin typeface="Comic Sans MS"/>
                <a:cs typeface="Comic Sans MS"/>
              </a:rPr>
              <a:t> </a:t>
            </a:r>
            <a:r>
              <a:rPr sz="3900" spc="-5" dirty="0">
                <a:latin typeface="Comic Sans MS"/>
                <a:cs typeface="Comic Sans MS"/>
              </a:rPr>
              <a:t>duplo,	doing</a:t>
            </a:r>
            <a:r>
              <a:rPr sz="3900" spc="-20" dirty="0">
                <a:latin typeface="Comic Sans MS"/>
                <a:cs typeface="Comic Sans MS"/>
              </a:rPr>
              <a:t> </a:t>
            </a:r>
            <a:r>
              <a:rPr sz="3900" spc="-5" dirty="0">
                <a:latin typeface="Comic Sans MS"/>
                <a:cs typeface="Comic Sans MS"/>
              </a:rPr>
              <a:t>up</a:t>
            </a:r>
            <a:r>
              <a:rPr sz="3900" spc="-35" dirty="0">
                <a:latin typeface="Comic Sans MS"/>
                <a:cs typeface="Comic Sans MS"/>
              </a:rPr>
              <a:t> </a:t>
            </a:r>
            <a:r>
              <a:rPr sz="3900" spc="-5" dirty="0">
                <a:latin typeface="Comic Sans MS"/>
                <a:cs typeface="Comic Sans MS"/>
              </a:rPr>
              <a:t>buttons</a:t>
            </a:r>
            <a:r>
              <a:rPr sz="3900" spc="-15" dirty="0">
                <a:latin typeface="Comic Sans MS"/>
                <a:cs typeface="Comic Sans MS"/>
              </a:rPr>
              <a:t> </a:t>
            </a:r>
            <a:r>
              <a:rPr sz="3900" dirty="0">
                <a:latin typeface="Comic Sans MS"/>
                <a:cs typeface="Comic Sans MS"/>
              </a:rPr>
              <a:t>and</a:t>
            </a:r>
            <a:r>
              <a:rPr sz="3900" spc="-15" dirty="0">
                <a:latin typeface="Comic Sans MS"/>
                <a:cs typeface="Comic Sans MS"/>
              </a:rPr>
              <a:t> </a:t>
            </a:r>
            <a:r>
              <a:rPr sz="3900" dirty="0">
                <a:latin typeface="Comic Sans MS"/>
                <a:cs typeface="Comic Sans MS"/>
              </a:rPr>
              <a:t>opening</a:t>
            </a:r>
            <a:r>
              <a:rPr sz="3900" spc="-30" dirty="0">
                <a:latin typeface="Comic Sans MS"/>
                <a:cs typeface="Comic Sans MS"/>
              </a:rPr>
              <a:t> </a:t>
            </a:r>
            <a:r>
              <a:rPr sz="3900" dirty="0">
                <a:latin typeface="Comic Sans MS"/>
                <a:cs typeface="Comic Sans MS"/>
              </a:rPr>
              <a:t>lunch</a:t>
            </a:r>
            <a:r>
              <a:rPr sz="3900" spc="-40" dirty="0">
                <a:latin typeface="Comic Sans MS"/>
                <a:cs typeface="Comic Sans MS"/>
              </a:rPr>
              <a:t> </a:t>
            </a:r>
            <a:r>
              <a:rPr sz="3900" dirty="0">
                <a:latin typeface="Comic Sans MS"/>
                <a:cs typeface="Comic Sans MS"/>
              </a:rPr>
              <a:t>boxes.</a:t>
            </a:r>
            <a:endParaRPr sz="3900">
              <a:latin typeface="Comic Sans MS"/>
              <a:cs typeface="Comic Sans MS"/>
            </a:endParaRPr>
          </a:p>
          <a:p>
            <a:pPr marL="241300" indent="-228600">
              <a:lnSpc>
                <a:spcPts val="4210"/>
              </a:lnSpc>
              <a:spcBef>
                <a:spcPts val="4815"/>
              </a:spcBef>
              <a:buFont typeface="Arial MT"/>
              <a:buChar char="•"/>
              <a:tabLst>
                <a:tab pos="241300" algn="l"/>
              </a:tabLst>
            </a:pPr>
            <a:r>
              <a:rPr sz="3900" dirty="0">
                <a:latin typeface="Comic Sans MS"/>
                <a:cs typeface="Comic Sans MS"/>
              </a:rPr>
              <a:t>Efficient</a:t>
            </a:r>
            <a:r>
              <a:rPr sz="3900" spc="-55" dirty="0">
                <a:latin typeface="Comic Sans MS"/>
                <a:cs typeface="Comic Sans MS"/>
              </a:rPr>
              <a:t> </a:t>
            </a:r>
            <a:r>
              <a:rPr sz="3900" spc="-5" dirty="0">
                <a:latin typeface="Comic Sans MS"/>
                <a:cs typeface="Comic Sans MS"/>
              </a:rPr>
              <a:t>fine</a:t>
            </a:r>
            <a:r>
              <a:rPr sz="3900" spc="-15" dirty="0">
                <a:latin typeface="Comic Sans MS"/>
                <a:cs typeface="Comic Sans MS"/>
              </a:rPr>
              <a:t> </a:t>
            </a:r>
            <a:r>
              <a:rPr sz="3900" dirty="0">
                <a:latin typeface="Comic Sans MS"/>
                <a:cs typeface="Comic Sans MS"/>
              </a:rPr>
              <a:t>motor</a:t>
            </a:r>
            <a:r>
              <a:rPr sz="3900" spc="-20" dirty="0">
                <a:latin typeface="Comic Sans MS"/>
                <a:cs typeface="Comic Sans MS"/>
              </a:rPr>
              <a:t> </a:t>
            </a:r>
            <a:r>
              <a:rPr sz="3900" dirty="0">
                <a:latin typeface="Comic Sans MS"/>
                <a:cs typeface="Comic Sans MS"/>
              </a:rPr>
              <a:t>skills</a:t>
            </a:r>
            <a:r>
              <a:rPr sz="3900" spc="-25" dirty="0">
                <a:latin typeface="Comic Sans MS"/>
                <a:cs typeface="Comic Sans MS"/>
              </a:rPr>
              <a:t> </a:t>
            </a:r>
            <a:r>
              <a:rPr sz="3900" spc="-5" dirty="0">
                <a:latin typeface="Comic Sans MS"/>
                <a:cs typeface="Comic Sans MS"/>
              </a:rPr>
              <a:t>require</a:t>
            </a:r>
            <a:r>
              <a:rPr sz="3900" spc="-30" dirty="0">
                <a:latin typeface="Comic Sans MS"/>
                <a:cs typeface="Comic Sans MS"/>
              </a:rPr>
              <a:t> </a:t>
            </a:r>
            <a:r>
              <a:rPr sz="3900" dirty="0">
                <a:latin typeface="Comic Sans MS"/>
                <a:cs typeface="Comic Sans MS"/>
              </a:rPr>
              <a:t>a</a:t>
            </a:r>
            <a:r>
              <a:rPr sz="3900" spc="-10" dirty="0">
                <a:latin typeface="Comic Sans MS"/>
                <a:cs typeface="Comic Sans MS"/>
              </a:rPr>
              <a:t> </a:t>
            </a:r>
            <a:r>
              <a:rPr sz="3900" spc="-5" dirty="0">
                <a:latin typeface="Comic Sans MS"/>
                <a:cs typeface="Comic Sans MS"/>
              </a:rPr>
              <a:t>number</a:t>
            </a:r>
            <a:r>
              <a:rPr sz="3900" spc="-25" dirty="0">
                <a:latin typeface="Comic Sans MS"/>
                <a:cs typeface="Comic Sans MS"/>
              </a:rPr>
              <a:t> </a:t>
            </a:r>
            <a:r>
              <a:rPr sz="3900" dirty="0">
                <a:latin typeface="Comic Sans MS"/>
                <a:cs typeface="Comic Sans MS"/>
              </a:rPr>
              <a:t>of</a:t>
            </a:r>
            <a:endParaRPr sz="3900">
              <a:latin typeface="Comic Sans MS"/>
              <a:cs typeface="Comic Sans MS"/>
            </a:endParaRPr>
          </a:p>
          <a:p>
            <a:pPr marL="241300" marR="274955">
              <a:lnSpc>
                <a:spcPct val="80000"/>
              </a:lnSpc>
              <a:spcBef>
                <a:spcPts val="470"/>
              </a:spcBef>
              <a:tabLst>
                <a:tab pos="5142865" algn="l"/>
              </a:tabLst>
            </a:pPr>
            <a:r>
              <a:rPr sz="3900" spc="-5" dirty="0">
                <a:latin typeface="Comic Sans MS"/>
                <a:cs typeface="Comic Sans MS"/>
              </a:rPr>
              <a:t>independent</a:t>
            </a:r>
            <a:r>
              <a:rPr sz="3900" spc="-15" dirty="0">
                <a:latin typeface="Comic Sans MS"/>
                <a:cs typeface="Comic Sans MS"/>
              </a:rPr>
              <a:t> </a:t>
            </a:r>
            <a:r>
              <a:rPr sz="3900" dirty="0">
                <a:latin typeface="Comic Sans MS"/>
                <a:cs typeface="Comic Sans MS"/>
              </a:rPr>
              <a:t>skills</a:t>
            </a:r>
            <a:r>
              <a:rPr sz="3900" spc="-25" dirty="0">
                <a:latin typeface="Comic Sans MS"/>
                <a:cs typeface="Comic Sans MS"/>
              </a:rPr>
              <a:t> </a:t>
            </a:r>
            <a:r>
              <a:rPr sz="3900" spc="-5" dirty="0">
                <a:latin typeface="Comic Sans MS"/>
                <a:cs typeface="Comic Sans MS"/>
              </a:rPr>
              <a:t>to	work together to </a:t>
            </a:r>
            <a:r>
              <a:rPr sz="3900" dirty="0">
                <a:latin typeface="Comic Sans MS"/>
                <a:cs typeface="Comic Sans MS"/>
              </a:rPr>
              <a:t> appropriately</a:t>
            </a:r>
            <a:r>
              <a:rPr sz="3900" spc="-40" dirty="0">
                <a:latin typeface="Comic Sans MS"/>
                <a:cs typeface="Comic Sans MS"/>
              </a:rPr>
              <a:t> </a:t>
            </a:r>
            <a:r>
              <a:rPr sz="3900" dirty="0">
                <a:latin typeface="Comic Sans MS"/>
                <a:cs typeface="Comic Sans MS"/>
              </a:rPr>
              <a:t>handle</a:t>
            </a:r>
            <a:r>
              <a:rPr sz="3900" spc="-45" dirty="0">
                <a:latin typeface="Comic Sans MS"/>
                <a:cs typeface="Comic Sans MS"/>
              </a:rPr>
              <a:t> </a:t>
            </a:r>
            <a:r>
              <a:rPr sz="3900" spc="-5" dirty="0">
                <a:latin typeface="Comic Sans MS"/>
                <a:cs typeface="Comic Sans MS"/>
              </a:rPr>
              <a:t>the</a:t>
            </a:r>
            <a:r>
              <a:rPr sz="3900" spc="-35" dirty="0">
                <a:latin typeface="Comic Sans MS"/>
                <a:cs typeface="Comic Sans MS"/>
              </a:rPr>
              <a:t> </a:t>
            </a:r>
            <a:r>
              <a:rPr sz="3900" dirty="0">
                <a:latin typeface="Comic Sans MS"/>
                <a:cs typeface="Comic Sans MS"/>
              </a:rPr>
              <a:t>object</a:t>
            </a:r>
            <a:r>
              <a:rPr sz="3900" spc="-15" dirty="0">
                <a:latin typeface="Comic Sans MS"/>
                <a:cs typeface="Comic Sans MS"/>
              </a:rPr>
              <a:t> </a:t>
            </a:r>
            <a:r>
              <a:rPr sz="3900" dirty="0">
                <a:latin typeface="Comic Sans MS"/>
                <a:cs typeface="Comic Sans MS"/>
              </a:rPr>
              <a:t>or</a:t>
            </a:r>
            <a:r>
              <a:rPr sz="3900" spc="-15" dirty="0">
                <a:latin typeface="Comic Sans MS"/>
                <a:cs typeface="Comic Sans MS"/>
              </a:rPr>
              <a:t> </a:t>
            </a:r>
            <a:r>
              <a:rPr sz="3900" dirty="0">
                <a:latin typeface="Comic Sans MS"/>
                <a:cs typeface="Comic Sans MS"/>
              </a:rPr>
              <a:t>perform</a:t>
            </a:r>
            <a:r>
              <a:rPr sz="3900" spc="-15" dirty="0">
                <a:latin typeface="Comic Sans MS"/>
                <a:cs typeface="Comic Sans MS"/>
              </a:rPr>
              <a:t> </a:t>
            </a:r>
            <a:r>
              <a:rPr sz="3900" spc="-5" dirty="0">
                <a:latin typeface="Comic Sans MS"/>
                <a:cs typeface="Comic Sans MS"/>
              </a:rPr>
              <a:t>the </a:t>
            </a:r>
            <a:r>
              <a:rPr sz="3900" spc="-1150" dirty="0">
                <a:latin typeface="Comic Sans MS"/>
                <a:cs typeface="Comic Sans MS"/>
              </a:rPr>
              <a:t> </a:t>
            </a:r>
            <a:r>
              <a:rPr sz="3900" spc="-5" dirty="0">
                <a:latin typeface="Comic Sans MS"/>
                <a:cs typeface="Comic Sans MS"/>
              </a:rPr>
              <a:t>task.</a:t>
            </a:r>
            <a:endParaRPr sz="3900">
              <a:latin typeface="Comic Sans MS"/>
              <a:cs typeface="Comic Sans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62094" y="0"/>
            <a:ext cx="3134360" cy="757555"/>
          </a:xfrm>
          <a:prstGeom prst="rect">
            <a:avLst/>
          </a:prstGeom>
        </p:spPr>
        <p:txBody>
          <a:bodyPr vert="horz" wrap="square" lIns="0" tIns="12700" rIns="0" bIns="0" rtlCol="0">
            <a:spAutoFit/>
          </a:bodyPr>
          <a:lstStyle/>
          <a:p>
            <a:pPr marL="12700">
              <a:lnSpc>
                <a:spcPct val="100000"/>
              </a:lnSpc>
              <a:spcBef>
                <a:spcPts val="100"/>
              </a:spcBef>
            </a:pPr>
            <a:r>
              <a:rPr sz="4800" b="1" u="none" dirty="0">
                <a:latin typeface="Comic Sans MS"/>
                <a:cs typeface="Comic Sans MS"/>
              </a:rPr>
              <a:t>Pencil</a:t>
            </a:r>
            <a:r>
              <a:rPr sz="4800" b="1" u="none" spc="-80" dirty="0">
                <a:latin typeface="Comic Sans MS"/>
                <a:cs typeface="Comic Sans MS"/>
              </a:rPr>
              <a:t> </a:t>
            </a:r>
            <a:r>
              <a:rPr sz="4800" b="1" u="none" dirty="0">
                <a:latin typeface="Comic Sans MS"/>
                <a:cs typeface="Comic Sans MS"/>
              </a:rPr>
              <a:t>Grip</a:t>
            </a:r>
            <a:endParaRPr sz="4800">
              <a:latin typeface="Comic Sans MS"/>
              <a:cs typeface="Comic Sans MS"/>
            </a:endParaRPr>
          </a:p>
        </p:txBody>
      </p:sp>
      <p:pic>
        <p:nvPicPr>
          <p:cNvPr id="3" name="object 3"/>
          <p:cNvPicPr/>
          <p:nvPr/>
        </p:nvPicPr>
        <p:blipFill>
          <a:blip r:embed="rId2" cstate="print"/>
          <a:stretch>
            <a:fillRect/>
          </a:stretch>
        </p:blipFill>
        <p:spPr>
          <a:xfrm>
            <a:off x="5426964" y="2907792"/>
            <a:ext cx="6626352" cy="3727704"/>
          </a:xfrm>
          <a:prstGeom prst="rect">
            <a:avLst/>
          </a:prstGeom>
        </p:spPr>
      </p:pic>
      <p:sp>
        <p:nvSpPr>
          <p:cNvPr id="4" name="object 4"/>
          <p:cNvSpPr txBox="1"/>
          <p:nvPr/>
        </p:nvSpPr>
        <p:spPr>
          <a:xfrm>
            <a:off x="419506" y="1337258"/>
            <a:ext cx="4923155" cy="3441065"/>
          </a:xfrm>
          <a:prstGeom prst="rect">
            <a:avLst/>
          </a:prstGeom>
        </p:spPr>
        <p:txBody>
          <a:bodyPr vert="horz" wrap="square" lIns="0" tIns="13335" rIns="0" bIns="0" rtlCol="0">
            <a:spAutoFit/>
          </a:bodyPr>
          <a:lstStyle/>
          <a:p>
            <a:pPr marL="12700" marR="5080">
              <a:lnSpc>
                <a:spcPct val="100000"/>
              </a:lnSpc>
              <a:spcBef>
                <a:spcPts val="105"/>
              </a:spcBef>
            </a:pPr>
            <a:r>
              <a:rPr sz="3200" dirty="0">
                <a:solidFill>
                  <a:srgbClr val="073054"/>
                </a:solidFill>
                <a:latin typeface="Comic Sans MS"/>
                <a:cs typeface="Comic Sans MS"/>
              </a:rPr>
              <a:t>How a </a:t>
            </a:r>
            <a:r>
              <a:rPr sz="3200" spc="-5" dirty="0">
                <a:solidFill>
                  <a:srgbClr val="073054"/>
                </a:solidFill>
                <a:latin typeface="Comic Sans MS"/>
                <a:cs typeface="Comic Sans MS"/>
              </a:rPr>
              <a:t>child holds </a:t>
            </a:r>
            <a:r>
              <a:rPr sz="3200" dirty="0">
                <a:solidFill>
                  <a:srgbClr val="073054"/>
                </a:solidFill>
                <a:latin typeface="Comic Sans MS"/>
                <a:cs typeface="Comic Sans MS"/>
              </a:rPr>
              <a:t>a pencil </a:t>
            </a:r>
            <a:r>
              <a:rPr sz="3200" spc="-944" dirty="0">
                <a:solidFill>
                  <a:srgbClr val="073054"/>
                </a:solidFill>
                <a:latin typeface="Comic Sans MS"/>
                <a:cs typeface="Comic Sans MS"/>
              </a:rPr>
              <a:t> </a:t>
            </a:r>
            <a:r>
              <a:rPr sz="3200" spc="-5" dirty="0">
                <a:solidFill>
                  <a:srgbClr val="073054"/>
                </a:solidFill>
                <a:latin typeface="Comic Sans MS"/>
                <a:cs typeface="Comic Sans MS"/>
              </a:rPr>
              <a:t>is </a:t>
            </a:r>
            <a:r>
              <a:rPr sz="3200" dirty="0">
                <a:solidFill>
                  <a:srgbClr val="073054"/>
                </a:solidFill>
                <a:latin typeface="Comic Sans MS"/>
                <a:cs typeface="Comic Sans MS"/>
              </a:rPr>
              <a:t>also </a:t>
            </a:r>
            <a:r>
              <a:rPr sz="3200" spc="-5" dirty="0">
                <a:solidFill>
                  <a:srgbClr val="073054"/>
                </a:solidFill>
                <a:latin typeface="Comic Sans MS"/>
                <a:cs typeface="Comic Sans MS"/>
              </a:rPr>
              <a:t>dependent </a:t>
            </a:r>
            <a:r>
              <a:rPr sz="3200" dirty="0">
                <a:solidFill>
                  <a:srgbClr val="073054"/>
                </a:solidFill>
                <a:latin typeface="Comic Sans MS"/>
                <a:cs typeface="Comic Sans MS"/>
              </a:rPr>
              <a:t>on </a:t>
            </a:r>
            <a:r>
              <a:rPr sz="3200" spc="-5" dirty="0">
                <a:solidFill>
                  <a:srgbClr val="073054"/>
                </a:solidFill>
                <a:latin typeface="Comic Sans MS"/>
                <a:cs typeface="Comic Sans MS"/>
              </a:rPr>
              <a:t>their </a:t>
            </a:r>
            <a:r>
              <a:rPr sz="3200" spc="-944" dirty="0">
                <a:solidFill>
                  <a:srgbClr val="073054"/>
                </a:solidFill>
                <a:latin typeface="Comic Sans MS"/>
                <a:cs typeface="Comic Sans MS"/>
              </a:rPr>
              <a:t> </a:t>
            </a:r>
            <a:r>
              <a:rPr sz="3200" dirty="0">
                <a:solidFill>
                  <a:srgbClr val="073054"/>
                </a:solidFill>
                <a:latin typeface="Comic Sans MS"/>
                <a:cs typeface="Comic Sans MS"/>
              </a:rPr>
              <a:t>age</a:t>
            </a:r>
            <a:r>
              <a:rPr sz="3200" spc="85" dirty="0">
                <a:solidFill>
                  <a:srgbClr val="073054"/>
                </a:solidFill>
                <a:latin typeface="Comic Sans MS"/>
                <a:cs typeface="Comic Sans MS"/>
              </a:rPr>
              <a:t> </a:t>
            </a:r>
            <a:r>
              <a:rPr sz="3200" spc="5" dirty="0">
                <a:solidFill>
                  <a:srgbClr val="073054"/>
                </a:solidFill>
                <a:latin typeface="Comic Sans MS"/>
                <a:cs typeface="Comic Sans MS"/>
              </a:rPr>
              <a:t>and</a:t>
            </a:r>
            <a:r>
              <a:rPr sz="3200" spc="85" dirty="0">
                <a:solidFill>
                  <a:srgbClr val="073054"/>
                </a:solidFill>
                <a:latin typeface="Comic Sans MS"/>
                <a:cs typeface="Comic Sans MS"/>
              </a:rPr>
              <a:t> </a:t>
            </a:r>
            <a:r>
              <a:rPr sz="3200" dirty="0">
                <a:solidFill>
                  <a:srgbClr val="073054"/>
                </a:solidFill>
                <a:latin typeface="Comic Sans MS"/>
                <a:cs typeface="Comic Sans MS"/>
              </a:rPr>
              <a:t>the</a:t>
            </a:r>
            <a:r>
              <a:rPr sz="3200" spc="100" dirty="0">
                <a:solidFill>
                  <a:srgbClr val="073054"/>
                </a:solidFill>
                <a:latin typeface="Comic Sans MS"/>
                <a:cs typeface="Comic Sans MS"/>
              </a:rPr>
              <a:t> </a:t>
            </a:r>
            <a:r>
              <a:rPr sz="3200" dirty="0">
                <a:solidFill>
                  <a:srgbClr val="073054"/>
                </a:solidFill>
                <a:latin typeface="Comic Sans MS"/>
                <a:cs typeface="Comic Sans MS"/>
              </a:rPr>
              <a:t>stage</a:t>
            </a:r>
            <a:r>
              <a:rPr sz="3200" spc="80" dirty="0">
                <a:solidFill>
                  <a:srgbClr val="073054"/>
                </a:solidFill>
                <a:latin typeface="Comic Sans MS"/>
                <a:cs typeface="Comic Sans MS"/>
              </a:rPr>
              <a:t> </a:t>
            </a:r>
            <a:r>
              <a:rPr sz="3200" dirty="0">
                <a:solidFill>
                  <a:srgbClr val="073054"/>
                </a:solidFill>
                <a:latin typeface="Comic Sans MS"/>
                <a:cs typeface="Comic Sans MS"/>
              </a:rPr>
              <a:t>of </a:t>
            </a:r>
            <a:r>
              <a:rPr sz="3200" spc="5" dirty="0">
                <a:solidFill>
                  <a:srgbClr val="073054"/>
                </a:solidFill>
                <a:latin typeface="Comic Sans MS"/>
                <a:cs typeface="Comic Sans MS"/>
              </a:rPr>
              <a:t> </a:t>
            </a:r>
            <a:r>
              <a:rPr sz="3200" spc="-5" dirty="0">
                <a:solidFill>
                  <a:srgbClr val="073054"/>
                </a:solidFill>
                <a:latin typeface="Comic Sans MS"/>
                <a:cs typeface="Comic Sans MS"/>
              </a:rPr>
              <a:t>their development.</a:t>
            </a:r>
            <a:endParaRPr sz="3200">
              <a:latin typeface="Comic Sans MS"/>
              <a:cs typeface="Comic Sans MS"/>
            </a:endParaRPr>
          </a:p>
          <a:p>
            <a:pPr marL="12700">
              <a:lnSpc>
                <a:spcPct val="100000"/>
              </a:lnSpc>
              <a:spcBef>
                <a:spcPts val="3845"/>
              </a:spcBef>
            </a:pPr>
            <a:r>
              <a:rPr sz="3200" spc="5" dirty="0">
                <a:solidFill>
                  <a:srgbClr val="073054"/>
                </a:solidFill>
                <a:latin typeface="Comic Sans MS"/>
                <a:cs typeface="Comic Sans MS"/>
              </a:rPr>
              <a:t>We</a:t>
            </a:r>
            <a:r>
              <a:rPr sz="3200" spc="-35" dirty="0">
                <a:solidFill>
                  <a:srgbClr val="073054"/>
                </a:solidFill>
                <a:latin typeface="Comic Sans MS"/>
                <a:cs typeface="Comic Sans MS"/>
              </a:rPr>
              <a:t> </a:t>
            </a:r>
            <a:r>
              <a:rPr sz="3200" dirty="0">
                <a:solidFill>
                  <a:srgbClr val="073054"/>
                </a:solidFill>
                <a:latin typeface="Comic Sans MS"/>
                <a:cs typeface="Comic Sans MS"/>
              </a:rPr>
              <a:t>use</a:t>
            </a:r>
            <a:r>
              <a:rPr sz="3200" spc="-15" dirty="0">
                <a:solidFill>
                  <a:srgbClr val="073054"/>
                </a:solidFill>
                <a:latin typeface="Comic Sans MS"/>
                <a:cs typeface="Comic Sans MS"/>
              </a:rPr>
              <a:t> </a:t>
            </a:r>
            <a:r>
              <a:rPr sz="3200" dirty="0">
                <a:solidFill>
                  <a:srgbClr val="073054"/>
                </a:solidFill>
                <a:latin typeface="Comic Sans MS"/>
                <a:cs typeface="Comic Sans MS"/>
              </a:rPr>
              <a:t>language</a:t>
            </a:r>
            <a:r>
              <a:rPr sz="3200" spc="-50" dirty="0">
                <a:solidFill>
                  <a:srgbClr val="073054"/>
                </a:solidFill>
                <a:latin typeface="Comic Sans MS"/>
                <a:cs typeface="Comic Sans MS"/>
              </a:rPr>
              <a:t> </a:t>
            </a:r>
            <a:r>
              <a:rPr sz="3200" dirty="0">
                <a:solidFill>
                  <a:srgbClr val="073054"/>
                </a:solidFill>
                <a:latin typeface="Comic Sans MS"/>
                <a:cs typeface="Comic Sans MS"/>
              </a:rPr>
              <a:t>like:</a:t>
            </a:r>
            <a:endParaRPr sz="3200">
              <a:latin typeface="Comic Sans MS"/>
              <a:cs typeface="Comic Sans MS"/>
            </a:endParaRPr>
          </a:p>
          <a:p>
            <a:pPr marL="12700">
              <a:lnSpc>
                <a:spcPct val="100000"/>
              </a:lnSpc>
            </a:pPr>
            <a:r>
              <a:rPr sz="3200" dirty="0">
                <a:solidFill>
                  <a:srgbClr val="073054"/>
                </a:solidFill>
                <a:latin typeface="Comic Sans MS"/>
                <a:cs typeface="Comic Sans MS"/>
              </a:rPr>
              <a:t>“Use</a:t>
            </a:r>
            <a:r>
              <a:rPr sz="3200" spc="-15" dirty="0">
                <a:solidFill>
                  <a:srgbClr val="073054"/>
                </a:solidFill>
                <a:latin typeface="Comic Sans MS"/>
                <a:cs typeface="Comic Sans MS"/>
              </a:rPr>
              <a:t> </a:t>
            </a:r>
            <a:r>
              <a:rPr sz="3200" dirty="0">
                <a:solidFill>
                  <a:srgbClr val="073054"/>
                </a:solidFill>
                <a:latin typeface="Comic Sans MS"/>
                <a:cs typeface="Comic Sans MS"/>
              </a:rPr>
              <a:t>your</a:t>
            </a:r>
            <a:r>
              <a:rPr sz="3200" spc="-15" dirty="0">
                <a:solidFill>
                  <a:srgbClr val="073054"/>
                </a:solidFill>
                <a:latin typeface="Comic Sans MS"/>
                <a:cs typeface="Comic Sans MS"/>
              </a:rPr>
              <a:t> </a:t>
            </a:r>
            <a:r>
              <a:rPr sz="3200" spc="-5" dirty="0">
                <a:solidFill>
                  <a:srgbClr val="073054"/>
                </a:solidFill>
                <a:latin typeface="Comic Sans MS"/>
                <a:cs typeface="Comic Sans MS"/>
              </a:rPr>
              <a:t>birdy</a:t>
            </a:r>
            <a:r>
              <a:rPr sz="3200" spc="-10" dirty="0">
                <a:solidFill>
                  <a:srgbClr val="073054"/>
                </a:solidFill>
                <a:latin typeface="Comic Sans MS"/>
                <a:cs typeface="Comic Sans MS"/>
              </a:rPr>
              <a:t> </a:t>
            </a:r>
            <a:r>
              <a:rPr sz="3200" spc="-5" dirty="0">
                <a:solidFill>
                  <a:srgbClr val="073054"/>
                </a:solidFill>
                <a:latin typeface="Comic Sans MS"/>
                <a:cs typeface="Comic Sans MS"/>
              </a:rPr>
              <a:t>fingers.”</a:t>
            </a:r>
            <a:endParaRPr sz="3200">
              <a:latin typeface="Comic Sans MS"/>
              <a:cs typeface="Comic Sans MS"/>
            </a:endParaRPr>
          </a:p>
        </p:txBody>
      </p:sp>
      <p:pic>
        <p:nvPicPr>
          <p:cNvPr id="5" name="object 5"/>
          <p:cNvPicPr/>
          <p:nvPr/>
        </p:nvPicPr>
        <p:blipFill>
          <a:blip r:embed="rId3" cstate="print"/>
          <a:stretch>
            <a:fillRect/>
          </a:stretch>
        </p:blipFill>
        <p:spPr>
          <a:xfrm>
            <a:off x="2010155" y="4974335"/>
            <a:ext cx="1267967" cy="1552955"/>
          </a:xfrm>
          <a:prstGeom prst="rect">
            <a:avLst/>
          </a:prstGeom>
        </p:spPr>
      </p:pic>
      <p:pic>
        <p:nvPicPr>
          <p:cNvPr id="6" name="object 6"/>
          <p:cNvPicPr/>
          <p:nvPr/>
        </p:nvPicPr>
        <p:blipFill>
          <a:blip r:embed="rId4" cstate="print"/>
          <a:stretch>
            <a:fillRect/>
          </a:stretch>
        </p:blipFill>
        <p:spPr>
          <a:xfrm>
            <a:off x="9150095" y="295656"/>
            <a:ext cx="2058924" cy="205892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45700" y="1021923"/>
            <a:ext cx="8409879" cy="5836073"/>
          </a:xfrm>
          <a:prstGeom prst="rect">
            <a:avLst/>
          </a:prstGeom>
        </p:spPr>
      </p:pic>
      <p:sp>
        <p:nvSpPr>
          <p:cNvPr id="3" name="object 3"/>
          <p:cNvSpPr txBox="1">
            <a:spLocks noGrp="1"/>
          </p:cNvSpPr>
          <p:nvPr>
            <p:ph type="title"/>
          </p:nvPr>
        </p:nvSpPr>
        <p:spPr>
          <a:xfrm>
            <a:off x="4141470" y="238709"/>
            <a:ext cx="4016375" cy="697230"/>
          </a:xfrm>
          <a:prstGeom prst="rect">
            <a:avLst/>
          </a:prstGeom>
        </p:spPr>
        <p:txBody>
          <a:bodyPr vert="horz" wrap="square" lIns="0" tIns="13335" rIns="0" bIns="0" rtlCol="0">
            <a:spAutoFit/>
          </a:bodyPr>
          <a:lstStyle/>
          <a:p>
            <a:pPr marL="12700">
              <a:lnSpc>
                <a:spcPct val="100000"/>
              </a:lnSpc>
              <a:spcBef>
                <a:spcPts val="105"/>
              </a:spcBef>
            </a:pPr>
            <a:r>
              <a:rPr sz="4400" u="none" dirty="0"/>
              <a:t>Letter</a:t>
            </a:r>
            <a:r>
              <a:rPr sz="4400" u="none" spc="-75" dirty="0"/>
              <a:t> </a:t>
            </a:r>
            <a:r>
              <a:rPr sz="4400" u="none" dirty="0"/>
              <a:t>Families</a:t>
            </a:r>
            <a:endParaRPr sz="4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90305" y="625748"/>
            <a:ext cx="8232686" cy="571256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4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21902B47FCE6640A133EAB19A12DD97" ma:contentTypeVersion="11" ma:contentTypeDescription="Create a new document." ma:contentTypeScope="" ma:versionID="510c55a53359246713678090e0b6f627">
  <xsd:schema xmlns:xsd="http://www.w3.org/2001/XMLSchema" xmlns:xs="http://www.w3.org/2001/XMLSchema" xmlns:p="http://schemas.microsoft.com/office/2006/metadata/properties" xmlns:ns2="4999ca5b-881e-46af-a384-63bba6ed68ed" xmlns:ns3="e6bfa20c-cb26-44c9-ad5a-3ddd9af63872" targetNamespace="http://schemas.microsoft.com/office/2006/metadata/properties" ma:root="true" ma:fieldsID="a550dace7b1540046dc42a2498fdb607" ns2:_="" ns3:_="">
    <xsd:import namespace="4999ca5b-881e-46af-a384-63bba6ed68ed"/>
    <xsd:import namespace="e6bfa20c-cb26-44c9-ad5a-3ddd9af6387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99ca5b-881e-46af-a384-63bba6ed68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664f7ba-4150-45e1-8932-0d21702dbcf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bfa20c-cb26-44c9-ad5a-3ddd9af6387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ba759dd-c229-4e26-9c96-331f69ab070e}" ma:internalName="TaxCatchAll" ma:showField="CatchAllData" ma:web="e6bfa20c-cb26-44c9-ad5a-3ddd9af638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999ca5b-881e-46af-a384-63bba6ed68ed">
      <Terms xmlns="http://schemas.microsoft.com/office/infopath/2007/PartnerControls"/>
    </lcf76f155ced4ddcb4097134ff3c332f>
    <TaxCatchAll xmlns="e6bfa20c-cb26-44c9-ad5a-3ddd9af63872" xsi:nil="true"/>
  </documentManagement>
</p:properties>
</file>

<file path=customXml/itemProps1.xml><?xml version="1.0" encoding="utf-8"?>
<ds:datastoreItem xmlns:ds="http://schemas.openxmlformats.org/officeDocument/2006/customXml" ds:itemID="{744E412B-C3DA-4C12-AFB8-F61B092EC099}">
  <ds:schemaRefs>
    <ds:schemaRef ds:uri="http://schemas.microsoft.com/sharepoint/v3/contenttype/forms"/>
  </ds:schemaRefs>
</ds:datastoreItem>
</file>

<file path=customXml/itemProps2.xml><?xml version="1.0" encoding="utf-8"?>
<ds:datastoreItem xmlns:ds="http://schemas.openxmlformats.org/officeDocument/2006/customXml" ds:itemID="{338E0C8F-DAAC-4B18-B5EF-C1E0AF6D13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99ca5b-881e-46af-a384-63bba6ed68ed"/>
    <ds:schemaRef ds:uri="e6bfa20c-cb26-44c9-ad5a-3ddd9af638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8CA443-63CD-4DB8-B21A-1B838F2256DC}">
  <ds:schemaRefs>
    <ds:schemaRef ds:uri="http://schemas.microsoft.com/office/2006/metadata/properties"/>
    <ds:schemaRef ds:uri="http://schemas.microsoft.com/office/infopath/2007/PartnerControls"/>
    <ds:schemaRef ds:uri="4999ca5b-881e-46af-a384-63bba6ed68ed"/>
    <ds:schemaRef ds:uri="e6bfa20c-cb26-44c9-ad5a-3ddd9af63872"/>
  </ds:schemaRefs>
</ds:datastoreItem>
</file>

<file path=docProps/app.xml><?xml version="1.0" encoding="utf-8"?>
<Properties xmlns="http://schemas.openxmlformats.org/officeDocument/2006/extended-properties" xmlns:vt="http://schemas.openxmlformats.org/officeDocument/2006/docPropsVTypes">
  <Template/>
  <TotalTime>173</TotalTime>
  <Words>1212</Words>
  <Application>Microsoft Office PowerPoint</Application>
  <PresentationFormat>Widescreen</PresentationFormat>
  <Paragraphs>111</Paragraphs>
  <Slides>28</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Arial MT</vt:lpstr>
      <vt:lpstr>Calibri</vt:lpstr>
      <vt:lpstr>Comic Sans MS</vt:lpstr>
      <vt:lpstr>opensans</vt:lpstr>
      <vt:lpstr>opensans-bold</vt:lpstr>
      <vt:lpstr>Office Theme</vt:lpstr>
      <vt:lpstr>1_Office Theme</vt:lpstr>
      <vt:lpstr>KS1 Writing  Parent/ Carer Workshop</vt:lpstr>
      <vt:lpstr>PowerPoint Presentation</vt:lpstr>
      <vt:lpstr>PowerPoint Presentation</vt:lpstr>
      <vt:lpstr>Writing</vt:lpstr>
      <vt:lpstr>Fine Motor Skills</vt:lpstr>
      <vt:lpstr>PowerPoint Presentation</vt:lpstr>
      <vt:lpstr>Pencil Grip</vt:lpstr>
      <vt:lpstr>Letter Families</vt:lpstr>
      <vt:lpstr>PowerPoint Presentation</vt:lpstr>
      <vt:lpstr>PowerPoint Presentation</vt:lpstr>
      <vt:lpstr>PowerPoint Presentation</vt:lpstr>
      <vt:lpstr>Examples of Genres and Topics</vt:lpstr>
      <vt:lpstr>EYFS</vt:lpstr>
      <vt:lpstr>5 Step Approach</vt:lpstr>
      <vt:lpstr>Year 1 Writing Targets</vt:lpstr>
      <vt:lpstr>Year 1 Expectations</vt:lpstr>
      <vt:lpstr>Year 2 Writing Targets</vt:lpstr>
      <vt:lpstr>PowerPoint Presentation</vt:lpstr>
      <vt:lpstr>Year 2  Greater  Depth</vt:lpstr>
      <vt:lpstr>Spelling, Punctuation And Grammar (SPAG)  PHONICS</vt:lpstr>
      <vt:lpstr>PowerPoint Presentation</vt:lpstr>
      <vt:lpstr>PowerPoint Presentation</vt:lpstr>
      <vt:lpstr>PowerPoint Presentation</vt:lpstr>
      <vt:lpstr>PowerPoint Presentation</vt:lpstr>
      <vt:lpstr>How to Help </vt:lpstr>
      <vt:lpstr>How to Help</vt:lpstr>
      <vt:lpstr>How to Help</vt:lpstr>
      <vt:lpstr>How to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KS1 Reading and Writing Parent Workshop</dc:title>
  <dc:creator>nphill4.314</dc:creator>
  <cp:lastModifiedBy>E Richardson</cp:lastModifiedBy>
  <cp:revision>3</cp:revision>
  <dcterms:created xsi:type="dcterms:W3CDTF">2023-02-08T15:19:18Z</dcterms:created>
  <dcterms:modified xsi:type="dcterms:W3CDTF">2023-02-15T13:00:02Z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2021-01-26T00:00:00Z</vt:filetime>
  </property>
  <property fmtid="{D5CDD505-2E9C-101B-9397-08002B2CF9AE}" pid="3" name="Creator">
    <vt:lpwstr>Microsoft® PowerPoint® 2016</vt:lpwstr>
  </property>
  <property fmtid="{D5CDD505-2E9C-101B-9397-08002B2CF9AE}" pid="4" name="LastSaved">
    <vt:filetime>2023-02-08T00:00:00Z</vt:filetime>
  </property>
  <property fmtid="{D5CDD505-2E9C-101B-9397-08002B2CF9AE}" pid="5" name="ContentTypeId">
    <vt:lpwstr>0x010100821902B47FCE6640A133EAB19A12DD97</vt:lpwstr>
  </property>
  <property fmtid="{D5CDD505-2E9C-101B-9397-08002B2CF9AE}" pid="6" name="MediaServiceImageTags">
    <vt:lpwstr/>
  </property>
</Properties>
</file>