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184DA70-C731-4C70-880D-CCD4705E623C}" type="datetime1">
              <a:rPr lang="en-US" smtClean="0"/>
              <a:t>6/26/2020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8101953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460847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2D6E202-B606-4609-B914-27C9371A1F6D}" type="datetime1">
              <a:rPr lang="en-US" smtClean="0"/>
              <a:t>6/26/2020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13400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2D6E202-B606-4609-B914-27C9371A1F6D}" type="datetime1">
              <a:rPr lang="en-US" smtClean="0"/>
              <a:t>6/26/2020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1241685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2D6E202-B606-4609-B914-27C9371A1F6D}" type="datetime1">
              <a:rPr lang="en-US" smtClean="0"/>
              <a:t>6/26/2020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34292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6/26/2020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459979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6/26/2020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704468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393983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2D6E202-B606-4609-B914-27C9371A1F6D}" type="datetime1">
              <a:rPr lang="en-US" smtClean="0"/>
              <a:t>6/26/2020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4449680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96944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2D6E202-B606-4609-B914-27C9371A1F6D}" type="datetime1">
              <a:rPr lang="en-US" smtClean="0"/>
              <a:t>6/26/2020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42560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1261241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6/26/2020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5251819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D6E202-B606-4609-B914-27C9371A1F6D}" type="datetime1">
              <a:rPr lang="en-US" smtClean="0"/>
              <a:t>6/26/2020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64759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E202-B606-4609-B914-27C9371A1F6D}" type="datetime1">
              <a:rPr lang="en-US" smtClean="0"/>
              <a:t>6/26/2020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133893"/>
      </p:ext>
    </p:extLst>
  </p:cSld>
  <p:clrMapOvr>
    <a:masterClrMapping/>
  </p:clrMapOvr>
  <p:hf sldNum="0"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4135284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7438890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2D6E202-B606-4609-B914-27C9371A1F6D}" type="datetime1">
              <a:rPr lang="en-US" smtClean="0"/>
              <a:t>6/26/2020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081464674"/>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C0746F-7291-44F0-827A-8176A9344537}"/>
              </a:ext>
            </a:extLst>
          </p:cNvPr>
          <p:cNvPicPr>
            <a:picLocks noChangeAspect="1"/>
          </p:cNvPicPr>
          <p:nvPr/>
        </p:nvPicPr>
        <p:blipFill rotWithShape="1">
          <a:blip r:embed="rId2"/>
          <a:srcRect t="14644" b="1086"/>
          <a:stretch/>
        </p:blipFill>
        <p:spPr>
          <a:xfrm>
            <a:off x="-1" y="10"/>
            <a:ext cx="12191999" cy="6857990"/>
          </a:xfrm>
          <a:prstGeom prst="rect">
            <a:avLst/>
          </a:prstGeom>
        </p:spPr>
      </p:pic>
      <p:sp>
        <p:nvSpPr>
          <p:cNvPr id="2" name="Title 1">
            <a:extLst>
              <a:ext uri="{FF2B5EF4-FFF2-40B4-BE49-F238E27FC236}">
                <a16:creationId xmlns:a16="http://schemas.microsoft.com/office/drawing/2014/main" id="{D3A9200D-234F-4F54-ACAA-6084546DF9DF}"/>
              </a:ext>
            </a:extLst>
          </p:cNvPr>
          <p:cNvSpPr>
            <a:spLocks noGrp="1"/>
          </p:cNvSpPr>
          <p:nvPr>
            <p:ph type="ctrTitle"/>
          </p:nvPr>
        </p:nvSpPr>
        <p:spPr>
          <a:xfrm>
            <a:off x="735791" y="2391509"/>
            <a:ext cx="6470692" cy="2169241"/>
          </a:xfrm>
        </p:spPr>
        <p:txBody>
          <a:bodyPr>
            <a:normAutofit fontScale="90000"/>
          </a:bodyPr>
          <a:lstStyle/>
          <a:p>
            <a:r>
              <a:rPr lang="en-GB" sz="5400" dirty="0">
                <a:solidFill>
                  <a:schemeClr val="bg1"/>
                </a:solidFill>
              </a:rPr>
              <a:t>Stanley St Andrews </a:t>
            </a:r>
            <a:br>
              <a:rPr lang="en-GB" sz="5400" dirty="0">
                <a:solidFill>
                  <a:schemeClr val="bg1"/>
                </a:solidFill>
              </a:rPr>
            </a:br>
            <a:r>
              <a:rPr lang="en-GB" sz="5400" dirty="0">
                <a:solidFill>
                  <a:schemeClr val="bg1"/>
                </a:solidFill>
              </a:rPr>
              <a:t>Football Training Program</a:t>
            </a:r>
          </a:p>
        </p:txBody>
      </p:sp>
      <p:sp>
        <p:nvSpPr>
          <p:cNvPr id="3" name="Subtitle 2">
            <a:extLst>
              <a:ext uri="{FF2B5EF4-FFF2-40B4-BE49-F238E27FC236}">
                <a16:creationId xmlns:a16="http://schemas.microsoft.com/office/drawing/2014/main" id="{29EFC3FA-1EBC-4FCD-BD7C-833E16D4B67C}"/>
              </a:ext>
            </a:extLst>
          </p:cNvPr>
          <p:cNvSpPr>
            <a:spLocks noGrp="1"/>
          </p:cNvSpPr>
          <p:nvPr>
            <p:ph type="subTitle" idx="1"/>
          </p:nvPr>
        </p:nvSpPr>
        <p:spPr>
          <a:xfrm>
            <a:off x="735791" y="4735799"/>
            <a:ext cx="6470693" cy="605256"/>
          </a:xfrm>
        </p:spPr>
        <p:txBody>
          <a:bodyPr>
            <a:normAutofit/>
          </a:bodyPr>
          <a:lstStyle/>
          <a:p>
            <a:r>
              <a:rPr lang="en-GB" dirty="0">
                <a:solidFill>
                  <a:schemeClr val="bg1"/>
                </a:solidFill>
              </a:rPr>
              <a:t>By Elliot Sullivan</a:t>
            </a:r>
          </a:p>
        </p:txBody>
      </p:sp>
    </p:spTree>
    <p:extLst>
      <p:ext uri="{BB962C8B-B14F-4D97-AF65-F5344CB8AC3E}">
        <p14:creationId xmlns:p14="http://schemas.microsoft.com/office/powerpoint/2010/main" val="285749833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F5FFF7-3BD2-4C75-96F4-0C7894EE61B7}"/>
              </a:ext>
            </a:extLst>
          </p:cNvPr>
          <p:cNvPicPr>
            <a:picLocks noChangeAspect="1"/>
          </p:cNvPicPr>
          <p:nvPr/>
        </p:nvPicPr>
        <p:blipFill rotWithShape="1">
          <a:blip r:embed="rId2">
            <a:alphaModFix amt="40000"/>
          </a:blip>
          <a:srcRect l="9091" b="23391"/>
          <a:stretch/>
        </p:blipFill>
        <p:spPr>
          <a:xfrm>
            <a:off x="0" y="10"/>
            <a:ext cx="12191980" cy="6857990"/>
          </a:xfrm>
          <a:prstGeom prst="rect">
            <a:avLst/>
          </a:prstGeom>
        </p:spPr>
      </p:pic>
      <p:sp>
        <p:nvSpPr>
          <p:cNvPr id="2" name="Title 1">
            <a:extLst>
              <a:ext uri="{FF2B5EF4-FFF2-40B4-BE49-F238E27FC236}">
                <a16:creationId xmlns:a16="http://schemas.microsoft.com/office/drawing/2014/main" id="{6754AEB6-4EE8-4CCD-B804-501D114AB04C}"/>
              </a:ext>
            </a:extLst>
          </p:cNvPr>
          <p:cNvSpPr>
            <a:spLocks noGrp="1"/>
          </p:cNvSpPr>
          <p:nvPr>
            <p:ph type="ctrTitle"/>
          </p:nvPr>
        </p:nvSpPr>
        <p:spPr/>
        <p:txBody>
          <a:bodyPr>
            <a:normAutofit fontScale="90000"/>
          </a:bodyPr>
          <a:lstStyle/>
          <a:p>
            <a:r>
              <a:rPr lang="en-GB" sz="3200" dirty="0"/>
              <a:t>Equipment Needed: </a:t>
            </a:r>
            <a:br>
              <a:rPr lang="en-GB" sz="3200" dirty="0"/>
            </a:br>
            <a:r>
              <a:rPr lang="en-GB" sz="3200" dirty="0"/>
              <a:t>  </a:t>
            </a:r>
            <a:br>
              <a:rPr lang="en-GB" sz="3200" dirty="0"/>
            </a:br>
            <a:r>
              <a:rPr lang="en-GB" sz="3200" dirty="0"/>
              <a:t>For an average training session you will need footballs (not air balls), cones, bibs, a whistle for the coach, and some medium sized football nets</a:t>
            </a:r>
            <a:r>
              <a:rPr lang="en-GB" sz="1500" dirty="0"/>
              <a:t>.</a:t>
            </a:r>
            <a:br>
              <a:rPr lang="en-GB" sz="1500" dirty="0"/>
            </a:br>
            <a:br>
              <a:rPr lang="en-GB" sz="1500" dirty="0"/>
            </a:br>
            <a:br>
              <a:rPr lang="en-GB" sz="1500" dirty="0"/>
            </a:br>
            <a:endParaRPr lang="en-GB" sz="1500" dirty="0"/>
          </a:p>
        </p:txBody>
      </p:sp>
      <p:pic>
        <p:nvPicPr>
          <p:cNvPr id="8" name="Picture 7">
            <a:extLst>
              <a:ext uri="{FF2B5EF4-FFF2-40B4-BE49-F238E27FC236}">
                <a16:creationId xmlns:a16="http://schemas.microsoft.com/office/drawing/2014/main" id="{5FF0C02B-F9E2-4BBC-90AA-EB06DE6BCC1E}"/>
              </a:ext>
            </a:extLst>
          </p:cNvPr>
          <p:cNvPicPr>
            <a:picLocks noChangeAspect="1"/>
          </p:cNvPicPr>
          <p:nvPr/>
        </p:nvPicPr>
        <p:blipFill>
          <a:blip r:embed="rId3"/>
          <a:stretch>
            <a:fillRect/>
          </a:stretch>
        </p:blipFill>
        <p:spPr>
          <a:xfrm>
            <a:off x="3488788" y="3225799"/>
            <a:ext cx="3902245" cy="2206097"/>
          </a:xfrm>
          <a:prstGeom prst="rect">
            <a:avLst/>
          </a:prstGeom>
        </p:spPr>
      </p:pic>
      <p:sp>
        <p:nvSpPr>
          <p:cNvPr id="7" name="Subtitle 6">
            <a:extLst>
              <a:ext uri="{FF2B5EF4-FFF2-40B4-BE49-F238E27FC236}">
                <a16:creationId xmlns:a16="http://schemas.microsoft.com/office/drawing/2014/main" id="{17840330-221E-44A8-B515-29EF6ADD9300}"/>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2267448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C2E7A537-3EDE-45B9-8A8D-5C390AB6D9A2}"/>
              </a:ext>
            </a:extLst>
          </p:cNvPr>
          <p:cNvPicPr>
            <a:picLocks noChangeAspect="1"/>
          </p:cNvPicPr>
          <p:nvPr/>
        </p:nvPicPr>
        <p:blipFill rotWithShape="1">
          <a:blip r:embed="rId2">
            <a:alphaModFix amt="40000"/>
          </a:blip>
          <a:srcRect t="1360" b="14370"/>
          <a:stretch/>
        </p:blipFill>
        <p:spPr>
          <a:xfrm>
            <a:off x="20" y="10"/>
            <a:ext cx="12191980" cy="6857990"/>
          </a:xfrm>
          <a:prstGeom prst="rect">
            <a:avLst/>
          </a:prstGeom>
        </p:spPr>
      </p:pic>
      <p:sp>
        <p:nvSpPr>
          <p:cNvPr id="2" name="Title 1">
            <a:extLst>
              <a:ext uri="{FF2B5EF4-FFF2-40B4-BE49-F238E27FC236}">
                <a16:creationId xmlns:a16="http://schemas.microsoft.com/office/drawing/2014/main" id="{BA801837-CA85-4B8B-B809-ACEA49E66F12}"/>
              </a:ext>
            </a:extLst>
          </p:cNvPr>
          <p:cNvSpPr>
            <a:spLocks noGrp="1"/>
          </p:cNvSpPr>
          <p:nvPr>
            <p:ph type="ctrTitle"/>
          </p:nvPr>
        </p:nvSpPr>
        <p:spPr>
          <a:xfrm>
            <a:off x="1371600" y="2237173"/>
            <a:ext cx="9448800" cy="2602062"/>
          </a:xfrm>
        </p:spPr>
        <p:txBody>
          <a:bodyPr>
            <a:normAutofit/>
          </a:bodyPr>
          <a:lstStyle/>
          <a:p>
            <a:pPr algn="ctr"/>
            <a:r>
              <a:rPr lang="en-GB" sz="8000" dirty="0"/>
              <a:t>Contents of a        Training session</a:t>
            </a:r>
          </a:p>
        </p:txBody>
      </p:sp>
      <p:sp>
        <p:nvSpPr>
          <p:cNvPr id="3" name="Subtitle 2">
            <a:extLst>
              <a:ext uri="{FF2B5EF4-FFF2-40B4-BE49-F238E27FC236}">
                <a16:creationId xmlns:a16="http://schemas.microsoft.com/office/drawing/2014/main" id="{F88C7AB9-688D-4C61-9475-6C0E8BE486F0}"/>
              </a:ext>
            </a:extLst>
          </p:cNvPr>
          <p:cNvSpPr>
            <a:spLocks noGrp="1"/>
          </p:cNvSpPr>
          <p:nvPr>
            <p:ph type="subTitle" idx="1"/>
          </p:nvPr>
        </p:nvSpPr>
        <p:spPr>
          <a:xfrm>
            <a:off x="1371600" y="4842935"/>
            <a:ext cx="9448800" cy="685800"/>
          </a:xfrm>
        </p:spPr>
        <p:txBody>
          <a:bodyPr>
            <a:normAutofit/>
          </a:bodyPr>
          <a:lstStyle/>
          <a:p>
            <a:endParaRPr lang="en-GB" dirty="0"/>
          </a:p>
        </p:txBody>
      </p:sp>
    </p:spTree>
    <p:extLst>
      <p:ext uri="{BB962C8B-B14F-4D97-AF65-F5344CB8AC3E}">
        <p14:creationId xmlns:p14="http://schemas.microsoft.com/office/powerpoint/2010/main" val="15911143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524FE-4E93-428C-855E-B2162E984CC6}"/>
              </a:ext>
            </a:extLst>
          </p:cNvPr>
          <p:cNvSpPr>
            <a:spLocks noGrp="1"/>
          </p:cNvSpPr>
          <p:nvPr>
            <p:ph type="title"/>
          </p:nvPr>
        </p:nvSpPr>
        <p:spPr>
          <a:xfrm>
            <a:off x="3727938" y="778441"/>
            <a:ext cx="3428235" cy="1293028"/>
          </a:xfrm>
        </p:spPr>
        <p:txBody>
          <a:bodyPr/>
          <a:lstStyle/>
          <a:p>
            <a:r>
              <a:rPr lang="en-GB" dirty="0"/>
              <a:t>Warm up</a:t>
            </a:r>
          </a:p>
        </p:txBody>
      </p:sp>
      <p:sp>
        <p:nvSpPr>
          <p:cNvPr id="3" name="Content Placeholder 2">
            <a:extLst>
              <a:ext uri="{FF2B5EF4-FFF2-40B4-BE49-F238E27FC236}">
                <a16:creationId xmlns:a16="http://schemas.microsoft.com/office/drawing/2014/main" id="{1ECE6A87-1B3F-4349-8229-D2BF7B94B58B}"/>
              </a:ext>
            </a:extLst>
          </p:cNvPr>
          <p:cNvSpPr>
            <a:spLocks noGrp="1"/>
          </p:cNvSpPr>
          <p:nvPr>
            <p:ph idx="1"/>
          </p:nvPr>
        </p:nvSpPr>
        <p:spPr>
          <a:xfrm>
            <a:off x="859303" y="2071469"/>
            <a:ext cx="10820400" cy="4024125"/>
          </a:xfrm>
        </p:spPr>
        <p:txBody>
          <a:bodyPr>
            <a:normAutofit fontScale="92500" lnSpcReduction="10000"/>
          </a:bodyPr>
          <a:lstStyle/>
          <a:p>
            <a:r>
              <a:rPr lang="en-GB" sz="4000" dirty="0"/>
              <a:t> If </a:t>
            </a:r>
            <a:r>
              <a:rPr lang="en-GB" sz="4400" dirty="0"/>
              <a:t>you ever wondered why there is a warm up in football training, it is because you need to get the heart pumping and warm your muscles up. This helps to prevent injuries. Some activities that you might like to have in you warmup are fun games like tag or British bulldog.</a:t>
            </a:r>
          </a:p>
        </p:txBody>
      </p:sp>
      <p:pic>
        <p:nvPicPr>
          <p:cNvPr id="4" name="Picture 3">
            <a:extLst>
              <a:ext uri="{FF2B5EF4-FFF2-40B4-BE49-F238E27FC236}">
                <a16:creationId xmlns:a16="http://schemas.microsoft.com/office/drawing/2014/main" id="{CEE75691-10C7-4A0E-BFC1-3E1C444B73CC}"/>
              </a:ext>
            </a:extLst>
          </p:cNvPr>
          <p:cNvPicPr>
            <a:picLocks noChangeAspect="1"/>
          </p:cNvPicPr>
          <p:nvPr/>
        </p:nvPicPr>
        <p:blipFill>
          <a:blip r:embed="rId2"/>
          <a:stretch>
            <a:fillRect/>
          </a:stretch>
        </p:blipFill>
        <p:spPr>
          <a:xfrm>
            <a:off x="9720742" y="266187"/>
            <a:ext cx="2009775" cy="1514475"/>
          </a:xfrm>
          <a:prstGeom prst="rect">
            <a:avLst/>
          </a:prstGeom>
        </p:spPr>
      </p:pic>
    </p:spTree>
    <p:extLst>
      <p:ext uri="{BB962C8B-B14F-4D97-AF65-F5344CB8AC3E}">
        <p14:creationId xmlns:p14="http://schemas.microsoft.com/office/powerpoint/2010/main" val="54915438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754C-3160-4B96-9E5A-B3C9FE6C9054}"/>
              </a:ext>
            </a:extLst>
          </p:cNvPr>
          <p:cNvSpPr>
            <a:spLocks noGrp="1"/>
          </p:cNvSpPr>
          <p:nvPr>
            <p:ph type="title"/>
          </p:nvPr>
        </p:nvSpPr>
        <p:spPr>
          <a:xfrm>
            <a:off x="4068416" y="639315"/>
            <a:ext cx="3829880" cy="1293028"/>
          </a:xfrm>
        </p:spPr>
        <p:txBody>
          <a:bodyPr/>
          <a:lstStyle/>
          <a:p>
            <a:pPr algn="ctr"/>
            <a:r>
              <a:rPr lang="en-GB" dirty="0"/>
              <a:t>Ball skills </a:t>
            </a:r>
          </a:p>
        </p:txBody>
      </p:sp>
      <p:sp>
        <p:nvSpPr>
          <p:cNvPr id="3" name="Content Placeholder 2">
            <a:extLst>
              <a:ext uri="{FF2B5EF4-FFF2-40B4-BE49-F238E27FC236}">
                <a16:creationId xmlns:a16="http://schemas.microsoft.com/office/drawing/2014/main" id="{28C5B029-1791-41DC-97B9-5BEB65089097}"/>
              </a:ext>
            </a:extLst>
          </p:cNvPr>
          <p:cNvSpPr>
            <a:spLocks noGrp="1"/>
          </p:cNvSpPr>
          <p:nvPr>
            <p:ph idx="1"/>
          </p:nvPr>
        </p:nvSpPr>
        <p:spPr/>
        <p:txBody>
          <a:bodyPr>
            <a:normAutofit lnSpcReduction="10000"/>
          </a:bodyPr>
          <a:lstStyle/>
          <a:p>
            <a:r>
              <a:rPr lang="en-GB" sz="2800" dirty="0"/>
              <a:t>In this part of a lesson you will probably do some ball skills. For a fun game you could play a game where someone on the team chooses 4 skills. Each skill has a number. Someone else shouts out a number between 1 - 4 and whatever skill was the actual number they will have to do</a:t>
            </a:r>
            <a:r>
              <a:rPr lang="en-GB" sz="4000" dirty="0"/>
              <a:t>. </a:t>
            </a:r>
          </a:p>
          <a:p>
            <a:r>
              <a:rPr lang="en-GB" sz="2800" dirty="0"/>
              <a:t>Another game is where there are 2 teams and you have 2 people from each team at a time run up and down the pitch. They are passing between cones, and when they get back to there team the other pair goes.  This game will practise your passing skills.</a:t>
            </a:r>
          </a:p>
        </p:txBody>
      </p:sp>
    </p:spTree>
    <p:extLst>
      <p:ext uri="{BB962C8B-B14F-4D97-AF65-F5344CB8AC3E}">
        <p14:creationId xmlns:p14="http://schemas.microsoft.com/office/powerpoint/2010/main" val="372400346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4972-67D9-459C-858B-40C1CF3CF1DE}"/>
              </a:ext>
            </a:extLst>
          </p:cNvPr>
          <p:cNvSpPr>
            <a:spLocks noGrp="1"/>
          </p:cNvSpPr>
          <p:nvPr>
            <p:ph type="title"/>
          </p:nvPr>
        </p:nvSpPr>
        <p:spPr>
          <a:xfrm>
            <a:off x="5261113" y="764373"/>
            <a:ext cx="2332382" cy="1293028"/>
          </a:xfrm>
        </p:spPr>
        <p:txBody>
          <a:bodyPr/>
          <a:lstStyle/>
          <a:p>
            <a:pPr algn="ctr"/>
            <a:r>
              <a:rPr lang="en-GB" dirty="0"/>
              <a:t>Match</a:t>
            </a:r>
          </a:p>
        </p:txBody>
      </p:sp>
      <p:sp>
        <p:nvSpPr>
          <p:cNvPr id="3" name="Content Placeholder 2">
            <a:extLst>
              <a:ext uri="{FF2B5EF4-FFF2-40B4-BE49-F238E27FC236}">
                <a16:creationId xmlns:a16="http://schemas.microsoft.com/office/drawing/2014/main" id="{58D5568E-E5F8-498B-9763-39795D8236EF}"/>
              </a:ext>
            </a:extLst>
          </p:cNvPr>
          <p:cNvSpPr>
            <a:spLocks noGrp="1"/>
          </p:cNvSpPr>
          <p:nvPr>
            <p:ph idx="1"/>
          </p:nvPr>
        </p:nvSpPr>
        <p:spPr/>
        <p:txBody>
          <a:bodyPr/>
          <a:lstStyle/>
          <a:p>
            <a:r>
              <a:rPr lang="en-GB" dirty="0"/>
              <a:t>In a match you need to split into 2 teams.  There are 2 types of games. One is the position game where each player has a section and they have to stay in it until it is time to switch over. The aim of the game is to score a goal but players must remain in their sections. This teaches the players their  positioning. </a:t>
            </a:r>
          </a:p>
          <a:p>
            <a:r>
              <a:rPr lang="en-GB" dirty="0"/>
              <a:t>Another option is a normal match where everyone is allowed to be in all positions chosen by the coach. You are allowed out of your area but you need to remember to keep your position, or you may let your team down.     </a:t>
            </a:r>
          </a:p>
        </p:txBody>
      </p:sp>
      <p:pic>
        <p:nvPicPr>
          <p:cNvPr id="4" name="Picture 3">
            <a:extLst>
              <a:ext uri="{FF2B5EF4-FFF2-40B4-BE49-F238E27FC236}">
                <a16:creationId xmlns:a16="http://schemas.microsoft.com/office/drawing/2014/main" id="{47A67279-37E8-4AAE-B158-9E2645EB299F}"/>
              </a:ext>
            </a:extLst>
          </p:cNvPr>
          <p:cNvPicPr>
            <a:picLocks noChangeAspect="1"/>
          </p:cNvPicPr>
          <p:nvPr/>
        </p:nvPicPr>
        <p:blipFill>
          <a:blip r:embed="rId2"/>
          <a:stretch>
            <a:fillRect/>
          </a:stretch>
        </p:blipFill>
        <p:spPr>
          <a:xfrm>
            <a:off x="4810125" y="5050684"/>
            <a:ext cx="2571750" cy="1609725"/>
          </a:xfrm>
          <a:prstGeom prst="rect">
            <a:avLst/>
          </a:prstGeom>
        </p:spPr>
      </p:pic>
    </p:spTree>
    <p:extLst>
      <p:ext uri="{BB962C8B-B14F-4D97-AF65-F5344CB8AC3E}">
        <p14:creationId xmlns:p14="http://schemas.microsoft.com/office/powerpoint/2010/main" val="21942035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theme/theme1.xml><?xml version="1.0" encoding="utf-8"?>
<a:theme xmlns:a="http://schemas.openxmlformats.org/drawingml/2006/main" name="Vapor Trai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49</TotalTime>
  <Words>345</Words>
  <Application>Microsoft Office PowerPoint</Application>
  <PresentationFormat>Widescreen</PresentationFormat>
  <Paragraphs>12</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Century Gothic</vt:lpstr>
      <vt:lpstr>Vapor Trail</vt:lpstr>
      <vt:lpstr>Stanley St Andrews  Football Training Program</vt:lpstr>
      <vt:lpstr>Equipment Needed:     For an average training session you will need footballs (not air balls), cones, bibs, a whistle for the coach, and some medium sized football nets.   </vt:lpstr>
      <vt:lpstr>Contents of a        Training session</vt:lpstr>
      <vt:lpstr>Warm up</vt:lpstr>
      <vt:lpstr>Ball skills </vt:lpstr>
      <vt:lpstr>Match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Stanley St Andrews Football Training Program</dc:title>
  <dc:creator>c mason</dc:creator>
  <cp:lastModifiedBy>c mason</cp:lastModifiedBy>
  <cp:revision>6</cp:revision>
  <dcterms:created xsi:type="dcterms:W3CDTF">2020-06-24T08:22:41Z</dcterms:created>
  <dcterms:modified xsi:type="dcterms:W3CDTF">2020-06-26T10:16:36Z</dcterms:modified>
</cp:coreProperties>
</file>